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902" r:id="rId2"/>
  </p:sldMasterIdLst>
  <p:notesMasterIdLst>
    <p:notesMasterId r:id="rId28"/>
  </p:notesMasterIdLst>
  <p:handoutMasterIdLst>
    <p:handoutMasterId r:id="rId29"/>
  </p:handoutMasterIdLst>
  <p:sldIdLst>
    <p:sldId id="5678" r:id="rId3"/>
    <p:sldId id="5730" r:id="rId4"/>
    <p:sldId id="5731" r:id="rId5"/>
    <p:sldId id="5718" r:id="rId6"/>
    <p:sldId id="5709" r:id="rId7"/>
    <p:sldId id="5680" r:id="rId8"/>
    <p:sldId id="5723" r:id="rId9"/>
    <p:sldId id="5722" r:id="rId10"/>
    <p:sldId id="265" r:id="rId11"/>
    <p:sldId id="5691" r:id="rId12"/>
    <p:sldId id="267" r:id="rId13"/>
    <p:sldId id="5717" r:id="rId14"/>
    <p:sldId id="5725" r:id="rId15"/>
    <p:sldId id="5740" r:id="rId16"/>
    <p:sldId id="5707" r:id="rId17"/>
    <p:sldId id="5669" r:id="rId18"/>
    <p:sldId id="5733" r:id="rId19"/>
    <p:sldId id="5699" r:id="rId20"/>
    <p:sldId id="5700" r:id="rId21"/>
    <p:sldId id="5701" r:id="rId22"/>
    <p:sldId id="5702" r:id="rId23"/>
    <p:sldId id="5703" r:id="rId24"/>
    <p:sldId id="5704" r:id="rId25"/>
    <p:sldId id="5705" r:id="rId26"/>
    <p:sldId id="5706" r:id="rId27"/>
  </p:sldIdLst>
  <p:sldSz cx="12192000" cy="6858000"/>
  <p:notesSz cx="6858000" cy="9144000"/>
  <p:defaultText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 userDrawn="1">
          <p15:clr>
            <a:srgbClr val="A4A3A4"/>
          </p15:clr>
        </p15:guide>
        <p15:guide id="5" pos="3840" userDrawn="1">
          <p15:clr>
            <a:srgbClr val="A4A3A4"/>
          </p15:clr>
        </p15:guide>
        <p15:guide id="7" pos="7197" userDrawn="1">
          <p15:clr>
            <a:srgbClr val="A4A3A4"/>
          </p15:clr>
        </p15:guide>
        <p15:guide id="1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Tekijä" initials="K"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Tekijä"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C5C5C5"/>
    <a:srgbClr val="FFD200"/>
    <a:srgbClr val="8335AE"/>
    <a:srgbClr val="E2E2E2"/>
    <a:srgbClr val="6D6D6D"/>
    <a:srgbClr val="DFF0F9"/>
    <a:srgbClr val="196386"/>
    <a:srgbClr val="0A0A0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57" autoAdjust="0"/>
  </p:normalViewPr>
  <p:slideViewPr>
    <p:cSldViewPr showGuides="1">
      <p:cViewPr varScale="1">
        <p:scale>
          <a:sx n="60" d="100"/>
          <a:sy n="60" d="100"/>
        </p:scale>
        <p:origin x="948" y="48"/>
      </p:cViewPr>
      <p:guideLst>
        <p:guide orient="horz" pos="346"/>
        <p:guide pos="3840"/>
        <p:guide pos="7197"/>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3156"/>
    </p:cViewPr>
  </p:sorterViewPr>
  <p:notesViewPr>
    <p:cSldViewPr showGuides="1">
      <p:cViewPr varScale="1">
        <p:scale>
          <a:sx n="117" d="100"/>
          <a:sy n="117" d="100"/>
        </p:scale>
        <p:origin x="4248" y="1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NULL"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NULL"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77190614940502"/>
          <c:y val="0.12253917539765004"/>
          <c:w val="0.80489263412807333"/>
          <c:h val="0.60424443271792327"/>
        </c:manualLayout>
      </c:layout>
      <c:barChart>
        <c:barDir val="col"/>
        <c:grouping val="stacked"/>
        <c:varyColors val="0"/>
        <c:ser>
          <c:idx val="0"/>
          <c:order val="0"/>
          <c:tx>
            <c:strRef>
              <c:f>'Maks eläkkeet 5v'!$B$4</c:f>
              <c:strCache>
                <c:ptCount val="1"/>
                <c:pt idx="0">
                  <c:v>Vanhuuseläke</c:v>
                </c:pt>
              </c:strCache>
            </c:strRef>
          </c:tx>
          <c:spPr>
            <a:solidFill>
              <a:srgbClr val="5EB6E1">
                <a:lumMod val="50000"/>
              </a:srgbClr>
            </a:solidFill>
          </c:spPr>
          <c:invertIfNegative val="0"/>
          <c:cat>
            <c:strRef>
              <c:f>'Maks eläkkeet 5v'!$C$3:$H$3</c:f>
              <c:strCache>
                <c:ptCount val="6"/>
                <c:pt idx="0">
                  <c:v>2020</c:v>
                </c:pt>
                <c:pt idx="1">
                  <c:v>2021</c:v>
                </c:pt>
                <c:pt idx="2">
                  <c:v>2022</c:v>
                </c:pt>
                <c:pt idx="3">
                  <c:v>2023</c:v>
                </c:pt>
                <c:pt idx="4">
                  <c:v>1–9/2023</c:v>
                </c:pt>
                <c:pt idx="5">
                  <c:v>1–9/2024</c:v>
                </c:pt>
              </c:strCache>
              <c:extLst/>
            </c:strRef>
          </c:cat>
          <c:val>
            <c:numRef>
              <c:f>'Maks eläkkeet 5v'!$C$4:$H$4</c:f>
              <c:numCache>
                <c:formatCode>0.00</c:formatCode>
                <c:ptCount val="6"/>
                <c:pt idx="0">
                  <c:v>2998.678550434498</c:v>
                </c:pt>
                <c:pt idx="1">
                  <c:v>3091.8298033573788</c:v>
                </c:pt>
                <c:pt idx="2">
                  <c:v>3232.5432175074766</c:v>
                </c:pt>
                <c:pt idx="3">
                  <c:v>3535.5744923891266</c:v>
                </c:pt>
                <c:pt idx="4">
                  <c:v>2644.05570972233</c:v>
                </c:pt>
                <c:pt idx="5" formatCode="0.0">
                  <c:v>2867.8696682084469</c:v>
                </c:pt>
              </c:numCache>
              <c:extLst/>
            </c:numRef>
          </c:val>
          <c:extLst>
            <c:ext xmlns:c16="http://schemas.microsoft.com/office/drawing/2014/chart" uri="{C3380CC4-5D6E-409C-BE32-E72D297353CC}">
              <c16:uniqueId val="{00000000-B01D-4C0A-AD99-1E67916F88C0}"/>
            </c:ext>
          </c:extLst>
        </c:ser>
        <c:ser>
          <c:idx val="1"/>
          <c:order val="1"/>
          <c:tx>
            <c:strRef>
              <c:f>'Maks eläkkeet 5v'!$B$5</c:f>
              <c:strCache>
                <c:ptCount val="1"/>
                <c:pt idx="0">
                  <c:v>Työkyvyttömyyseläke</c:v>
                </c:pt>
              </c:strCache>
            </c:strRef>
          </c:tx>
          <c:spPr>
            <a:solidFill>
              <a:srgbClr val="FFD200"/>
            </a:solidFill>
            <a:ln>
              <a:noFill/>
            </a:ln>
          </c:spPr>
          <c:invertIfNegative val="0"/>
          <c:cat>
            <c:strRef>
              <c:f>'Maks eläkkeet 5v'!$C$3:$H$3</c:f>
              <c:strCache>
                <c:ptCount val="6"/>
                <c:pt idx="0">
                  <c:v>2020</c:v>
                </c:pt>
                <c:pt idx="1">
                  <c:v>2021</c:v>
                </c:pt>
                <c:pt idx="2">
                  <c:v>2022</c:v>
                </c:pt>
                <c:pt idx="3">
                  <c:v>2023</c:v>
                </c:pt>
                <c:pt idx="4">
                  <c:v>1–9/2023</c:v>
                </c:pt>
                <c:pt idx="5">
                  <c:v>1–9/2024</c:v>
                </c:pt>
              </c:strCache>
              <c:extLst/>
            </c:strRef>
          </c:cat>
          <c:val>
            <c:numRef>
              <c:f>'Maks eläkkeet 5v'!$C$5:$H$5</c:f>
              <c:numCache>
                <c:formatCode>0.00</c:formatCode>
                <c:ptCount val="6"/>
                <c:pt idx="0">
                  <c:v>309.37862538172237</c:v>
                </c:pt>
                <c:pt idx="1">
                  <c:v>309.88823147155335</c:v>
                </c:pt>
                <c:pt idx="2">
                  <c:v>310.73372580131075</c:v>
                </c:pt>
                <c:pt idx="3" formatCode="0.0">
                  <c:v>324.95711049718449</c:v>
                </c:pt>
                <c:pt idx="4" formatCode="0.0">
                  <c:v>245.29550755917472</c:v>
                </c:pt>
                <c:pt idx="5">
                  <c:v>253.14746093888351</c:v>
                </c:pt>
              </c:numCache>
              <c:extLst/>
            </c:numRef>
          </c:val>
          <c:extLst>
            <c:ext xmlns:c16="http://schemas.microsoft.com/office/drawing/2014/chart" uri="{C3380CC4-5D6E-409C-BE32-E72D297353CC}">
              <c16:uniqueId val="{00000001-B01D-4C0A-AD99-1E67916F88C0}"/>
            </c:ext>
          </c:extLst>
        </c:ser>
        <c:ser>
          <c:idx val="2"/>
          <c:order val="2"/>
          <c:tx>
            <c:strRef>
              <c:f>'Maks eläkkeet 5v'!$B$6</c:f>
              <c:strCache>
                <c:ptCount val="1"/>
                <c:pt idx="0">
                  <c:v>Perhe-eläke</c:v>
                </c:pt>
              </c:strCache>
            </c:strRef>
          </c:tx>
          <c:spPr>
            <a:solidFill>
              <a:srgbClr val="6D6D6D"/>
            </a:solidFill>
          </c:spPr>
          <c:invertIfNegative val="0"/>
          <c:cat>
            <c:strRef>
              <c:f>'Maks eläkkeet 5v'!$C$3:$H$3</c:f>
              <c:strCache>
                <c:ptCount val="6"/>
                <c:pt idx="0">
                  <c:v>2020</c:v>
                </c:pt>
                <c:pt idx="1">
                  <c:v>2021</c:v>
                </c:pt>
                <c:pt idx="2">
                  <c:v>2022</c:v>
                </c:pt>
                <c:pt idx="3">
                  <c:v>2023</c:v>
                </c:pt>
                <c:pt idx="4">
                  <c:v>1–9/2023</c:v>
                </c:pt>
                <c:pt idx="5">
                  <c:v>1–9/2024</c:v>
                </c:pt>
              </c:strCache>
              <c:extLst/>
            </c:strRef>
          </c:cat>
          <c:val>
            <c:numRef>
              <c:f>'Maks eläkkeet 5v'!$C$6:$H$6</c:f>
              <c:numCache>
                <c:formatCode>0.00</c:formatCode>
                <c:ptCount val="6"/>
                <c:pt idx="0">
                  <c:v>203.56167556377989</c:v>
                </c:pt>
                <c:pt idx="1">
                  <c:v>206.642435601068</c:v>
                </c:pt>
                <c:pt idx="2">
                  <c:v>220.54272284121356</c:v>
                </c:pt>
                <c:pt idx="3">
                  <c:v>241.13171009368935</c:v>
                </c:pt>
                <c:pt idx="4">
                  <c:v>180.45171735849516</c:v>
                </c:pt>
                <c:pt idx="5">
                  <c:v>195.76248434266989</c:v>
                </c:pt>
              </c:numCache>
              <c:extLst/>
            </c:numRef>
          </c:val>
          <c:extLst>
            <c:ext xmlns:c16="http://schemas.microsoft.com/office/drawing/2014/chart" uri="{C3380CC4-5D6E-409C-BE32-E72D297353CC}">
              <c16:uniqueId val="{00000002-B01D-4C0A-AD99-1E67916F88C0}"/>
            </c:ext>
          </c:extLst>
        </c:ser>
        <c:ser>
          <c:idx val="3"/>
          <c:order val="3"/>
          <c:tx>
            <c:strRef>
              <c:f>'Maks eläkkeet 5v'!$B$7</c:f>
              <c:strCache>
                <c:ptCount val="1"/>
                <c:pt idx="0">
                  <c:v>Osa-aikaeläke</c:v>
                </c:pt>
              </c:strCache>
            </c:strRef>
          </c:tx>
          <c:spPr>
            <a:solidFill>
              <a:srgbClr val="DEDEDE">
                <a:lumMod val="90000"/>
              </a:srgbClr>
            </a:solidFill>
          </c:spPr>
          <c:invertIfNegative val="0"/>
          <c:cat>
            <c:strRef>
              <c:f>'Maks eläkkeet 5v'!$C$3:$H$3</c:f>
              <c:strCache>
                <c:ptCount val="6"/>
                <c:pt idx="0">
                  <c:v>2020</c:v>
                </c:pt>
                <c:pt idx="1">
                  <c:v>2021</c:v>
                </c:pt>
                <c:pt idx="2">
                  <c:v>2022</c:v>
                </c:pt>
                <c:pt idx="3">
                  <c:v>2023</c:v>
                </c:pt>
                <c:pt idx="4">
                  <c:v>1–9/2023</c:v>
                </c:pt>
                <c:pt idx="5">
                  <c:v>1–9/2024</c:v>
                </c:pt>
              </c:strCache>
              <c:extLst/>
            </c:strRef>
          </c:cat>
          <c:val>
            <c:numRef>
              <c:f>'Maks eläkkeet 5v'!$C$7:$H$7</c:f>
              <c:numCache>
                <c:formatCode>0.00</c:formatCode>
                <c:ptCount val="6"/>
                <c:pt idx="0">
                  <c:v>0.43895149</c:v>
                </c:pt>
                <c:pt idx="1">
                  <c:v>0.20913265000000003</c:v>
                </c:pt>
                <c:pt idx="2">
                  <c:v>8.2097719999999999E-2</c:v>
                </c:pt>
                <c:pt idx="3">
                  <c:v>1.7410509999999997E-2</c:v>
                </c:pt>
                <c:pt idx="4">
                  <c:v>1.7410509999999997E-2</c:v>
                </c:pt>
                <c:pt idx="5">
                  <c:v>-1.9494E-3</c:v>
                </c:pt>
              </c:numCache>
              <c:extLst/>
            </c:numRef>
          </c:val>
          <c:extLst>
            <c:ext xmlns:c16="http://schemas.microsoft.com/office/drawing/2014/chart" uri="{C3380CC4-5D6E-409C-BE32-E72D297353CC}">
              <c16:uniqueId val="{00000003-B01D-4C0A-AD99-1E67916F88C0}"/>
            </c:ext>
          </c:extLst>
        </c:ser>
        <c:ser>
          <c:idx val="4"/>
          <c:order val="4"/>
          <c:tx>
            <c:strRef>
              <c:f>'Maks eläkkeet 5v'!$B$8</c:f>
              <c:strCache>
                <c:ptCount val="1"/>
                <c:pt idx="0">
                  <c:v>Osittainen varhennettu vanhuuseläke</c:v>
                </c:pt>
              </c:strCache>
            </c:strRef>
          </c:tx>
          <c:spPr>
            <a:solidFill>
              <a:srgbClr val="5EB6E1">
                <a:lumMod val="20000"/>
                <a:lumOff val="80000"/>
              </a:srgbClr>
            </a:solidFill>
          </c:spPr>
          <c:invertIfNegative val="0"/>
          <c:cat>
            <c:strRef>
              <c:f>'Maks eläkkeet 5v'!$C$3:$H$3</c:f>
              <c:strCache>
                <c:ptCount val="6"/>
                <c:pt idx="0">
                  <c:v>2020</c:v>
                </c:pt>
                <c:pt idx="1">
                  <c:v>2021</c:v>
                </c:pt>
                <c:pt idx="2">
                  <c:v>2022</c:v>
                </c:pt>
                <c:pt idx="3">
                  <c:v>2023</c:v>
                </c:pt>
                <c:pt idx="4">
                  <c:v>1–9/2023</c:v>
                </c:pt>
                <c:pt idx="5">
                  <c:v>1–9/2024</c:v>
                </c:pt>
              </c:strCache>
              <c:extLst/>
            </c:strRef>
          </c:cat>
          <c:val>
            <c:numRef>
              <c:f>'Maks eläkkeet 5v'!$C$8:$H$8</c:f>
              <c:numCache>
                <c:formatCode>0.00</c:formatCode>
                <c:ptCount val="6"/>
                <c:pt idx="0">
                  <c:v>40.59845018</c:v>
                </c:pt>
                <c:pt idx="1">
                  <c:v>46.486804399999997</c:v>
                </c:pt>
                <c:pt idx="2">
                  <c:v>55.761766150000007</c:v>
                </c:pt>
                <c:pt idx="3">
                  <c:v>88.61795527000001</c:v>
                </c:pt>
                <c:pt idx="4">
                  <c:v>66.226619709999994</c:v>
                </c:pt>
                <c:pt idx="5">
                  <c:v>78.764674240000005</c:v>
                </c:pt>
              </c:numCache>
              <c:extLst/>
            </c:numRef>
          </c:val>
          <c:extLst>
            <c:ext xmlns:c16="http://schemas.microsoft.com/office/drawing/2014/chart" uri="{C3380CC4-5D6E-409C-BE32-E72D297353CC}">
              <c16:uniqueId val="{00000004-B01D-4C0A-AD99-1E67916F88C0}"/>
            </c:ext>
          </c:extLst>
        </c:ser>
        <c:ser>
          <c:idx val="5"/>
          <c:order val="5"/>
          <c:tx>
            <c:strRef>
              <c:f>'Maks eläkkeet 5v'!$B$9</c:f>
              <c:strCache>
                <c:ptCount val="1"/>
                <c:pt idx="0">
                  <c:v>Työuraeläkkeet</c:v>
                </c:pt>
              </c:strCache>
            </c:strRef>
          </c:tx>
          <c:spPr>
            <a:solidFill>
              <a:srgbClr val="8335AE"/>
            </a:solidFill>
            <a:ln>
              <a:noFill/>
            </a:ln>
          </c:spPr>
          <c:invertIfNegative val="0"/>
          <c:cat>
            <c:strRef>
              <c:f>'Maks eläkkeet 5v'!$C$3:$H$3</c:f>
              <c:strCache>
                <c:ptCount val="6"/>
                <c:pt idx="0">
                  <c:v>2020</c:v>
                </c:pt>
                <c:pt idx="1">
                  <c:v>2021</c:v>
                </c:pt>
                <c:pt idx="2">
                  <c:v>2022</c:v>
                </c:pt>
                <c:pt idx="3">
                  <c:v>2023</c:v>
                </c:pt>
                <c:pt idx="4">
                  <c:v>1–9/2023</c:v>
                </c:pt>
                <c:pt idx="5">
                  <c:v>1–9/2024</c:v>
                </c:pt>
              </c:strCache>
              <c:extLst/>
            </c:strRef>
          </c:cat>
          <c:val>
            <c:numRef>
              <c:f>'Maks eläkkeet 5v'!$C$9:$H$9</c:f>
              <c:numCache>
                <c:formatCode>0.00</c:formatCode>
                <c:ptCount val="6"/>
                <c:pt idx="0">
                  <c:v>0.19563957000000001</c:v>
                </c:pt>
                <c:pt idx="1">
                  <c:v>0.31731439999999994</c:v>
                </c:pt>
                <c:pt idx="2">
                  <c:v>0.55422249000000001</c:v>
                </c:pt>
                <c:pt idx="3">
                  <c:v>0.73945687999999998</c:v>
                </c:pt>
                <c:pt idx="4">
                  <c:v>0.58236803000000015</c:v>
                </c:pt>
                <c:pt idx="5">
                  <c:v>0.59216408999999992</c:v>
                </c:pt>
              </c:numCache>
              <c:extLst/>
            </c:numRef>
          </c:val>
          <c:extLst>
            <c:ext xmlns:c16="http://schemas.microsoft.com/office/drawing/2014/chart" uri="{C3380CC4-5D6E-409C-BE32-E72D297353CC}">
              <c16:uniqueId val="{00000005-B01D-4C0A-AD99-1E67916F88C0}"/>
            </c:ext>
          </c:extLst>
        </c:ser>
        <c:dLbls>
          <c:showLegendKey val="0"/>
          <c:showVal val="0"/>
          <c:showCatName val="0"/>
          <c:showSerName val="0"/>
          <c:showPercent val="0"/>
          <c:showBubbleSize val="0"/>
        </c:dLbls>
        <c:gapWidth val="50"/>
        <c:overlap val="100"/>
        <c:axId val="164645888"/>
        <c:axId val="164703616"/>
      </c:barChart>
      <c:lineChart>
        <c:grouping val="standard"/>
        <c:varyColors val="0"/>
        <c:ser>
          <c:idx val="6"/>
          <c:order val="6"/>
          <c:tx>
            <c:strRef>
              <c:f>'Maks eläkkeet 5v'!$B$10</c:f>
              <c:strCache>
                <c:ptCount val="1"/>
              </c:strCache>
            </c:strRef>
          </c:tx>
          <c:spPr>
            <a:ln>
              <a:noFill/>
            </a:ln>
          </c:spPr>
          <c:marker>
            <c:symbol val="none"/>
          </c:marker>
          <c:dLbls>
            <c:spPr>
              <a:noFill/>
              <a:ln>
                <a:noFill/>
              </a:ln>
              <a:effectLst/>
            </c:spPr>
            <c:txPr>
              <a:bodyPr wrap="square" lIns="38100" tIns="19050" rIns="38100" bIns="19050" anchor="ctr">
                <a:spAutoFit/>
              </a:bodyPr>
              <a:lstStyle/>
              <a:p>
                <a:pPr>
                  <a:defRPr sz="1200"/>
                </a:pPr>
                <a:endParaRPr lang="fi-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'Maks eläkkeet 5v'!$C$3:$H$3</c:f>
              <c:strCache>
                <c:ptCount val="6"/>
                <c:pt idx="0">
                  <c:v>2020</c:v>
                </c:pt>
                <c:pt idx="1">
                  <c:v>2021</c:v>
                </c:pt>
                <c:pt idx="2">
                  <c:v>2022</c:v>
                </c:pt>
                <c:pt idx="3">
                  <c:v>2023</c:v>
                </c:pt>
                <c:pt idx="4">
                  <c:v>1–9/2023</c:v>
                </c:pt>
                <c:pt idx="5">
                  <c:v>1–9/2024</c:v>
                </c:pt>
              </c:strCache>
              <c:extLst/>
            </c:strRef>
          </c:cat>
          <c:val>
            <c:numRef>
              <c:f>'Maks eläkkeet 5v'!$C$10:$H$10</c:f>
              <c:numCache>
                <c:formatCode>#,##0</c:formatCode>
                <c:ptCount val="6"/>
                <c:pt idx="0">
                  <c:v>3552.8518926199999</c:v>
                </c:pt>
                <c:pt idx="1">
                  <c:v>3655.3737218800002</c:v>
                </c:pt>
                <c:pt idx="2">
                  <c:v>3820.217752510001</c:v>
                </c:pt>
                <c:pt idx="3">
                  <c:v>4191.0381356400003</c:v>
                </c:pt>
                <c:pt idx="4">
                  <c:v>3136.6293328899997</c:v>
                </c:pt>
                <c:pt idx="5">
                  <c:v>3396.1345024200004</c:v>
                </c:pt>
              </c:numCache>
              <c:extLst/>
            </c:numRef>
          </c:val>
          <c:smooth val="0"/>
          <c:extLst>
            <c:ext xmlns:c16="http://schemas.microsoft.com/office/drawing/2014/chart" uri="{C3380CC4-5D6E-409C-BE32-E72D297353CC}">
              <c16:uniqueId val="{00000006-B01D-4C0A-AD99-1E67916F88C0}"/>
            </c:ext>
          </c:extLst>
        </c:ser>
        <c:dLbls>
          <c:showLegendKey val="0"/>
          <c:showVal val="0"/>
          <c:showCatName val="0"/>
          <c:showSerName val="0"/>
          <c:showPercent val="0"/>
          <c:showBubbleSize val="0"/>
        </c:dLbls>
        <c:marker val="1"/>
        <c:smooth val="0"/>
        <c:axId val="164645888"/>
        <c:axId val="164703616"/>
      </c:lineChart>
      <c:catAx>
        <c:axId val="164645888"/>
        <c:scaling>
          <c:orientation val="minMax"/>
        </c:scaling>
        <c:delete val="0"/>
        <c:axPos val="b"/>
        <c:numFmt formatCode="General" sourceLinked="0"/>
        <c:majorTickMark val="out"/>
        <c:minorTickMark val="none"/>
        <c:tickLblPos val="low"/>
        <c:spPr>
          <a:ln>
            <a:noFill/>
          </a:ln>
        </c:spPr>
        <c:txPr>
          <a:bodyPr/>
          <a:lstStyle/>
          <a:p>
            <a:pPr>
              <a:defRPr sz="1200" b="0"/>
            </a:pPr>
            <a:endParaRPr lang="fi-FI"/>
          </a:p>
        </c:txPr>
        <c:crossAx val="164703616"/>
        <c:crosses val="autoZero"/>
        <c:auto val="1"/>
        <c:lblAlgn val="ctr"/>
        <c:lblOffset val="100"/>
        <c:noMultiLvlLbl val="0"/>
      </c:catAx>
      <c:valAx>
        <c:axId val="164703616"/>
        <c:scaling>
          <c:orientation val="minMax"/>
        </c:scaling>
        <c:delete val="0"/>
        <c:axPos val="l"/>
        <c:majorGridlines>
          <c:spPr>
            <a:ln w="3175">
              <a:solidFill>
                <a:schemeClr val="bg2"/>
              </a:solidFill>
            </a:ln>
          </c:spPr>
        </c:majorGridlines>
        <c:title>
          <c:tx>
            <c:rich>
              <a:bodyPr rot="0" vert="horz"/>
              <a:lstStyle/>
              <a:p>
                <a:pPr>
                  <a:defRPr b="0"/>
                </a:pPr>
                <a:r>
                  <a:rPr lang="fi-FI" b="0" dirty="0"/>
                  <a:t>milj.</a:t>
                </a:r>
                <a:r>
                  <a:rPr lang="fi-FI" b="0" baseline="0" dirty="0"/>
                  <a:t> e</a:t>
                </a:r>
                <a:endParaRPr lang="fi-FI" b="0" dirty="0"/>
              </a:p>
            </c:rich>
          </c:tx>
          <c:layout>
            <c:manualLayout>
              <c:xMode val="edge"/>
              <c:yMode val="edge"/>
              <c:x val="5.1087318800326534E-2"/>
              <c:y val="3.7032515715194836E-2"/>
            </c:manualLayout>
          </c:layout>
          <c:overlay val="0"/>
        </c:title>
        <c:numFmt formatCode="#,##0" sourceLinked="0"/>
        <c:majorTickMark val="out"/>
        <c:minorTickMark val="none"/>
        <c:tickLblPos val="nextTo"/>
        <c:spPr>
          <a:ln>
            <a:noFill/>
          </a:ln>
        </c:spPr>
        <c:txPr>
          <a:bodyPr/>
          <a:lstStyle/>
          <a:p>
            <a:pPr>
              <a:defRPr sz="1200">
                <a:solidFill>
                  <a:sysClr val="windowText" lastClr="000000"/>
                </a:solidFill>
                <a:latin typeface="+mj-lt"/>
              </a:defRPr>
            </a:pPr>
            <a:endParaRPr lang="fi-FI"/>
          </a:p>
        </c:txPr>
        <c:crossAx val="164645888"/>
        <c:crosses val="autoZero"/>
        <c:crossBetween val="between"/>
        <c:majorUnit val="500"/>
        <c:minorUnit val="50"/>
      </c:valAx>
      <c:spPr>
        <a:ln>
          <a:noFill/>
        </a:ln>
      </c:spPr>
    </c:plotArea>
    <c:legend>
      <c:legendPos val="b"/>
      <c:layout>
        <c:manualLayout>
          <c:xMode val="edge"/>
          <c:yMode val="edge"/>
          <c:x val="0"/>
          <c:y val="0.83159434575160307"/>
          <c:w val="1"/>
          <c:h val="0.14860264845841056"/>
        </c:manualLayout>
      </c:layout>
      <c:overlay val="0"/>
      <c:txPr>
        <a:bodyPr/>
        <a:lstStyle/>
        <a:p>
          <a:pPr>
            <a:defRPr sz="1200">
              <a:solidFill>
                <a:sysClr val="windowText" lastClr="000000"/>
              </a:solidFill>
              <a:latin typeface="+mj-lt"/>
            </a:defRPr>
          </a:pPr>
          <a:endParaRPr lang="fi-FI"/>
        </a:p>
      </c:txPr>
    </c:legend>
    <c:plotVisOnly val="1"/>
    <c:dispBlanksAs val="gap"/>
    <c:showDLblsOverMax val="0"/>
  </c:chart>
  <c:spPr>
    <a:noFill/>
    <a:ln>
      <a:noFill/>
    </a:ln>
  </c:spPr>
  <c:txPr>
    <a:bodyPr/>
    <a:lstStyle/>
    <a:p>
      <a:pPr>
        <a:defRPr sz="1200">
          <a:solidFill>
            <a:schemeClr val="tx1"/>
          </a:solidFill>
        </a:defRPr>
      </a:pPr>
      <a:endParaRPr lang="fi-FI"/>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425639606550777"/>
          <c:y val="0.1070009302081832"/>
          <c:w val="0.54598401056242485"/>
          <c:h val="0.70648944672265379"/>
        </c:manualLayout>
      </c:layout>
      <c:doughnutChart>
        <c:varyColors val="1"/>
        <c:ser>
          <c:idx val="0"/>
          <c:order val="0"/>
          <c:spPr>
            <a:ln w="3175">
              <a:solidFill>
                <a:srgbClr val="FFFFFF"/>
              </a:solidFill>
            </a:ln>
          </c:spPr>
          <c:dPt>
            <c:idx val="0"/>
            <c:bubble3D val="0"/>
            <c:spPr>
              <a:solidFill>
                <a:srgbClr val="8335AE"/>
              </a:solidFill>
              <a:ln w="3175">
                <a:solidFill>
                  <a:srgbClr val="FFFFFF"/>
                </a:solidFill>
              </a:ln>
              <a:effectLst/>
            </c:spPr>
            <c:extLst>
              <c:ext xmlns:c16="http://schemas.microsoft.com/office/drawing/2014/chart" uri="{C3380CC4-5D6E-409C-BE32-E72D297353CC}">
                <c16:uniqueId val="{00000001-4704-441B-A872-627548D44E0C}"/>
              </c:ext>
            </c:extLst>
          </c:dPt>
          <c:dPt>
            <c:idx val="1"/>
            <c:bubble3D val="0"/>
            <c:spPr>
              <a:solidFill>
                <a:srgbClr val="5EB6E1">
                  <a:lumMod val="50000"/>
                </a:srgbClr>
              </a:solidFill>
              <a:ln w="3175">
                <a:solidFill>
                  <a:srgbClr val="FFFFFF"/>
                </a:solidFill>
              </a:ln>
              <a:effectLst/>
            </c:spPr>
            <c:extLst>
              <c:ext xmlns:c16="http://schemas.microsoft.com/office/drawing/2014/chart" uri="{C3380CC4-5D6E-409C-BE32-E72D297353CC}">
                <c16:uniqueId val="{00000003-4704-441B-A872-627548D44E0C}"/>
              </c:ext>
            </c:extLst>
          </c:dPt>
          <c:dPt>
            <c:idx val="2"/>
            <c:bubble3D val="0"/>
            <c:spPr>
              <a:solidFill>
                <a:srgbClr val="E2E2E2"/>
              </a:solidFill>
              <a:ln w="3175">
                <a:solidFill>
                  <a:srgbClr val="FFFFFF"/>
                </a:solidFill>
              </a:ln>
              <a:effectLst/>
            </c:spPr>
            <c:extLst>
              <c:ext xmlns:c16="http://schemas.microsoft.com/office/drawing/2014/chart" uri="{C3380CC4-5D6E-409C-BE32-E72D297353CC}">
                <c16:uniqueId val="{00000005-4704-441B-A872-627548D44E0C}"/>
              </c:ext>
            </c:extLst>
          </c:dPt>
          <c:dPt>
            <c:idx val="3"/>
            <c:bubble3D val="0"/>
            <c:spPr>
              <a:solidFill>
                <a:srgbClr val="FFD200"/>
              </a:solidFill>
              <a:ln w="3175">
                <a:solidFill>
                  <a:srgbClr val="FFFFFF"/>
                </a:solidFill>
              </a:ln>
              <a:effectLst/>
            </c:spPr>
            <c:extLst>
              <c:ext xmlns:c16="http://schemas.microsoft.com/office/drawing/2014/chart" uri="{C3380CC4-5D6E-409C-BE32-E72D297353CC}">
                <c16:uniqueId val="{00000007-4704-441B-A872-627548D44E0C}"/>
              </c:ext>
            </c:extLst>
          </c:dPt>
          <c:dPt>
            <c:idx val="4"/>
            <c:bubble3D val="0"/>
            <c:spPr>
              <a:solidFill>
                <a:schemeClr val="tx1">
                  <a:lumMod val="95000"/>
                  <a:lumOff val="5000"/>
                </a:schemeClr>
              </a:solidFill>
              <a:ln w="3175">
                <a:solidFill>
                  <a:srgbClr val="FFFFFF"/>
                </a:solidFill>
              </a:ln>
              <a:effectLst/>
            </c:spPr>
            <c:extLst>
              <c:ext xmlns:c16="http://schemas.microsoft.com/office/drawing/2014/chart" uri="{C3380CC4-5D6E-409C-BE32-E72D297353CC}">
                <c16:uniqueId val="{00000009-4704-441B-A872-627548D44E0C}"/>
              </c:ext>
            </c:extLst>
          </c:dPt>
          <c:dLbls>
            <c:dLbl>
              <c:idx val="0"/>
              <c:tx>
                <c:rich>
                  <a:bodyPr/>
                  <a:lstStyle/>
                  <a:p>
                    <a:fld id="{A07F5966-4075-4464-8049-B8BE2F727E84}" type="VALUE">
                      <a:rPr lang="en-US">
                        <a:solidFill>
                          <a:schemeClr val="bg1"/>
                        </a:solidFill>
                      </a:rPr>
                      <a:pPr/>
                      <a:t>[ARVO]</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704-441B-A872-627548D44E0C}"/>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3-4704-441B-A872-627548D44E0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j-lt"/>
                    <a:ea typeface="+mn-ea"/>
                    <a:cs typeface="+mn-cs"/>
                  </a:defRPr>
                </a:pPr>
                <a:endParaRPr lang="fi-F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'Maajakauma sijoitukset'!$C$4:$C$7</c:f>
              <c:strCache>
                <c:ptCount val="4"/>
                <c:pt idx="0">
                  <c:v>Suomi</c:v>
                </c:pt>
                <c:pt idx="1">
                  <c:v>Eurooppa</c:v>
                </c:pt>
                <c:pt idx="2">
                  <c:v>Pohjois-Amerikka</c:v>
                </c:pt>
                <c:pt idx="3">
                  <c:v>Muut</c:v>
                </c:pt>
              </c:strCache>
            </c:strRef>
          </c:cat>
          <c:val>
            <c:numRef>
              <c:f>'Maajakauma sijoitukset'!$D$4:$D$7</c:f>
              <c:numCache>
                <c:formatCode>0%</c:formatCode>
                <c:ptCount val="4"/>
                <c:pt idx="0">
                  <c:v>0.24</c:v>
                </c:pt>
                <c:pt idx="1">
                  <c:v>0.3</c:v>
                </c:pt>
                <c:pt idx="2">
                  <c:v>0.26</c:v>
                </c:pt>
                <c:pt idx="3">
                  <c:v>0.2</c:v>
                </c:pt>
              </c:numCache>
            </c:numRef>
          </c:val>
          <c:extLst>
            <c:ext xmlns:c16="http://schemas.microsoft.com/office/drawing/2014/chart" uri="{C3380CC4-5D6E-409C-BE32-E72D297353CC}">
              <c16:uniqueId val="{0000000A-4704-441B-A872-627548D44E0C}"/>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j-lt"/>
              <a:ea typeface="+mn-ea"/>
              <a:cs typeface="+mn-cs"/>
            </a:defRPr>
          </a:pPr>
          <a:endParaRPr lang="fi-FI"/>
        </a:p>
      </c:txPr>
    </c:legend>
    <c:plotVisOnly val="1"/>
    <c:dispBlanksAs val="gap"/>
    <c:showDLblsOverMax val="0"/>
  </c:chart>
  <c:spPr>
    <a:noFill/>
    <a:ln w="9525" cap="flat" cmpd="sng" algn="ctr">
      <a:noFill/>
      <a:round/>
    </a:ln>
    <a:effectLst/>
  </c:spPr>
  <c:txPr>
    <a:bodyPr/>
    <a:lstStyle/>
    <a:p>
      <a:pPr>
        <a:defRPr/>
      </a:pPr>
      <a:endParaRPr lang="fi-FI"/>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82544411982353"/>
          <c:y val="0.10474193804500688"/>
          <c:w val="0.5447313706750001"/>
          <c:h val="0.70923796055446686"/>
        </c:manualLayout>
      </c:layout>
      <c:doughnutChart>
        <c:varyColors val="1"/>
        <c:ser>
          <c:idx val="0"/>
          <c:order val="0"/>
          <c:dPt>
            <c:idx val="0"/>
            <c:bubble3D val="0"/>
            <c:spPr>
              <a:solidFill>
                <a:schemeClr val="accent5">
                  <a:lumMod val="50000"/>
                </a:schemeClr>
              </a:solidFill>
              <a:ln>
                <a:noFill/>
              </a:ln>
              <a:effectLst/>
            </c:spPr>
            <c:extLst>
              <c:ext xmlns:c16="http://schemas.microsoft.com/office/drawing/2014/chart" uri="{C3380CC4-5D6E-409C-BE32-E72D297353CC}">
                <c16:uniqueId val="{00000001-716B-4B83-B789-DA2BA51C4F29}"/>
              </c:ext>
            </c:extLst>
          </c:dPt>
          <c:dPt>
            <c:idx val="1"/>
            <c:bubble3D val="0"/>
            <c:spPr>
              <a:solidFill>
                <a:schemeClr val="accent1"/>
              </a:solidFill>
              <a:ln>
                <a:noFill/>
              </a:ln>
              <a:effectLst/>
            </c:spPr>
            <c:extLst>
              <c:ext xmlns:c16="http://schemas.microsoft.com/office/drawing/2014/chart" uri="{C3380CC4-5D6E-409C-BE32-E72D297353CC}">
                <c16:uniqueId val="{00000003-716B-4B83-B789-DA2BA51C4F29}"/>
              </c:ext>
            </c:extLst>
          </c:dPt>
          <c:dPt>
            <c:idx val="2"/>
            <c:bubble3D val="0"/>
            <c:spPr>
              <a:solidFill>
                <a:schemeClr val="accent4"/>
              </a:solidFill>
              <a:ln>
                <a:noFill/>
              </a:ln>
              <a:effectLst/>
            </c:spPr>
            <c:extLst>
              <c:ext xmlns:c16="http://schemas.microsoft.com/office/drawing/2014/chart" uri="{C3380CC4-5D6E-409C-BE32-E72D297353CC}">
                <c16:uniqueId val="{00000005-716B-4B83-B789-DA2BA51C4F29}"/>
              </c:ext>
            </c:extLst>
          </c:dPt>
          <c:dPt>
            <c:idx val="3"/>
            <c:bubble3D val="0"/>
            <c:spPr>
              <a:solidFill>
                <a:srgbClr val="E2E2E2"/>
              </a:solidFill>
              <a:ln>
                <a:noFill/>
              </a:ln>
              <a:effectLst/>
            </c:spPr>
            <c:extLst>
              <c:ext xmlns:c16="http://schemas.microsoft.com/office/drawing/2014/chart" uri="{C3380CC4-5D6E-409C-BE32-E72D297353CC}">
                <c16:uniqueId val="{00000007-716B-4B83-B789-DA2BA51C4F29}"/>
              </c:ext>
            </c:extLst>
          </c:dPt>
          <c:dPt>
            <c:idx val="4"/>
            <c:bubble3D val="0"/>
            <c:spPr>
              <a:solidFill>
                <a:schemeClr val="accent5">
                  <a:tint val="30000"/>
                </a:schemeClr>
              </a:solidFill>
              <a:ln>
                <a:noFill/>
              </a:ln>
              <a:effectLst/>
            </c:spPr>
            <c:extLst>
              <c:ext xmlns:c16="http://schemas.microsoft.com/office/drawing/2014/chart" uri="{C3380CC4-5D6E-409C-BE32-E72D297353CC}">
                <c16:uniqueId val="{00000009-716B-4B83-B789-DA2BA51C4F29}"/>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1-716B-4B83-B789-DA2BA51C4F29}"/>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5-716B-4B83-B789-DA2BA51C4F29}"/>
                </c:ext>
              </c:extLst>
            </c:dLbl>
            <c:dLbl>
              <c:idx val="3"/>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fld id="{7465D1A4-1C3C-427A-96D6-DB69DF6F6BA8}" type="VALUE">
                      <a:rPr lang="en-US">
                        <a:solidFill>
                          <a:schemeClr val="tx1"/>
                        </a:solidFill>
                      </a:rPr>
                      <a:pPr>
                        <a:defRPr sz="1200">
                          <a:solidFill>
                            <a:schemeClr val="bg1"/>
                          </a:solidFill>
                          <a:latin typeface="+mj-lt"/>
                        </a:defRPr>
                      </a:pPr>
                      <a:t>[ARVO]</a:t>
                    </a:fld>
                    <a:endParaRPr lang="fi-FI"/>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16B-4B83-B789-DA2BA51C4F2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j-lt"/>
                    <a:ea typeface="+mn-ea"/>
                    <a:cs typeface="+mn-cs"/>
                  </a:defRPr>
                </a:pPr>
                <a:endParaRPr lang="fi-F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'Suomisij. jakauma'!$D$4:$D$7</c:f>
              <c:strCache>
                <c:ptCount val="4"/>
                <c:pt idx="0">
                  <c:v>Korkosijoitukset</c:v>
                </c:pt>
                <c:pt idx="1">
                  <c:v>Noteeratut osakkeet</c:v>
                </c:pt>
                <c:pt idx="2">
                  <c:v>Noteeraamattomat osakkeet</c:v>
                </c:pt>
                <c:pt idx="3">
                  <c:v>Kiinteistösijoitukset</c:v>
                </c:pt>
              </c:strCache>
            </c:strRef>
          </c:cat>
          <c:val>
            <c:numRef>
              <c:f>'Suomisij. jakauma'!$E$4:$E$7</c:f>
              <c:numCache>
                <c:formatCode>0%</c:formatCode>
                <c:ptCount val="4"/>
                <c:pt idx="0">
                  <c:v>0.2</c:v>
                </c:pt>
                <c:pt idx="1">
                  <c:v>0.38</c:v>
                </c:pt>
                <c:pt idx="2">
                  <c:v>0.13</c:v>
                </c:pt>
                <c:pt idx="3">
                  <c:v>0.28999999999999998</c:v>
                </c:pt>
              </c:numCache>
            </c:numRef>
          </c:val>
          <c:extLst>
            <c:ext xmlns:c16="http://schemas.microsoft.com/office/drawing/2014/chart" uri="{C3380CC4-5D6E-409C-BE32-E72D297353CC}">
              <c16:uniqueId val="{0000000A-716B-4B83-B789-DA2BA51C4F29}"/>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
          <c:y val="0.8981485193578892"/>
          <c:w val="0.99788281970579651"/>
          <c:h val="0.1018514806421107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j-lt"/>
              <a:ea typeface="+mn-ea"/>
              <a:cs typeface="+mn-cs"/>
            </a:defRPr>
          </a:pPr>
          <a:endParaRPr lang="fi-FI"/>
        </a:p>
      </c:txPr>
    </c:legend>
    <c:plotVisOnly val="1"/>
    <c:dispBlanksAs val="gap"/>
    <c:showDLblsOverMax val="0"/>
  </c:chart>
  <c:spPr>
    <a:noFill/>
    <a:ln w="9525" cap="flat" cmpd="sng" algn="ctr">
      <a:noFill/>
      <a:round/>
    </a:ln>
    <a:effectLst/>
  </c:spPr>
  <c:txPr>
    <a:bodyPr/>
    <a:lstStyle/>
    <a:p>
      <a:pPr>
        <a:defRPr/>
      </a:pPr>
      <a:endParaRPr lang="fi-FI"/>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186396685114982"/>
          <c:y val="8.3271604483469805E-2"/>
          <c:w val="0.45583964551959522"/>
          <c:h val="0.75997354530366745"/>
        </c:manualLayout>
      </c:layout>
      <c:doughnutChart>
        <c:varyColors val="1"/>
        <c:ser>
          <c:idx val="0"/>
          <c:order val="0"/>
          <c:spPr>
            <a:ln w="3175">
              <a:solidFill>
                <a:srgbClr val="FFFFFF"/>
              </a:solidFill>
            </a:ln>
          </c:spPr>
          <c:dPt>
            <c:idx val="0"/>
            <c:bubble3D val="0"/>
            <c:spPr>
              <a:solidFill>
                <a:srgbClr val="8335AE"/>
              </a:solidFill>
              <a:ln w="3175">
                <a:solidFill>
                  <a:srgbClr val="FFFFFF"/>
                </a:solidFill>
              </a:ln>
              <a:effectLst/>
            </c:spPr>
            <c:extLst>
              <c:ext xmlns:c16="http://schemas.microsoft.com/office/drawing/2014/chart" uri="{C3380CC4-5D6E-409C-BE32-E72D297353CC}">
                <c16:uniqueId val="{00000001-39EE-495C-A3A8-AD0D2E9C3160}"/>
              </c:ext>
            </c:extLst>
          </c:dPt>
          <c:dPt>
            <c:idx val="1"/>
            <c:bubble3D val="0"/>
            <c:spPr>
              <a:solidFill>
                <a:srgbClr val="196386"/>
              </a:solidFill>
              <a:ln w="3175">
                <a:solidFill>
                  <a:srgbClr val="FFFFFF"/>
                </a:solidFill>
              </a:ln>
              <a:effectLst/>
            </c:spPr>
            <c:extLst>
              <c:ext xmlns:c16="http://schemas.microsoft.com/office/drawing/2014/chart" uri="{C3380CC4-5D6E-409C-BE32-E72D297353CC}">
                <c16:uniqueId val="{00000003-39EE-495C-A3A8-AD0D2E9C3160}"/>
              </c:ext>
            </c:extLst>
          </c:dPt>
          <c:dPt>
            <c:idx val="2"/>
            <c:bubble3D val="0"/>
            <c:spPr>
              <a:solidFill>
                <a:srgbClr val="E2E2E2"/>
              </a:solidFill>
              <a:ln w="3175">
                <a:solidFill>
                  <a:srgbClr val="FFFFFF"/>
                </a:solidFill>
              </a:ln>
              <a:effectLst/>
            </c:spPr>
            <c:extLst>
              <c:ext xmlns:c16="http://schemas.microsoft.com/office/drawing/2014/chart" uri="{C3380CC4-5D6E-409C-BE32-E72D297353CC}">
                <c16:uniqueId val="{00000005-39EE-495C-A3A8-AD0D2E9C3160}"/>
              </c:ext>
            </c:extLst>
          </c:dPt>
          <c:dPt>
            <c:idx val="3"/>
            <c:bubble3D val="0"/>
            <c:spPr>
              <a:solidFill>
                <a:srgbClr val="FFD200"/>
              </a:solidFill>
              <a:ln w="3175">
                <a:solidFill>
                  <a:srgbClr val="FFFFFF"/>
                </a:solidFill>
              </a:ln>
              <a:effectLst/>
            </c:spPr>
            <c:extLst>
              <c:ext xmlns:c16="http://schemas.microsoft.com/office/drawing/2014/chart" uri="{C3380CC4-5D6E-409C-BE32-E72D297353CC}">
                <c16:uniqueId val="{00000007-39EE-495C-A3A8-AD0D2E9C3160}"/>
              </c:ext>
            </c:extLst>
          </c:dPt>
          <c:dPt>
            <c:idx val="4"/>
            <c:bubble3D val="0"/>
            <c:spPr>
              <a:solidFill>
                <a:schemeClr val="tx1">
                  <a:lumMod val="95000"/>
                  <a:lumOff val="5000"/>
                </a:schemeClr>
              </a:solidFill>
              <a:ln w="3175">
                <a:solidFill>
                  <a:srgbClr val="FFFFFF"/>
                </a:solidFill>
              </a:ln>
              <a:effectLst/>
            </c:spPr>
            <c:extLst>
              <c:ext xmlns:c16="http://schemas.microsoft.com/office/drawing/2014/chart" uri="{C3380CC4-5D6E-409C-BE32-E72D297353CC}">
                <c16:uniqueId val="{00000009-39EE-495C-A3A8-AD0D2E9C3160}"/>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1-39EE-495C-A3A8-AD0D2E9C3160}"/>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3-39EE-495C-A3A8-AD0D2E9C316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j-lt"/>
                    <a:ea typeface="+mn-ea"/>
                    <a:cs typeface="+mn-cs"/>
                  </a:defRPr>
                </a:pPr>
                <a:endParaRPr lang="fi-F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'Maajakauma jvk'!$C$4:$C$7</c:f>
              <c:strCache>
                <c:ptCount val="4"/>
                <c:pt idx="0">
                  <c:v>Suomi</c:v>
                </c:pt>
                <c:pt idx="1">
                  <c:v>Eurooppa</c:v>
                </c:pt>
                <c:pt idx="2">
                  <c:v>Pohjois-Amerikka</c:v>
                </c:pt>
                <c:pt idx="3">
                  <c:v>Muut</c:v>
                </c:pt>
              </c:strCache>
            </c:strRef>
          </c:cat>
          <c:val>
            <c:numRef>
              <c:f>'Maajakauma jvk'!$D$4:$D$7</c:f>
              <c:numCache>
                <c:formatCode>0%</c:formatCode>
                <c:ptCount val="4"/>
                <c:pt idx="0">
                  <c:v>0.12</c:v>
                </c:pt>
                <c:pt idx="1">
                  <c:v>0.39</c:v>
                </c:pt>
                <c:pt idx="2">
                  <c:v>0.3</c:v>
                </c:pt>
                <c:pt idx="3">
                  <c:v>0.19</c:v>
                </c:pt>
              </c:numCache>
            </c:numRef>
          </c:val>
          <c:extLst>
            <c:ext xmlns:c16="http://schemas.microsoft.com/office/drawing/2014/chart" uri="{C3380CC4-5D6E-409C-BE32-E72D297353CC}">
              <c16:uniqueId val="{0000000A-39EE-495C-A3A8-AD0D2E9C3160}"/>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14808262508430373"/>
          <c:y val="0.91337591188978329"/>
          <c:w val="0.67598760335033325"/>
          <c:h val="7.5567361005912589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j-lt"/>
              <a:ea typeface="+mn-ea"/>
              <a:cs typeface="+mn-cs"/>
            </a:defRPr>
          </a:pPr>
          <a:endParaRPr lang="fi-FI"/>
        </a:p>
      </c:txPr>
    </c:legend>
    <c:plotVisOnly val="1"/>
    <c:dispBlanksAs val="gap"/>
    <c:showDLblsOverMax val="0"/>
  </c:chart>
  <c:spPr>
    <a:noFill/>
    <a:ln w="9525" cap="flat" cmpd="sng" algn="ctr">
      <a:noFill/>
      <a:round/>
    </a:ln>
    <a:effectLst/>
  </c:spPr>
  <c:txPr>
    <a:bodyPr/>
    <a:lstStyle/>
    <a:p>
      <a:pPr>
        <a:defRPr/>
      </a:pPr>
      <a:endParaRPr lang="fi-FI"/>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954333911346544"/>
          <c:y val="0.10289923413208209"/>
          <c:w val="0.45583964551959522"/>
          <c:h val="0.75997354530366745"/>
        </c:manualLayout>
      </c:layout>
      <c:doughnutChart>
        <c:varyColors val="1"/>
        <c:ser>
          <c:idx val="0"/>
          <c:order val="0"/>
          <c:spPr>
            <a:ln w="3175">
              <a:solidFill>
                <a:srgbClr val="FFFFFF"/>
              </a:solidFill>
            </a:ln>
          </c:spPr>
          <c:dPt>
            <c:idx val="0"/>
            <c:bubble3D val="0"/>
            <c:spPr>
              <a:solidFill>
                <a:srgbClr val="8335AE"/>
              </a:solidFill>
              <a:ln w="3175">
                <a:solidFill>
                  <a:srgbClr val="FFFFFF"/>
                </a:solidFill>
              </a:ln>
              <a:effectLst/>
            </c:spPr>
            <c:extLst>
              <c:ext xmlns:c16="http://schemas.microsoft.com/office/drawing/2014/chart" uri="{C3380CC4-5D6E-409C-BE32-E72D297353CC}">
                <c16:uniqueId val="{00000001-90C3-4950-B82C-0335AC41D094}"/>
              </c:ext>
            </c:extLst>
          </c:dPt>
          <c:dPt>
            <c:idx val="1"/>
            <c:bubble3D val="0"/>
            <c:spPr>
              <a:solidFill>
                <a:srgbClr val="196386"/>
              </a:solidFill>
              <a:ln w="3175">
                <a:solidFill>
                  <a:srgbClr val="FFFFFF"/>
                </a:solidFill>
              </a:ln>
              <a:effectLst/>
            </c:spPr>
            <c:extLst>
              <c:ext xmlns:c16="http://schemas.microsoft.com/office/drawing/2014/chart" uri="{C3380CC4-5D6E-409C-BE32-E72D297353CC}">
                <c16:uniqueId val="{00000003-90C3-4950-B82C-0335AC41D094}"/>
              </c:ext>
            </c:extLst>
          </c:dPt>
          <c:dPt>
            <c:idx val="2"/>
            <c:bubble3D val="0"/>
            <c:spPr>
              <a:solidFill>
                <a:srgbClr val="E2E2E2"/>
              </a:solidFill>
              <a:ln w="3175">
                <a:solidFill>
                  <a:srgbClr val="FFFFFF"/>
                </a:solidFill>
              </a:ln>
              <a:effectLst/>
            </c:spPr>
            <c:extLst>
              <c:ext xmlns:c16="http://schemas.microsoft.com/office/drawing/2014/chart" uri="{C3380CC4-5D6E-409C-BE32-E72D297353CC}">
                <c16:uniqueId val="{00000005-90C3-4950-B82C-0335AC41D094}"/>
              </c:ext>
            </c:extLst>
          </c:dPt>
          <c:dPt>
            <c:idx val="3"/>
            <c:bubble3D val="0"/>
            <c:spPr>
              <a:solidFill>
                <a:srgbClr val="FFD200"/>
              </a:solidFill>
              <a:ln w="3175">
                <a:solidFill>
                  <a:srgbClr val="FFFFFF"/>
                </a:solidFill>
              </a:ln>
              <a:effectLst/>
            </c:spPr>
            <c:extLst>
              <c:ext xmlns:c16="http://schemas.microsoft.com/office/drawing/2014/chart" uri="{C3380CC4-5D6E-409C-BE32-E72D297353CC}">
                <c16:uniqueId val="{00000007-90C3-4950-B82C-0335AC41D094}"/>
              </c:ext>
            </c:extLst>
          </c:dPt>
          <c:dPt>
            <c:idx val="4"/>
            <c:bubble3D val="0"/>
            <c:spPr>
              <a:solidFill>
                <a:schemeClr val="tx1">
                  <a:lumMod val="95000"/>
                  <a:lumOff val="5000"/>
                </a:schemeClr>
              </a:solidFill>
              <a:ln w="3175">
                <a:solidFill>
                  <a:srgbClr val="FFFFFF"/>
                </a:solidFill>
              </a:ln>
              <a:effectLst/>
            </c:spPr>
            <c:extLst>
              <c:ext xmlns:c16="http://schemas.microsoft.com/office/drawing/2014/chart" uri="{C3380CC4-5D6E-409C-BE32-E72D297353CC}">
                <c16:uniqueId val="{00000009-90C3-4950-B82C-0335AC41D094}"/>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C3-4950-B82C-0335AC41D094}"/>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C3-4950-B82C-0335AC41D094}"/>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j-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C3-4950-B82C-0335AC41D094}"/>
                </c:ext>
              </c:extLst>
            </c:dLbl>
            <c:dLbl>
              <c:idx val="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j-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C3-4950-B82C-0335AC41D0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extLst>
          </c:dLbls>
          <c:cat>
            <c:strRef>
              <c:f>'Maajakauma noteeratut osakkeet'!$C$4:$C$7</c:f>
              <c:strCache>
                <c:ptCount val="4"/>
                <c:pt idx="0">
                  <c:v>Suomi</c:v>
                </c:pt>
                <c:pt idx="1">
                  <c:v>Eurooppa</c:v>
                </c:pt>
                <c:pt idx="2">
                  <c:v>Pohjois-Amerikka</c:v>
                </c:pt>
                <c:pt idx="3">
                  <c:v>Muut</c:v>
                </c:pt>
              </c:strCache>
            </c:strRef>
          </c:cat>
          <c:val>
            <c:numRef>
              <c:f>'Maajakauma noteeratut osakkeet'!$D$4:$D$7</c:f>
              <c:numCache>
                <c:formatCode>0%</c:formatCode>
                <c:ptCount val="4"/>
                <c:pt idx="0">
                  <c:v>0.27</c:v>
                </c:pt>
                <c:pt idx="1">
                  <c:v>0.2</c:v>
                </c:pt>
                <c:pt idx="2">
                  <c:v>0.41</c:v>
                </c:pt>
                <c:pt idx="3">
                  <c:v>0.12</c:v>
                </c:pt>
              </c:numCache>
            </c:numRef>
          </c:val>
          <c:extLst>
            <c:ext xmlns:c16="http://schemas.microsoft.com/office/drawing/2014/chart" uri="{C3380CC4-5D6E-409C-BE32-E72D297353CC}">
              <c16:uniqueId val="{0000000A-90C3-4950-B82C-0335AC41D094}"/>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14808278074905395"/>
          <c:y val="0.91373141358145027"/>
          <c:w val="0.67598747983196805"/>
          <c:h val="7.8601506255942769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j-lt"/>
              <a:ea typeface="+mn-ea"/>
              <a:cs typeface="+mn-cs"/>
            </a:defRPr>
          </a:pPr>
          <a:endParaRPr lang="fi-FI"/>
        </a:p>
      </c:txPr>
    </c:legend>
    <c:plotVisOnly val="1"/>
    <c:dispBlanksAs val="gap"/>
    <c:showDLblsOverMax val="0"/>
  </c:chart>
  <c:spPr>
    <a:noFill/>
    <a:ln w="9525" cap="flat" cmpd="sng" algn="ctr">
      <a:noFill/>
      <a:round/>
    </a:ln>
    <a:effectLst/>
  </c:spPr>
  <c:txPr>
    <a:bodyPr/>
    <a:lstStyle/>
    <a:p>
      <a:pPr>
        <a:defRPr/>
      </a:pPr>
      <a:endParaRPr lang="fi-FI"/>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251168253266944E-3"/>
          <c:y val="8.8944357840052987E-2"/>
          <c:w val="0.98998906786547192"/>
          <c:h val="0.73570007342241406"/>
        </c:manualLayout>
      </c:layout>
      <c:barChart>
        <c:barDir val="col"/>
        <c:grouping val="clustered"/>
        <c:varyColors val="0"/>
        <c:ser>
          <c:idx val="0"/>
          <c:order val="0"/>
          <c:spPr>
            <a:solidFill>
              <a:srgbClr val="C8C8C8"/>
            </a:solidFill>
            <a:ln>
              <a:noFill/>
            </a:ln>
            <a:effectLst/>
          </c:spPr>
          <c:invertIfNegative val="0"/>
          <c:dPt>
            <c:idx val="9"/>
            <c:invertIfNegative val="0"/>
            <c:bubble3D val="0"/>
            <c:spPr>
              <a:solidFill>
                <a:srgbClr val="C8C8C8"/>
              </a:solidFill>
              <a:ln>
                <a:noFill/>
              </a:ln>
              <a:effectLst/>
            </c:spPr>
            <c:extLst>
              <c:ext xmlns:c16="http://schemas.microsoft.com/office/drawing/2014/chart" uri="{C3380CC4-5D6E-409C-BE32-E72D297353CC}">
                <c16:uniqueId val="{00000001-92B1-44A0-B146-9837C53B3C5D}"/>
              </c:ext>
            </c:extLst>
          </c:dPt>
          <c:dPt>
            <c:idx val="10"/>
            <c:invertIfNegative val="0"/>
            <c:bubble3D val="0"/>
            <c:spPr>
              <a:solidFill>
                <a:srgbClr val="C8C8C8"/>
              </a:solidFill>
              <a:ln w="25400" cap="flat" cmpd="sng" algn="ctr">
                <a:noFill/>
                <a:prstDash val="solid"/>
              </a:ln>
              <a:effectLst/>
            </c:spPr>
            <c:extLst>
              <c:ext xmlns:c16="http://schemas.microsoft.com/office/drawing/2014/chart" uri="{C3380CC4-5D6E-409C-BE32-E72D297353CC}">
                <c16:uniqueId val="{00000003-92B1-44A0-B146-9837C53B3C5D}"/>
              </c:ext>
            </c:extLst>
          </c:dPt>
          <c:dPt>
            <c:idx val="11"/>
            <c:invertIfNegative val="0"/>
            <c:bubble3D val="0"/>
            <c:spPr>
              <a:solidFill>
                <a:srgbClr val="C8C8C8"/>
              </a:solidFill>
              <a:ln>
                <a:noFill/>
              </a:ln>
              <a:effectLst/>
            </c:spPr>
            <c:extLst>
              <c:ext xmlns:c16="http://schemas.microsoft.com/office/drawing/2014/chart" uri="{C3380CC4-5D6E-409C-BE32-E72D297353CC}">
                <c16:uniqueId val="{00000005-92B1-44A0-B146-9837C53B3C5D}"/>
              </c:ext>
            </c:extLst>
          </c:dPt>
          <c:dPt>
            <c:idx val="12"/>
            <c:invertIfNegative val="0"/>
            <c:bubble3D val="0"/>
            <c:spPr>
              <a:solidFill>
                <a:srgbClr val="C8C8C8"/>
              </a:solidFill>
              <a:ln>
                <a:noFill/>
              </a:ln>
              <a:effectLst/>
            </c:spPr>
            <c:extLst>
              <c:ext xmlns:c16="http://schemas.microsoft.com/office/drawing/2014/chart" uri="{C3380CC4-5D6E-409C-BE32-E72D297353CC}">
                <c16:uniqueId val="{00000007-92B1-44A0-B146-9837C53B3C5D}"/>
              </c:ext>
            </c:extLst>
          </c:dPt>
          <c:dPt>
            <c:idx val="13"/>
            <c:invertIfNegative val="0"/>
            <c:bubble3D val="0"/>
            <c:spPr>
              <a:solidFill>
                <a:srgbClr val="C8C8C8"/>
              </a:solidFill>
              <a:ln>
                <a:noFill/>
              </a:ln>
              <a:effectLst/>
            </c:spPr>
            <c:extLst>
              <c:ext xmlns:c16="http://schemas.microsoft.com/office/drawing/2014/chart" uri="{C3380CC4-5D6E-409C-BE32-E72D297353CC}">
                <c16:uniqueId val="{00000009-92B1-44A0-B146-9837C53B3C5D}"/>
              </c:ext>
            </c:extLst>
          </c:dPt>
          <c:dPt>
            <c:idx val="14"/>
            <c:invertIfNegative val="0"/>
            <c:bubble3D val="0"/>
            <c:spPr>
              <a:solidFill>
                <a:srgbClr val="C8C8C8"/>
              </a:solidFill>
              <a:ln>
                <a:noFill/>
              </a:ln>
              <a:effectLst/>
            </c:spPr>
            <c:extLst>
              <c:ext xmlns:c16="http://schemas.microsoft.com/office/drawing/2014/chart" uri="{C3380CC4-5D6E-409C-BE32-E72D297353CC}">
                <c16:uniqueId val="{0000000B-92B1-44A0-B146-9837C53B3C5D}"/>
              </c:ext>
            </c:extLst>
          </c:dPt>
          <c:dPt>
            <c:idx val="15"/>
            <c:invertIfNegative val="0"/>
            <c:bubble3D val="0"/>
            <c:spPr>
              <a:solidFill>
                <a:srgbClr val="C8C8C8"/>
              </a:solidFill>
              <a:ln>
                <a:noFill/>
              </a:ln>
              <a:effectLst/>
            </c:spPr>
            <c:extLst>
              <c:ext xmlns:c16="http://schemas.microsoft.com/office/drawing/2014/chart" uri="{C3380CC4-5D6E-409C-BE32-E72D297353CC}">
                <c16:uniqueId val="{0000000D-92B1-44A0-B146-9837C53B3C5D}"/>
              </c:ext>
            </c:extLst>
          </c:dPt>
          <c:dPt>
            <c:idx val="16"/>
            <c:invertIfNegative val="0"/>
            <c:bubble3D val="0"/>
            <c:spPr>
              <a:solidFill>
                <a:srgbClr val="C8C8C8"/>
              </a:solidFill>
              <a:ln>
                <a:noFill/>
              </a:ln>
              <a:effectLst/>
            </c:spPr>
            <c:extLst>
              <c:ext xmlns:c16="http://schemas.microsoft.com/office/drawing/2014/chart" uri="{C3380CC4-5D6E-409C-BE32-E72D297353CC}">
                <c16:uniqueId val="{0000000F-92B1-44A0-B146-9837C53B3C5D}"/>
              </c:ext>
            </c:extLst>
          </c:dPt>
          <c:dPt>
            <c:idx val="17"/>
            <c:invertIfNegative val="0"/>
            <c:bubble3D val="0"/>
            <c:spPr>
              <a:solidFill>
                <a:srgbClr val="FFD200"/>
              </a:solidFill>
              <a:ln>
                <a:noFill/>
              </a:ln>
              <a:effectLst/>
            </c:spPr>
            <c:extLst>
              <c:ext xmlns:c16="http://schemas.microsoft.com/office/drawing/2014/chart" uri="{C3380CC4-5D6E-409C-BE32-E72D297353CC}">
                <c16:uniqueId val="{00000011-92B1-44A0-B146-9837C53B3C5D}"/>
              </c:ext>
            </c:extLst>
          </c:dPt>
          <c:dPt>
            <c:idx val="18"/>
            <c:invertIfNegative val="0"/>
            <c:bubble3D val="0"/>
            <c:spPr>
              <a:solidFill>
                <a:srgbClr val="FFD200"/>
              </a:solidFill>
              <a:ln>
                <a:noFill/>
              </a:ln>
              <a:effectLst/>
            </c:spPr>
            <c:extLst>
              <c:ext xmlns:c16="http://schemas.microsoft.com/office/drawing/2014/chart" uri="{C3380CC4-5D6E-409C-BE32-E72D297353CC}">
                <c16:uniqueId val="{00000012-F607-4E06-BB32-8B3C86550EA0}"/>
              </c:ext>
            </c:extLst>
          </c:dPt>
          <c:dPt>
            <c:idx val="19"/>
            <c:invertIfNegative val="0"/>
            <c:bubble3D val="0"/>
            <c:spPr>
              <a:solidFill>
                <a:srgbClr val="FFD200"/>
              </a:solidFill>
              <a:ln>
                <a:noFill/>
              </a:ln>
              <a:effectLst/>
            </c:spPr>
            <c:extLst>
              <c:ext xmlns:c16="http://schemas.microsoft.com/office/drawing/2014/chart" uri="{C3380CC4-5D6E-409C-BE32-E72D297353CC}">
                <c16:uniqueId val="{00000014-9850-40DE-BDFD-A180621E50DB}"/>
              </c:ext>
            </c:extLst>
          </c:dPt>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'Elon Q-tuotot'!$B$5:$B$29</c:f>
              <c:strCache>
                <c:ptCount val="20"/>
                <c:pt idx="0">
                  <c:v>Q4</c:v>
                </c:pt>
                <c:pt idx="1">
                  <c:v>Q1/2020</c:v>
                </c:pt>
                <c:pt idx="2">
                  <c:v>Q2</c:v>
                </c:pt>
                <c:pt idx="3">
                  <c:v>Q3</c:v>
                </c:pt>
                <c:pt idx="4">
                  <c:v>Q4</c:v>
                </c:pt>
                <c:pt idx="5">
                  <c:v>Q1/2021</c:v>
                </c:pt>
                <c:pt idx="6">
                  <c:v>Q2</c:v>
                </c:pt>
                <c:pt idx="7">
                  <c:v>Q3</c:v>
                </c:pt>
                <c:pt idx="8">
                  <c:v>Q4</c:v>
                </c:pt>
                <c:pt idx="9">
                  <c:v>Q1/2022</c:v>
                </c:pt>
                <c:pt idx="10">
                  <c:v>Q2</c:v>
                </c:pt>
                <c:pt idx="11">
                  <c:v>Q3</c:v>
                </c:pt>
                <c:pt idx="12">
                  <c:v>Q4</c:v>
                </c:pt>
                <c:pt idx="13">
                  <c:v>Q1/2023</c:v>
                </c:pt>
                <c:pt idx="14">
                  <c:v>Q2</c:v>
                </c:pt>
                <c:pt idx="15">
                  <c:v>Q3</c:v>
                </c:pt>
                <c:pt idx="16">
                  <c:v>Q4</c:v>
                </c:pt>
                <c:pt idx="17">
                  <c:v>Q1/2024</c:v>
                </c:pt>
                <c:pt idx="18">
                  <c:v>Q2</c:v>
                </c:pt>
                <c:pt idx="19">
                  <c:v>Q3</c:v>
                </c:pt>
              </c:strCache>
              <c:extLst/>
            </c:strRef>
          </c:cat>
          <c:val>
            <c:numRef>
              <c:f>'Elon Q-tuotot'!$C$5:$C$29</c:f>
              <c:numCache>
                <c:formatCode>0.0\ %</c:formatCode>
                <c:ptCount val="20"/>
                <c:pt idx="0">
                  <c:v>3.317752663226492E-2</c:v>
                </c:pt>
                <c:pt idx="1">
                  <c:v>-9.4537086542982082E-2</c:v>
                </c:pt>
                <c:pt idx="2">
                  <c:v>5.8972607094273988E-2</c:v>
                </c:pt>
                <c:pt idx="3">
                  <c:v>2.5824090250793352E-2</c:v>
                </c:pt>
                <c:pt idx="4">
                  <c:v>5.3096643211129058E-2</c:v>
                </c:pt>
                <c:pt idx="5">
                  <c:v>3.8526709970450768E-2</c:v>
                </c:pt>
                <c:pt idx="6">
                  <c:v>3.7762112640479684E-2</c:v>
                </c:pt>
                <c:pt idx="7">
                  <c:v>1.4673449242246894E-2</c:v>
                </c:pt>
                <c:pt idx="8">
                  <c:v>4.2721259351081509E-2</c:v>
                </c:pt>
                <c:pt idx="9">
                  <c:v>-1.9209794777557233E-2</c:v>
                </c:pt>
                <c:pt idx="10">
                  <c:v>-2.6434998272088173E-2</c:v>
                </c:pt>
                <c:pt idx="11">
                  <c:v>-4.1725483042984735E-3</c:v>
                </c:pt>
                <c:pt idx="12">
                  <c:v>1.3071475723750448E-2</c:v>
                </c:pt>
                <c:pt idx="13">
                  <c:v>1.5770092122052576E-2</c:v>
                </c:pt>
                <c:pt idx="14">
                  <c:v>1.2290946699725191E-2</c:v>
                </c:pt>
                <c:pt idx="15">
                  <c:v>-1.2920740795439034E-3</c:v>
                </c:pt>
                <c:pt idx="16">
                  <c:v>3.2634073154135024E-2</c:v>
                </c:pt>
                <c:pt idx="17">
                  <c:v>3.3080042638934118E-2</c:v>
                </c:pt>
                <c:pt idx="18">
                  <c:v>1.8108886411168923E-2</c:v>
                </c:pt>
                <c:pt idx="19">
                  <c:v>1.6908414720000042E-2</c:v>
                </c:pt>
              </c:numCache>
              <c:extLst/>
            </c:numRef>
          </c:val>
          <c:extLst>
            <c:ext xmlns:c16="http://schemas.microsoft.com/office/drawing/2014/chart" uri="{C3380CC4-5D6E-409C-BE32-E72D297353CC}">
              <c16:uniqueId val="{00000012-92B1-44A0-B146-9837C53B3C5D}"/>
            </c:ext>
          </c:extLst>
        </c:ser>
        <c:dLbls>
          <c:showLegendKey val="0"/>
          <c:showVal val="0"/>
          <c:showCatName val="0"/>
          <c:showSerName val="0"/>
          <c:showPercent val="0"/>
          <c:showBubbleSize val="0"/>
        </c:dLbls>
        <c:gapWidth val="50"/>
        <c:overlap val="50"/>
        <c:axId val="354279856"/>
        <c:axId val="583881744"/>
      </c:barChart>
      <c:catAx>
        <c:axId val="354279856"/>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crossAx val="583881744"/>
        <c:crossesAt val="0"/>
        <c:auto val="1"/>
        <c:lblAlgn val="ctr"/>
        <c:lblOffset val="1"/>
        <c:tickMarkSkip val="1"/>
        <c:noMultiLvlLbl val="0"/>
      </c:catAx>
      <c:valAx>
        <c:axId val="583881744"/>
        <c:scaling>
          <c:orientation val="minMax"/>
        </c:scaling>
        <c:delete val="1"/>
        <c:axPos val="l"/>
        <c:majorGridlines>
          <c:spPr>
            <a:ln w="3175" cap="flat" cmpd="sng" algn="ctr">
              <a:solidFill>
                <a:srgbClr val="DEDEDE"/>
              </a:solidFill>
              <a:round/>
            </a:ln>
            <a:effectLst/>
          </c:spPr>
        </c:majorGridlines>
        <c:numFmt formatCode="0%" sourceLinked="0"/>
        <c:majorTickMark val="out"/>
        <c:minorTickMark val="none"/>
        <c:tickLblPos val="nextTo"/>
        <c:crossAx val="354279856"/>
        <c:crosses val="autoZero"/>
        <c:crossBetween val="between"/>
        <c:majorUnit val="4.0000000000000008E-2"/>
      </c:valAx>
      <c:spPr>
        <a:noFill/>
        <a:ln w="25400">
          <a:noFill/>
        </a:ln>
        <a:effectLst/>
      </c:spPr>
    </c:plotArea>
    <c:plotVisOnly val="1"/>
    <c:dispBlanksAs val="gap"/>
    <c:showDLblsOverMax val="0"/>
  </c:chart>
  <c:spPr>
    <a:noFill/>
    <a:ln w="9525" cap="flat" cmpd="sng" algn="ctr">
      <a:noFill/>
      <a:round/>
    </a:ln>
    <a:effectLst/>
  </c:spPr>
  <c:txPr>
    <a:bodyPr/>
    <a:lstStyle/>
    <a:p>
      <a:pPr>
        <a:defRPr b="1"/>
      </a:pPr>
      <a:endParaRPr lang="fi-FI"/>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12844467762359"/>
          <c:y val="9.5446028944114983E-2"/>
          <c:w val="0.82386724851367066"/>
          <c:h val="0.71557441969627855"/>
        </c:manualLayout>
      </c:layout>
      <c:barChart>
        <c:barDir val="col"/>
        <c:grouping val="clustered"/>
        <c:varyColors val="0"/>
        <c:ser>
          <c:idx val="0"/>
          <c:order val="0"/>
          <c:tx>
            <c:strRef>
              <c:f>'Sij.tuottojen kehitys'!$C$1</c:f>
              <c:strCache>
                <c:ptCount val="1"/>
                <c:pt idx="0">
                  <c:v>Elo (= LähiTapiola Eläkeyhtiö 2012-2013)</c:v>
                </c:pt>
              </c:strCache>
            </c:strRef>
          </c:tx>
          <c:spPr>
            <a:solidFill>
              <a:srgbClr val="6D6D6D">
                <a:lumMod val="40000"/>
                <a:lumOff val="60000"/>
              </a:srgbClr>
            </a:solidFill>
            <a:ln w="0">
              <a:noFill/>
            </a:ln>
            <a:effectLst/>
          </c:spPr>
          <c:invertIfNegative val="0"/>
          <c:dPt>
            <c:idx val="4"/>
            <c:invertIfNegative val="0"/>
            <c:bubble3D val="0"/>
            <c:extLst>
              <c:ext xmlns:c16="http://schemas.microsoft.com/office/drawing/2014/chart" uri="{C3380CC4-5D6E-409C-BE32-E72D297353CC}">
                <c16:uniqueId val="{00000000-C034-49CD-A950-8AA39A23E8AD}"/>
              </c:ext>
            </c:extLst>
          </c:dPt>
          <c:dPt>
            <c:idx val="5"/>
            <c:invertIfNegative val="0"/>
            <c:bubble3D val="0"/>
            <c:extLst>
              <c:ext xmlns:c16="http://schemas.microsoft.com/office/drawing/2014/chart" uri="{C3380CC4-5D6E-409C-BE32-E72D297353CC}">
                <c16:uniqueId val="{00000001-C034-49CD-A950-8AA39A23E8AD}"/>
              </c:ext>
            </c:extLst>
          </c:dPt>
          <c:dPt>
            <c:idx val="9"/>
            <c:invertIfNegative val="0"/>
            <c:bubble3D val="0"/>
            <c:spPr>
              <a:solidFill>
                <a:srgbClr val="FFD200"/>
              </a:solidFill>
              <a:ln w="0">
                <a:noFill/>
              </a:ln>
              <a:effectLst/>
            </c:spPr>
            <c:extLst>
              <c:ext xmlns:c16="http://schemas.microsoft.com/office/drawing/2014/chart" uri="{C3380CC4-5D6E-409C-BE32-E72D297353CC}">
                <c16:uniqueId val="{00000003-C034-49CD-A950-8AA39A23E8AD}"/>
              </c:ext>
            </c:extLst>
          </c:dPt>
          <c:dPt>
            <c:idx val="10"/>
            <c:invertIfNegative val="0"/>
            <c:bubble3D val="0"/>
            <c:spPr>
              <a:solidFill>
                <a:srgbClr val="6D6D6D">
                  <a:lumMod val="40000"/>
                  <a:lumOff val="60000"/>
                </a:srgbClr>
              </a:solidFill>
              <a:ln w="0">
                <a:noFill/>
              </a:ln>
              <a:effectLst/>
            </c:spPr>
            <c:extLst>
              <c:ext xmlns:c16="http://schemas.microsoft.com/office/drawing/2014/chart" uri="{C3380CC4-5D6E-409C-BE32-E72D297353CC}">
                <c16:uniqueId val="{00000005-C034-49CD-A950-8AA39A23E8AD}"/>
              </c:ext>
            </c:extLst>
          </c:dPt>
          <c:dLbls>
            <c:numFmt formatCode="0.0\ %" sourceLinked="0"/>
            <c:spPr>
              <a:noFill/>
              <a:ln>
                <a:noFill/>
              </a:ln>
              <a:effectLst/>
            </c:spPr>
            <c:txPr>
              <a:bodyPr rot="0" spcFirstLastPara="1" vertOverflow="ellipsis" vert="horz" wrap="square" lIns="38100" tIns="19050" rIns="38100" bIns="19050" anchor="ctr" anchorCtr="0">
                <a:spAutoFit/>
              </a:bodyPr>
              <a:lstStyle/>
              <a:p>
                <a:pPr algn="ctr">
                  <a:defRPr lang="fi-FI" sz="1200" b="0" i="0" u="none" strike="noStrike" kern="1200" baseline="0">
                    <a:solidFill>
                      <a:schemeClr val="tx1"/>
                    </a:solidFill>
                    <a:latin typeface="+mj-lt"/>
                    <a:ea typeface="+mn-ea"/>
                    <a:cs typeface="Calibri Light" panose="020F030202020403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'Sij.tuottojen kehitys'!$B$4:$B$13</c:f>
              <c:strCache>
                <c:ptCount val="10"/>
                <c:pt idx="0">
                  <c:v>2015</c:v>
                </c:pt>
                <c:pt idx="1">
                  <c:v>2016</c:v>
                </c:pt>
                <c:pt idx="2">
                  <c:v>2017</c:v>
                </c:pt>
                <c:pt idx="3">
                  <c:v>2018</c:v>
                </c:pt>
                <c:pt idx="4">
                  <c:v>2019</c:v>
                </c:pt>
                <c:pt idx="5">
                  <c:v>2020</c:v>
                </c:pt>
                <c:pt idx="6">
                  <c:v>2021</c:v>
                </c:pt>
                <c:pt idx="7">
                  <c:v>2022</c:v>
                </c:pt>
                <c:pt idx="8">
                  <c:v>2023</c:v>
                </c:pt>
                <c:pt idx="9">
                  <c:v>1–9/2024</c:v>
                </c:pt>
              </c:strCache>
            </c:strRef>
          </c:cat>
          <c:val>
            <c:numRef>
              <c:f>('Sij.tuottojen kehitys'!$D$4:$D$11,'Sij.tuottojen kehitys'!$D$12,'Sij.tuottojen kehitys'!$D$13)</c:f>
              <c:numCache>
                <c:formatCode>0.0\ %</c:formatCode>
                <c:ptCount val="10"/>
                <c:pt idx="0">
                  <c:v>5.0056694576429701E-2</c:v>
                </c:pt>
                <c:pt idx="1">
                  <c:v>5.5536076692332473E-2</c:v>
                </c:pt>
                <c:pt idx="2">
                  <c:v>7.4134263361166991E-2</c:v>
                </c:pt>
                <c:pt idx="3">
                  <c:v>-1.4262113397658512E-2</c:v>
                </c:pt>
                <c:pt idx="4">
                  <c:v>0.1300276063601121</c:v>
                </c:pt>
                <c:pt idx="5">
                  <c:v>3.5849152937914804E-2</c:v>
                </c:pt>
                <c:pt idx="6">
                  <c:v>0.14027605986722683</c:v>
                </c:pt>
                <c:pt idx="7">
                  <c:v>-3.6691804997895788E-2</c:v>
                </c:pt>
                <c:pt idx="8">
                  <c:v>6.0439074285917334E-2</c:v>
                </c:pt>
                <c:pt idx="9">
                  <c:v>6.9572039009172054E-2</c:v>
                </c:pt>
              </c:numCache>
            </c:numRef>
          </c:val>
          <c:extLst>
            <c:ext xmlns:c16="http://schemas.microsoft.com/office/drawing/2014/chart" uri="{C3380CC4-5D6E-409C-BE32-E72D297353CC}">
              <c16:uniqueId val="{00000006-C034-49CD-A950-8AA39A23E8AD}"/>
            </c:ext>
          </c:extLst>
        </c:ser>
        <c:dLbls>
          <c:showLegendKey val="0"/>
          <c:showVal val="0"/>
          <c:showCatName val="0"/>
          <c:showSerName val="0"/>
          <c:showPercent val="0"/>
          <c:showBubbleSize val="0"/>
        </c:dLbls>
        <c:gapWidth val="50"/>
        <c:axId val="888006864"/>
        <c:axId val="888007424"/>
      </c:barChart>
      <c:catAx>
        <c:axId val="888006864"/>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lgn="ctr">
              <a:defRPr lang="fi-FI" sz="1200" b="0" i="0" u="none" strike="noStrike" kern="1200" baseline="0">
                <a:solidFill>
                  <a:schemeClr val="tx1"/>
                </a:solidFill>
                <a:latin typeface="+mj-lt"/>
                <a:ea typeface="+mn-ea"/>
                <a:cs typeface="Calibri Light" panose="020F0302020204030204" pitchFamily="34" charset="0"/>
              </a:defRPr>
            </a:pPr>
            <a:endParaRPr lang="fi-FI"/>
          </a:p>
        </c:txPr>
        <c:crossAx val="888007424"/>
        <c:crosses val="autoZero"/>
        <c:auto val="1"/>
        <c:lblAlgn val="ctr"/>
        <c:lblOffset val="0"/>
        <c:noMultiLvlLbl val="1"/>
      </c:catAx>
      <c:valAx>
        <c:axId val="888007424"/>
        <c:scaling>
          <c:orientation val="minMax"/>
          <c:max val="0.16000000000000003"/>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crossAx val="888006864"/>
        <c:crosses val="autoZero"/>
        <c:crossBetween val="between"/>
        <c:majorUnit val="4.0000000000000008E-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i-FI"/>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654962595375025"/>
          <c:y val="3.9693284845206137E-2"/>
          <c:w val="0.55784400142467017"/>
          <c:h val="0.75697271424561607"/>
        </c:manualLayout>
      </c:layout>
      <c:barChart>
        <c:barDir val="bar"/>
        <c:grouping val="clustered"/>
        <c:varyColors val="0"/>
        <c:ser>
          <c:idx val="0"/>
          <c:order val="0"/>
          <c:spPr>
            <a:solidFill>
              <a:srgbClr val="FFD200"/>
            </a:solidFill>
            <a:ln>
              <a:noFill/>
            </a:ln>
            <a:effectLst/>
          </c:spPr>
          <c:invertIfNegative val="0"/>
          <c:dPt>
            <c:idx val="0"/>
            <c:invertIfNegative val="0"/>
            <c:bubble3D val="0"/>
            <c:spPr>
              <a:solidFill>
                <a:srgbClr val="FFD200"/>
              </a:solidFill>
              <a:ln>
                <a:noFill/>
              </a:ln>
              <a:effectLst/>
            </c:spPr>
            <c:extLst>
              <c:ext xmlns:c16="http://schemas.microsoft.com/office/drawing/2014/chart" uri="{C3380CC4-5D6E-409C-BE32-E72D297353CC}">
                <c16:uniqueId val="{00000001-3806-4B1C-802C-5B31F3711EDE}"/>
              </c:ext>
            </c:extLst>
          </c:dPt>
          <c:dPt>
            <c:idx val="3"/>
            <c:invertIfNegative val="0"/>
            <c:bubble3D val="0"/>
            <c:spPr>
              <a:solidFill>
                <a:srgbClr val="5EB6E1">
                  <a:lumMod val="50000"/>
                </a:srgbClr>
              </a:solidFill>
              <a:ln>
                <a:noFill/>
              </a:ln>
              <a:effectLst/>
            </c:spPr>
            <c:extLst>
              <c:ext xmlns:c16="http://schemas.microsoft.com/office/drawing/2014/chart" uri="{C3380CC4-5D6E-409C-BE32-E72D297353CC}">
                <c16:uniqueId val="{00000003-3806-4B1C-802C-5B31F3711EDE}"/>
              </c:ext>
            </c:extLst>
          </c:dPt>
          <c:dPt>
            <c:idx val="4"/>
            <c:invertIfNegative val="0"/>
            <c:bubble3D val="0"/>
            <c:spPr>
              <a:solidFill>
                <a:srgbClr val="5EB6E1">
                  <a:lumMod val="50000"/>
                </a:srgbClr>
              </a:solidFill>
              <a:ln>
                <a:noFill/>
              </a:ln>
              <a:effectLst/>
            </c:spPr>
            <c:extLst>
              <c:ext xmlns:c16="http://schemas.microsoft.com/office/drawing/2014/chart" uri="{C3380CC4-5D6E-409C-BE32-E72D297353CC}">
                <c16:uniqueId val="{00000005-3806-4B1C-802C-5B31F3711EDE}"/>
              </c:ext>
            </c:extLst>
          </c:dPt>
          <c:dPt>
            <c:idx val="6"/>
            <c:invertIfNegative val="0"/>
            <c:bubble3D val="0"/>
            <c:spPr>
              <a:solidFill>
                <a:srgbClr val="FFD200"/>
              </a:solidFill>
              <a:ln>
                <a:noFill/>
              </a:ln>
              <a:effectLst/>
            </c:spPr>
            <c:extLst>
              <c:ext xmlns:c16="http://schemas.microsoft.com/office/drawing/2014/chart" uri="{C3380CC4-5D6E-409C-BE32-E72D297353CC}">
                <c16:uniqueId val="{00000007-3806-4B1C-802C-5B31F3711ED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'Sij.tuottojen kehitys'!$B$46:$B$50</c:f>
              <c:strCache>
                <c:ptCount val="5"/>
                <c:pt idx="0">
                  <c:v>5 vuoden reaalituotto</c:v>
                </c:pt>
                <c:pt idx="1">
                  <c:v>5 vuoden nimellistuotto</c:v>
                </c:pt>
                <c:pt idx="3">
                  <c:v>10 vuoden reaalituotto</c:v>
                </c:pt>
                <c:pt idx="4">
                  <c:v>10 vuoden nimellistuotto</c:v>
                </c:pt>
              </c:strCache>
            </c:strRef>
          </c:cat>
          <c:val>
            <c:numRef>
              <c:f>'Sij.tuottojen kehitys'!$C$46:$C$50</c:f>
              <c:numCache>
                <c:formatCode>0.0\ %</c:formatCode>
                <c:ptCount val="5"/>
                <c:pt idx="0">
                  <c:v>2.4572584678556941E-2</c:v>
                </c:pt>
                <c:pt idx="1">
                  <c:v>5.9225672114969319E-2</c:v>
                </c:pt>
                <c:pt idx="3">
                  <c:v>3.6277962612628833E-2</c:v>
                </c:pt>
                <c:pt idx="4">
                  <c:v>5.652975316018316E-2</c:v>
                </c:pt>
              </c:numCache>
            </c:numRef>
          </c:val>
          <c:extLst>
            <c:ext xmlns:c16="http://schemas.microsoft.com/office/drawing/2014/chart" uri="{C3380CC4-5D6E-409C-BE32-E72D297353CC}">
              <c16:uniqueId val="{00000008-3806-4B1C-802C-5B31F3711EDE}"/>
            </c:ext>
          </c:extLst>
        </c:ser>
        <c:dLbls>
          <c:showLegendKey val="0"/>
          <c:showVal val="0"/>
          <c:showCatName val="0"/>
          <c:showSerName val="0"/>
          <c:showPercent val="0"/>
          <c:showBubbleSize val="0"/>
        </c:dLbls>
        <c:gapWidth val="50"/>
        <c:overlap val="-25"/>
        <c:axId val="492748560"/>
        <c:axId val="533946864"/>
      </c:barChart>
      <c:catAx>
        <c:axId val="492748560"/>
        <c:scaling>
          <c:orientation val="minMax"/>
        </c:scaling>
        <c:delete val="0"/>
        <c:axPos val="l"/>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crossAx val="533946864"/>
        <c:crosses val="autoZero"/>
        <c:auto val="1"/>
        <c:lblAlgn val="ctr"/>
        <c:lblOffset val="100"/>
        <c:noMultiLvlLbl val="0"/>
      </c:catAx>
      <c:valAx>
        <c:axId val="533946864"/>
        <c:scaling>
          <c:orientation val="minMax"/>
          <c:max val="8.0000000000000016E-2"/>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fi-FI"/>
          </a:p>
        </c:txPr>
        <c:crossAx val="492748560"/>
        <c:crosses val="autoZero"/>
        <c:crossBetween val="between"/>
        <c:majorUnit val="2.0000000000000004E-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i-FI"/>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79363297850574"/>
          <c:y val="4.6825512575564186E-2"/>
          <c:w val="0.8614852067910117"/>
          <c:h val="0.78232551835740372"/>
        </c:manualLayout>
      </c:layout>
      <c:lineChart>
        <c:grouping val="standard"/>
        <c:varyColors val="0"/>
        <c:ser>
          <c:idx val="0"/>
          <c:order val="0"/>
          <c:spPr>
            <a:ln w="28575" cap="rnd">
              <a:solidFill>
                <a:srgbClr val="196386"/>
              </a:solidFill>
              <a:round/>
            </a:ln>
            <a:effectLst/>
          </c:spPr>
          <c:marker>
            <c:symbol val="none"/>
          </c:marker>
          <c:dPt>
            <c:idx val="22"/>
            <c:marker>
              <c:symbol val="none"/>
            </c:marker>
            <c:bubble3D val="0"/>
            <c:spPr>
              <a:ln w="28575" cap="rnd">
                <a:solidFill>
                  <a:srgbClr val="196386"/>
                </a:solidFill>
                <a:round/>
              </a:ln>
              <a:effectLst/>
            </c:spPr>
            <c:extLst>
              <c:ext xmlns:c16="http://schemas.microsoft.com/office/drawing/2014/chart" uri="{C3380CC4-5D6E-409C-BE32-E72D297353CC}">
                <c16:uniqueId val="{00000001-C0FB-4B02-85AA-C81D446A14B1}"/>
              </c:ext>
            </c:extLst>
          </c:dPt>
          <c:dLbls>
            <c:dLbl>
              <c:idx val="43"/>
              <c:layout>
                <c:manualLayout>
                  <c:x val="-1.1375255926250829E-16"/>
                  <c:y val="-4.8982667671439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FB-4B02-85AA-C81D446A14B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'Kumulat.tuotto (2)'!$A$11:$A$66</c:f>
              <c:numCache>
                <c:formatCode>General</c:formatCode>
                <c:ptCount val="56"/>
                <c:pt idx="12" formatCode="m/d/yyyy">
                  <c:v>41640</c:v>
                </c:pt>
                <c:pt idx="13" formatCode="d\.m\.yyyy;@">
                  <c:v>41729</c:v>
                </c:pt>
                <c:pt idx="14" formatCode="d\.m\.yyyy;@">
                  <c:v>41820</c:v>
                </c:pt>
                <c:pt idx="15" formatCode="d\.m\.yyyy;@">
                  <c:v>41912</c:v>
                </c:pt>
                <c:pt idx="16" formatCode="d\.m\.yyyy;@">
                  <c:v>42004</c:v>
                </c:pt>
                <c:pt idx="17" formatCode="d\.m\.yyyy;@">
                  <c:v>42094</c:v>
                </c:pt>
                <c:pt idx="18" formatCode="d\.m\.yyyy;@">
                  <c:v>42185</c:v>
                </c:pt>
                <c:pt idx="19" formatCode="d\.m\.yyyy;@">
                  <c:v>42277</c:v>
                </c:pt>
                <c:pt idx="20" formatCode="d\.m\.yyyy;@">
                  <c:v>42369</c:v>
                </c:pt>
                <c:pt idx="21" formatCode="d\.m\.yyyy;@">
                  <c:v>42460</c:v>
                </c:pt>
                <c:pt idx="22" formatCode="d\.m\.yyyy;@">
                  <c:v>42551</c:v>
                </c:pt>
                <c:pt idx="23" formatCode="d\.m\.yyyy;@">
                  <c:v>42643</c:v>
                </c:pt>
                <c:pt idx="24" formatCode="d\.m\.yyyy;@">
                  <c:v>42735</c:v>
                </c:pt>
                <c:pt idx="25" formatCode="d\.m\.yyyy;@">
                  <c:v>42825</c:v>
                </c:pt>
                <c:pt idx="26" formatCode="d\.m\.yyyy;@">
                  <c:v>42916</c:v>
                </c:pt>
                <c:pt idx="27" formatCode="d\.m\.yyyy;@">
                  <c:v>43008</c:v>
                </c:pt>
                <c:pt idx="28" formatCode="d\.m\.yyyy;@">
                  <c:v>43100</c:v>
                </c:pt>
                <c:pt idx="29" formatCode="d\.m\.yyyy;@">
                  <c:v>43190</c:v>
                </c:pt>
                <c:pt idx="30" formatCode="d\.m\.yyyy;@">
                  <c:v>43281</c:v>
                </c:pt>
                <c:pt idx="31" formatCode="d\.m\.yyyy;@">
                  <c:v>43373</c:v>
                </c:pt>
                <c:pt idx="32" formatCode="d\.m\.yyyy;@">
                  <c:v>43465</c:v>
                </c:pt>
                <c:pt idx="33" formatCode="d\.m\.yyyy;@">
                  <c:v>43555</c:v>
                </c:pt>
                <c:pt idx="34" formatCode="d\.m\.yyyy;@">
                  <c:v>43646</c:v>
                </c:pt>
                <c:pt idx="35" formatCode="d\.m\.yyyy;@">
                  <c:v>43738</c:v>
                </c:pt>
                <c:pt idx="36" formatCode="d\.m\.yyyy;@">
                  <c:v>43830</c:v>
                </c:pt>
                <c:pt idx="37" formatCode="d\.m\.yyyy;@">
                  <c:v>43921</c:v>
                </c:pt>
                <c:pt idx="38" formatCode="d\.m\.yyyy;@">
                  <c:v>44012</c:v>
                </c:pt>
                <c:pt idx="39" formatCode="d\.m\.yyyy;@">
                  <c:v>44104</c:v>
                </c:pt>
                <c:pt idx="40" formatCode="d\.m\.yyyy;@">
                  <c:v>44196</c:v>
                </c:pt>
                <c:pt idx="41" formatCode="d\.m\.yyyy;@">
                  <c:v>44286</c:v>
                </c:pt>
                <c:pt idx="42" formatCode="d\.m\.yyyy;@">
                  <c:v>44377</c:v>
                </c:pt>
                <c:pt idx="43" formatCode="d\.m\.yyyy;@">
                  <c:v>44469</c:v>
                </c:pt>
                <c:pt idx="44" formatCode="d\.m\.yyyy;@">
                  <c:v>44561</c:v>
                </c:pt>
                <c:pt idx="45" formatCode="d\.m\.yyyy;@">
                  <c:v>44651</c:v>
                </c:pt>
                <c:pt idx="46" formatCode="d\.m\.yyyy;@">
                  <c:v>44742</c:v>
                </c:pt>
                <c:pt idx="47" formatCode="d\.m\.yyyy;@">
                  <c:v>44834</c:v>
                </c:pt>
                <c:pt idx="48" formatCode="d\.m\.yyyy;@">
                  <c:v>44926</c:v>
                </c:pt>
                <c:pt idx="49" formatCode="m/d/yyyy">
                  <c:v>45016</c:v>
                </c:pt>
                <c:pt idx="50" formatCode="m/d/yyyy">
                  <c:v>45107</c:v>
                </c:pt>
                <c:pt idx="51" formatCode="m/d/yyyy">
                  <c:v>45199</c:v>
                </c:pt>
                <c:pt idx="52" formatCode="m/d/yyyy">
                  <c:v>45291</c:v>
                </c:pt>
                <c:pt idx="53" formatCode="m/d/yyyy">
                  <c:v>45382</c:v>
                </c:pt>
                <c:pt idx="54" formatCode="m/d/yyyy">
                  <c:v>45473</c:v>
                </c:pt>
                <c:pt idx="55" formatCode="m/d/yyyy">
                  <c:v>45565</c:v>
                </c:pt>
              </c:numCache>
            </c:numRef>
          </c:cat>
          <c:val>
            <c:numRef>
              <c:f>'Kumulat.tuotto (2)'!$G$11:$G$66</c:f>
              <c:numCache>
                <c:formatCode>General</c:formatCode>
                <c:ptCount val="56"/>
                <c:pt idx="12" formatCode="0.0\ %">
                  <c:v>0</c:v>
                </c:pt>
                <c:pt idx="13" formatCode="0.0\ %">
                  <c:v>1.0874428899947608E-2</c:v>
                </c:pt>
                <c:pt idx="14" formatCode="0.0\ %">
                  <c:v>3.614211611684337E-2</c:v>
                </c:pt>
                <c:pt idx="15" formatCode="0.0\ %">
                  <c:v>4.8973951095526047E-2</c:v>
                </c:pt>
                <c:pt idx="16" formatCode="0.0\ %">
                  <c:v>6.2234760498663277E-2</c:v>
                </c:pt>
                <c:pt idx="17" formatCode="0.0\ %">
                  <c:v>0.1181963170278002</c:v>
                </c:pt>
                <c:pt idx="18" formatCode="0.0\ %">
                  <c:v>0.1139242258576143</c:v>
                </c:pt>
                <c:pt idx="19" formatCode="0.0\ %">
                  <c:v>8.7312885988782396E-2</c:v>
                </c:pt>
                <c:pt idx="20" formatCode="0.0\ %">
                  <c:v>0.11540672147341202</c:v>
                </c:pt>
                <c:pt idx="21" formatCode="0.0\ %">
                  <c:v>0.11138181284969373</c:v>
                </c:pt>
                <c:pt idx="22" formatCode="0.0\ %">
                  <c:v>0.12608585887619173</c:v>
                </c:pt>
                <c:pt idx="23" formatCode="0.0\ %">
                  <c:v>0.15702683781360083</c:v>
                </c:pt>
                <c:pt idx="24" formatCode="0.0\ %">
                  <c:v>0.17735203470030259</c:v>
                </c:pt>
                <c:pt idx="25" formatCode="0.0\ %">
                  <c:v>0.21126762329524196</c:v>
                </c:pt>
                <c:pt idx="26" formatCode="0.0\ %">
                  <c:v>0.22966525193455234</c:v>
                </c:pt>
                <c:pt idx="27" formatCode="0.0\ %">
                  <c:v>0.24889615120839093</c:v>
                </c:pt>
                <c:pt idx="28" formatCode="0.0\ %">
                  <c:v>0.26463145611447403</c:v>
                </c:pt>
                <c:pt idx="29" formatCode="0.0\ %">
                  <c:v>0.25982322307326777</c:v>
                </c:pt>
                <c:pt idx="30" formatCode="0.0\ %">
                  <c:v>0.2747103770478927</c:v>
                </c:pt>
                <c:pt idx="31" formatCode="0.0\ %">
                  <c:v>0.29230713009231124</c:v>
                </c:pt>
                <c:pt idx="32" formatCode="0.0\ %">
                  <c:v>0.24659514233171942</c:v>
                </c:pt>
                <c:pt idx="33" formatCode="0.0\ %">
                  <c:v>0.3109744727547985</c:v>
                </c:pt>
                <c:pt idx="34" formatCode="0.0\ %">
                  <c:v>0.3363033356746794</c:v>
                </c:pt>
                <c:pt idx="35" formatCode="0.0\ %">
                  <c:v>0.36345099315216234</c:v>
                </c:pt>
                <c:pt idx="36" formatCode="0.0\ %">
                  <c:v>0.40868692478925617</c:v>
                </c:pt>
                <c:pt idx="37" formatCode="0%">
                  <c:v>0.27551376706848685</c:v>
                </c:pt>
                <c:pt idx="38" formatCode="0%">
                  <c:v>0.35073413929715413</c:v>
                </c:pt>
                <c:pt idx="39" formatCode="0%">
                  <c:v>0.38561561961519142</c:v>
                </c:pt>
                <c:pt idx="40" formatCode="0%">
                  <c:v>0.45918715779766672</c:v>
                </c:pt>
                <c:pt idx="41" formatCode="0%">
                  <c:v>0.51540483821874372</c:v>
                </c:pt>
                <c:pt idx="42" formatCode="0%">
                  <c:v>0.57262972641548782</c:v>
                </c:pt>
                <c:pt idx="43" formatCode="0%">
                  <c:v>0.59570562888289413</c:v>
                </c:pt>
                <c:pt idx="44" formatCode="0%">
                  <c:v>0.66387618290238093</c:v>
                </c:pt>
                <c:pt idx="45" formatCode="0%">
                  <c:v>0.63191346289356098</c:v>
                </c:pt>
                <c:pt idx="46" formatCode="0%">
                  <c:v>0.58877383332177224</c:v>
                </c:pt>
                <c:pt idx="47" formatCode="0%">
                  <c:v>0.58214459775763161</c:v>
                </c:pt>
                <c:pt idx="48" formatCode="0%">
                  <c:v>0.60282556245868335</c:v>
                </c:pt>
                <c:pt idx="49" formatCode="0%">
                  <c:v>0.62810226923423729</c:v>
                </c:pt>
                <c:pt idx="50" formatCode="0%">
                  <c:v>0.64811318744709689</c:v>
                </c:pt>
                <c:pt idx="51" formatCode="0%">
                  <c:v>0.64598370311744202</c:v>
                </c:pt>
                <c:pt idx="52" formatCode="0%">
                  <c:v>0.69969885569549062</c:v>
                </c:pt>
                <c:pt idx="53" formatCode="0%">
                  <c:v>0.75592496631524497</c:v>
                </c:pt>
                <c:pt idx="54" formatCode="0%">
                  <c:v>0.78772281207678341</c:v>
                </c:pt>
                <c:pt idx="55" formatCode="0%">
                  <c:v>0.81795037078778243</c:v>
                </c:pt>
              </c:numCache>
            </c:numRef>
          </c:val>
          <c:smooth val="0"/>
          <c:extLst>
            <c:ext xmlns:c16="http://schemas.microsoft.com/office/drawing/2014/chart" uri="{C3380CC4-5D6E-409C-BE32-E72D297353CC}">
              <c16:uniqueId val="{00000003-C0FB-4B02-85AA-C81D446A14B1}"/>
            </c:ext>
          </c:extLst>
        </c:ser>
        <c:dLbls>
          <c:showLegendKey val="0"/>
          <c:showVal val="0"/>
          <c:showCatName val="0"/>
          <c:showSerName val="0"/>
          <c:showPercent val="0"/>
          <c:showBubbleSize val="0"/>
        </c:dLbls>
        <c:smooth val="0"/>
        <c:axId val="924971664"/>
        <c:axId val="924972224"/>
      </c:lineChart>
      <c:dateAx>
        <c:axId val="924971664"/>
        <c:scaling>
          <c:orientation val="minMax"/>
          <c:max val="45565"/>
        </c:scaling>
        <c:delete val="0"/>
        <c:axPos val="b"/>
        <c:majorGridlines>
          <c:spPr>
            <a:ln w="9525" cap="flat" cmpd="sng" algn="ctr">
              <a:solidFill>
                <a:schemeClr val="tx1">
                  <a:lumMod val="15000"/>
                  <a:lumOff val="85000"/>
                </a:schemeClr>
              </a:solidFill>
              <a:round/>
            </a:ln>
            <a:effectLst/>
          </c:spPr>
        </c:majorGridlines>
        <c:numFmt formatCode="d:m:yyyy"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mj-lt"/>
                <a:ea typeface="+mn-ea"/>
                <a:cs typeface="Calibri Light" panose="020F0302020204030204" pitchFamily="34" charset="0"/>
              </a:defRPr>
            </a:pPr>
            <a:endParaRPr lang="fi-FI"/>
          </a:p>
        </c:txPr>
        <c:crossAx val="924972224"/>
        <c:crosses val="autoZero"/>
        <c:auto val="1"/>
        <c:lblOffset val="100"/>
        <c:baseTimeUnit val="months"/>
        <c:majorUnit val="1"/>
        <c:majorTimeUnit val="years"/>
        <c:minorUnit val="1"/>
        <c:minorTimeUnit val="months"/>
      </c:dateAx>
      <c:valAx>
        <c:axId val="924972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Calibri Light" panose="020F0302020204030204" pitchFamily="34" charset="0"/>
              </a:defRPr>
            </a:pPr>
            <a:endParaRPr lang="fi-FI"/>
          </a:p>
        </c:txPr>
        <c:crossAx val="924971664"/>
        <c:crosses val="autoZero"/>
        <c:crossBetween val="between"/>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i-FI"/>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43791641429435"/>
          <c:y val="0.13029350377445595"/>
          <c:w val="0.76905563720480552"/>
          <c:h val="0.73736971462382228"/>
        </c:manualLayout>
      </c:layout>
      <c:barChart>
        <c:barDir val="col"/>
        <c:grouping val="clustered"/>
        <c:varyColors val="0"/>
        <c:ser>
          <c:idx val="0"/>
          <c:order val="0"/>
          <c:spPr>
            <a:solidFill>
              <a:srgbClr val="C5C5C5"/>
            </a:solidFill>
            <a:ln>
              <a:noFill/>
            </a:ln>
            <a:effectLst/>
          </c:spPr>
          <c:invertIfNegative val="0"/>
          <c:dPt>
            <c:idx val="4"/>
            <c:invertIfNegative val="0"/>
            <c:bubble3D val="0"/>
            <c:spPr>
              <a:solidFill>
                <a:srgbClr val="C5C5C5"/>
              </a:solidFill>
              <a:ln>
                <a:noFill/>
              </a:ln>
              <a:effectLst/>
            </c:spPr>
            <c:extLst>
              <c:ext xmlns:c16="http://schemas.microsoft.com/office/drawing/2014/chart" uri="{C3380CC4-5D6E-409C-BE32-E72D297353CC}">
                <c16:uniqueId val="{00000001-A036-4475-B9E0-2BBDD8E269EA}"/>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9-FA0C-452E-8B9D-8F1DE1F5DF6A}"/>
              </c:ext>
            </c:extLst>
          </c:dPt>
          <c:dPt>
            <c:idx val="7"/>
            <c:invertIfNegative val="0"/>
            <c:bubble3D val="0"/>
            <c:spPr>
              <a:solidFill>
                <a:srgbClr val="C5C5C5"/>
              </a:solidFill>
              <a:ln w="9525">
                <a:solidFill>
                  <a:schemeClr val="bg2">
                    <a:lumMod val="75000"/>
                  </a:schemeClr>
                </a:solidFill>
              </a:ln>
              <a:effectLst/>
            </c:spPr>
            <c:extLst>
              <c:ext xmlns:c16="http://schemas.microsoft.com/office/drawing/2014/chart" uri="{C3380CC4-5D6E-409C-BE32-E72D297353CC}">
                <c16:uniqueId val="{00000003-A036-4475-B9E0-2BBDD8E269EA}"/>
              </c:ext>
            </c:extLst>
          </c:dPt>
          <c:dPt>
            <c:idx val="8"/>
            <c:invertIfNegative val="0"/>
            <c:bubble3D val="0"/>
            <c:spPr>
              <a:solidFill>
                <a:srgbClr val="C5C5C5"/>
              </a:solidFill>
              <a:ln>
                <a:noFill/>
              </a:ln>
              <a:effectLst/>
            </c:spPr>
            <c:extLst>
              <c:ext xmlns:c16="http://schemas.microsoft.com/office/drawing/2014/chart" uri="{C3380CC4-5D6E-409C-BE32-E72D297353CC}">
                <c16:uniqueId val="{00000005-A036-4475-B9E0-2BBDD8E269EA}"/>
              </c:ext>
            </c:extLst>
          </c:dPt>
          <c:dPt>
            <c:idx val="9"/>
            <c:invertIfNegative val="0"/>
            <c:bubble3D val="0"/>
            <c:spPr>
              <a:solidFill>
                <a:srgbClr val="C5C5C5"/>
              </a:solidFill>
              <a:ln>
                <a:solidFill>
                  <a:schemeClr val="accent1"/>
                </a:solidFill>
              </a:ln>
              <a:effectLst/>
            </c:spPr>
            <c:extLst>
              <c:ext xmlns:c16="http://schemas.microsoft.com/office/drawing/2014/chart" uri="{C3380CC4-5D6E-409C-BE32-E72D297353CC}">
                <c16:uniqueId val="{00000007-A036-4475-B9E0-2BBDD8E269E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'Uudet tke-eläke myöntöpäätökset'!$C$4:$C$9</c:f>
              <c:strCache>
                <c:ptCount val="6"/>
                <c:pt idx="0">
                  <c:v>2020</c:v>
                </c:pt>
                <c:pt idx="1">
                  <c:v>2021</c:v>
                </c:pt>
                <c:pt idx="2">
                  <c:v>2022</c:v>
                </c:pt>
                <c:pt idx="3">
                  <c:v>2023</c:v>
                </c:pt>
                <c:pt idx="4">
                  <c:v>1–9/2023</c:v>
                </c:pt>
                <c:pt idx="5">
                  <c:v>1–9/2024</c:v>
                </c:pt>
              </c:strCache>
              <c:extLst/>
            </c:strRef>
          </c:cat>
          <c:val>
            <c:numRef>
              <c:f>'Uudet tke-eläke myöntöpäätökset'!$D$4:$D$9</c:f>
              <c:numCache>
                <c:formatCode>#,##0</c:formatCode>
                <c:ptCount val="6"/>
                <c:pt idx="0">
                  <c:v>3692</c:v>
                </c:pt>
                <c:pt idx="1">
                  <c:v>3683</c:v>
                </c:pt>
                <c:pt idx="2">
                  <c:v>3685</c:v>
                </c:pt>
                <c:pt idx="3">
                  <c:v>3844</c:v>
                </c:pt>
                <c:pt idx="4">
                  <c:v>2941</c:v>
                </c:pt>
                <c:pt idx="5">
                  <c:v>2464</c:v>
                </c:pt>
              </c:numCache>
              <c:extLst/>
            </c:numRef>
          </c:val>
          <c:extLst>
            <c:ext xmlns:c16="http://schemas.microsoft.com/office/drawing/2014/chart" uri="{C3380CC4-5D6E-409C-BE32-E72D297353CC}">
              <c16:uniqueId val="{00000008-A036-4475-B9E0-2BBDD8E269EA}"/>
            </c:ext>
          </c:extLst>
        </c:ser>
        <c:dLbls>
          <c:dLblPos val="outEnd"/>
          <c:showLegendKey val="0"/>
          <c:showVal val="1"/>
          <c:showCatName val="0"/>
          <c:showSerName val="0"/>
          <c:showPercent val="0"/>
          <c:showBubbleSize val="0"/>
        </c:dLbls>
        <c:gapWidth val="50"/>
        <c:overlap val="-27"/>
        <c:axId val="892803712"/>
        <c:axId val="892804272"/>
      </c:barChart>
      <c:catAx>
        <c:axId val="89280371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4272"/>
        <c:crosses val="autoZero"/>
        <c:auto val="1"/>
        <c:lblAlgn val="ctr"/>
        <c:lblOffset val="100"/>
        <c:noMultiLvlLbl val="0"/>
      </c:catAx>
      <c:valAx>
        <c:axId val="892804272"/>
        <c:scaling>
          <c:orientation val="minMax"/>
          <c:min val="0"/>
        </c:scaling>
        <c:delete val="0"/>
        <c:axPos val="l"/>
        <c:majorGridlines>
          <c:spPr>
            <a:ln w="3175" cap="flat" cmpd="sng" algn="ctr">
              <a:solidFill>
                <a:srgbClr val="DEDEDE"/>
              </a:solidFill>
              <a:round/>
            </a:ln>
            <a:effectLst/>
          </c:spPr>
        </c:majorGridlines>
        <c:title>
          <c:tx>
            <c:rich>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r>
                  <a:rPr lang="fi-FI" sz="1200">
                    <a:solidFill>
                      <a:sysClr val="windowText" lastClr="000000"/>
                    </a:solidFill>
                    <a:latin typeface="+mj-lt"/>
                    <a:cs typeface="Calibri Light" panose="020F0302020204030204" pitchFamily="34" charset="0"/>
                  </a:rPr>
                  <a:t>kpl</a:t>
                </a:r>
              </a:p>
            </c:rich>
          </c:tx>
          <c:layout>
            <c:manualLayout>
              <c:xMode val="edge"/>
              <c:yMode val="edge"/>
              <c:x val="6.7848060865145401E-2"/>
              <c:y val="2.9840875459013101E-3"/>
            </c:manualLayout>
          </c:layout>
          <c:overlay val="0"/>
          <c:spPr>
            <a:noFill/>
            <a:ln>
              <a:noFill/>
            </a:ln>
            <a:effectLst/>
          </c:spPr>
          <c:txPr>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37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43791641429435"/>
          <c:y val="0.13029350377445595"/>
          <c:w val="0.76905563720480552"/>
          <c:h val="0.73736971462382228"/>
        </c:manualLayout>
      </c:layout>
      <c:barChart>
        <c:barDir val="col"/>
        <c:grouping val="clustered"/>
        <c:varyColors val="0"/>
        <c:ser>
          <c:idx val="0"/>
          <c:order val="0"/>
          <c:spPr>
            <a:solidFill>
              <a:srgbClr val="C5C5C5"/>
            </a:solidFill>
            <a:ln>
              <a:noFill/>
            </a:ln>
            <a:effectLst/>
          </c:spPr>
          <c:invertIfNegative val="0"/>
          <c:dPt>
            <c:idx val="4"/>
            <c:invertIfNegative val="0"/>
            <c:bubble3D val="0"/>
            <c:spPr>
              <a:solidFill>
                <a:srgbClr val="C5C5C5"/>
              </a:solidFill>
              <a:ln>
                <a:noFill/>
              </a:ln>
              <a:effectLst/>
            </c:spPr>
            <c:extLst>
              <c:ext xmlns:c16="http://schemas.microsoft.com/office/drawing/2014/chart" uri="{C3380CC4-5D6E-409C-BE32-E72D297353CC}">
                <c16:uniqueId val="{00000001-C6AE-49AA-8D1C-7C36E1283630}"/>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8-92C6-4A58-B5FF-6F482106BA02}"/>
              </c:ext>
            </c:extLst>
          </c:dPt>
          <c:dPt>
            <c:idx val="7"/>
            <c:invertIfNegative val="0"/>
            <c:bubble3D val="0"/>
            <c:spPr>
              <a:solidFill>
                <a:srgbClr val="C5C5C5"/>
              </a:solidFill>
              <a:ln w="9525">
                <a:solidFill>
                  <a:schemeClr val="bg2">
                    <a:lumMod val="75000"/>
                  </a:schemeClr>
                </a:solidFill>
              </a:ln>
              <a:effectLst/>
            </c:spPr>
            <c:extLst>
              <c:ext xmlns:c16="http://schemas.microsoft.com/office/drawing/2014/chart" uri="{C3380CC4-5D6E-409C-BE32-E72D297353CC}">
                <c16:uniqueId val="{00000003-C6AE-49AA-8D1C-7C36E1283630}"/>
              </c:ext>
            </c:extLst>
          </c:dPt>
          <c:dPt>
            <c:idx val="8"/>
            <c:invertIfNegative val="0"/>
            <c:bubble3D val="0"/>
            <c:spPr>
              <a:solidFill>
                <a:srgbClr val="C5C5C5"/>
              </a:solidFill>
              <a:ln>
                <a:noFill/>
              </a:ln>
              <a:effectLst/>
            </c:spPr>
            <c:extLst>
              <c:ext xmlns:c16="http://schemas.microsoft.com/office/drawing/2014/chart" uri="{C3380CC4-5D6E-409C-BE32-E72D297353CC}">
                <c16:uniqueId val="{00000005-C6AE-49AA-8D1C-7C36E1283630}"/>
              </c:ext>
            </c:extLst>
          </c:dPt>
          <c:dPt>
            <c:idx val="9"/>
            <c:invertIfNegative val="0"/>
            <c:bubble3D val="0"/>
            <c:spPr>
              <a:solidFill>
                <a:srgbClr val="C5C5C5"/>
              </a:solidFill>
              <a:ln>
                <a:solidFill>
                  <a:schemeClr val="accent1"/>
                </a:solidFill>
              </a:ln>
              <a:effectLst/>
            </c:spPr>
            <c:extLst>
              <c:ext xmlns:c16="http://schemas.microsoft.com/office/drawing/2014/chart" uri="{C3380CC4-5D6E-409C-BE32-E72D297353CC}">
                <c16:uniqueId val="{00000007-C6AE-49AA-8D1C-7C36E128363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'Ammat. kuntoutuksen ennakkop.'!$C$4:$C$9</c:f>
              <c:strCache>
                <c:ptCount val="6"/>
                <c:pt idx="0">
                  <c:v>2020</c:v>
                </c:pt>
                <c:pt idx="1">
                  <c:v>2021</c:v>
                </c:pt>
                <c:pt idx="2">
                  <c:v>2022</c:v>
                </c:pt>
                <c:pt idx="3">
                  <c:v>2023</c:v>
                </c:pt>
                <c:pt idx="4">
                  <c:v>1–9/2023</c:v>
                </c:pt>
                <c:pt idx="5">
                  <c:v>1–9/2024</c:v>
                </c:pt>
              </c:strCache>
              <c:extLst/>
            </c:strRef>
          </c:cat>
          <c:val>
            <c:numRef>
              <c:f>'Ammat. kuntoutuksen ennakkop.'!$D$4:$D$9</c:f>
              <c:numCache>
                <c:formatCode>#,##0</c:formatCode>
                <c:ptCount val="6"/>
                <c:pt idx="0">
                  <c:v>3288</c:v>
                </c:pt>
                <c:pt idx="1">
                  <c:v>3259</c:v>
                </c:pt>
                <c:pt idx="2">
                  <c:v>2925</c:v>
                </c:pt>
                <c:pt idx="3">
                  <c:v>2809</c:v>
                </c:pt>
                <c:pt idx="4">
                  <c:v>2123</c:v>
                </c:pt>
                <c:pt idx="5">
                  <c:v>2133</c:v>
                </c:pt>
              </c:numCache>
              <c:extLst/>
            </c:numRef>
          </c:val>
          <c:extLst>
            <c:ext xmlns:c16="http://schemas.microsoft.com/office/drawing/2014/chart" uri="{C3380CC4-5D6E-409C-BE32-E72D297353CC}">
              <c16:uniqueId val="{00000008-C6AE-49AA-8D1C-7C36E1283630}"/>
            </c:ext>
          </c:extLst>
        </c:ser>
        <c:dLbls>
          <c:dLblPos val="outEnd"/>
          <c:showLegendKey val="0"/>
          <c:showVal val="1"/>
          <c:showCatName val="0"/>
          <c:showSerName val="0"/>
          <c:showPercent val="0"/>
          <c:showBubbleSize val="0"/>
        </c:dLbls>
        <c:gapWidth val="50"/>
        <c:overlap val="-27"/>
        <c:axId val="892803712"/>
        <c:axId val="892804272"/>
      </c:barChart>
      <c:catAx>
        <c:axId val="89280371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4272"/>
        <c:crosses val="autoZero"/>
        <c:auto val="1"/>
        <c:lblAlgn val="ctr"/>
        <c:lblOffset val="100"/>
        <c:noMultiLvlLbl val="0"/>
      </c:catAx>
      <c:valAx>
        <c:axId val="892804272"/>
        <c:scaling>
          <c:orientation val="minMax"/>
          <c:min val="0"/>
        </c:scaling>
        <c:delete val="0"/>
        <c:axPos val="l"/>
        <c:majorGridlines>
          <c:spPr>
            <a:ln w="3175" cap="flat" cmpd="sng" algn="ctr">
              <a:solidFill>
                <a:srgbClr val="DEDEDE"/>
              </a:solidFill>
              <a:round/>
            </a:ln>
            <a:effectLst/>
          </c:spPr>
        </c:majorGridlines>
        <c:title>
          <c:tx>
            <c:rich>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r>
                  <a:rPr lang="fi-FI" sz="1200">
                    <a:solidFill>
                      <a:sysClr val="windowText" lastClr="000000"/>
                    </a:solidFill>
                    <a:latin typeface="+mj-lt"/>
                    <a:cs typeface="Calibri Light" panose="020F0302020204030204" pitchFamily="34" charset="0"/>
                  </a:rPr>
                  <a:t>kpl</a:t>
                </a:r>
              </a:p>
            </c:rich>
          </c:tx>
          <c:layout>
            <c:manualLayout>
              <c:xMode val="edge"/>
              <c:yMode val="edge"/>
              <c:x val="7.2063493553526078E-2"/>
              <c:y val="1.2264830005298061E-2"/>
            </c:manualLayout>
          </c:layout>
          <c:overlay val="0"/>
          <c:spPr>
            <a:noFill/>
            <a:ln>
              <a:noFill/>
            </a:ln>
            <a:effectLst/>
          </c:spPr>
          <c:txPr>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37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9858507534274"/>
          <c:y val="0.10774633342663864"/>
          <c:w val="0.87901414924657262"/>
          <c:h val="0.78901113923421373"/>
        </c:manualLayout>
      </c:layout>
      <c:barChart>
        <c:barDir val="col"/>
        <c:grouping val="clustered"/>
        <c:varyColors val="0"/>
        <c:ser>
          <c:idx val="0"/>
          <c:order val="0"/>
          <c:spPr>
            <a:solidFill>
              <a:srgbClr val="C5C5C5"/>
            </a:solidFill>
            <a:ln>
              <a:noFill/>
            </a:ln>
            <a:effectLst/>
          </c:spPr>
          <c:invertIfNegative val="0"/>
          <c:dPt>
            <c:idx val="4"/>
            <c:invertIfNegative val="0"/>
            <c:bubble3D val="0"/>
            <c:spPr>
              <a:solidFill>
                <a:srgbClr val="C5C5C5"/>
              </a:solidFill>
              <a:ln>
                <a:noFill/>
              </a:ln>
              <a:effectLst/>
            </c:spPr>
            <c:extLst>
              <c:ext xmlns:c16="http://schemas.microsoft.com/office/drawing/2014/chart" uri="{C3380CC4-5D6E-409C-BE32-E72D297353CC}">
                <c16:uniqueId val="{00000003-0503-42E9-A796-34733A8388BB}"/>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8-4D68-42A0-8260-032BFFEE1586}"/>
              </c:ext>
            </c:extLst>
          </c:dPt>
          <c:dPt>
            <c:idx val="6"/>
            <c:invertIfNegative val="0"/>
            <c:bubble3D val="0"/>
            <c:spPr>
              <a:solidFill>
                <a:srgbClr val="C5C5C5"/>
              </a:solidFill>
              <a:ln w="9525">
                <a:solidFill>
                  <a:schemeClr val="bg2">
                    <a:lumMod val="75000"/>
                  </a:schemeClr>
                </a:solidFill>
              </a:ln>
              <a:effectLst/>
            </c:spPr>
            <c:extLst>
              <c:ext xmlns:c16="http://schemas.microsoft.com/office/drawing/2014/chart" uri="{C3380CC4-5D6E-409C-BE32-E72D297353CC}">
                <c16:uniqueId val="{00000005-0503-42E9-A796-34733A8388BB}"/>
              </c:ext>
            </c:extLst>
          </c:dPt>
          <c:dPt>
            <c:idx val="7"/>
            <c:invertIfNegative val="0"/>
            <c:bubble3D val="0"/>
            <c:spPr>
              <a:solidFill>
                <a:srgbClr val="C5C5C5"/>
              </a:solidFill>
              <a:ln>
                <a:noFill/>
              </a:ln>
              <a:effectLst/>
            </c:spPr>
            <c:extLst>
              <c:ext xmlns:c16="http://schemas.microsoft.com/office/drawing/2014/chart" uri="{C3380CC4-5D6E-409C-BE32-E72D297353CC}">
                <c16:uniqueId val="{00000007-0503-42E9-A796-34733A8388BB}"/>
              </c:ext>
            </c:extLst>
          </c:dPt>
          <c:dPt>
            <c:idx val="8"/>
            <c:invertIfNegative val="0"/>
            <c:bubble3D val="0"/>
            <c:spPr>
              <a:solidFill>
                <a:srgbClr val="C5C5C5"/>
              </a:solidFill>
              <a:ln>
                <a:solidFill>
                  <a:schemeClr val="accent1"/>
                </a:solidFill>
              </a:ln>
              <a:effectLst/>
            </c:spPr>
            <c:extLst>
              <c:ext xmlns:c16="http://schemas.microsoft.com/office/drawing/2014/chart" uri="{C3380CC4-5D6E-409C-BE32-E72D297353CC}">
                <c16:uniqueId val="{00000009-0503-42E9-A796-34733A8388B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'Maksutulo kehitys'!$C$10:$C$15</c:f>
              <c:strCache>
                <c:ptCount val="6"/>
                <c:pt idx="0">
                  <c:v>2020</c:v>
                </c:pt>
                <c:pt idx="1">
                  <c:v>2021</c:v>
                </c:pt>
                <c:pt idx="2">
                  <c:v>2022</c:v>
                </c:pt>
                <c:pt idx="3">
                  <c:v>2023</c:v>
                </c:pt>
                <c:pt idx="4">
                  <c:v>1–9/2023</c:v>
                </c:pt>
                <c:pt idx="5">
                  <c:v>1–9/2024</c:v>
                </c:pt>
              </c:strCache>
              <c:extLst/>
            </c:strRef>
          </c:cat>
          <c:val>
            <c:numRef>
              <c:f>'Maksutulo kehitys'!$D$10:$D$15</c:f>
              <c:numCache>
                <c:formatCode>#\ ##0.0</c:formatCode>
                <c:ptCount val="6"/>
                <c:pt idx="0">
                  <c:v>3615.6053220800004</c:v>
                </c:pt>
                <c:pt idx="1">
                  <c:v>4035.8941103000006</c:v>
                </c:pt>
                <c:pt idx="2">
                  <c:v>4348.3435768400004</c:v>
                </c:pt>
                <c:pt idx="3">
                  <c:v>4397.468857509999</c:v>
                </c:pt>
                <c:pt idx="4">
                  <c:v>3295.9334133401744</c:v>
                </c:pt>
                <c:pt idx="5" formatCode="#,##0">
                  <c:v>3269.4191239359052</c:v>
                </c:pt>
              </c:numCache>
              <c:extLst/>
            </c:numRef>
          </c:val>
          <c:extLst>
            <c:ext xmlns:c16="http://schemas.microsoft.com/office/drawing/2014/chart" uri="{C3380CC4-5D6E-409C-BE32-E72D297353CC}">
              <c16:uniqueId val="{0000000E-0503-42E9-A796-34733A8388BB}"/>
            </c:ext>
          </c:extLst>
        </c:ser>
        <c:dLbls>
          <c:dLblPos val="outEnd"/>
          <c:showLegendKey val="0"/>
          <c:showVal val="1"/>
          <c:showCatName val="0"/>
          <c:showSerName val="0"/>
          <c:showPercent val="0"/>
          <c:showBubbleSize val="0"/>
        </c:dLbls>
        <c:gapWidth val="50"/>
        <c:overlap val="-27"/>
        <c:axId val="892803712"/>
        <c:axId val="892804272"/>
      </c:barChart>
      <c:catAx>
        <c:axId val="89280371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4272"/>
        <c:crosses val="autoZero"/>
        <c:auto val="1"/>
        <c:lblAlgn val="ctr"/>
        <c:lblOffset val="100"/>
        <c:noMultiLvlLbl val="0"/>
      </c:catAx>
      <c:valAx>
        <c:axId val="892804272"/>
        <c:scaling>
          <c:orientation val="minMax"/>
        </c:scaling>
        <c:delete val="0"/>
        <c:axPos val="l"/>
        <c:majorGridlines>
          <c:spPr>
            <a:ln w="3175" cap="flat" cmpd="sng" algn="ctr">
              <a:solidFill>
                <a:srgbClr val="DEDEDE"/>
              </a:solidFill>
              <a:round/>
            </a:ln>
            <a:effectLst/>
          </c:spPr>
        </c:majorGridlines>
        <c:title>
          <c:tx>
            <c:rich>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r>
                  <a:rPr lang="fi-FI" sz="1200">
                    <a:solidFill>
                      <a:sysClr val="windowText" lastClr="000000"/>
                    </a:solidFill>
                    <a:latin typeface="+mj-lt"/>
                    <a:cs typeface="Calibri Light" panose="020F0302020204030204" pitchFamily="34" charset="0"/>
                  </a:rPr>
                  <a:t>milj.</a:t>
                </a:r>
                <a:r>
                  <a:rPr lang="fi-FI" sz="1200" baseline="0">
                    <a:solidFill>
                      <a:sysClr val="windowText" lastClr="000000"/>
                    </a:solidFill>
                    <a:latin typeface="+mj-lt"/>
                    <a:cs typeface="Calibri Light" panose="020F0302020204030204" pitchFamily="34" charset="0"/>
                  </a:rPr>
                  <a:t> e</a:t>
                </a:r>
                <a:endParaRPr lang="fi-FI" sz="1200">
                  <a:solidFill>
                    <a:sysClr val="windowText" lastClr="000000"/>
                  </a:solidFill>
                  <a:latin typeface="+mj-lt"/>
                  <a:cs typeface="Calibri Light" panose="020F0302020204030204" pitchFamily="34" charset="0"/>
                </a:endParaRPr>
              </a:p>
            </c:rich>
          </c:tx>
          <c:layout>
            <c:manualLayout>
              <c:xMode val="edge"/>
              <c:yMode val="edge"/>
              <c:x val="7.6142131979695434E-3"/>
              <c:y val="9.5816517954429026E-3"/>
            </c:manualLayout>
          </c:layout>
          <c:overlay val="0"/>
          <c:spPr>
            <a:noFill/>
            <a:ln>
              <a:noFill/>
            </a:ln>
            <a:effectLst/>
          </c:spPr>
          <c:txPr>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37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743791641429435"/>
          <c:y val="0.13029350377445595"/>
          <c:w val="0.76905563720480552"/>
          <c:h val="0.73736971462382228"/>
        </c:manualLayout>
      </c:layout>
      <c:barChart>
        <c:barDir val="col"/>
        <c:grouping val="clustered"/>
        <c:varyColors val="0"/>
        <c:ser>
          <c:idx val="0"/>
          <c:order val="0"/>
          <c:spPr>
            <a:solidFill>
              <a:srgbClr val="C5C5C5"/>
            </a:solidFill>
            <a:ln>
              <a:noFill/>
            </a:ln>
            <a:effectLst/>
          </c:spPr>
          <c:invertIfNegative val="0"/>
          <c:dPt>
            <c:idx val="4"/>
            <c:invertIfNegative val="0"/>
            <c:bubble3D val="0"/>
            <c:spPr>
              <a:solidFill>
                <a:srgbClr val="C5C5C5"/>
              </a:solidFill>
              <a:ln>
                <a:noFill/>
              </a:ln>
              <a:effectLst/>
            </c:spPr>
            <c:extLst>
              <c:ext xmlns:c16="http://schemas.microsoft.com/office/drawing/2014/chart" uri="{C3380CC4-5D6E-409C-BE32-E72D297353CC}">
                <c16:uniqueId val="{00000001-F2CB-4EEA-B3E5-9BEF5666586B}"/>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3-F2CB-4EEA-B3E5-9BEF5666586B}"/>
              </c:ext>
            </c:extLst>
          </c:dPt>
          <c:dPt>
            <c:idx val="8"/>
            <c:invertIfNegative val="0"/>
            <c:bubble3D val="0"/>
            <c:spPr>
              <a:solidFill>
                <a:srgbClr val="C5C5C5"/>
              </a:solidFill>
              <a:ln w="9525">
                <a:solidFill>
                  <a:schemeClr val="bg2">
                    <a:lumMod val="75000"/>
                  </a:schemeClr>
                </a:solidFill>
              </a:ln>
              <a:effectLst/>
            </c:spPr>
            <c:extLst>
              <c:ext xmlns:c16="http://schemas.microsoft.com/office/drawing/2014/chart" uri="{C3380CC4-5D6E-409C-BE32-E72D297353CC}">
                <c16:uniqueId val="{00000005-F2CB-4EEA-B3E5-9BEF5666586B}"/>
              </c:ext>
            </c:extLst>
          </c:dPt>
          <c:dPt>
            <c:idx val="9"/>
            <c:invertIfNegative val="0"/>
            <c:bubble3D val="0"/>
            <c:spPr>
              <a:solidFill>
                <a:srgbClr val="C5C5C5"/>
              </a:solidFill>
              <a:ln>
                <a:noFill/>
              </a:ln>
              <a:effectLst/>
            </c:spPr>
            <c:extLst>
              <c:ext xmlns:c16="http://schemas.microsoft.com/office/drawing/2014/chart" uri="{C3380CC4-5D6E-409C-BE32-E72D297353CC}">
                <c16:uniqueId val="{00000007-F2CB-4EEA-B3E5-9BEF5666586B}"/>
              </c:ext>
            </c:extLst>
          </c:dPt>
          <c:dPt>
            <c:idx val="10"/>
            <c:invertIfNegative val="0"/>
            <c:bubble3D val="0"/>
            <c:spPr>
              <a:solidFill>
                <a:srgbClr val="C5C5C5"/>
              </a:solidFill>
              <a:ln>
                <a:solidFill>
                  <a:schemeClr val="accent1"/>
                </a:solidFill>
              </a:ln>
              <a:effectLst/>
            </c:spPr>
            <c:extLst>
              <c:ext xmlns:c16="http://schemas.microsoft.com/office/drawing/2014/chart" uri="{C3380CC4-5D6E-409C-BE32-E72D297353CC}">
                <c16:uniqueId val="{00000009-F2CB-4EEA-B3E5-9BEF5666586B}"/>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j-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'toimintokohtaiset liikekulut'!$C$10:$C$15</c:f>
              <c:strCache>
                <c:ptCount val="6"/>
                <c:pt idx="0">
                  <c:v>2020</c:v>
                </c:pt>
                <c:pt idx="1">
                  <c:v>2021</c:v>
                </c:pt>
                <c:pt idx="2">
                  <c:v>2022</c:v>
                </c:pt>
                <c:pt idx="3">
                  <c:v>2023</c:v>
                </c:pt>
                <c:pt idx="4">
                  <c:v>9/2023</c:v>
                </c:pt>
                <c:pt idx="5">
                  <c:v>9/2024</c:v>
                </c:pt>
              </c:strCache>
            </c:strRef>
          </c:cat>
          <c:val>
            <c:numRef>
              <c:f>'toimintokohtaiset liikekulut'!$D$10:$D$15</c:f>
              <c:numCache>
                <c:formatCode>#\ ##0.0</c:formatCode>
                <c:ptCount val="6"/>
                <c:pt idx="0">
                  <c:v>85.42</c:v>
                </c:pt>
                <c:pt idx="1">
                  <c:v>89.278000000000006</c:v>
                </c:pt>
                <c:pt idx="2">
                  <c:v>81.570999999999998</c:v>
                </c:pt>
                <c:pt idx="3">
                  <c:v>74.161044209999986</c:v>
                </c:pt>
                <c:pt idx="4">
                  <c:v>58.320443074569809</c:v>
                </c:pt>
                <c:pt idx="5">
                  <c:v>55.7061637896674</c:v>
                </c:pt>
              </c:numCache>
            </c:numRef>
          </c:val>
          <c:extLst>
            <c:ext xmlns:c16="http://schemas.microsoft.com/office/drawing/2014/chart" uri="{C3380CC4-5D6E-409C-BE32-E72D297353CC}">
              <c16:uniqueId val="{0000000A-F2CB-4EEA-B3E5-9BEF5666586B}"/>
            </c:ext>
          </c:extLst>
        </c:ser>
        <c:dLbls>
          <c:showLegendKey val="0"/>
          <c:showVal val="0"/>
          <c:showCatName val="0"/>
          <c:showSerName val="0"/>
          <c:showPercent val="0"/>
          <c:showBubbleSize val="0"/>
        </c:dLbls>
        <c:gapWidth val="50"/>
        <c:overlap val="-27"/>
        <c:axId val="892803712"/>
        <c:axId val="892804272"/>
      </c:barChart>
      <c:catAx>
        <c:axId val="89280371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4272"/>
        <c:crosses val="autoZero"/>
        <c:auto val="1"/>
        <c:lblAlgn val="ctr"/>
        <c:lblOffset val="100"/>
        <c:noMultiLvlLbl val="0"/>
      </c:catAx>
      <c:valAx>
        <c:axId val="892804272"/>
        <c:scaling>
          <c:orientation val="minMax"/>
          <c:min val="0"/>
        </c:scaling>
        <c:delete val="0"/>
        <c:axPos val="l"/>
        <c:majorGridlines>
          <c:spPr>
            <a:ln w="3175" cap="flat" cmpd="sng" algn="ctr">
              <a:solidFill>
                <a:srgbClr val="DEDEDE"/>
              </a:solidFill>
              <a:round/>
            </a:ln>
            <a:effectLst/>
          </c:spPr>
        </c:majorGridlines>
        <c:title>
          <c:tx>
            <c:rich>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r>
                  <a:rPr lang="fi-FI" sz="1200">
                    <a:solidFill>
                      <a:sysClr val="windowText" lastClr="000000"/>
                    </a:solidFill>
                    <a:latin typeface="+mj-lt"/>
                    <a:cs typeface="Calibri Light" panose="020F0302020204030204" pitchFamily="34" charset="0"/>
                  </a:rPr>
                  <a:t>milj.</a:t>
                </a:r>
                <a:r>
                  <a:rPr lang="fi-FI" sz="1200" baseline="0">
                    <a:solidFill>
                      <a:sysClr val="windowText" lastClr="000000"/>
                    </a:solidFill>
                    <a:latin typeface="+mj-lt"/>
                    <a:cs typeface="Calibri Light" panose="020F0302020204030204" pitchFamily="34" charset="0"/>
                  </a:rPr>
                  <a:t> e</a:t>
                </a:r>
                <a:endParaRPr lang="fi-FI" sz="1200">
                  <a:solidFill>
                    <a:sysClr val="windowText" lastClr="000000"/>
                  </a:solidFill>
                  <a:latin typeface="+mj-lt"/>
                  <a:cs typeface="Calibri Light" panose="020F0302020204030204" pitchFamily="34" charset="0"/>
                </a:endParaRPr>
              </a:p>
            </c:rich>
          </c:tx>
          <c:layout>
            <c:manualLayout>
              <c:xMode val="edge"/>
              <c:yMode val="edge"/>
              <c:x val="9.0870262045427266E-2"/>
              <c:y val="2.0654824216337121E-2"/>
            </c:manualLayout>
          </c:layout>
          <c:overlay val="0"/>
          <c:spPr>
            <a:noFill/>
            <a:ln>
              <a:noFill/>
            </a:ln>
            <a:effectLst/>
          </c:spPr>
          <c:txPr>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37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i-FI"/>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2658036064695"/>
          <c:y val="0.19110173669929451"/>
          <c:w val="0.7400780055335624"/>
          <c:h val="0.52522480147146988"/>
        </c:manualLayout>
      </c:layout>
      <c:barChart>
        <c:barDir val="col"/>
        <c:grouping val="stacked"/>
        <c:varyColors val="0"/>
        <c:ser>
          <c:idx val="3"/>
          <c:order val="1"/>
          <c:tx>
            <c:strRef>
              <c:f>vakav_kuva!$C$11</c:f>
              <c:strCache>
                <c:ptCount val="1"/>
                <c:pt idx="0">
                  <c:v>   Vakavaraisuusaste, %</c:v>
                </c:pt>
              </c:strCache>
            </c:strRef>
          </c:tx>
          <c:spPr>
            <a:solidFill>
              <a:srgbClr val="6D6D6D">
                <a:lumMod val="40000"/>
                <a:lumOff val="60000"/>
              </a:srgbClr>
            </a:solidFill>
            <a:ln w="3175">
              <a:noFill/>
              <a:prstDash val="solid"/>
            </a:ln>
          </c:spPr>
          <c:invertIfNegative val="0"/>
          <c:dPt>
            <c:idx val="0"/>
            <c:invertIfNegative val="0"/>
            <c:bubble3D val="0"/>
            <c:extLst>
              <c:ext xmlns:c16="http://schemas.microsoft.com/office/drawing/2014/chart" uri="{C3380CC4-5D6E-409C-BE32-E72D297353CC}">
                <c16:uniqueId val="{00000000-5EFD-4CD0-8F44-2D2C45791770}"/>
              </c:ext>
            </c:extLst>
          </c:dPt>
          <c:dPt>
            <c:idx val="1"/>
            <c:invertIfNegative val="0"/>
            <c:bubble3D val="0"/>
            <c:extLst>
              <c:ext xmlns:c16="http://schemas.microsoft.com/office/drawing/2014/chart" uri="{C3380CC4-5D6E-409C-BE32-E72D297353CC}">
                <c16:uniqueId val="{00000001-5EFD-4CD0-8F44-2D2C45791770}"/>
              </c:ext>
            </c:extLst>
          </c:dPt>
          <c:dPt>
            <c:idx val="2"/>
            <c:invertIfNegative val="0"/>
            <c:bubble3D val="0"/>
            <c:extLst>
              <c:ext xmlns:c16="http://schemas.microsoft.com/office/drawing/2014/chart" uri="{C3380CC4-5D6E-409C-BE32-E72D297353CC}">
                <c16:uniqueId val="{00000002-5EFD-4CD0-8F44-2D2C45791770}"/>
              </c:ext>
            </c:extLst>
          </c:dPt>
          <c:dPt>
            <c:idx val="3"/>
            <c:invertIfNegative val="0"/>
            <c:bubble3D val="0"/>
            <c:extLst>
              <c:ext xmlns:c16="http://schemas.microsoft.com/office/drawing/2014/chart" uri="{C3380CC4-5D6E-409C-BE32-E72D297353CC}">
                <c16:uniqueId val="{00000003-5EFD-4CD0-8F44-2D2C45791770}"/>
              </c:ext>
            </c:extLst>
          </c:dPt>
          <c:dPt>
            <c:idx val="4"/>
            <c:invertIfNegative val="0"/>
            <c:bubble3D val="0"/>
            <c:spPr>
              <a:solidFill>
                <a:srgbClr val="FFD200"/>
              </a:solidFill>
              <a:ln w="3175">
                <a:noFill/>
                <a:prstDash val="solid"/>
              </a:ln>
            </c:spPr>
            <c:extLst>
              <c:ext xmlns:c16="http://schemas.microsoft.com/office/drawing/2014/chart" uri="{C3380CC4-5D6E-409C-BE32-E72D297353CC}">
                <c16:uniqueId val="{00000005-5EFD-4CD0-8F44-2D2C45791770}"/>
              </c:ext>
            </c:extLst>
          </c:dPt>
          <c:dPt>
            <c:idx val="5"/>
            <c:invertIfNegative val="0"/>
            <c:bubble3D val="0"/>
            <c:extLst>
              <c:ext xmlns:c16="http://schemas.microsoft.com/office/drawing/2014/chart" uri="{C3380CC4-5D6E-409C-BE32-E72D297353CC}">
                <c16:uniqueId val="{00000006-5EFD-4CD0-8F44-2D2C45791770}"/>
              </c:ext>
            </c:extLst>
          </c:dPt>
          <c:dLbls>
            <c:dLbl>
              <c:idx val="0"/>
              <c:layout>
                <c:manualLayout>
                  <c:x val="7.6232210104171761E-3"/>
                  <c:y val="-0.254300324079869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FD-4CD0-8F44-2D2C45791770}"/>
                </c:ext>
              </c:extLst>
            </c:dLbl>
            <c:dLbl>
              <c:idx val="1"/>
              <c:layout>
                <c:manualLayout>
                  <c:x val="3.4453949561159872E-3"/>
                  <c:y val="-0.276695529333311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FD-4CD0-8F44-2D2C45791770}"/>
                </c:ext>
              </c:extLst>
            </c:dLbl>
            <c:dLbl>
              <c:idx val="2"/>
              <c:layout>
                <c:manualLayout>
                  <c:x val="3.6508165759360587E-3"/>
                  <c:y val="-0.21562599298764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FD-4CD0-8F44-2D2C45791770}"/>
                </c:ext>
              </c:extLst>
            </c:dLbl>
            <c:dLbl>
              <c:idx val="3"/>
              <c:layout>
                <c:manualLayout>
                  <c:x val="-2.8933451838684589E-3"/>
                  <c:y val="-0.2158509918438436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FD-4CD0-8F44-2D2C45791770}"/>
                </c:ext>
              </c:extLst>
            </c:dLbl>
            <c:dLbl>
              <c:idx val="4"/>
              <c:layout>
                <c:manualLayout>
                  <c:x val="2.1872014220641117E-3"/>
                  <c:y val="-0.228022656987885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FD-4CD0-8F44-2D2C45791770}"/>
                </c:ext>
              </c:extLst>
            </c:dLbl>
            <c:spPr>
              <a:noFill/>
              <a:ln>
                <a:noFill/>
              </a:ln>
              <a:effectLst/>
            </c:spPr>
            <c:txPr>
              <a:bodyPr wrap="square" lIns="38100" tIns="19050" rIns="38100" bIns="19050" anchor="ctr" anchorCtr="0">
                <a:spAutoFit/>
              </a:bodyPr>
              <a:lstStyle/>
              <a:p>
                <a:pPr algn="ctr">
                  <a:defRPr sz="1400" b="0">
                    <a:solidFill>
                      <a:sysClr val="windowText" lastClr="000000"/>
                    </a:solidFill>
                    <a:latin typeface="+mj-lt"/>
                    <a:cs typeface="Calibri Light" panose="020F0302020204030204" pitchFamily="34" charset="0"/>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vakav_kuva!$G$4:$K$4</c:f>
              <c:strCache>
                <c:ptCount val="5"/>
                <c:pt idx="0">
                  <c:v>2020</c:v>
                </c:pt>
                <c:pt idx="1">
                  <c:v>2021</c:v>
                </c:pt>
                <c:pt idx="2">
                  <c:v>2022</c:v>
                </c:pt>
                <c:pt idx="3">
                  <c:v>2023</c:v>
                </c:pt>
                <c:pt idx="4">
                  <c:v>9/2024</c:v>
                </c:pt>
              </c:strCache>
            </c:strRef>
          </c:cat>
          <c:val>
            <c:numRef>
              <c:f>vakav_kuva!$G$11:$K$11</c:f>
              <c:numCache>
                <c:formatCode>0.0\ %</c:formatCode>
                <c:ptCount val="5"/>
                <c:pt idx="0">
                  <c:v>1.2366277948533726</c:v>
                </c:pt>
                <c:pt idx="1">
                  <c:v>1.2808052859859083</c:v>
                </c:pt>
                <c:pt idx="2">
                  <c:v>1.2137103599508892</c:v>
                </c:pt>
                <c:pt idx="3">
                  <c:v>1.2128221584798007</c:v>
                </c:pt>
                <c:pt idx="4">
                  <c:v>1.2307396923329479</c:v>
                </c:pt>
              </c:numCache>
            </c:numRef>
          </c:val>
          <c:extLst>
            <c:ext xmlns:c16="http://schemas.microsoft.com/office/drawing/2014/chart" uri="{C3380CC4-5D6E-409C-BE32-E72D297353CC}">
              <c16:uniqueId val="{00000007-5EFD-4CD0-8F44-2D2C45791770}"/>
            </c:ext>
          </c:extLst>
        </c:ser>
        <c:dLbls>
          <c:showLegendKey val="0"/>
          <c:showVal val="0"/>
          <c:showCatName val="0"/>
          <c:showSerName val="0"/>
          <c:showPercent val="0"/>
          <c:showBubbleSize val="0"/>
        </c:dLbls>
        <c:gapWidth val="50"/>
        <c:overlap val="100"/>
        <c:axId val="925587072"/>
        <c:axId val="925587632"/>
        <c:extLst/>
      </c:barChart>
      <c:lineChart>
        <c:grouping val="standard"/>
        <c:varyColors val="0"/>
        <c:ser>
          <c:idx val="1"/>
          <c:order val="0"/>
          <c:tx>
            <c:strRef>
              <c:f>vakav_kuva!$C$12</c:f>
              <c:strCache>
                <c:ptCount val="1"/>
                <c:pt idx="0">
                  <c:v>   Vakavaraisuusasema</c:v>
                </c:pt>
              </c:strCache>
            </c:strRef>
          </c:tx>
          <c:spPr>
            <a:ln w="28575">
              <a:solidFill>
                <a:srgbClr val="5EB6E1">
                  <a:lumMod val="75000"/>
                </a:srgbClr>
              </a:solidFill>
              <a:prstDash val="solid"/>
            </a:ln>
          </c:spPr>
          <c:marker>
            <c:symbol val="none"/>
          </c:marker>
          <c:dLbls>
            <c:dLbl>
              <c:idx val="4"/>
              <c:layout>
                <c:manualLayout>
                  <c:x val="-4.4773691812020885E-2"/>
                  <c:y val="4.7685969284417984E-2"/>
                </c:manualLayout>
              </c:layout>
              <c:spPr>
                <a:noFill/>
                <a:ln>
                  <a:noFill/>
                </a:ln>
                <a:effectLst/>
              </c:spPr>
              <c:txPr>
                <a:bodyPr wrap="square" lIns="38100" tIns="19050" rIns="38100" bIns="19050" anchor="ctr">
                  <a:noAutofit/>
                </a:bodyPr>
                <a:lstStyle/>
                <a:p>
                  <a:pPr>
                    <a:defRPr sz="1400" b="0">
                      <a:solidFill>
                        <a:sysClr val="windowText" lastClr="000000"/>
                      </a:solidFill>
                      <a:latin typeface="+mj-lt"/>
                      <a:cs typeface="Calibri Light" panose="020F0302020204030204" pitchFamily="34" charset="0"/>
                    </a:defRPr>
                  </a:pPr>
                  <a:endParaRPr lang="fi-FI"/>
                </a:p>
              </c:txPr>
              <c:dLblPos val="r"/>
              <c:showLegendKey val="0"/>
              <c:showVal val="1"/>
              <c:showCatName val="0"/>
              <c:showSerName val="0"/>
              <c:showPercent val="0"/>
              <c:showBubbleSize val="0"/>
              <c:extLst>
                <c:ext xmlns:c15="http://schemas.microsoft.com/office/drawing/2012/chart" uri="{CE6537A1-D6FC-4f65-9D91-7224C49458BB}">
                  <c15:layout>
                    <c:manualLayout>
                      <c:w val="5.8102220985265476E-2"/>
                      <c:h val="0.10113418351785217"/>
                    </c:manualLayout>
                  </c15:layout>
                </c:ext>
                <c:ext xmlns:c16="http://schemas.microsoft.com/office/drawing/2014/chart" uri="{C3380CC4-5D6E-409C-BE32-E72D297353CC}">
                  <c16:uniqueId val="{00000008-5EFD-4CD0-8F44-2D2C45791770}"/>
                </c:ext>
              </c:extLst>
            </c:dLbl>
            <c:spPr>
              <a:noFill/>
              <a:ln>
                <a:noFill/>
              </a:ln>
              <a:effectLst/>
            </c:spPr>
            <c:txPr>
              <a:bodyPr wrap="square" lIns="38100" tIns="19050" rIns="38100" bIns="19050" anchor="ctr">
                <a:spAutoFit/>
              </a:bodyPr>
              <a:lstStyle/>
              <a:p>
                <a:pPr>
                  <a:defRPr sz="1400" b="0">
                    <a:solidFill>
                      <a:sysClr val="windowText" lastClr="000000"/>
                    </a:solidFill>
                    <a:latin typeface="+mj-lt"/>
                    <a:cs typeface="Calibri Light" panose="020F0302020204030204" pitchFamily="34" charset="0"/>
                  </a:defRPr>
                </a:pPr>
                <a:endParaRPr lang="fi-FI"/>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vakav_kuva!$S$69:$W$69</c:f>
              <c:numCache>
                <c:formatCode>General</c:formatCode>
                <c:ptCount val="5"/>
              </c:numCache>
            </c:numRef>
          </c:cat>
          <c:val>
            <c:numRef>
              <c:f>vakav_kuva!$G$12:$K$12</c:f>
              <c:numCache>
                <c:formatCode>0.0</c:formatCode>
                <c:ptCount val="5"/>
                <c:pt idx="0">
                  <c:v>1.5871802328815741</c:v>
                </c:pt>
                <c:pt idx="1">
                  <c:v>1.5712524700330088</c:v>
                </c:pt>
                <c:pt idx="2">
                  <c:v>1.4588006219644838</c:v>
                </c:pt>
                <c:pt idx="3">
                  <c:v>1.4511850177293497</c:v>
                </c:pt>
                <c:pt idx="4">
                  <c:v>1.439266384900225</c:v>
                </c:pt>
              </c:numCache>
            </c:numRef>
          </c:val>
          <c:smooth val="0"/>
          <c:extLst>
            <c:ext xmlns:c16="http://schemas.microsoft.com/office/drawing/2014/chart" uri="{C3380CC4-5D6E-409C-BE32-E72D297353CC}">
              <c16:uniqueId val="{00000009-5EFD-4CD0-8F44-2D2C45791770}"/>
            </c:ext>
          </c:extLst>
        </c:ser>
        <c:dLbls>
          <c:showLegendKey val="0"/>
          <c:showVal val="0"/>
          <c:showCatName val="0"/>
          <c:showSerName val="0"/>
          <c:showPercent val="0"/>
          <c:showBubbleSize val="0"/>
        </c:dLbls>
        <c:marker val="1"/>
        <c:smooth val="0"/>
        <c:axId val="925588752"/>
        <c:axId val="925588192"/>
      </c:lineChart>
      <c:catAx>
        <c:axId val="925587072"/>
        <c:scaling>
          <c:orientation val="minMax"/>
        </c:scaling>
        <c:delete val="0"/>
        <c:axPos val="b"/>
        <c:numFmt formatCode="General" sourceLinked="1"/>
        <c:majorTickMark val="none"/>
        <c:minorTickMark val="none"/>
        <c:tickLblPos val="nextTo"/>
        <c:spPr>
          <a:ln w="3175">
            <a:noFill/>
            <a:prstDash val="solid"/>
          </a:ln>
        </c:spPr>
        <c:txPr>
          <a:bodyPr rot="0" vert="horz"/>
          <a:lstStyle/>
          <a:p>
            <a:pPr>
              <a:defRPr sz="1400" b="0" i="0" u="none" strike="noStrike" baseline="0">
                <a:solidFill>
                  <a:sysClr val="windowText" lastClr="000000"/>
                </a:solidFill>
                <a:latin typeface="+mj-lt"/>
                <a:ea typeface="Arial"/>
                <a:cs typeface="Calibri Light" panose="020F0302020204030204" pitchFamily="34" charset="0"/>
              </a:defRPr>
            </a:pPr>
            <a:endParaRPr lang="fi-FI"/>
          </a:p>
        </c:txPr>
        <c:crossAx val="925587632"/>
        <c:crosses val="autoZero"/>
        <c:auto val="1"/>
        <c:lblAlgn val="ctr"/>
        <c:lblOffset val="100"/>
        <c:tickLblSkip val="1"/>
        <c:tickMarkSkip val="1"/>
        <c:noMultiLvlLbl val="0"/>
      </c:catAx>
      <c:valAx>
        <c:axId val="925587632"/>
        <c:scaling>
          <c:orientation val="minMax"/>
          <c:min val="1"/>
        </c:scaling>
        <c:delete val="0"/>
        <c:axPos val="l"/>
        <c:majorGridlines>
          <c:spPr>
            <a:ln w="3175">
              <a:solidFill>
                <a:srgbClr val="DEDEDE"/>
              </a:solidFill>
            </a:ln>
          </c:spPr>
        </c:majorGridlines>
        <c:numFmt formatCode="0%" sourceLinked="0"/>
        <c:majorTickMark val="in"/>
        <c:minorTickMark val="none"/>
        <c:tickLblPos val="nextTo"/>
        <c:spPr>
          <a:ln w="3175">
            <a:noFill/>
            <a:prstDash val="solid"/>
          </a:ln>
        </c:spPr>
        <c:txPr>
          <a:bodyPr rot="0" vert="horz"/>
          <a:lstStyle/>
          <a:p>
            <a:pPr>
              <a:defRPr sz="1400" b="0" i="0" u="none" strike="noStrike" baseline="0">
                <a:solidFill>
                  <a:sysClr val="windowText" lastClr="000000"/>
                </a:solidFill>
                <a:latin typeface="+mj-lt"/>
                <a:ea typeface="Arial"/>
                <a:cs typeface="Calibri Light" panose="020F0302020204030204" pitchFamily="34" charset="0"/>
              </a:defRPr>
            </a:pPr>
            <a:endParaRPr lang="fi-FI"/>
          </a:p>
        </c:txPr>
        <c:crossAx val="925587072"/>
        <c:crosses val="autoZero"/>
        <c:crossBetween val="between"/>
        <c:majorUnit val="0.1"/>
      </c:valAx>
      <c:valAx>
        <c:axId val="925588192"/>
        <c:scaling>
          <c:orientation val="minMax"/>
          <c:max val="6"/>
          <c:min val="0"/>
        </c:scaling>
        <c:delete val="0"/>
        <c:axPos val="r"/>
        <c:numFmt formatCode="0.0" sourceLinked="1"/>
        <c:majorTickMark val="in"/>
        <c:minorTickMark val="none"/>
        <c:tickLblPos val="nextTo"/>
        <c:spPr>
          <a:ln>
            <a:noFill/>
          </a:ln>
        </c:spPr>
        <c:txPr>
          <a:bodyPr/>
          <a:lstStyle/>
          <a:p>
            <a:pPr>
              <a:defRPr sz="1200" b="0">
                <a:solidFill>
                  <a:sysClr val="windowText" lastClr="000000"/>
                </a:solidFill>
                <a:latin typeface="+mj-lt"/>
                <a:cs typeface="Calibri Light" panose="020F0302020204030204" pitchFamily="34" charset="0"/>
              </a:defRPr>
            </a:pPr>
            <a:endParaRPr lang="fi-FI"/>
          </a:p>
        </c:txPr>
        <c:crossAx val="925588752"/>
        <c:crosses val="max"/>
        <c:crossBetween val="between"/>
        <c:majorUnit val="2"/>
      </c:valAx>
      <c:catAx>
        <c:axId val="925588752"/>
        <c:scaling>
          <c:orientation val="minMax"/>
        </c:scaling>
        <c:delete val="1"/>
        <c:axPos val="b"/>
        <c:numFmt formatCode="General" sourceLinked="1"/>
        <c:majorTickMark val="out"/>
        <c:minorTickMark val="none"/>
        <c:tickLblPos val="nextTo"/>
        <c:crossAx val="925588192"/>
        <c:crosses val="autoZero"/>
        <c:auto val="1"/>
        <c:lblAlgn val="ctr"/>
        <c:lblOffset val="100"/>
        <c:noMultiLvlLbl val="0"/>
      </c:catAx>
      <c:spPr>
        <a:noFill/>
        <a:ln w="3175">
          <a:noFill/>
          <a:prstDash val="solid"/>
        </a:ln>
      </c:spPr>
    </c:plotArea>
    <c:legend>
      <c:legendPos val="b"/>
      <c:legendEntry>
        <c:idx val="0"/>
        <c:txPr>
          <a:bodyPr/>
          <a:lstStyle/>
          <a:p>
            <a:pPr>
              <a:defRPr sz="1400" b="0" i="0" u="none" strike="noStrike" baseline="0">
                <a:solidFill>
                  <a:sysClr val="windowText" lastClr="000000"/>
                </a:solidFill>
                <a:latin typeface="+mj-lt"/>
                <a:ea typeface="Arial"/>
                <a:cs typeface="Calibri Light" panose="020F0302020204030204" pitchFamily="34" charset="0"/>
              </a:defRPr>
            </a:pPr>
            <a:endParaRPr lang="fi-FI"/>
          </a:p>
        </c:txPr>
      </c:legendEntry>
      <c:legendEntry>
        <c:idx val="1"/>
        <c:txPr>
          <a:bodyPr/>
          <a:lstStyle/>
          <a:p>
            <a:pPr>
              <a:defRPr sz="1400" b="0" i="0" u="none" strike="noStrike" baseline="0">
                <a:solidFill>
                  <a:sysClr val="windowText" lastClr="000000"/>
                </a:solidFill>
                <a:latin typeface="+mj-lt"/>
                <a:ea typeface="Arial"/>
                <a:cs typeface="Calibri Light" panose="020F0302020204030204" pitchFamily="34" charset="0"/>
              </a:defRPr>
            </a:pPr>
            <a:endParaRPr lang="fi-FI"/>
          </a:p>
        </c:txPr>
      </c:legendEntry>
      <c:layout>
        <c:manualLayout>
          <c:xMode val="edge"/>
          <c:yMode val="edge"/>
          <c:x val="0.16679816485508767"/>
          <c:y val="0.83917996941690731"/>
          <c:w val="0.70564941578409723"/>
          <c:h val="7.8811503558955359E-2"/>
        </c:manualLayout>
      </c:layout>
      <c:overlay val="1"/>
      <c:spPr>
        <a:noFill/>
        <a:ln w="25400">
          <a:noFill/>
        </a:ln>
      </c:spPr>
      <c:txPr>
        <a:bodyPr/>
        <a:lstStyle/>
        <a:p>
          <a:pPr>
            <a:defRPr sz="1400" b="0" i="0" u="none" strike="noStrike" baseline="0">
              <a:solidFill>
                <a:sysClr val="windowText" lastClr="000000"/>
              </a:solidFill>
              <a:latin typeface="+mj-lt"/>
              <a:ea typeface="Arial"/>
              <a:cs typeface="Calibri Light" panose="020F0302020204030204" pitchFamily="34" charset="0"/>
            </a:defRPr>
          </a:pPr>
          <a:endParaRPr lang="fi-FI"/>
        </a:p>
      </c:txPr>
    </c:legend>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fi-FI"/>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11345539404950747"/>
          <c:y val="6.4693039003126299E-2"/>
          <c:w val="0.82204877892367512"/>
          <c:h val="0.71442015596368069"/>
        </c:manualLayout>
      </c:layout>
      <c:barChart>
        <c:barDir val="col"/>
        <c:grouping val="percentStacked"/>
        <c:varyColors val="0"/>
        <c:ser>
          <c:idx val="0"/>
          <c:order val="0"/>
          <c:tx>
            <c:strRef>
              <c:f>Riskijakaumapylväät!$K$6</c:f>
              <c:strCache>
                <c:ptCount val="1"/>
                <c:pt idx="0">
                  <c:v>Korkosijoitukset</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Arial"/>
                    <a:cs typeface="Calibri Light" panose="020F030202020403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Riskijakaumapylväät!$L$5:$P$5</c:f>
              <c:strCache>
                <c:ptCount val="5"/>
                <c:pt idx="0">
                  <c:v>2020</c:v>
                </c:pt>
                <c:pt idx="1">
                  <c:v>2021</c:v>
                </c:pt>
                <c:pt idx="2">
                  <c:v>2022</c:v>
                </c:pt>
                <c:pt idx="3">
                  <c:v>2023</c:v>
                </c:pt>
                <c:pt idx="4">
                  <c:v>9/2024</c:v>
                </c:pt>
              </c:strCache>
            </c:strRef>
          </c:cat>
          <c:val>
            <c:numRef>
              <c:f>Riskijakaumapylväät!$L$6:$P$6</c:f>
              <c:numCache>
                <c:formatCode>0</c:formatCode>
                <c:ptCount val="5"/>
                <c:pt idx="0">
                  <c:v>35.740393968073349</c:v>
                </c:pt>
                <c:pt idx="1">
                  <c:v>30.497723328933255</c:v>
                </c:pt>
                <c:pt idx="2">
                  <c:v>30.317142976944837</c:v>
                </c:pt>
                <c:pt idx="3">
                  <c:v>28.338489936923633</c:v>
                </c:pt>
                <c:pt idx="4">
                  <c:v>24.98787016860701</c:v>
                </c:pt>
              </c:numCache>
            </c:numRef>
          </c:val>
          <c:extLst>
            <c:ext xmlns:c16="http://schemas.microsoft.com/office/drawing/2014/chart" uri="{C3380CC4-5D6E-409C-BE32-E72D297353CC}">
              <c16:uniqueId val="{00000000-DAAE-4F5D-9F24-5F51716BB12B}"/>
            </c:ext>
          </c:extLst>
        </c:ser>
        <c:ser>
          <c:idx val="1"/>
          <c:order val="1"/>
          <c:tx>
            <c:strRef>
              <c:f>Riskijakaumapylväät!$K$7</c:f>
              <c:strCache>
                <c:ptCount val="1"/>
                <c:pt idx="0">
                  <c:v>Osakesijoitukset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j-lt"/>
                    <a:ea typeface="Arial"/>
                    <a:cs typeface="Calibri Light" panose="020F030202020403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Riskijakaumapylväät!$L$5:$P$5</c:f>
              <c:strCache>
                <c:ptCount val="5"/>
                <c:pt idx="0">
                  <c:v>2020</c:v>
                </c:pt>
                <c:pt idx="1">
                  <c:v>2021</c:v>
                </c:pt>
                <c:pt idx="2">
                  <c:v>2022</c:v>
                </c:pt>
                <c:pt idx="3">
                  <c:v>2023</c:v>
                </c:pt>
                <c:pt idx="4">
                  <c:v>9/2024</c:v>
                </c:pt>
              </c:strCache>
            </c:strRef>
          </c:cat>
          <c:val>
            <c:numRef>
              <c:f>Riskijakaumapylväät!$L$7:$P$7</c:f>
              <c:numCache>
                <c:formatCode>0</c:formatCode>
                <c:ptCount val="5"/>
                <c:pt idx="0">
                  <c:v>43.99296019552105</c:v>
                </c:pt>
                <c:pt idx="1">
                  <c:v>49.506680241195546</c:v>
                </c:pt>
                <c:pt idx="2">
                  <c:v>46.385443720857161</c:v>
                </c:pt>
                <c:pt idx="3">
                  <c:v>49.86560501715573</c:v>
                </c:pt>
                <c:pt idx="4">
                  <c:v>53.363730470530108</c:v>
                </c:pt>
              </c:numCache>
            </c:numRef>
          </c:val>
          <c:extLst>
            <c:ext xmlns:c16="http://schemas.microsoft.com/office/drawing/2014/chart" uri="{C3380CC4-5D6E-409C-BE32-E72D297353CC}">
              <c16:uniqueId val="{00000001-DAAE-4F5D-9F24-5F51716BB12B}"/>
            </c:ext>
          </c:extLst>
        </c:ser>
        <c:ser>
          <c:idx val="2"/>
          <c:order val="2"/>
          <c:tx>
            <c:strRef>
              <c:f>Riskijakaumapylväät!$K$8</c:f>
              <c:strCache>
                <c:ptCount val="1"/>
                <c:pt idx="0">
                  <c:v>Kiinteistösijoitukset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j-lt"/>
                    <a:ea typeface="Arial"/>
                    <a:cs typeface="Calibri Light" panose="020F030202020403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Riskijakaumapylväät!$L$5:$P$5</c:f>
              <c:strCache>
                <c:ptCount val="5"/>
                <c:pt idx="0">
                  <c:v>2020</c:v>
                </c:pt>
                <c:pt idx="1">
                  <c:v>2021</c:v>
                </c:pt>
                <c:pt idx="2">
                  <c:v>2022</c:v>
                </c:pt>
                <c:pt idx="3">
                  <c:v>2023</c:v>
                </c:pt>
                <c:pt idx="4">
                  <c:v>9/2024</c:v>
                </c:pt>
              </c:strCache>
            </c:strRef>
          </c:cat>
          <c:val>
            <c:numRef>
              <c:f>Riskijakaumapylväät!$L$8:$P$8</c:f>
              <c:numCache>
                <c:formatCode>0</c:formatCode>
                <c:ptCount val="5"/>
                <c:pt idx="0">
                  <c:v>12.94445798812821</c:v>
                </c:pt>
                <c:pt idx="1">
                  <c:v>12.422659022014857</c:v>
                </c:pt>
                <c:pt idx="2">
                  <c:v>13.985951087411873</c:v>
                </c:pt>
                <c:pt idx="3">
                  <c:v>13.054358281121512</c:v>
                </c:pt>
                <c:pt idx="4">
                  <c:v>12.425302990945699</c:v>
                </c:pt>
              </c:numCache>
            </c:numRef>
          </c:val>
          <c:extLst>
            <c:ext xmlns:c16="http://schemas.microsoft.com/office/drawing/2014/chart" uri="{C3380CC4-5D6E-409C-BE32-E72D297353CC}">
              <c16:uniqueId val="{00000002-DAAE-4F5D-9F24-5F51716BB12B}"/>
            </c:ext>
          </c:extLst>
        </c:ser>
        <c:ser>
          <c:idx val="3"/>
          <c:order val="3"/>
          <c:tx>
            <c:strRef>
              <c:f>Riskijakaumapylväät!$K$9</c:f>
              <c:strCache>
                <c:ptCount val="1"/>
                <c:pt idx="0">
                  <c:v>Muut sijoitukset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j-lt"/>
                    <a:ea typeface="Arial"/>
                    <a:cs typeface="Calibri Light" panose="020F030202020403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Riskijakaumapylväät!$L$5:$P$5</c:f>
              <c:strCache>
                <c:ptCount val="5"/>
                <c:pt idx="0">
                  <c:v>2020</c:v>
                </c:pt>
                <c:pt idx="1">
                  <c:v>2021</c:v>
                </c:pt>
                <c:pt idx="2">
                  <c:v>2022</c:v>
                </c:pt>
                <c:pt idx="3">
                  <c:v>2023</c:v>
                </c:pt>
                <c:pt idx="4">
                  <c:v>9/2024</c:v>
                </c:pt>
              </c:strCache>
            </c:strRef>
          </c:cat>
          <c:val>
            <c:numRef>
              <c:f>Riskijakaumapylväät!$L$9:$P$9</c:f>
              <c:numCache>
                <c:formatCode>0</c:formatCode>
                <c:ptCount val="5"/>
                <c:pt idx="0">
                  <c:v>7.3221878482773999</c:v>
                </c:pt>
                <c:pt idx="1">
                  <c:v>7.5729374078563536</c:v>
                </c:pt>
                <c:pt idx="2">
                  <c:v>9.3114622147861343</c:v>
                </c:pt>
                <c:pt idx="3">
                  <c:v>8.7415467647991267</c:v>
                </c:pt>
                <c:pt idx="4">
                  <c:v>9.2230963699171582</c:v>
                </c:pt>
              </c:numCache>
            </c:numRef>
          </c:val>
          <c:extLst>
            <c:ext xmlns:c16="http://schemas.microsoft.com/office/drawing/2014/chart" uri="{C3380CC4-5D6E-409C-BE32-E72D297353CC}">
              <c16:uniqueId val="{00000003-DAAE-4F5D-9F24-5F51716BB12B}"/>
            </c:ext>
          </c:extLst>
        </c:ser>
        <c:dLbls>
          <c:showLegendKey val="0"/>
          <c:showVal val="0"/>
          <c:showCatName val="0"/>
          <c:showSerName val="0"/>
          <c:showPercent val="0"/>
          <c:showBubbleSize val="0"/>
        </c:dLbls>
        <c:gapWidth val="50"/>
        <c:overlap val="100"/>
        <c:axId val="885632960"/>
        <c:axId val="885633520"/>
      </c:barChart>
      <c:catAx>
        <c:axId val="885632960"/>
        <c:scaling>
          <c:orientation val="minMax"/>
          <c:max val="5"/>
        </c:scaling>
        <c:delete val="0"/>
        <c:axPos val="b"/>
        <c:numFmt formatCode="@" sourceLinked="0"/>
        <c:majorTickMark val="none"/>
        <c:minorTickMark val="none"/>
        <c:tickLblPos val="nextTo"/>
        <c:spPr>
          <a:noFill/>
          <a:ln w="3175" cap="flat" cmpd="sng" algn="ctr">
            <a:noFill/>
            <a:prstDash val="solid"/>
            <a:round/>
          </a:ln>
          <a:effectLst/>
        </c:spPr>
        <c:txPr>
          <a:bodyPr rot="0" spcFirstLastPara="1" vertOverflow="ellipsis" wrap="square" anchor="ctr" anchorCtr="1"/>
          <a:lstStyle/>
          <a:p>
            <a:pPr>
              <a:defRPr sz="1200" b="0" i="0" u="none" strike="noStrike" kern="1200" baseline="0">
                <a:solidFill>
                  <a:sysClr val="windowText" lastClr="000000"/>
                </a:solidFill>
                <a:latin typeface="+mj-lt"/>
                <a:ea typeface="Arial"/>
                <a:cs typeface="Calibri Light" panose="020F0302020204030204" pitchFamily="34" charset="0"/>
              </a:defRPr>
            </a:pPr>
            <a:endParaRPr lang="fi-FI"/>
          </a:p>
        </c:txPr>
        <c:crossAx val="885633520"/>
        <c:crosses val="autoZero"/>
        <c:auto val="1"/>
        <c:lblAlgn val="ctr"/>
        <c:lblOffset val="100"/>
        <c:tickLblSkip val="1"/>
        <c:tickMarkSkip val="1"/>
        <c:noMultiLvlLbl val="1"/>
      </c:catAx>
      <c:valAx>
        <c:axId val="885633520"/>
        <c:scaling>
          <c:orientation val="minMax"/>
          <c:min val="0"/>
        </c:scaling>
        <c:delete val="0"/>
        <c:axPos val="l"/>
        <c:majorGridlines>
          <c:spPr>
            <a:ln w="3175" cap="flat" cmpd="sng" algn="ctr">
              <a:solidFill>
                <a:srgbClr val="DEDEDE"/>
              </a:solidFill>
              <a:prstDash val="solid"/>
              <a:round/>
            </a:ln>
            <a:effectLst/>
          </c:spPr>
        </c:majorGridlines>
        <c:numFmt formatCode="0%" sourceLinked="1"/>
        <c:majorTickMark val="out"/>
        <c:minorTickMark val="none"/>
        <c:tickLblPos val="nextTo"/>
        <c:spPr>
          <a:noFill/>
          <a:ln w="3175" cap="flat" cmpd="sng" algn="ctr">
            <a:noFill/>
            <a:prstDash val="solid"/>
            <a:round/>
          </a:ln>
          <a:effectLst/>
        </c:spPr>
        <c:txPr>
          <a:bodyPr rot="0" spcFirstLastPara="1" vertOverflow="ellipsis" wrap="square" anchor="ctr" anchorCtr="1"/>
          <a:lstStyle/>
          <a:p>
            <a:pPr>
              <a:defRPr sz="1200" b="0" i="0" u="none" strike="noStrike" kern="1200" baseline="0">
                <a:solidFill>
                  <a:sysClr val="windowText" lastClr="000000"/>
                </a:solidFill>
                <a:latin typeface="+mj-lt"/>
                <a:ea typeface="Arial"/>
                <a:cs typeface="Calibri Light" panose="020F0302020204030204" pitchFamily="34" charset="0"/>
              </a:defRPr>
            </a:pPr>
            <a:endParaRPr lang="fi-FI"/>
          </a:p>
        </c:txPr>
        <c:crossAx val="885632960"/>
        <c:crosses val="autoZero"/>
        <c:crossBetween val="between"/>
        <c:majorUnit val="0.2"/>
      </c:valAx>
      <c:spPr>
        <a:noFill/>
        <a:ln w="25400">
          <a:noFill/>
        </a:ln>
        <a:effectLst/>
      </c:spPr>
    </c:plotArea>
    <c:legend>
      <c:legendPos val="b"/>
      <c:layout>
        <c:manualLayout>
          <c:xMode val="edge"/>
          <c:yMode val="edge"/>
          <c:x val="4.7796850243682094E-3"/>
          <c:y val="0.92312525461200567"/>
          <c:w val="0.98584800830546249"/>
          <c:h val="7.6071887935624929E-2"/>
        </c:manualLayout>
      </c:layout>
      <c:overlay val="0"/>
      <c:spPr>
        <a:noFill/>
        <a:ln w="25400">
          <a:noFill/>
        </a:ln>
        <a:effectLst/>
      </c:spPr>
      <c:txPr>
        <a:bodyPr rot="0" spcFirstLastPara="1" vertOverflow="ellipsis" vert="horz" wrap="square" anchor="ctr" anchorCtr="0"/>
        <a:lstStyle/>
        <a:p>
          <a:pPr>
            <a:defRPr sz="1200" b="0" i="0" u="none" strike="noStrike" kern="1200" baseline="0">
              <a:solidFill>
                <a:sysClr val="windowText" lastClr="000000"/>
              </a:solidFill>
              <a:latin typeface="+mj-lt"/>
              <a:ea typeface="Arial"/>
              <a:cs typeface="Calibri Light" panose="020F0302020204030204" pitchFamily="34" charset="0"/>
            </a:defRPr>
          </a:pPr>
          <a:endParaRPr lang="fi-FI"/>
        </a:p>
      </c:txPr>
    </c:legend>
    <c:plotVisOnly val="1"/>
    <c:dispBlanksAs val="gap"/>
    <c:showDLblsOverMax val="0"/>
  </c:chart>
  <c:spPr>
    <a:noFill/>
    <a:ln w="9525" cap="flat" cmpd="sng" algn="ctr">
      <a:noFill/>
      <a:prstDash val="solid"/>
    </a:ln>
    <a:effectLst/>
  </c:spPr>
  <c:txPr>
    <a:bodyPr/>
    <a:lstStyle/>
    <a:p>
      <a:pPr>
        <a:defRPr sz="900" b="0" i="0" u="none" strike="noStrike" baseline="0">
          <a:solidFill>
            <a:sysClr val="windowText" lastClr="000000"/>
          </a:solidFill>
          <a:latin typeface="+mn-lt"/>
          <a:ea typeface="Arial"/>
          <a:cs typeface="Arial"/>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9858507534274"/>
          <c:y val="0.10774633342663864"/>
          <c:w val="0.87901414924657262"/>
          <c:h val="0.78901113923421373"/>
        </c:manualLayout>
      </c:layout>
      <c:barChart>
        <c:barDir val="col"/>
        <c:grouping val="clustered"/>
        <c:varyColors val="0"/>
        <c:ser>
          <c:idx val="0"/>
          <c:order val="0"/>
          <c:spPr>
            <a:solidFill>
              <a:schemeClr val="accent2">
                <a:lumMod val="40000"/>
                <a:lumOff val="60000"/>
              </a:schemeClr>
            </a:solidFill>
            <a:ln>
              <a:noFill/>
            </a:ln>
            <a:effectLst/>
          </c:spPr>
          <c:invertIfNegative val="0"/>
          <c:dPt>
            <c:idx val="4"/>
            <c:invertIfNegative val="0"/>
            <c:bubble3D val="0"/>
            <c:spPr>
              <a:solidFill>
                <a:schemeClr val="accent1"/>
              </a:solidFill>
              <a:ln>
                <a:noFill/>
              </a:ln>
              <a:effectLst/>
            </c:spPr>
            <c:extLst>
              <c:ext xmlns:c16="http://schemas.microsoft.com/office/drawing/2014/chart" uri="{C3380CC4-5D6E-409C-BE32-E72D297353CC}">
                <c16:uniqueId val="{00000001-0B6B-4F06-85EC-A61FEF9176F6}"/>
              </c:ext>
            </c:extLst>
          </c:dPt>
          <c:dPt>
            <c:idx val="7"/>
            <c:invertIfNegative val="0"/>
            <c:bubble3D val="0"/>
            <c:spPr>
              <a:solidFill>
                <a:schemeClr val="accent2">
                  <a:lumMod val="40000"/>
                  <a:lumOff val="60000"/>
                </a:schemeClr>
              </a:solidFill>
              <a:ln w="9525">
                <a:solidFill>
                  <a:schemeClr val="bg2">
                    <a:lumMod val="75000"/>
                  </a:schemeClr>
                </a:solidFill>
              </a:ln>
              <a:effectLst/>
            </c:spPr>
            <c:extLst>
              <c:ext xmlns:c16="http://schemas.microsoft.com/office/drawing/2014/chart" uri="{C3380CC4-5D6E-409C-BE32-E72D297353CC}">
                <c16:uniqueId val="{00000003-0B6B-4F06-85EC-A61FEF9176F6}"/>
              </c:ext>
            </c:extLst>
          </c:dPt>
          <c:dPt>
            <c:idx val="8"/>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0B6B-4F06-85EC-A61FEF9176F6}"/>
              </c:ext>
            </c:extLst>
          </c:dPt>
          <c:dPt>
            <c:idx val="9"/>
            <c:invertIfNegative val="0"/>
            <c:bubble3D val="0"/>
            <c:spPr>
              <a:solidFill>
                <a:schemeClr val="accent2">
                  <a:lumMod val="40000"/>
                  <a:lumOff val="60000"/>
                </a:schemeClr>
              </a:solidFill>
              <a:ln>
                <a:solidFill>
                  <a:schemeClr val="accent1"/>
                </a:solidFill>
              </a:ln>
              <a:effectLst/>
            </c:spPr>
            <c:extLst>
              <c:ext xmlns:c16="http://schemas.microsoft.com/office/drawing/2014/chart" uri="{C3380CC4-5D6E-409C-BE32-E72D297353CC}">
                <c16:uniqueId val="{00000007-0B6B-4F06-85EC-A61FEF9176F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8-0B6B-4F06-85EC-A61FEF9176F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9-0B6B-4F06-85EC-A61FEF9176F6}"/>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A-0B6B-4F06-85EC-A61FEF9176F6}"/>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B-0B6B-4F06-85EC-A61FEF9176F6}"/>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1-0B6B-4F06-85EC-A61FEF9176F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'Sij.om. kehitys'!$B$10:$B$14</c:f>
              <c:strCache>
                <c:ptCount val="5"/>
                <c:pt idx="0">
                  <c:v>2020</c:v>
                </c:pt>
                <c:pt idx="1">
                  <c:v>2021</c:v>
                </c:pt>
                <c:pt idx="2">
                  <c:v>2022</c:v>
                </c:pt>
                <c:pt idx="3">
                  <c:v>2023</c:v>
                </c:pt>
                <c:pt idx="4">
                  <c:v>9/2024</c:v>
                </c:pt>
              </c:strCache>
            </c:strRef>
          </c:cat>
          <c:val>
            <c:numRef>
              <c:f>'Sij.om. kehitys'!$C$10:$C$14</c:f>
              <c:numCache>
                <c:formatCode>#\ ##0.0</c:formatCode>
                <c:ptCount val="5"/>
                <c:pt idx="0">
                  <c:v>25898.084295550005</c:v>
                </c:pt>
                <c:pt idx="1">
                  <c:v>29421.920996100002</c:v>
                </c:pt>
                <c:pt idx="2">
                  <c:v>28182.324647300004</c:v>
                </c:pt>
                <c:pt idx="3">
                  <c:v>30046.660860539996</c:v>
                </c:pt>
                <c:pt idx="4">
                  <c:v>32035.305336127996</c:v>
                </c:pt>
              </c:numCache>
            </c:numRef>
          </c:val>
          <c:extLst>
            <c:ext xmlns:c16="http://schemas.microsoft.com/office/drawing/2014/chart" uri="{C3380CC4-5D6E-409C-BE32-E72D297353CC}">
              <c16:uniqueId val="{0000000C-0B6B-4F06-85EC-A61FEF9176F6}"/>
            </c:ext>
          </c:extLst>
        </c:ser>
        <c:dLbls>
          <c:dLblPos val="outEnd"/>
          <c:showLegendKey val="0"/>
          <c:showVal val="1"/>
          <c:showCatName val="0"/>
          <c:showSerName val="0"/>
          <c:showPercent val="0"/>
          <c:showBubbleSize val="0"/>
        </c:dLbls>
        <c:gapWidth val="50"/>
        <c:overlap val="-27"/>
        <c:axId val="892803712"/>
        <c:axId val="892804272"/>
      </c:barChart>
      <c:catAx>
        <c:axId val="89280371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4272"/>
        <c:crosses val="autoZero"/>
        <c:auto val="1"/>
        <c:lblAlgn val="ctr"/>
        <c:lblOffset val="100"/>
        <c:noMultiLvlLbl val="0"/>
      </c:catAx>
      <c:valAx>
        <c:axId val="892804272"/>
        <c:scaling>
          <c:orientation val="minMax"/>
          <c:min val="0"/>
        </c:scaling>
        <c:delete val="0"/>
        <c:axPos val="l"/>
        <c:majorGridlines>
          <c:spPr>
            <a:ln w="3175" cap="flat" cmpd="sng" algn="ctr">
              <a:solidFill>
                <a:srgbClr val="DEDEDE"/>
              </a:solidFill>
              <a:round/>
            </a:ln>
            <a:effectLst/>
          </c:spPr>
        </c:majorGridlines>
        <c:title>
          <c:tx>
            <c:rich>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r>
                  <a:rPr lang="fi-FI" dirty="0"/>
                  <a:t>Milj. e</a:t>
                </a:r>
              </a:p>
            </c:rich>
          </c:tx>
          <c:layout>
            <c:manualLayout>
              <c:xMode val="edge"/>
              <c:yMode val="edge"/>
              <c:x val="7.6142131979695434E-3"/>
              <c:y val="9.5816517954429026E-3"/>
            </c:manualLayout>
          </c:layout>
          <c:overlay val="0"/>
          <c:spPr>
            <a:noFill/>
            <a:ln>
              <a:noFill/>
            </a:ln>
            <a:effectLst/>
          </c:spPr>
          <c:txPr>
            <a:bodyPr rot="0" spcFirstLastPara="1" vertOverflow="ellipsis" wrap="square" anchor="t" anchorCtr="0"/>
            <a:lstStyle/>
            <a:p>
              <a:pPr>
                <a:defRPr sz="1200" b="0" i="0" u="none" strike="noStrike" kern="1200" baseline="0">
                  <a:solidFill>
                    <a:sysClr val="windowText" lastClr="000000"/>
                  </a:solidFill>
                  <a:latin typeface="+mj-lt"/>
                  <a:ea typeface="+mn-ea"/>
                  <a:cs typeface="Calibri Light" panose="020F0302020204030204" pitchFamily="34" charset="0"/>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Calibri Light" panose="020F0302020204030204" pitchFamily="34" charset="0"/>
              </a:defRPr>
            </a:pPr>
            <a:endParaRPr lang="fi-FI"/>
          </a:p>
        </c:txPr>
        <c:crossAx val="8928037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i-FI"/>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038882071322858"/>
          <c:y val="8.5666666505705508E-2"/>
          <c:w val="0.77771723060185116"/>
          <c:h val="0.81860361689377481"/>
        </c:manualLayout>
      </c:layout>
      <c:barChart>
        <c:barDir val="bar"/>
        <c:grouping val="clustered"/>
        <c:varyColors val="0"/>
        <c:ser>
          <c:idx val="0"/>
          <c:order val="0"/>
          <c:tx>
            <c:strRef>
              <c:f>'donitsi 2017'!$B$1</c:f>
              <c:strCache>
                <c:ptCount val="1"/>
                <c:pt idx="0">
                  <c:v>30.9.2024</c:v>
                </c:pt>
              </c:strCache>
            </c:strRef>
          </c:tx>
          <c:spPr>
            <a:solidFill>
              <a:srgbClr val="0A0A0A">
                <a:lumMod val="50000"/>
                <a:lumOff val="50000"/>
              </a:srgbClr>
            </a:solidFill>
          </c:spPr>
          <c:invertIfNegative val="0"/>
          <c:dPt>
            <c:idx val="0"/>
            <c:invertIfNegative val="0"/>
            <c:bubble3D val="0"/>
            <c:spPr>
              <a:solidFill>
                <a:srgbClr val="5EB6E1">
                  <a:lumMod val="50000"/>
                </a:srgbClr>
              </a:solidFill>
            </c:spPr>
            <c:extLst>
              <c:ext xmlns:c16="http://schemas.microsoft.com/office/drawing/2014/chart" uri="{C3380CC4-5D6E-409C-BE32-E72D297353CC}">
                <c16:uniqueId val="{00000001-BF3F-47DD-BB81-FF70956FFF20}"/>
              </c:ext>
            </c:extLst>
          </c:dPt>
          <c:dPt>
            <c:idx val="1"/>
            <c:invertIfNegative val="0"/>
            <c:bubble3D val="0"/>
            <c:spPr>
              <a:solidFill>
                <a:srgbClr val="5EB6E1"/>
              </a:solidFill>
            </c:spPr>
            <c:extLst>
              <c:ext xmlns:c16="http://schemas.microsoft.com/office/drawing/2014/chart" uri="{C3380CC4-5D6E-409C-BE32-E72D297353CC}">
                <c16:uniqueId val="{00000003-BF3F-47DD-BB81-FF70956FFF20}"/>
              </c:ext>
            </c:extLst>
          </c:dPt>
          <c:dPt>
            <c:idx val="2"/>
            <c:invertIfNegative val="0"/>
            <c:bubble3D val="0"/>
            <c:spPr>
              <a:solidFill>
                <a:srgbClr val="5EB6E1">
                  <a:lumMod val="20000"/>
                  <a:lumOff val="80000"/>
                </a:srgbClr>
              </a:solidFill>
            </c:spPr>
            <c:extLst>
              <c:ext xmlns:c16="http://schemas.microsoft.com/office/drawing/2014/chart" uri="{C3380CC4-5D6E-409C-BE32-E72D297353CC}">
                <c16:uniqueId val="{00000005-BF3F-47DD-BB81-FF70956FFF20}"/>
              </c:ext>
            </c:extLst>
          </c:dPt>
          <c:dPt>
            <c:idx val="3"/>
            <c:invertIfNegative val="0"/>
            <c:bubble3D val="0"/>
            <c:spPr>
              <a:solidFill>
                <a:srgbClr val="FFD200"/>
              </a:solidFill>
              <a:ln>
                <a:noFill/>
              </a:ln>
            </c:spPr>
            <c:extLst>
              <c:ext xmlns:c16="http://schemas.microsoft.com/office/drawing/2014/chart" uri="{C3380CC4-5D6E-409C-BE32-E72D297353CC}">
                <c16:uniqueId val="{00000007-BF3F-47DD-BB81-FF70956FFF20}"/>
              </c:ext>
            </c:extLst>
          </c:dPt>
          <c:dPt>
            <c:idx val="4"/>
            <c:invertIfNegative val="0"/>
            <c:bubble3D val="0"/>
            <c:spPr>
              <a:solidFill>
                <a:srgbClr val="FFD200">
                  <a:lumMod val="60000"/>
                  <a:lumOff val="40000"/>
                </a:srgbClr>
              </a:solidFill>
            </c:spPr>
            <c:extLst>
              <c:ext xmlns:c16="http://schemas.microsoft.com/office/drawing/2014/chart" uri="{C3380CC4-5D6E-409C-BE32-E72D297353CC}">
                <c16:uniqueId val="{00000009-BF3F-47DD-BB81-FF70956FFF20}"/>
              </c:ext>
            </c:extLst>
          </c:dPt>
          <c:dPt>
            <c:idx val="5"/>
            <c:invertIfNegative val="0"/>
            <c:bubble3D val="0"/>
            <c:spPr>
              <a:solidFill>
                <a:srgbClr val="FFD200">
                  <a:lumMod val="20000"/>
                  <a:lumOff val="80000"/>
                </a:srgbClr>
              </a:solidFill>
            </c:spPr>
            <c:extLst>
              <c:ext xmlns:c16="http://schemas.microsoft.com/office/drawing/2014/chart" uri="{C3380CC4-5D6E-409C-BE32-E72D297353CC}">
                <c16:uniqueId val="{0000000B-BF3F-47DD-BB81-FF70956FFF20}"/>
              </c:ext>
            </c:extLst>
          </c:dPt>
          <c:dPt>
            <c:idx val="6"/>
            <c:invertIfNegative val="0"/>
            <c:bubble3D val="0"/>
            <c:spPr>
              <a:solidFill>
                <a:srgbClr val="8335AE"/>
              </a:solidFill>
            </c:spPr>
            <c:extLst>
              <c:ext xmlns:c16="http://schemas.microsoft.com/office/drawing/2014/chart" uri="{C3380CC4-5D6E-409C-BE32-E72D297353CC}">
                <c16:uniqueId val="{0000000D-BF3F-47DD-BB81-FF70956FFF20}"/>
              </c:ext>
            </c:extLst>
          </c:dPt>
          <c:dPt>
            <c:idx val="7"/>
            <c:invertIfNegative val="0"/>
            <c:bubble3D val="0"/>
            <c:spPr>
              <a:solidFill>
                <a:srgbClr val="6D6D6D">
                  <a:lumMod val="20000"/>
                  <a:lumOff val="80000"/>
                </a:srgbClr>
              </a:solidFill>
            </c:spPr>
            <c:extLst>
              <c:ext xmlns:c16="http://schemas.microsoft.com/office/drawing/2014/chart" uri="{C3380CC4-5D6E-409C-BE32-E72D297353CC}">
                <c16:uniqueId val="{0000000F-BF3F-47DD-BB81-FF70956FFF20}"/>
              </c:ext>
            </c:extLst>
          </c:dPt>
          <c:dLbls>
            <c:spPr>
              <a:noFill/>
              <a:ln>
                <a:noFill/>
              </a:ln>
              <a:effectLst/>
            </c:spPr>
            <c:txPr>
              <a:bodyPr/>
              <a:lstStyle/>
              <a:p>
                <a:pPr>
                  <a:defRPr sz="1200">
                    <a:solidFill>
                      <a:sysClr val="windowText" lastClr="000000"/>
                    </a:solidFill>
                    <a:latin typeface="+mj-lt"/>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'donitsi 2017'!$B$29:$B$36</c:f>
              <c:strCache>
                <c:ptCount val="8"/>
                <c:pt idx="0">
                  <c:v>Lainasaamiset</c:v>
                </c:pt>
                <c:pt idx="1">
                  <c:v>Joukkovelkakirjalainat</c:v>
                </c:pt>
                <c:pt idx="2">
                  <c:v>Muut rahoitusmarkkinavälineet 
                              ja talletukset</c:v>
                </c:pt>
                <c:pt idx="3">
                  <c:v>Noteeratut osakkeet</c:v>
                </c:pt>
                <c:pt idx="4">
                  <c:v>Pääomasijoitukset</c:v>
                </c:pt>
                <c:pt idx="5">
                  <c:v>Noteeraamattomat osakkeet</c:v>
                </c:pt>
                <c:pt idx="6">
                  <c:v>Kiinteistösijoitukset</c:v>
                </c:pt>
                <c:pt idx="7">
                  <c:v>Muut sijoitukset </c:v>
                </c:pt>
              </c:strCache>
            </c:strRef>
          </c:cat>
          <c:val>
            <c:numRef>
              <c:f>'donitsi 2017'!$C$29:$C$36</c:f>
              <c:numCache>
                <c:formatCode>0.0\ %</c:formatCode>
                <c:ptCount val="8"/>
                <c:pt idx="0">
                  <c:v>5.6760543635859514E-2</c:v>
                </c:pt>
                <c:pt idx="1">
                  <c:v>4.0944739091854407E-2</c:v>
                </c:pt>
                <c:pt idx="2">
                  <c:v>2.6751215398635082E-2</c:v>
                </c:pt>
                <c:pt idx="3">
                  <c:v>0.14106637934808947</c:v>
                </c:pt>
                <c:pt idx="4">
                  <c:v>4.2584505288265607E-2</c:v>
                </c:pt>
                <c:pt idx="5">
                  <c:v>-6.9882467058688565E-3</c:v>
                </c:pt>
                <c:pt idx="6">
                  <c:v>1.9024275833957313E-2</c:v>
                </c:pt>
                <c:pt idx="7">
                  <c:v>6.2794811667435363E-2</c:v>
                </c:pt>
              </c:numCache>
            </c:numRef>
          </c:val>
          <c:extLst>
            <c:ext xmlns:c16="http://schemas.microsoft.com/office/drawing/2014/chart" uri="{C3380CC4-5D6E-409C-BE32-E72D297353CC}">
              <c16:uniqueId val="{00000010-BF3F-47DD-BB81-FF70956FFF20}"/>
            </c:ext>
          </c:extLst>
        </c:ser>
        <c:dLbls>
          <c:showLegendKey val="0"/>
          <c:showVal val="0"/>
          <c:showCatName val="0"/>
          <c:showSerName val="0"/>
          <c:showPercent val="0"/>
          <c:showBubbleSize val="0"/>
        </c:dLbls>
        <c:gapWidth val="50"/>
        <c:axId val="164286976"/>
        <c:axId val="144688256"/>
      </c:barChart>
      <c:catAx>
        <c:axId val="164286976"/>
        <c:scaling>
          <c:orientation val="maxMin"/>
        </c:scaling>
        <c:delete val="0"/>
        <c:axPos val="l"/>
        <c:numFmt formatCode="General" sourceLinked="0"/>
        <c:majorTickMark val="out"/>
        <c:minorTickMark val="none"/>
        <c:tickLblPos val="low"/>
        <c:spPr>
          <a:ln>
            <a:noFill/>
          </a:ln>
        </c:spPr>
        <c:txPr>
          <a:bodyPr/>
          <a:lstStyle/>
          <a:p>
            <a:pPr>
              <a:defRPr sz="1200">
                <a:latin typeface="+mj-lt"/>
              </a:defRPr>
            </a:pPr>
            <a:endParaRPr lang="fi-FI"/>
          </a:p>
        </c:txPr>
        <c:crossAx val="144688256"/>
        <c:crosses val="autoZero"/>
        <c:auto val="1"/>
        <c:lblAlgn val="ctr"/>
        <c:lblOffset val="100"/>
        <c:noMultiLvlLbl val="0"/>
      </c:catAx>
      <c:valAx>
        <c:axId val="144688256"/>
        <c:scaling>
          <c:orientation val="minMax"/>
        </c:scaling>
        <c:delete val="0"/>
        <c:axPos val="b"/>
        <c:majorGridlines>
          <c:spPr>
            <a:ln w="3175">
              <a:solidFill>
                <a:schemeClr val="bg2"/>
              </a:solidFill>
            </a:ln>
          </c:spPr>
        </c:majorGridlines>
        <c:numFmt formatCode="0%" sourceLinked="0"/>
        <c:majorTickMark val="out"/>
        <c:minorTickMark val="none"/>
        <c:tickLblPos val="nextTo"/>
        <c:spPr>
          <a:ln>
            <a:noFill/>
          </a:ln>
        </c:spPr>
        <c:txPr>
          <a:bodyPr/>
          <a:lstStyle/>
          <a:p>
            <a:pPr>
              <a:defRPr sz="1200"/>
            </a:pPr>
            <a:endParaRPr lang="fi-FI"/>
          </a:p>
        </c:txPr>
        <c:crossAx val="164286976"/>
        <c:crosses val="max"/>
        <c:crossBetween val="between"/>
      </c:valAx>
    </c:plotArea>
    <c:plotVisOnly val="1"/>
    <c:dispBlanksAs val="gap"/>
    <c:showDLblsOverMax val="0"/>
  </c:chart>
  <c:spPr>
    <a:ln>
      <a:noFill/>
    </a:ln>
  </c:spPr>
  <c:txPr>
    <a:bodyPr/>
    <a:lstStyle/>
    <a:p>
      <a:pPr>
        <a:defRPr sz="1200">
          <a:solidFill>
            <a:schemeClr val="tx1"/>
          </a:solidFill>
        </a:defRPr>
      </a:pPr>
      <a:endParaRPr lang="fi-FI"/>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solidFill>
                <a:srgbClr val="32323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solidFill>
                <a:srgbClr val="32323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B433D9-5145-43C8-8C40-A0D26E68F2F7}" type="slidenum">
              <a:rPr lang="fi-FI" sz="800" smtClean="0">
                <a:solidFill>
                  <a:srgbClr val="323232"/>
                </a:solidFill>
              </a:rPr>
              <a:t>‹#›</a:t>
            </a:fld>
            <a:endParaRPr lang="fi-FI" sz="800">
              <a:solidFill>
                <a:srgbClr val="323232"/>
              </a:solidFill>
            </a:endParaRPr>
          </a:p>
        </p:txBody>
      </p:sp>
      <p:sp>
        <p:nvSpPr>
          <p:cNvPr id="6" name="Date Placeholder 5">
            <a:extLst>
              <a:ext uri="{FF2B5EF4-FFF2-40B4-BE49-F238E27FC236}">
                <a16:creationId xmlns:a16="http://schemas.microsoft.com/office/drawing/2014/main" id="{430580B5-31BA-A945-97D7-6C7FBCE091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D070A8-E247-B941-AB8D-62685CD3E59C}" type="datetimeFigureOut">
              <a:rPr lang="en-FI" smtClean="0"/>
              <a:t>10/24/2024</a:t>
            </a:fld>
            <a:endParaRPr lang="en-FI"/>
          </a:p>
        </p:txBody>
      </p:sp>
    </p:spTree>
    <p:extLst>
      <p:ext uri="{BB962C8B-B14F-4D97-AF65-F5344CB8AC3E}">
        <p14:creationId xmlns:p14="http://schemas.microsoft.com/office/powerpoint/2010/main" val="3936380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solidFill>
                  <a:srgbClr val="323232"/>
                </a:solidFill>
              </a:defRPr>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solidFill>
                  <a:srgbClr val="323232"/>
                </a:solidFill>
              </a:defRPr>
            </a:lvl1pPr>
          </a:lstStyle>
          <a:p>
            <a:fld id="{245DEB43-C070-45AE-B9CE-B976BAE8FCEF}" type="datetimeFigureOut">
              <a:rPr lang="fi-FI" smtClean="0"/>
              <a:pPr/>
              <a:t>24.10.2024</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404664" y="4343400"/>
            <a:ext cx="6048672"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solidFill>
                  <a:srgbClr val="323232"/>
                </a:solidFill>
              </a:defRPr>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solidFill>
                  <a:srgbClr val="323232"/>
                </a:solidFill>
              </a:defRPr>
            </a:lvl1pPr>
          </a:lstStyle>
          <a:p>
            <a:fld id="{B2FA8992-E0F0-4D23-BB69-C91D8BEB603D}" type="slidenum">
              <a:rPr lang="fi-FI" smtClean="0"/>
              <a:pPr/>
              <a:t>‹#›</a:t>
            </a:fld>
            <a:endParaRPr lang="fi-FI"/>
          </a:p>
        </p:txBody>
      </p:sp>
    </p:spTree>
    <p:extLst>
      <p:ext uri="{BB962C8B-B14F-4D97-AF65-F5344CB8AC3E}">
        <p14:creationId xmlns:p14="http://schemas.microsoft.com/office/powerpoint/2010/main" val="902780766"/>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rgbClr val="323232"/>
        </a:solidFill>
        <a:latin typeface="+mn-lt"/>
        <a:ea typeface="+mn-ea"/>
        <a:cs typeface="+mn-cs"/>
      </a:defRPr>
    </a:lvl1pPr>
    <a:lvl2pPr marL="609585" algn="l" defTabSz="1219170" rtl="0" eaLnBrk="1" latinLnBrk="0" hangingPunct="1">
      <a:defRPr sz="1600" kern="1200">
        <a:solidFill>
          <a:srgbClr val="323232"/>
        </a:solidFill>
        <a:latin typeface="+mn-lt"/>
        <a:ea typeface="+mn-ea"/>
        <a:cs typeface="+mn-cs"/>
      </a:defRPr>
    </a:lvl2pPr>
    <a:lvl3pPr marL="1219170" algn="l" defTabSz="1219170" rtl="0" eaLnBrk="1" latinLnBrk="0" hangingPunct="1">
      <a:defRPr sz="1600" kern="1200">
        <a:solidFill>
          <a:srgbClr val="323232"/>
        </a:solidFill>
        <a:latin typeface="+mn-lt"/>
        <a:ea typeface="+mn-ea"/>
        <a:cs typeface="+mn-cs"/>
      </a:defRPr>
    </a:lvl3pPr>
    <a:lvl4pPr marL="1828754" algn="l" defTabSz="1219170" rtl="0" eaLnBrk="1" latinLnBrk="0" hangingPunct="1">
      <a:defRPr sz="1600" kern="1200">
        <a:solidFill>
          <a:srgbClr val="323232"/>
        </a:solidFill>
        <a:latin typeface="+mn-lt"/>
        <a:ea typeface="+mn-ea"/>
        <a:cs typeface="+mn-cs"/>
      </a:defRPr>
    </a:lvl4pPr>
    <a:lvl5pPr marL="2438339" algn="l" defTabSz="1219170" rtl="0" eaLnBrk="1" latinLnBrk="0" hangingPunct="1">
      <a:defRPr sz="1600" kern="1200">
        <a:solidFill>
          <a:srgbClr val="323232"/>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hyperlink" Target="https://www.linkedin.com/company/elo-mutual-pension-insurance-company" TargetMode="External"/><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hyperlink" Target="https://www.facebook.com/unelmatelossa" TargetMode="External"/><Relationship Id="rId2" Type="http://schemas.openxmlformats.org/officeDocument/2006/relationships/hyperlink" Target="https://www.youtube.com/user/tyoelakeyhtioelo" TargetMode="External"/><Relationship Id="rId1" Type="http://schemas.openxmlformats.org/officeDocument/2006/relationships/slideMaster" Target="../slideMasters/slideMaster1.xml"/><Relationship Id="rId6" Type="http://schemas.openxmlformats.org/officeDocument/2006/relationships/hyperlink" Target="https://twitter.com/elotyoelake"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hyperlink" Target="https://www.elo.fi/" TargetMode="External"/><Relationship Id="rId4" Type="http://schemas.openxmlformats.org/officeDocument/2006/relationships/hyperlink" Target="https://www.instagram.com/unelmatelossa/" TargetMode="External"/><Relationship Id="rId9"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714"/>
            <a:ext cx="12192000" cy="6858000"/>
          </a:xfrm>
          <a:prstGeom prst="rect">
            <a:avLst/>
          </a:prstGeom>
        </p:spPr>
      </p:pic>
      <p:sp>
        <p:nvSpPr>
          <p:cNvPr id="4" name="Suorakulmio 3">
            <a:extLst>
              <a:ext uri="{FF2B5EF4-FFF2-40B4-BE49-F238E27FC236}">
                <a16:creationId xmlns:a16="http://schemas.microsoft.com/office/drawing/2014/main" id="{8971F9B1-68F1-BCB0-C8B6-E855E253717E}"/>
              </a:ext>
            </a:extLst>
          </p:cNvPr>
          <p:cNvSpPr/>
          <p:nvPr userDrawn="1"/>
        </p:nvSpPr>
        <p:spPr>
          <a:xfrm>
            <a:off x="0" y="1714"/>
            <a:ext cx="12191999" cy="6856286"/>
          </a:xfrm>
          <a:prstGeom prst="rect">
            <a:avLst/>
          </a:prstGeom>
          <a:solidFill>
            <a:schemeClr val="tx1">
              <a:alpha val="15000"/>
            </a:schemeClr>
          </a:solidFill>
          <a:ln>
            <a:noFill/>
          </a:ln>
        </p:spPr>
        <p:txBody>
          <a:bodyPr wrap="square" rtlCol="0" anchor="ctr">
            <a:noAutofit/>
          </a:bodyPr>
          <a:lstStyle/>
          <a:p>
            <a:pPr algn="l">
              <a:lnSpc>
                <a:spcPct val="80000"/>
              </a:lnSpc>
            </a:pPr>
            <a:endParaRPr lang="en-US" sz="3200" b="1" dirty="0">
              <a:latin typeface="+mj-lt"/>
            </a:endParaRPr>
          </a:p>
        </p:txBody>
      </p:sp>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1030248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6"/>
          <a:stretch/>
        </p:blipFill>
        <p:spPr>
          <a:xfrm>
            <a:off x="0" y="0"/>
            <a:ext cx="12245108" cy="6858000"/>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Tree>
    <p:extLst>
      <p:ext uri="{BB962C8B-B14F-4D97-AF65-F5344CB8AC3E}">
        <p14:creationId xmlns:p14="http://schemas.microsoft.com/office/powerpoint/2010/main" val="880042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473"/>
            <a:ext cx="12218616" cy="6877473"/>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Tree>
    <p:extLst>
      <p:ext uri="{BB962C8B-B14F-4D97-AF65-F5344CB8AC3E}">
        <p14:creationId xmlns:p14="http://schemas.microsoft.com/office/powerpoint/2010/main" val="978885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9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71"/>
          <a:stretch/>
        </p:blipFill>
        <p:spPr>
          <a:xfrm>
            <a:off x="1" y="-9737"/>
            <a:ext cx="12212804" cy="6877473"/>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Tree>
    <p:extLst>
      <p:ext uri="{BB962C8B-B14F-4D97-AF65-F5344CB8AC3E}">
        <p14:creationId xmlns:p14="http://schemas.microsoft.com/office/powerpoint/2010/main" val="2088457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DD7A044-AC89-2C88-2AE5-54486595A9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5063" cy="6858001"/>
          </a:xfrm>
          <a:prstGeom prst="rect">
            <a:avLst/>
          </a:prstGeom>
        </p:spPr>
      </p:pic>
      <p:sp>
        <p:nvSpPr>
          <p:cNvPr id="21" name="Suorakulmio 20">
            <a:extLst>
              <a:ext uri="{FF2B5EF4-FFF2-40B4-BE49-F238E27FC236}">
                <a16:creationId xmlns:a16="http://schemas.microsoft.com/office/drawing/2014/main" id="{0F89A192-4164-1514-7D4A-5ABA0E33EF1C}"/>
              </a:ext>
            </a:extLst>
          </p:cNvPr>
          <p:cNvSpPr/>
          <p:nvPr userDrawn="1"/>
        </p:nvSpPr>
        <p:spPr>
          <a:xfrm>
            <a:off x="-27436" y="0"/>
            <a:ext cx="12198333" cy="6858000"/>
          </a:xfrm>
          <a:prstGeom prst="rect">
            <a:avLst/>
          </a:prstGeom>
          <a:solidFill>
            <a:schemeClr val="tx1">
              <a:alpha val="15000"/>
            </a:schemeClr>
          </a:solidFill>
          <a:ln>
            <a:noFill/>
          </a:ln>
        </p:spPr>
        <p:txBody>
          <a:bodyPr wrap="square" rtlCol="0" anchor="ctr">
            <a:noAutofit/>
          </a:bodyPr>
          <a:lstStyle/>
          <a:p>
            <a:pPr algn="l">
              <a:lnSpc>
                <a:spcPct val="80000"/>
              </a:lnSpc>
            </a:pPr>
            <a:endParaRPr lang="en-US" sz="3200" b="1" dirty="0">
              <a:latin typeface="+mj-lt"/>
            </a:endParaRPr>
          </a:p>
        </p:txBody>
      </p:sp>
      <p:sp>
        <p:nvSpPr>
          <p:cNvPr id="9" name="Title 1">
            <a:extLst>
              <a:ext uri="{FF2B5EF4-FFF2-40B4-BE49-F238E27FC236}">
                <a16:creationId xmlns:a16="http://schemas.microsoft.com/office/drawing/2014/main" id="{E138FEFA-A2DF-D1A7-C7C1-3629B7D46239}"/>
              </a:ext>
            </a:extLst>
          </p:cNvPr>
          <p:cNvSpPr>
            <a:spLocks noGrp="1"/>
          </p:cNvSpPr>
          <p:nvPr>
            <p:ph type="ctrTitle" hasCustomPrompt="1"/>
          </p:nvPr>
        </p:nvSpPr>
        <p:spPr>
          <a:xfrm>
            <a:off x="766763" y="2996952"/>
            <a:ext cx="10658476" cy="1152128"/>
          </a:xfrm>
          <a:prstGeom prst="rect">
            <a:avLst/>
          </a:prstGeom>
        </p:spPr>
        <p:txBody>
          <a:bodyPr anchor="b" anchorCtr="0"/>
          <a:lstStyle>
            <a:lvl1pPr algn="ctr">
              <a:lnSpc>
                <a:spcPct val="80000"/>
              </a:lnSpc>
              <a:defRPr sz="4400">
                <a:solidFill>
                  <a:schemeClr val="accent1"/>
                </a:solidFill>
              </a:defRPr>
            </a:lvl1pPr>
          </a:lstStyle>
          <a:p>
            <a:r>
              <a:rPr lang="fi-FI" dirty="0"/>
              <a:t>Lisää otsikkoteksti</a:t>
            </a:r>
            <a:br>
              <a:rPr lang="fi-FI" dirty="0"/>
            </a:br>
            <a:r>
              <a:rPr lang="fi-FI" dirty="0"/>
              <a:t>napsauttamalla</a:t>
            </a:r>
          </a:p>
        </p:txBody>
      </p:sp>
      <p:sp>
        <p:nvSpPr>
          <p:cNvPr id="10" name="Subtitle 2">
            <a:extLst>
              <a:ext uri="{FF2B5EF4-FFF2-40B4-BE49-F238E27FC236}">
                <a16:creationId xmlns:a16="http://schemas.microsoft.com/office/drawing/2014/main" id="{C4C8E261-A702-B3DB-7706-CB000D2CA133}"/>
              </a:ext>
            </a:extLst>
          </p:cNvPr>
          <p:cNvSpPr>
            <a:spLocks noGrp="1"/>
          </p:cNvSpPr>
          <p:nvPr>
            <p:ph type="subTitle" idx="1" hasCustomPrompt="1"/>
          </p:nvPr>
        </p:nvSpPr>
        <p:spPr>
          <a:xfrm>
            <a:off x="766763" y="2492896"/>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4" name="Group 6">
            <a:extLst>
              <a:ext uri="{FF2B5EF4-FFF2-40B4-BE49-F238E27FC236}">
                <a16:creationId xmlns:a16="http://schemas.microsoft.com/office/drawing/2014/main" id="{2CF64E88-7A6C-6FFF-1D2A-3825F13B9A8B}"/>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EC81CB71-23DA-3228-4576-9F1F6CEE0342}"/>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46CC6388-AFC1-C491-2922-A04BCBD04E4A}"/>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Footer Placeholder 4">
            <a:extLst>
              <a:ext uri="{FF2B5EF4-FFF2-40B4-BE49-F238E27FC236}">
                <a16:creationId xmlns:a16="http://schemas.microsoft.com/office/drawing/2014/main" id="{C5F2395F-D186-D36C-19A1-31F65CEE57D7}"/>
              </a:ext>
            </a:extLst>
          </p:cNvPr>
          <p:cNvSpPr>
            <a:spLocks noGrp="1"/>
          </p:cNvSpPr>
          <p:nvPr>
            <p:ph type="ftr" sz="quarter" idx="3"/>
          </p:nvPr>
        </p:nvSpPr>
        <p:spPr>
          <a:xfrm>
            <a:off x="3647728" y="6539825"/>
            <a:ext cx="3024336" cy="130183"/>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sp>
        <p:nvSpPr>
          <p:cNvPr id="19" name="Slide Number Placeholder 5">
            <a:extLst>
              <a:ext uri="{FF2B5EF4-FFF2-40B4-BE49-F238E27FC236}">
                <a16:creationId xmlns:a16="http://schemas.microsoft.com/office/drawing/2014/main" id="{7FF7367A-DD41-4D69-6A2E-A4A04E1031ED}"/>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2851673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52B1D5C-8F25-7533-C940-E0553C8A4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14" y="857"/>
            <a:ext cx="12192761" cy="6857143"/>
          </a:xfrm>
          <a:prstGeom prst="rect">
            <a:avLst/>
          </a:prstGeom>
        </p:spPr>
      </p:pic>
      <p:sp>
        <p:nvSpPr>
          <p:cNvPr id="7" name="Suorakulmio 6">
            <a:extLst>
              <a:ext uri="{FF2B5EF4-FFF2-40B4-BE49-F238E27FC236}">
                <a16:creationId xmlns:a16="http://schemas.microsoft.com/office/drawing/2014/main" id="{03101444-6540-DA5D-55C7-7251D0CA89AB}"/>
              </a:ext>
            </a:extLst>
          </p:cNvPr>
          <p:cNvSpPr/>
          <p:nvPr userDrawn="1"/>
        </p:nvSpPr>
        <p:spPr>
          <a:xfrm>
            <a:off x="-12286" y="-857"/>
            <a:ext cx="12198333" cy="6858000"/>
          </a:xfrm>
          <a:prstGeom prst="rect">
            <a:avLst/>
          </a:prstGeom>
          <a:solidFill>
            <a:schemeClr val="tx1">
              <a:alpha val="35000"/>
            </a:schemeClr>
          </a:solidFill>
          <a:ln>
            <a:noFill/>
          </a:ln>
        </p:spPr>
        <p:txBody>
          <a:bodyPr wrap="square" rtlCol="0" anchor="ctr">
            <a:noAutofit/>
          </a:bodyPr>
          <a:lstStyle/>
          <a:p>
            <a:pPr algn="l">
              <a:lnSpc>
                <a:spcPct val="80000"/>
              </a:lnSpc>
            </a:pPr>
            <a:endParaRPr lang="en-US" sz="3200" b="1" dirty="0">
              <a:latin typeface="+mj-lt"/>
            </a:endParaRPr>
          </a:p>
        </p:txBody>
      </p:sp>
      <p:sp>
        <p:nvSpPr>
          <p:cNvPr id="8" name="Content Placeholder 2">
            <a:extLst>
              <a:ext uri="{FF2B5EF4-FFF2-40B4-BE49-F238E27FC236}">
                <a16:creationId xmlns:a16="http://schemas.microsoft.com/office/drawing/2014/main" id="{7CF313A5-73E7-547B-5085-606CBC431BA1}"/>
              </a:ext>
            </a:extLst>
          </p:cNvPr>
          <p:cNvSpPr>
            <a:spLocks noGrp="1"/>
          </p:cNvSpPr>
          <p:nvPr>
            <p:ph idx="1" hasCustomPrompt="1"/>
          </p:nvPr>
        </p:nvSpPr>
        <p:spPr>
          <a:xfrm>
            <a:off x="769257" y="4005064"/>
            <a:ext cx="10727343" cy="1728192"/>
          </a:xfrm>
          <a:prstGeom prst="rect">
            <a:avLst/>
          </a:prstGeom>
        </p:spPr>
        <p:txBody>
          <a:bodyPr/>
          <a:lstStyle>
            <a:lvl1pPr marL="0" indent="0" algn="ctr">
              <a:buNone/>
              <a:defRPr sz="2000">
                <a:solidFill>
                  <a:schemeClr val="bg1"/>
                </a:solidFill>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lgn="ctr">
              <a:defRPr>
                <a:latin typeface="+mn-lt"/>
                <a:cs typeface="Calibri" panose="020F0502020204030204" pitchFamily="34" charset="0"/>
              </a:defRPr>
            </a:lvl3pPr>
            <a:lvl4pPr algn="ctr">
              <a:defRPr>
                <a:latin typeface="+mn-lt"/>
                <a:cs typeface="Calibri" panose="020F0502020204030204" pitchFamily="34" charset="0"/>
              </a:defRPr>
            </a:lvl4pPr>
            <a:lvl5pPr algn="ctr">
              <a:defRPr>
                <a:latin typeface="+mn-lt"/>
                <a:cs typeface="Calibri" panose="020F0502020204030204" pitchFamily="34" charset="0"/>
              </a:defRPr>
            </a:lvl5pPr>
          </a:lstStyle>
          <a:p>
            <a:pPr lvl="0"/>
            <a:r>
              <a:rPr lang="fi-FI" dirty="0"/>
              <a:t>Lisää leipäteksti napsauttamalla</a:t>
            </a:r>
          </a:p>
        </p:txBody>
      </p:sp>
      <p:sp>
        <p:nvSpPr>
          <p:cNvPr id="9" name="Title 6">
            <a:extLst>
              <a:ext uri="{FF2B5EF4-FFF2-40B4-BE49-F238E27FC236}">
                <a16:creationId xmlns:a16="http://schemas.microsoft.com/office/drawing/2014/main" id="{E1BF102B-B068-C748-582C-7FC2ED79FCAE}"/>
              </a:ext>
            </a:extLst>
          </p:cNvPr>
          <p:cNvSpPr>
            <a:spLocks noGrp="1"/>
          </p:cNvSpPr>
          <p:nvPr>
            <p:ph type="title" hasCustomPrompt="1"/>
          </p:nvPr>
        </p:nvSpPr>
        <p:spPr>
          <a:xfrm>
            <a:off x="754743" y="1844824"/>
            <a:ext cx="10669849" cy="1944886"/>
          </a:xfrm>
          <a:prstGeom prst="rect">
            <a:avLst/>
          </a:prstGeom>
        </p:spPr>
        <p:txBody>
          <a:bodyPr anchor="b" anchorCtr="0"/>
          <a:lstStyle>
            <a:lvl1pPr algn="ctr">
              <a:lnSpc>
                <a:spcPct val="80000"/>
              </a:lnSpc>
              <a:defRPr sz="4200">
                <a:solidFill>
                  <a:schemeClr val="accent1"/>
                </a:solidFill>
              </a:defRPr>
            </a:lvl1pPr>
          </a:lstStyle>
          <a:p>
            <a:r>
              <a:rPr lang="fi-FI" dirty="0"/>
              <a:t>Lisää otsikkoteksti </a:t>
            </a:r>
            <a:br>
              <a:rPr lang="fi-FI" dirty="0"/>
            </a:br>
            <a:r>
              <a:rPr lang="fi-FI" dirty="0"/>
              <a:t>napsauttamalla</a:t>
            </a:r>
          </a:p>
        </p:txBody>
      </p:sp>
      <p:sp>
        <p:nvSpPr>
          <p:cNvPr id="10" name="Subtitle 2">
            <a:extLst>
              <a:ext uri="{FF2B5EF4-FFF2-40B4-BE49-F238E27FC236}">
                <a16:creationId xmlns:a16="http://schemas.microsoft.com/office/drawing/2014/main" id="{8B2C4DDD-0802-3C0B-FD90-973015B4FB1F}"/>
              </a:ext>
            </a:extLst>
          </p:cNvPr>
          <p:cNvSpPr>
            <a:spLocks noGrp="1"/>
          </p:cNvSpPr>
          <p:nvPr>
            <p:ph type="subTitle" idx="10" hasCustomPrompt="1"/>
          </p:nvPr>
        </p:nvSpPr>
        <p:spPr>
          <a:xfrm>
            <a:off x="766763" y="2204864"/>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4" name="Group 6">
            <a:extLst>
              <a:ext uri="{FF2B5EF4-FFF2-40B4-BE49-F238E27FC236}">
                <a16:creationId xmlns:a16="http://schemas.microsoft.com/office/drawing/2014/main" id="{7A8F88A0-D380-6C3E-4754-42866C69990D}"/>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9D193C4B-8C1E-98F4-51AB-21004CCD9213}"/>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A1E4088B-0803-E2C1-83C1-959A77384473}"/>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cxnSp>
        <p:nvCxnSpPr>
          <p:cNvPr id="19" name="Suora yhdysviiva 18">
            <a:extLst>
              <a:ext uri="{FF2B5EF4-FFF2-40B4-BE49-F238E27FC236}">
                <a16:creationId xmlns:a16="http://schemas.microsoft.com/office/drawing/2014/main" id="{CE483439-61FC-0939-B060-C344446B7296}"/>
              </a:ext>
            </a:extLst>
          </p:cNvPr>
          <p:cNvCxnSpPr>
            <a:cxnSpLocks/>
          </p:cNvCxnSpPr>
          <p:nvPr userDrawn="1"/>
        </p:nvCxnSpPr>
        <p:spPr>
          <a:xfrm>
            <a:off x="5519936" y="6611833"/>
            <a:ext cx="115212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5CAC082-BEC7-A4FD-E085-6A51171AE6AE}"/>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
        <p:nvSpPr>
          <p:cNvPr id="2" name="Footer Placeholder 4">
            <a:extLst>
              <a:ext uri="{FF2B5EF4-FFF2-40B4-BE49-F238E27FC236}">
                <a16:creationId xmlns:a16="http://schemas.microsoft.com/office/drawing/2014/main" id="{F6CED22F-C62A-FAA2-6E3E-6790A6A19C77}"/>
              </a:ext>
            </a:extLst>
          </p:cNvPr>
          <p:cNvSpPr txBox="1">
            <a:spLocks/>
          </p:cNvSpPr>
          <p:nvPr userDrawn="1"/>
        </p:nvSpPr>
        <p:spPr>
          <a:xfrm>
            <a:off x="1253952" y="6410740"/>
            <a:ext cx="5474071" cy="144016"/>
          </a:xfrm>
          <a:prstGeom prst="rect">
            <a:avLst/>
          </a:prstGeom>
        </p:spPr>
        <p:txBody>
          <a:bodyPr vert="horz" lIns="0" tIns="0" rIns="0" bIns="0" rtlCol="0" anchor="ctr" anchorCtr="0">
            <a:noAutofit/>
          </a:bodyPr>
          <a:lstStyle>
            <a:defPPr>
              <a:defRPr lang="fi-FI"/>
            </a:defPPr>
            <a:lvl1pPr marL="0" algn="r" defTabSz="1219170" rtl="0" eaLnBrk="1" latinLnBrk="0" hangingPunct="1">
              <a:defRPr sz="800" b="1" kern="1200" spc="0" baseline="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fi-FI">
                <a:solidFill>
                  <a:schemeClr val="bg1"/>
                </a:solidFill>
              </a:rPr>
              <a:t>Osavuosikatsaus 31.3.2023</a:t>
            </a:r>
            <a:endParaRPr lang="fi-FI" dirty="0">
              <a:solidFill>
                <a:schemeClr val="bg1"/>
              </a:solidFill>
            </a:endParaRPr>
          </a:p>
        </p:txBody>
      </p:sp>
    </p:spTree>
    <p:extLst>
      <p:ext uri="{BB962C8B-B14F-4D97-AF65-F5344CB8AC3E}">
        <p14:creationId xmlns:p14="http://schemas.microsoft.com/office/powerpoint/2010/main" val="1103138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otsikko musta">
    <p:bg>
      <p:bgPr>
        <a:solidFill>
          <a:srgbClr val="11111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0D501A8-7B3B-FD48-BE7C-7CE023ABDEF5}"/>
              </a:ext>
            </a:extLst>
          </p:cNvPr>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sp>
        <p:nvSpPr>
          <p:cNvPr id="14" name="Subtitle 2">
            <a:extLst>
              <a:ext uri="{FF2B5EF4-FFF2-40B4-BE49-F238E27FC236}">
                <a16:creationId xmlns:a16="http://schemas.microsoft.com/office/drawing/2014/main" id="{4BD2DEED-6086-D64F-AD40-03A555D860CE}"/>
              </a:ext>
            </a:extLst>
          </p:cNvPr>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7" name="Group 6">
            <a:extLst>
              <a:ext uri="{FF2B5EF4-FFF2-40B4-BE49-F238E27FC236}">
                <a16:creationId xmlns:a16="http://schemas.microsoft.com/office/drawing/2014/main" id="{28904C9D-D6B5-5A44-B745-136731567DA3}"/>
              </a:ext>
            </a:extLst>
          </p:cNvPr>
          <p:cNvGrpSpPr>
            <a:grpSpLocks noChangeAspect="1"/>
          </p:cNvGrpSpPr>
          <p:nvPr userDrawn="1"/>
        </p:nvGrpSpPr>
        <p:grpSpPr>
          <a:xfrm>
            <a:off x="4476000" y="0"/>
            <a:ext cx="3240000" cy="2335608"/>
            <a:chOff x="2227263" y="882650"/>
            <a:chExt cx="4686301" cy="3378200"/>
          </a:xfrm>
        </p:grpSpPr>
        <p:sp>
          <p:nvSpPr>
            <p:cNvPr id="8" name="Freeform 6">
              <a:extLst>
                <a:ext uri="{FF2B5EF4-FFF2-40B4-BE49-F238E27FC236}">
                  <a16:creationId xmlns:a16="http://schemas.microsoft.com/office/drawing/2014/main" id="{DDCD6AD2-BDE1-E146-996D-E2D37094413D}"/>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7">
              <a:extLst>
                <a:ext uri="{FF2B5EF4-FFF2-40B4-BE49-F238E27FC236}">
                  <a16:creationId xmlns:a16="http://schemas.microsoft.com/office/drawing/2014/main" id="{C99A2CD2-A719-AA45-85BB-0DB5639143C1}"/>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1398651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otsikko valkoine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tx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1"/>
            <a:ext cx="3240000" cy="2334715"/>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693036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 väliotsikko musta ja tekstikenttä">
    <p:bg>
      <p:bgPr>
        <a:solidFill>
          <a:schemeClr val="tx1"/>
        </a:solidFill>
        <a:effectLst/>
      </p:bgPr>
    </p:bg>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D3877D74-11C4-084E-B8EC-80736E240B68}"/>
              </a:ext>
            </a:extLst>
          </p:cNvPr>
          <p:cNvSpPr>
            <a:spLocks noGrp="1"/>
          </p:cNvSpPr>
          <p:nvPr>
            <p:ph type="title" hasCustomPrompt="1"/>
          </p:nvPr>
        </p:nvSpPr>
        <p:spPr>
          <a:xfrm>
            <a:off x="754743" y="2780928"/>
            <a:ext cx="10669849" cy="1008782"/>
          </a:xfrm>
          <a:prstGeom prst="rect">
            <a:avLst/>
          </a:prstGeom>
        </p:spPr>
        <p:txBody>
          <a:bodyPr anchor="t" anchorCtr="0"/>
          <a:lstStyle>
            <a:lvl1pPr algn="ctr">
              <a:lnSpc>
                <a:spcPct val="80000"/>
              </a:lnSpc>
              <a:defRPr sz="4200">
                <a:solidFill>
                  <a:schemeClr val="accent1"/>
                </a:solidFill>
              </a:defRPr>
            </a:lvl1pPr>
          </a:lstStyle>
          <a:p>
            <a:r>
              <a:rPr lang="fi-FI" dirty="0"/>
              <a:t>Lisää otsikkoteksti </a:t>
            </a:r>
            <a:br>
              <a:rPr lang="fi-FI" dirty="0"/>
            </a:br>
            <a:r>
              <a:rPr lang="fi-FI" dirty="0"/>
              <a:t>napsauttamalla</a:t>
            </a:r>
          </a:p>
        </p:txBody>
      </p:sp>
      <p:sp>
        <p:nvSpPr>
          <p:cNvPr id="16" name="Subtitle 2">
            <a:extLst>
              <a:ext uri="{FF2B5EF4-FFF2-40B4-BE49-F238E27FC236}">
                <a16:creationId xmlns:a16="http://schemas.microsoft.com/office/drawing/2014/main" id="{917DBDB1-5745-8048-8DDD-5F087FD24AFE}"/>
              </a:ext>
            </a:extLst>
          </p:cNvPr>
          <p:cNvSpPr>
            <a:spLocks noGrp="1"/>
          </p:cNvSpPr>
          <p:nvPr>
            <p:ph type="subTitle" idx="10" hasCustomPrompt="1"/>
          </p:nvPr>
        </p:nvSpPr>
        <p:spPr>
          <a:xfrm>
            <a:off x="766763" y="2204864"/>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2" name="Group 6">
            <a:extLst>
              <a:ext uri="{FF2B5EF4-FFF2-40B4-BE49-F238E27FC236}">
                <a16:creationId xmlns:a16="http://schemas.microsoft.com/office/drawing/2014/main" id="{A28EDDD0-968F-FCF0-C163-EE007EAC9C7F}"/>
              </a:ext>
            </a:extLst>
          </p:cNvPr>
          <p:cNvGrpSpPr>
            <a:grpSpLocks noChangeAspect="1"/>
          </p:cNvGrpSpPr>
          <p:nvPr userDrawn="1"/>
        </p:nvGrpSpPr>
        <p:grpSpPr>
          <a:xfrm>
            <a:off x="11280576" y="6151472"/>
            <a:ext cx="720000" cy="519024"/>
            <a:chOff x="2227263" y="882650"/>
            <a:chExt cx="4686301" cy="3378200"/>
          </a:xfrm>
        </p:grpSpPr>
        <p:sp>
          <p:nvSpPr>
            <p:cNvPr id="3" name="Freeform 6">
              <a:extLst>
                <a:ext uri="{FF2B5EF4-FFF2-40B4-BE49-F238E27FC236}">
                  <a16:creationId xmlns:a16="http://schemas.microsoft.com/office/drawing/2014/main" id="{431DC27F-AF89-E50A-36A9-92894DD5BD4D}"/>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 name="Freeform 7">
              <a:extLst>
                <a:ext uri="{FF2B5EF4-FFF2-40B4-BE49-F238E27FC236}">
                  <a16:creationId xmlns:a16="http://schemas.microsoft.com/office/drawing/2014/main" id="{F6CF90E5-C359-16AB-FAA9-6E2CF3BF7C12}"/>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7" name="Date Placeholder 3">
            <a:extLst>
              <a:ext uri="{FF2B5EF4-FFF2-40B4-BE49-F238E27FC236}">
                <a16:creationId xmlns:a16="http://schemas.microsoft.com/office/drawing/2014/main" id="{DA1CC31D-8DF2-B0EB-B22D-27FC771333EB}"/>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bg1"/>
                </a:solidFill>
              </a:defRPr>
            </a:lvl1pPr>
          </a:lstStyle>
          <a:p>
            <a:r>
              <a:rPr lang="fi-FI"/>
              <a:t>1.1.–30.9.2024</a:t>
            </a:r>
            <a:endParaRPr lang="fi-FI" dirty="0"/>
          </a:p>
        </p:txBody>
      </p:sp>
      <p:sp>
        <p:nvSpPr>
          <p:cNvPr id="8" name="Footer Placeholder 4">
            <a:extLst>
              <a:ext uri="{FF2B5EF4-FFF2-40B4-BE49-F238E27FC236}">
                <a16:creationId xmlns:a16="http://schemas.microsoft.com/office/drawing/2014/main" id="{F23584D9-B998-7026-7BEE-BABA5FF2EDB9}"/>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BD889DE9-3F54-C69F-9A94-63636B06D8C2}"/>
              </a:ext>
            </a:extLst>
          </p:cNvPr>
          <p:cNvCxnSpPr>
            <a:cxnSpLocks/>
          </p:cNvCxnSpPr>
          <p:nvPr userDrawn="1"/>
        </p:nvCxnSpPr>
        <p:spPr>
          <a:xfrm>
            <a:off x="5519936" y="6611833"/>
            <a:ext cx="115212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EDAA56D-528E-6EB0-3F37-8B001C092286}"/>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1591629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 väliotsikko keltaine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2780928"/>
            <a:ext cx="10658476" cy="1080119"/>
          </a:xfrm>
          <a:prstGeom prst="rect">
            <a:avLst/>
          </a:prstGeom>
        </p:spPr>
        <p:txBody>
          <a:bodyPr anchor="t" anchorCtr="0"/>
          <a:lstStyle>
            <a:lvl1pPr algn="ctr">
              <a:lnSpc>
                <a:spcPct val="80000"/>
              </a:lnSpc>
              <a:defRPr sz="4200">
                <a:solidFill>
                  <a:schemeClr val="tx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2204864"/>
            <a:ext cx="10658476" cy="360040"/>
          </a:xfrm>
          <a:prstGeom prst="rect">
            <a:avLst/>
          </a:prstGeom>
        </p:spPr>
        <p:txBody>
          <a:bodyPr/>
          <a:lstStyle>
            <a:lvl1pPr marL="0" indent="0" algn="ctr">
              <a:buNone/>
              <a:defRPr sz="2400" b="1">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4" name="Group 6">
            <a:extLst>
              <a:ext uri="{FF2B5EF4-FFF2-40B4-BE49-F238E27FC236}">
                <a16:creationId xmlns:a16="http://schemas.microsoft.com/office/drawing/2014/main" id="{B80939AE-9801-BF89-FE68-772C5E13B662}"/>
              </a:ext>
            </a:extLst>
          </p:cNvPr>
          <p:cNvGrpSpPr>
            <a:grpSpLocks noChangeAspect="1"/>
          </p:cNvGrpSpPr>
          <p:nvPr userDrawn="1"/>
        </p:nvGrpSpPr>
        <p:grpSpPr>
          <a:xfrm>
            <a:off x="11280576" y="6151472"/>
            <a:ext cx="720000" cy="519024"/>
            <a:chOff x="2227263" y="882650"/>
            <a:chExt cx="4686301" cy="3378200"/>
          </a:xfrm>
        </p:grpSpPr>
        <p:sp>
          <p:nvSpPr>
            <p:cNvPr id="5" name="Freeform 6">
              <a:extLst>
                <a:ext uri="{FF2B5EF4-FFF2-40B4-BE49-F238E27FC236}">
                  <a16:creationId xmlns:a16="http://schemas.microsoft.com/office/drawing/2014/main" id="{A7CABAFE-2E14-632A-93A4-F9989632D59F}"/>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7">
              <a:extLst>
                <a:ext uri="{FF2B5EF4-FFF2-40B4-BE49-F238E27FC236}">
                  <a16:creationId xmlns:a16="http://schemas.microsoft.com/office/drawing/2014/main" id="{35B11829-A742-3894-80DE-AAC8CF0AB663}"/>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solidFill>
                  <a:schemeClr val="tx1"/>
                </a:solidFill>
              </a:endParaRPr>
            </a:p>
          </p:txBody>
        </p:sp>
      </p:grpSp>
      <p:sp>
        <p:nvSpPr>
          <p:cNvPr id="7" name="Date Placeholder 3">
            <a:extLst>
              <a:ext uri="{FF2B5EF4-FFF2-40B4-BE49-F238E27FC236}">
                <a16:creationId xmlns:a16="http://schemas.microsoft.com/office/drawing/2014/main" id="{5EE1B2B4-36BB-5582-B4AE-67E89A6C8BAE}"/>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11" name="Footer Placeholder 4">
            <a:extLst>
              <a:ext uri="{FF2B5EF4-FFF2-40B4-BE49-F238E27FC236}">
                <a16:creationId xmlns:a16="http://schemas.microsoft.com/office/drawing/2014/main" id="{4AA10CB2-B82F-ED1F-A58E-50E6561FAB8A}"/>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13" name="Suora yhdysviiva 12">
            <a:extLst>
              <a:ext uri="{FF2B5EF4-FFF2-40B4-BE49-F238E27FC236}">
                <a16:creationId xmlns:a16="http://schemas.microsoft.com/office/drawing/2014/main" id="{B3DDC8DA-3189-1B4D-3895-A2A96BE3935D}"/>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1C092E7D-5F8B-8482-07DC-3C461C34A861}"/>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3950565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 väliotsikko kuva 1">
    <p:bg>
      <p:bgPr>
        <a:solidFill>
          <a:schemeClr val="tx1"/>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E308EAC5-AF83-7D11-2F8C-B61A233B5C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28" y="-23186"/>
            <a:ext cx="12238608" cy="6895919"/>
          </a:xfrm>
          <a:prstGeom prst="rect">
            <a:avLst/>
          </a:prstGeom>
        </p:spPr>
      </p:pic>
      <p:sp>
        <p:nvSpPr>
          <p:cNvPr id="7" name="Suorakulmio 6">
            <a:extLst>
              <a:ext uri="{FF2B5EF4-FFF2-40B4-BE49-F238E27FC236}">
                <a16:creationId xmlns:a16="http://schemas.microsoft.com/office/drawing/2014/main" id="{6F47E3A9-045D-C24F-C50B-52871F2CDF3C}"/>
              </a:ext>
            </a:extLst>
          </p:cNvPr>
          <p:cNvSpPr/>
          <p:nvPr userDrawn="1"/>
        </p:nvSpPr>
        <p:spPr>
          <a:xfrm>
            <a:off x="-21928" y="-23187"/>
            <a:ext cx="12238608" cy="6895919"/>
          </a:xfrm>
          <a:prstGeom prst="rect">
            <a:avLst/>
          </a:prstGeom>
          <a:solidFill>
            <a:schemeClr val="tx1">
              <a:alpha val="50000"/>
            </a:schemeClr>
          </a:solidFill>
        </p:spPr>
        <p:txBody>
          <a:bodyPr wrap="square" rtlCol="0" anchor="ctr">
            <a:noAutofit/>
          </a:bodyPr>
          <a:lstStyle/>
          <a:p>
            <a:pPr algn="l">
              <a:lnSpc>
                <a:spcPct val="80000"/>
              </a:lnSpc>
            </a:pPr>
            <a:endParaRPr lang="fi-FI" sz="3200" b="1" dirty="0">
              <a:latin typeface="+mj-lt"/>
            </a:endParaRPr>
          </a:p>
        </p:txBody>
      </p:sp>
      <p:sp>
        <p:nvSpPr>
          <p:cNvPr id="12" name="Title 6">
            <a:extLst>
              <a:ext uri="{FF2B5EF4-FFF2-40B4-BE49-F238E27FC236}">
                <a16:creationId xmlns:a16="http://schemas.microsoft.com/office/drawing/2014/main" id="{D3877D74-11C4-084E-B8EC-80736E240B68}"/>
              </a:ext>
            </a:extLst>
          </p:cNvPr>
          <p:cNvSpPr>
            <a:spLocks noGrp="1"/>
          </p:cNvSpPr>
          <p:nvPr>
            <p:ph type="title" hasCustomPrompt="1"/>
          </p:nvPr>
        </p:nvSpPr>
        <p:spPr>
          <a:xfrm>
            <a:off x="754743" y="2780928"/>
            <a:ext cx="10669849" cy="1008782"/>
          </a:xfrm>
          <a:prstGeom prst="rect">
            <a:avLst/>
          </a:prstGeom>
        </p:spPr>
        <p:txBody>
          <a:bodyPr anchor="t" anchorCtr="0"/>
          <a:lstStyle>
            <a:lvl1pPr algn="ctr">
              <a:lnSpc>
                <a:spcPct val="80000"/>
              </a:lnSpc>
              <a:defRPr sz="4200">
                <a:solidFill>
                  <a:schemeClr val="accent1"/>
                </a:solidFill>
              </a:defRPr>
            </a:lvl1pPr>
          </a:lstStyle>
          <a:p>
            <a:r>
              <a:rPr lang="fi-FI" dirty="0"/>
              <a:t>Lisää otsikkoteksti </a:t>
            </a:r>
            <a:br>
              <a:rPr lang="fi-FI" dirty="0"/>
            </a:br>
            <a:r>
              <a:rPr lang="fi-FI" dirty="0"/>
              <a:t>napsauttamalla</a:t>
            </a:r>
          </a:p>
        </p:txBody>
      </p:sp>
      <p:sp>
        <p:nvSpPr>
          <p:cNvPr id="16" name="Subtitle 2">
            <a:extLst>
              <a:ext uri="{FF2B5EF4-FFF2-40B4-BE49-F238E27FC236}">
                <a16:creationId xmlns:a16="http://schemas.microsoft.com/office/drawing/2014/main" id="{917DBDB1-5745-8048-8DDD-5F087FD24AFE}"/>
              </a:ext>
            </a:extLst>
          </p:cNvPr>
          <p:cNvSpPr>
            <a:spLocks noGrp="1"/>
          </p:cNvSpPr>
          <p:nvPr>
            <p:ph type="subTitle" idx="10" hasCustomPrompt="1"/>
          </p:nvPr>
        </p:nvSpPr>
        <p:spPr>
          <a:xfrm>
            <a:off x="766763" y="2204864"/>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2" name="Group 6">
            <a:extLst>
              <a:ext uri="{FF2B5EF4-FFF2-40B4-BE49-F238E27FC236}">
                <a16:creationId xmlns:a16="http://schemas.microsoft.com/office/drawing/2014/main" id="{A28EDDD0-968F-FCF0-C163-EE007EAC9C7F}"/>
              </a:ext>
            </a:extLst>
          </p:cNvPr>
          <p:cNvGrpSpPr>
            <a:grpSpLocks noChangeAspect="1"/>
          </p:cNvGrpSpPr>
          <p:nvPr userDrawn="1"/>
        </p:nvGrpSpPr>
        <p:grpSpPr>
          <a:xfrm>
            <a:off x="11280576" y="6151472"/>
            <a:ext cx="720000" cy="519024"/>
            <a:chOff x="2227263" y="882650"/>
            <a:chExt cx="4686301" cy="3378200"/>
          </a:xfrm>
        </p:grpSpPr>
        <p:sp>
          <p:nvSpPr>
            <p:cNvPr id="3" name="Freeform 6">
              <a:extLst>
                <a:ext uri="{FF2B5EF4-FFF2-40B4-BE49-F238E27FC236}">
                  <a16:creationId xmlns:a16="http://schemas.microsoft.com/office/drawing/2014/main" id="{431DC27F-AF89-E50A-36A9-92894DD5BD4D}"/>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 name="Freeform 7">
              <a:extLst>
                <a:ext uri="{FF2B5EF4-FFF2-40B4-BE49-F238E27FC236}">
                  <a16:creationId xmlns:a16="http://schemas.microsoft.com/office/drawing/2014/main" id="{F6CF90E5-C359-16AB-FAA9-6E2CF3BF7C12}"/>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8" name="Date Placeholder 3">
            <a:extLst>
              <a:ext uri="{FF2B5EF4-FFF2-40B4-BE49-F238E27FC236}">
                <a16:creationId xmlns:a16="http://schemas.microsoft.com/office/drawing/2014/main" id="{C41A4507-8118-6553-3C44-FEE84A320D45}"/>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bg1"/>
                </a:solidFill>
              </a:defRPr>
            </a:lvl1pPr>
          </a:lstStyle>
          <a:p>
            <a:r>
              <a:rPr lang="fi-FI"/>
              <a:t>1.1.–30.9.2024</a:t>
            </a:r>
            <a:endParaRPr lang="fi-FI" dirty="0"/>
          </a:p>
        </p:txBody>
      </p:sp>
      <p:sp>
        <p:nvSpPr>
          <p:cNvPr id="10" name="Footer Placeholder 4">
            <a:extLst>
              <a:ext uri="{FF2B5EF4-FFF2-40B4-BE49-F238E27FC236}">
                <a16:creationId xmlns:a16="http://schemas.microsoft.com/office/drawing/2014/main" id="{71D9E9F6-4BD9-E8C7-95DC-A24D24CDFC1D}"/>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cxnSp>
        <p:nvCxnSpPr>
          <p:cNvPr id="13" name="Suora yhdysviiva 12">
            <a:extLst>
              <a:ext uri="{FF2B5EF4-FFF2-40B4-BE49-F238E27FC236}">
                <a16:creationId xmlns:a16="http://schemas.microsoft.com/office/drawing/2014/main" id="{297B7F27-A66D-0D36-3AA8-E43C8B120265}"/>
              </a:ext>
            </a:extLst>
          </p:cNvPr>
          <p:cNvCxnSpPr>
            <a:cxnSpLocks/>
          </p:cNvCxnSpPr>
          <p:nvPr userDrawn="1"/>
        </p:nvCxnSpPr>
        <p:spPr>
          <a:xfrm>
            <a:off x="5519936" y="6611833"/>
            <a:ext cx="115212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6C19C08-52C1-09EC-F0FD-E2F5C445AD10}"/>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2771960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23894"/>
            <a:ext cx="12192000" cy="6881894"/>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1945279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7: väliotsikko kuva 2">
    <p:bg>
      <p:bgPr>
        <a:solidFill>
          <a:schemeClr val="tx1"/>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06FAE486-06D9-DA34-E250-59A685B4A6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54"/>
            <a:ext cx="12222666" cy="6886937"/>
          </a:xfrm>
          <a:prstGeom prst="rect">
            <a:avLst/>
          </a:prstGeom>
        </p:spPr>
      </p:pic>
      <p:sp>
        <p:nvSpPr>
          <p:cNvPr id="7" name="Suorakulmio 6">
            <a:extLst>
              <a:ext uri="{FF2B5EF4-FFF2-40B4-BE49-F238E27FC236}">
                <a16:creationId xmlns:a16="http://schemas.microsoft.com/office/drawing/2014/main" id="{6F47E3A9-045D-C24F-C50B-52871F2CDF3C}"/>
              </a:ext>
            </a:extLst>
          </p:cNvPr>
          <p:cNvSpPr/>
          <p:nvPr userDrawn="1"/>
        </p:nvSpPr>
        <p:spPr>
          <a:xfrm>
            <a:off x="-3917" y="-10289"/>
            <a:ext cx="12222666" cy="6895671"/>
          </a:xfrm>
          <a:prstGeom prst="rect">
            <a:avLst/>
          </a:prstGeom>
          <a:solidFill>
            <a:schemeClr val="tx1">
              <a:alpha val="50000"/>
            </a:schemeClr>
          </a:solidFill>
        </p:spPr>
        <p:txBody>
          <a:bodyPr wrap="square" rtlCol="0" anchor="ctr">
            <a:noAutofit/>
          </a:bodyPr>
          <a:lstStyle/>
          <a:p>
            <a:pPr algn="l">
              <a:lnSpc>
                <a:spcPct val="80000"/>
              </a:lnSpc>
            </a:pPr>
            <a:endParaRPr lang="fi-FI" sz="3200" b="1" dirty="0">
              <a:latin typeface="+mj-lt"/>
            </a:endParaRPr>
          </a:p>
        </p:txBody>
      </p:sp>
      <p:sp>
        <p:nvSpPr>
          <p:cNvPr id="12" name="Title 6">
            <a:extLst>
              <a:ext uri="{FF2B5EF4-FFF2-40B4-BE49-F238E27FC236}">
                <a16:creationId xmlns:a16="http://schemas.microsoft.com/office/drawing/2014/main" id="{D3877D74-11C4-084E-B8EC-80736E240B68}"/>
              </a:ext>
            </a:extLst>
          </p:cNvPr>
          <p:cNvSpPr>
            <a:spLocks noGrp="1"/>
          </p:cNvSpPr>
          <p:nvPr>
            <p:ph type="title" hasCustomPrompt="1"/>
          </p:nvPr>
        </p:nvSpPr>
        <p:spPr>
          <a:xfrm>
            <a:off x="754743" y="2780928"/>
            <a:ext cx="10669849" cy="1008782"/>
          </a:xfrm>
          <a:prstGeom prst="rect">
            <a:avLst/>
          </a:prstGeom>
        </p:spPr>
        <p:txBody>
          <a:bodyPr anchor="t" anchorCtr="0"/>
          <a:lstStyle>
            <a:lvl1pPr algn="ctr">
              <a:lnSpc>
                <a:spcPct val="80000"/>
              </a:lnSpc>
              <a:defRPr sz="4200">
                <a:solidFill>
                  <a:schemeClr val="accent1"/>
                </a:solidFill>
              </a:defRPr>
            </a:lvl1pPr>
          </a:lstStyle>
          <a:p>
            <a:r>
              <a:rPr lang="fi-FI" dirty="0"/>
              <a:t>Lisää otsikkoteksti </a:t>
            </a:r>
            <a:br>
              <a:rPr lang="fi-FI" dirty="0"/>
            </a:br>
            <a:r>
              <a:rPr lang="fi-FI" dirty="0"/>
              <a:t>napsauttamalla</a:t>
            </a:r>
          </a:p>
        </p:txBody>
      </p:sp>
      <p:sp>
        <p:nvSpPr>
          <p:cNvPr id="16" name="Subtitle 2">
            <a:extLst>
              <a:ext uri="{FF2B5EF4-FFF2-40B4-BE49-F238E27FC236}">
                <a16:creationId xmlns:a16="http://schemas.microsoft.com/office/drawing/2014/main" id="{917DBDB1-5745-8048-8DDD-5F087FD24AFE}"/>
              </a:ext>
            </a:extLst>
          </p:cNvPr>
          <p:cNvSpPr>
            <a:spLocks noGrp="1"/>
          </p:cNvSpPr>
          <p:nvPr>
            <p:ph type="subTitle" idx="10" hasCustomPrompt="1"/>
          </p:nvPr>
        </p:nvSpPr>
        <p:spPr>
          <a:xfrm>
            <a:off x="766763" y="2204864"/>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2" name="Group 6">
            <a:extLst>
              <a:ext uri="{FF2B5EF4-FFF2-40B4-BE49-F238E27FC236}">
                <a16:creationId xmlns:a16="http://schemas.microsoft.com/office/drawing/2014/main" id="{A28EDDD0-968F-FCF0-C163-EE007EAC9C7F}"/>
              </a:ext>
            </a:extLst>
          </p:cNvPr>
          <p:cNvGrpSpPr>
            <a:grpSpLocks noChangeAspect="1"/>
          </p:cNvGrpSpPr>
          <p:nvPr userDrawn="1"/>
        </p:nvGrpSpPr>
        <p:grpSpPr>
          <a:xfrm>
            <a:off x="11280576" y="6151472"/>
            <a:ext cx="720000" cy="519024"/>
            <a:chOff x="2227263" y="882650"/>
            <a:chExt cx="4686301" cy="3378200"/>
          </a:xfrm>
        </p:grpSpPr>
        <p:sp>
          <p:nvSpPr>
            <p:cNvPr id="3" name="Freeform 6">
              <a:extLst>
                <a:ext uri="{FF2B5EF4-FFF2-40B4-BE49-F238E27FC236}">
                  <a16:creationId xmlns:a16="http://schemas.microsoft.com/office/drawing/2014/main" id="{431DC27F-AF89-E50A-36A9-92894DD5BD4D}"/>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 name="Freeform 7">
              <a:extLst>
                <a:ext uri="{FF2B5EF4-FFF2-40B4-BE49-F238E27FC236}">
                  <a16:creationId xmlns:a16="http://schemas.microsoft.com/office/drawing/2014/main" id="{F6CF90E5-C359-16AB-FAA9-6E2CF3BF7C12}"/>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8" name="Date Placeholder 3">
            <a:extLst>
              <a:ext uri="{FF2B5EF4-FFF2-40B4-BE49-F238E27FC236}">
                <a16:creationId xmlns:a16="http://schemas.microsoft.com/office/drawing/2014/main" id="{DADE4AE9-C23D-BBD1-3DFB-18179E22A0C5}"/>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bg1"/>
                </a:solidFill>
              </a:defRPr>
            </a:lvl1pPr>
          </a:lstStyle>
          <a:p>
            <a:r>
              <a:rPr lang="fi-FI"/>
              <a:t>1.1.–30.9.2024</a:t>
            </a:r>
            <a:endParaRPr lang="fi-FI" dirty="0"/>
          </a:p>
        </p:txBody>
      </p:sp>
      <p:sp>
        <p:nvSpPr>
          <p:cNvPr id="10" name="Footer Placeholder 4">
            <a:extLst>
              <a:ext uri="{FF2B5EF4-FFF2-40B4-BE49-F238E27FC236}">
                <a16:creationId xmlns:a16="http://schemas.microsoft.com/office/drawing/2014/main" id="{4C82660A-3755-8FAE-0E1D-5078CA7D0C96}"/>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cxnSp>
        <p:nvCxnSpPr>
          <p:cNvPr id="13" name="Suora yhdysviiva 12">
            <a:extLst>
              <a:ext uri="{FF2B5EF4-FFF2-40B4-BE49-F238E27FC236}">
                <a16:creationId xmlns:a16="http://schemas.microsoft.com/office/drawing/2014/main" id="{4F65E484-6D06-6F15-3E4E-5103A32982D1}"/>
              </a:ext>
            </a:extLst>
          </p:cNvPr>
          <p:cNvCxnSpPr>
            <a:cxnSpLocks/>
          </p:cNvCxnSpPr>
          <p:nvPr userDrawn="1"/>
        </p:nvCxnSpPr>
        <p:spPr>
          <a:xfrm>
            <a:off x="5519936" y="6611833"/>
            <a:ext cx="115212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4AC429B5-A018-EAC9-A08B-7100F884B871}"/>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4146568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teksti">
    <p:spTree>
      <p:nvGrpSpPr>
        <p:cNvPr id="1" name=""/>
        <p:cNvGrpSpPr/>
        <p:nvPr/>
      </p:nvGrpSpPr>
      <p:grpSpPr>
        <a:xfrm>
          <a:off x="0" y="0"/>
          <a:ext cx="0" cy="0"/>
          <a:chOff x="0" y="0"/>
          <a:chExt cx="0" cy="0"/>
        </a:xfrm>
      </p:grpSpPr>
      <p:sp>
        <p:nvSpPr>
          <p:cNvPr id="13" name="Tekstin paikkamerkki 12">
            <a:extLst>
              <a:ext uri="{FF2B5EF4-FFF2-40B4-BE49-F238E27FC236}">
                <a16:creationId xmlns:a16="http://schemas.microsoft.com/office/drawing/2014/main" id="{7873AA5E-9AD5-A7A8-E5EC-D9C463DB8A3F}"/>
              </a:ext>
            </a:extLst>
          </p:cNvPr>
          <p:cNvSpPr>
            <a:spLocks noGrp="1"/>
          </p:cNvSpPr>
          <p:nvPr>
            <p:ph type="body" sz="quarter" idx="10"/>
          </p:nvPr>
        </p:nvSpPr>
        <p:spPr>
          <a:xfrm>
            <a:off x="551385" y="1979994"/>
            <a:ext cx="11089231" cy="4113299"/>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75000"/>
              </a:lnSpc>
              <a:buFont typeface="STIXGeneral-Regular" pitchFamily="2" charset="2"/>
              <a:buChar char="⎯"/>
              <a:tabLst/>
              <a:defRPr sz="1000"/>
            </a:lvl6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Title Placeholder 1">
            <a:extLst>
              <a:ext uri="{FF2B5EF4-FFF2-40B4-BE49-F238E27FC236}">
                <a16:creationId xmlns:a16="http://schemas.microsoft.com/office/drawing/2014/main" id="{E77B057E-66FC-C3DB-F88B-5DAB4F5AA53A}"/>
              </a:ext>
            </a:extLst>
          </p:cNvPr>
          <p:cNvSpPr>
            <a:spLocks noGrp="1"/>
          </p:cNvSpPr>
          <p:nvPr>
            <p:ph type="title" hasCustomPrompt="1"/>
          </p:nvPr>
        </p:nvSpPr>
        <p:spPr>
          <a:xfrm>
            <a:off x="551385" y="619200"/>
            <a:ext cx="11089230" cy="914262"/>
          </a:xfrm>
          <a:prstGeom prst="rect">
            <a:avLst/>
          </a:prstGeom>
        </p:spPr>
        <p:txBody>
          <a:bodyPr vert="horz" lIns="0" tIns="0" rIns="0" bIns="0" rtlCol="0" anchor="t" anchorCtr="0">
            <a:noAutofit/>
          </a:bodyPr>
          <a:lstStyle>
            <a:lvl1pPr>
              <a:lnSpc>
                <a:spcPct val="80000"/>
              </a:lnSpc>
              <a:defRPr sz="4000"/>
            </a:lvl1pPr>
          </a:lstStyle>
          <a:p>
            <a:r>
              <a:rPr lang="fi-FI" dirty="0"/>
              <a:t>Lisää otsikkoteksti napsauttamalla</a:t>
            </a:r>
            <a:endParaRPr lang="fi-FI" noProof="0" dirty="0"/>
          </a:p>
        </p:txBody>
      </p:sp>
      <p:sp>
        <p:nvSpPr>
          <p:cNvPr id="3" name="Date Placeholder 3">
            <a:extLst>
              <a:ext uri="{FF2B5EF4-FFF2-40B4-BE49-F238E27FC236}">
                <a16:creationId xmlns:a16="http://schemas.microsoft.com/office/drawing/2014/main" id="{41C0EA7D-1936-B959-1828-10DDD0F1546F}"/>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94D8959A-5175-4050-3751-93D0BD3C4D26}"/>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7" name="Suora yhdysviiva 6">
            <a:extLst>
              <a:ext uri="{FF2B5EF4-FFF2-40B4-BE49-F238E27FC236}">
                <a16:creationId xmlns:a16="http://schemas.microsoft.com/office/drawing/2014/main" id="{3ECA06F9-86AC-A9A6-E8E3-CF2BAE5F89CD}"/>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1B40927-23E5-9206-351D-5B1ED82087F8}"/>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3792340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 teksti ja kuva vasen keltainen tausta">
    <p:spTree>
      <p:nvGrpSpPr>
        <p:cNvPr id="1" name=""/>
        <p:cNvGrpSpPr/>
        <p:nvPr/>
      </p:nvGrpSpPr>
      <p:grpSpPr>
        <a:xfrm>
          <a:off x="0" y="0"/>
          <a:ext cx="0" cy="0"/>
          <a:chOff x="0" y="0"/>
          <a:chExt cx="0" cy="0"/>
        </a:xfrm>
      </p:grpSpPr>
      <p:sp>
        <p:nvSpPr>
          <p:cNvPr id="4" name="Tekstin paikkamerkki 12">
            <a:extLst>
              <a:ext uri="{FF2B5EF4-FFF2-40B4-BE49-F238E27FC236}">
                <a16:creationId xmlns:a16="http://schemas.microsoft.com/office/drawing/2014/main" id="{8004801E-DDF5-FCF4-9361-B4AAB476E42B}"/>
              </a:ext>
            </a:extLst>
          </p:cNvPr>
          <p:cNvSpPr>
            <a:spLocks noGrp="1"/>
          </p:cNvSpPr>
          <p:nvPr>
            <p:ph type="body" sz="quarter" idx="11" hasCustomPrompt="1"/>
          </p:nvPr>
        </p:nvSpPr>
        <p:spPr>
          <a:xfrm>
            <a:off x="6120000" y="1980605"/>
            <a:ext cx="5520615" cy="4033349"/>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2" name="Suorakulmio 1">
            <a:extLst>
              <a:ext uri="{FF2B5EF4-FFF2-40B4-BE49-F238E27FC236}">
                <a16:creationId xmlns:a16="http://schemas.microsoft.com/office/drawing/2014/main" id="{DAA086FE-CFA9-ED45-9B5D-6FDB198EF223}"/>
              </a:ext>
            </a:extLst>
          </p:cNvPr>
          <p:cNvSpPr/>
          <p:nvPr userDrawn="1"/>
        </p:nvSpPr>
        <p:spPr>
          <a:xfrm>
            <a:off x="910656" y="1513359"/>
            <a:ext cx="3600000" cy="4500000"/>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0" name="Title 6">
            <a:extLst>
              <a:ext uri="{FF2B5EF4-FFF2-40B4-BE49-F238E27FC236}">
                <a16:creationId xmlns:a16="http://schemas.microsoft.com/office/drawing/2014/main" id="{62F2F818-0D1B-0BA8-4E62-FCF4D2889149}"/>
              </a:ext>
            </a:extLst>
          </p:cNvPr>
          <p:cNvSpPr>
            <a:spLocks noGrp="1"/>
          </p:cNvSpPr>
          <p:nvPr>
            <p:ph type="title" hasCustomPrompt="1"/>
          </p:nvPr>
        </p:nvSpPr>
        <p:spPr>
          <a:xfrm>
            <a:off x="6120001" y="619200"/>
            <a:ext cx="5520614" cy="1009600"/>
          </a:xfrm>
          <a:prstGeom prst="rect">
            <a:avLst/>
          </a:prstGeom>
        </p:spPr>
        <p:txBody>
          <a:bodyPr anchor="t" anchorCtr="0"/>
          <a:lstStyle>
            <a:lvl1pPr>
              <a:lnSpc>
                <a:spcPct val="80000"/>
              </a:lnSpc>
              <a:defRPr sz="4000"/>
            </a:lvl1pPr>
          </a:lstStyle>
          <a:p>
            <a:r>
              <a:rPr lang="fi-FI" dirty="0"/>
              <a:t>Lisää otsikkoteksti napsauttamalla</a:t>
            </a:r>
          </a:p>
        </p:txBody>
      </p:sp>
      <p:sp>
        <p:nvSpPr>
          <p:cNvPr id="12" name="Kuvan paikkamerkki 5">
            <a:extLst>
              <a:ext uri="{FF2B5EF4-FFF2-40B4-BE49-F238E27FC236}">
                <a16:creationId xmlns:a16="http://schemas.microsoft.com/office/drawing/2014/main" id="{BC643E9D-39F8-C939-BB02-ED106E4D61BB}"/>
              </a:ext>
            </a:extLst>
          </p:cNvPr>
          <p:cNvSpPr>
            <a:spLocks noGrp="1"/>
          </p:cNvSpPr>
          <p:nvPr>
            <p:ph type="pic" sz="quarter" idx="10"/>
          </p:nvPr>
        </p:nvSpPr>
        <p:spPr>
          <a:xfrm>
            <a:off x="1270001" y="1152525"/>
            <a:ext cx="3673475" cy="4552950"/>
          </a:xfrm>
          <a:prstGeom prst="rect">
            <a:avLst/>
          </a:prstGeom>
        </p:spPr>
        <p:txBody>
          <a:bodyPr/>
          <a:lstStyle/>
          <a:p>
            <a:r>
              <a:rPr lang="fi-FI"/>
              <a:t>Lisää kuva napsauttamalla kuvaketta</a:t>
            </a:r>
            <a:endParaRPr lang="en-US"/>
          </a:p>
        </p:txBody>
      </p:sp>
      <p:sp>
        <p:nvSpPr>
          <p:cNvPr id="6" name="Date Placeholder 3">
            <a:extLst>
              <a:ext uri="{FF2B5EF4-FFF2-40B4-BE49-F238E27FC236}">
                <a16:creationId xmlns:a16="http://schemas.microsoft.com/office/drawing/2014/main" id="{54424E0A-8306-9DE1-74DA-13242A9A1ABA}"/>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0DB44FF9-47EF-09A5-D380-D1C3EEB1BF9D}"/>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DA9B9BF4-D6C6-467F-EFEC-0F3A2176DEB6}"/>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34EA8E23-542E-CCB4-5F6C-36885C05980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752456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 teksti ja kuva oikea keltainen tausta">
    <p:spTree>
      <p:nvGrpSpPr>
        <p:cNvPr id="1" name=""/>
        <p:cNvGrpSpPr/>
        <p:nvPr/>
      </p:nvGrpSpPr>
      <p:grpSpPr>
        <a:xfrm>
          <a:off x="0" y="0"/>
          <a:ext cx="0" cy="0"/>
          <a:chOff x="0" y="0"/>
          <a:chExt cx="0" cy="0"/>
        </a:xfrm>
      </p:grpSpPr>
      <p:sp>
        <p:nvSpPr>
          <p:cNvPr id="2" name="Tekstin paikkamerkki 12">
            <a:extLst>
              <a:ext uri="{FF2B5EF4-FFF2-40B4-BE49-F238E27FC236}">
                <a16:creationId xmlns:a16="http://schemas.microsoft.com/office/drawing/2014/main" id="{2D7DF39C-420D-5DF2-F4CA-BF4EB68D155E}"/>
              </a:ext>
            </a:extLst>
          </p:cNvPr>
          <p:cNvSpPr>
            <a:spLocks noGrp="1"/>
          </p:cNvSpPr>
          <p:nvPr>
            <p:ph type="body" sz="quarter" idx="11" hasCustomPrompt="1"/>
          </p:nvPr>
        </p:nvSpPr>
        <p:spPr>
          <a:xfrm>
            <a:off x="558368" y="1980000"/>
            <a:ext cx="4961568"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13" name="Suorakulmio 12">
            <a:extLst>
              <a:ext uri="{FF2B5EF4-FFF2-40B4-BE49-F238E27FC236}">
                <a16:creationId xmlns:a16="http://schemas.microsoft.com/office/drawing/2014/main" id="{354838D9-D5C0-004F-9609-E57ACD86E54D}"/>
              </a:ext>
            </a:extLst>
          </p:cNvPr>
          <p:cNvSpPr>
            <a:spLocks/>
          </p:cNvSpPr>
          <p:nvPr userDrawn="1"/>
        </p:nvSpPr>
        <p:spPr>
          <a:xfrm>
            <a:off x="6816080" y="1342346"/>
            <a:ext cx="4721191" cy="3744416"/>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2" name="Title 6">
            <a:extLst>
              <a:ext uri="{FF2B5EF4-FFF2-40B4-BE49-F238E27FC236}">
                <a16:creationId xmlns:a16="http://schemas.microsoft.com/office/drawing/2014/main" id="{842A90D3-5DA5-DB14-BD33-9F99FDA6BEF1}"/>
              </a:ext>
            </a:extLst>
          </p:cNvPr>
          <p:cNvSpPr>
            <a:spLocks noGrp="1"/>
          </p:cNvSpPr>
          <p:nvPr>
            <p:ph type="title" hasCustomPrompt="1"/>
          </p:nvPr>
        </p:nvSpPr>
        <p:spPr>
          <a:xfrm>
            <a:off x="551385" y="619200"/>
            <a:ext cx="5671802" cy="1008112"/>
          </a:xfrm>
          <a:prstGeom prst="rect">
            <a:avLst/>
          </a:prstGeom>
        </p:spPr>
        <p:txBody>
          <a:bodyPr anchor="t" anchorCtr="0"/>
          <a:lstStyle>
            <a:lvl1pPr>
              <a:lnSpc>
                <a:spcPct val="80000"/>
              </a:lnSpc>
              <a:defRPr sz="4000"/>
            </a:lvl1pPr>
          </a:lstStyle>
          <a:p>
            <a:r>
              <a:rPr lang="fi-FI" dirty="0"/>
              <a:t>Lisää otsikkoteksti napsauttamalla</a:t>
            </a:r>
          </a:p>
        </p:txBody>
      </p:sp>
      <p:sp>
        <p:nvSpPr>
          <p:cNvPr id="3" name="Kuvan paikkamerkki 2">
            <a:extLst>
              <a:ext uri="{FF2B5EF4-FFF2-40B4-BE49-F238E27FC236}">
                <a16:creationId xmlns:a16="http://schemas.microsoft.com/office/drawing/2014/main" id="{905F06D5-9326-BD3F-CA09-44FD87E64CB8}"/>
              </a:ext>
            </a:extLst>
          </p:cNvPr>
          <p:cNvSpPr>
            <a:spLocks noGrp="1"/>
          </p:cNvSpPr>
          <p:nvPr>
            <p:ph type="pic" sz="quarter" idx="10"/>
          </p:nvPr>
        </p:nvSpPr>
        <p:spPr>
          <a:xfrm>
            <a:off x="6223187" y="2207266"/>
            <a:ext cx="4968875" cy="3314700"/>
          </a:xfrm>
          <a:prstGeom prst="rect">
            <a:avLst/>
          </a:prstGeom>
        </p:spPr>
        <p:txBody>
          <a:bodyPr/>
          <a:lstStyle/>
          <a:p>
            <a:r>
              <a:rPr lang="fi-FI"/>
              <a:t>Lisää kuva napsauttamalla kuvaketta</a:t>
            </a:r>
            <a:endParaRPr lang="en-US" dirty="0"/>
          </a:p>
        </p:txBody>
      </p:sp>
      <p:sp>
        <p:nvSpPr>
          <p:cNvPr id="4" name="Date Placeholder 3">
            <a:extLst>
              <a:ext uri="{FF2B5EF4-FFF2-40B4-BE49-F238E27FC236}">
                <a16:creationId xmlns:a16="http://schemas.microsoft.com/office/drawing/2014/main" id="{4183AED3-C99A-AA80-080D-D7C07B64BCC5}"/>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246456C2-F780-E13F-B8A0-AB813E235399}"/>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2B63EF90-C536-1D89-AE4F-61680C16DD68}"/>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8D8A79D5-99D4-C05F-8137-DD1825ABC32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1645454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 teksti ja kuva">
    <p:spTree>
      <p:nvGrpSpPr>
        <p:cNvPr id="1" name=""/>
        <p:cNvGrpSpPr/>
        <p:nvPr/>
      </p:nvGrpSpPr>
      <p:grpSpPr>
        <a:xfrm>
          <a:off x="0" y="0"/>
          <a:ext cx="0" cy="0"/>
          <a:chOff x="0" y="0"/>
          <a:chExt cx="0" cy="0"/>
        </a:xfrm>
      </p:grpSpPr>
      <p:sp>
        <p:nvSpPr>
          <p:cNvPr id="2" name="Tekstin paikkamerkki 12">
            <a:extLst>
              <a:ext uri="{FF2B5EF4-FFF2-40B4-BE49-F238E27FC236}">
                <a16:creationId xmlns:a16="http://schemas.microsoft.com/office/drawing/2014/main" id="{D4153C93-6DCF-B3FA-80B0-1DEA7B046AD7}"/>
              </a:ext>
            </a:extLst>
          </p:cNvPr>
          <p:cNvSpPr>
            <a:spLocks noGrp="1"/>
          </p:cNvSpPr>
          <p:nvPr>
            <p:ph type="body" sz="quarter" idx="11" hasCustomPrompt="1"/>
          </p:nvPr>
        </p:nvSpPr>
        <p:spPr>
          <a:xfrm>
            <a:off x="558368" y="1980000"/>
            <a:ext cx="4961568"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9" name="Picture Placeholder 9">
            <a:extLst>
              <a:ext uri="{FF2B5EF4-FFF2-40B4-BE49-F238E27FC236}">
                <a16:creationId xmlns:a16="http://schemas.microsoft.com/office/drawing/2014/main" id="{52732C12-77E5-534D-94E5-BFEA8ED18D47}"/>
              </a:ext>
            </a:extLst>
          </p:cNvPr>
          <p:cNvSpPr>
            <a:spLocks noGrp="1"/>
          </p:cNvSpPr>
          <p:nvPr>
            <p:ph type="pic" sz="quarter" idx="13"/>
          </p:nvPr>
        </p:nvSpPr>
        <p:spPr>
          <a:xfrm>
            <a:off x="6096000" y="0"/>
            <a:ext cx="6096000" cy="6858000"/>
          </a:xfrm>
          <a:prstGeom prst="rect">
            <a:avLst/>
          </a:prstGeom>
          <a:noFill/>
          <a:ln>
            <a:noFill/>
          </a:ln>
        </p:spPr>
        <p:txBody>
          <a:bodyPr anchor="ctr" anchorCtr="0"/>
          <a:lstStyle>
            <a:lvl1pPr marL="0" indent="0" algn="ctr">
              <a:buFontTx/>
              <a:buNone/>
              <a:defRPr sz="1800" b="1"/>
            </a:lvl1pPr>
          </a:lstStyle>
          <a:p>
            <a:r>
              <a:rPr lang="fi-FI"/>
              <a:t>Lisää kuva napsauttamalla kuvaketta</a:t>
            </a:r>
            <a:endParaRPr lang="fi-FI" dirty="0"/>
          </a:p>
        </p:txBody>
      </p:sp>
      <p:sp>
        <p:nvSpPr>
          <p:cNvPr id="20" name="Title 6">
            <a:extLst>
              <a:ext uri="{FF2B5EF4-FFF2-40B4-BE49-F238E27FC236}">
                <a16:creationId xmlns:a16="http://schemas.microsoft.com/office/drawing/2014/main" id="{EAE1E7C6-4D0F-E00F-8D95-4CEF6F1D5829}"/>
              </a:ext>
            </a:extLst>
          </p:cNvPr>
          <p:cNvSpPr>
            <a:spLocks noGrp="1"/>
          </p:cNvSpPr>
          <p:nvPr>
            <p:ph type="title" hasCustomPrompt="1"/>
          </p:nvPr>
        </p:nvSpPr>
        <p:spPr>
          <a:xfrm>
            <a:off x="551385" y="619200"/>
            <a:ext cx="5544615" cy="1008112"/>
          </a:xfrm>
          <a:prstGeom prst="rect">
            <a:avLst/>
          </a:prstGeom>
        </p:spPr>
        <p:txBody>
          <a:bodyPr anchor="t" anchorCtr="0"/>
          <a:lstStyle>
            <a:lvl1pPr>
              <a:lnSpc>
                <a:spcPct val="80000"/>
              </a:lnSpc>
              <a:defRPr sz="4000"/>
            </a:lvl1pPr>
          </a:lstStyle>
          <a:p>
            <a:r>
              <a:rPr lang="fi-FI" dirty="0"/>
              <a:t>Lisää otsikkoteksti napsauttamalla</a:t>
            </a:r>
          </a:p>
        </p:txBody>
      </p:sp>
      <p:sp>
        <p:nvSpPr>
          <p:cNvPr id="3" name="Date Placeholder 3">
            <a:extLst>
              <a:ext uri="{FF2B5EF4-FFF2-40B4-BE49-F238E27FC236}">
                <a16:creationId xmlns:a16="http://schemas.microsoft.com/office/drawing/2014/main" id="{BDA0A1A7-A426-7EFB-74B1-5E24E51BEDE6}"/>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4" name="Footer Placeholder 4">
            <a:extLst>
              <a:ext uri="{FF2B5EF4-FFF2-40B4-BE49-F238E27FC236}">
                <a16:creationId xmlns:a16="http://schemas.microsoft.com/office/drawing/2014/main" id="{84C5EB91-0332-FD98-AD7B-5F39E76FD3AC}"/>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5" name="Suora yhdysviiva 4">
            <a:extLst>
              <a:ext uri="{FF2B5EF4-FFF2-40B4-BE49-F238E27FC236}">
                <a16:creationId xmlns:a16="http://schemas.microsoft.com/office/drawing/2014/main" id="{517785DF-AEBF-3EB0-752B-CF99E1C47FF0}"/>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FC7839F-F2E4-A038-5764-B291AC875F04}"/>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2109951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 sisältö ja sivuteksti keltainen">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EC1AB373-4D8C-285F-1A50-EDB4E6995D9B}"/>
              </a:ext>
            </a:extLst>
          </p:cNvPr>
          <p:cNvSpPr/>
          <p:nvPr userDrawn="1"/>
        </p:nvSpPr>
        <p:spPr>
          <a:xfrm>
            <a:off x="6096000" y="0"/>
            <a:ext cx="6096000" cy="6858000"/>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9" name="Picture Placeholder 9">
            <a:extLst>
              <a:ext uri="{FF2B5EF4-FFF2-40B4-BE49-F238E27FC236}">
                <a16:creationId xmlns:a16="http://schemas.microsoft.com/office/drawing/2014/main" id="{52732C12-77E5-534D-94E5-BFEA8ED18D47}"/>
              </a:ext>
            </a:extLst>
          </p:cNvPr>
          <p:cNvSpPr>
            <a:spLocks noGrp="1"/>
          </p:cNvSpPr>
          <p:nvPr>
            <p:ph type="pic" sz="quarter" idx="13"/>
          </p:nvPr>
        </p:nvSpPr>
        <p:spPr>
          <a:xfrm>
            <a:off x="-12340" y="1879600"/>
            <a:ext cx="6096000" cy="4978400"/>
          </a:xfrm>
          <a:prstGeom prst="rect">
            <a:avLst/>
          </a:prstGeom>
          <a:noFill/>
          <a:ln>
            <a:noFill/>
          </a:ln>
        </p:spPr>
        <p:txBody>
          <a:bodyPr anchor="ctr" anchorCtr="0"/>
          <a:lstStyle>
            <a:lvl1pPr marL="0" indent="0" algn="ctr">
              <a:buFontTx/>
              <a:buNone/>
              <a:defRPr sz="1800" b="1"/>
            </a:lvl1pPr>
          </a:lstStyle>
          <a:p>
            <a:r>
              <a:rPr lang="fi-FI"/>
              <a:t>Lisää kuva napsauttamalla kuvaketta</a:t>
            </a:r>
            <a:endParaRPr lang="fi-FI" dirty="0"/>
          </a:p>
        </p:txBody>
      </p:sp>
      <p:sp>
        <p:nvSpPr>
          <p:cNvPr id="13" name="Content Placeholder 2">
            <a:extLst>
              <a:ext uri="{FF2B5EF4-FFF2-40B4-BE49-F238E27FC236}">
                <a16:creationId xmlns:a16="http://schemas.microsoft.com/office/drawing/2014/main" id="{C3DF24AD-6E0D-FA44-A351-14ABB06D97CA}"/>
              </a:ext>
            </a:extLst>
          </p:cNvPr>
          <p:cNvSpPr>
            <a:spLocks noGrp="1"/>
          </p:cNvSpPr>
          <p:nvPr>
            <p:ph idx="14" hasCustomPrompt="1"/>
          </p:nvPr>
        </p:nvSpPr>
        <p:spPr>
          <a:xfrm>
            <a:off x="556243" y="2308047"/>
            <a:ext cx="4752528" cy="1397694"/>
          </a:xfrm>
          <a:prstGeom prst="rect">
            <a:avLst/>
          </a:prstGeom>
        </p:spPr>
        <p:txBody>
          <a:bodyPr lIns="0" tIns="0" rIns="0" bIns="0" anchor="t" anchorCtr="0"/>
          <a:lstStyle>
            <a:lvl1pPr marL="0" indent="0">
              <a:buFont typeface="Arial" panose="020B0604020202020204" pitchFamily="34" charset="0"/>
              <a:buNone/>
              <a:defRPr sz="24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a:t>Lisää leipäteksti napsauttamalla</a:t>
            </a:r>
          </a:p>
        </p:txBody>
      </p:sp>
      <p:sp>
        <p:nvSpPr>
          <p:cNvPr id="20" name="Title 6">
            <a:extLst>
              <a:ext uri="{FF2B5EF4-FFF2-40B4-BE49-F238E27FC236}">
                <a16:creationId xmlns:a16="http://schemas.microsoft.com/office/drawing/2014/main" id="{EAE1E7C6-4D0F-E00F-8D95-4CEF6F1D5829}"/>
              </a:ext>
            </a:extLst>
          </p:cNvPr>
          <p:cNvSpPr>
            <a:spLocks noGrp="1"/>
          </p:cNvSpPr>
          <p:nvPr>
            <p:ph type="title" hasCustomPrompt="1"/>
          </p:nvPr>
        </p:nvSpPr>
        <p:spPr>
          <a:xfrm>
            <a:off x="551385" y="619200"/>
            <a:ext cx="5544615" cy="1008112"/>
          </a:xfrm>
          <a:prstGeom prst="rect">
            <a:avLst/>
          </a:prstGeom>
        </p:spPr>
        <p:txBody>
          <a:bodyPr anchor="t" anchorCtr="0"/>
          <a:lstStyle>
            <a:lvl1pPr>
              <a:lnSpc>
                <a:spcPct val="80000"/>
              </a:lnSpc>
              <a:defRPr sz="4000"/>
            </a:lvl1pPr>
          </a:lstStyle>
          <a:p>
            <a:r>
              <a:rPr lang="fi-FI" dirty="0"/>
              <a:t>Lisää otsikkoteksti napsauttamalla</a:t>
            </a:r>
          </a:p>
        </p:txBody>
      </p:sp>
      <p:sp>
        <p:nvSpPr>
          <p:cNvPr id="2" name="Content Placeholder 2">
            <a:extLst>
              <a:ext uri="{FF2B5EF4-FFF2-40B4-BE49-F238E27FC236}">
                <a16:creationId xmlns:a16="http://schemas.microsoft.com/office/drawing/2014/main" id="{B60DE903-9F6E-F7A7-BC89-C2AF03BA86E6}"/>
              </a:ext>
            </a:extLst>
          </p:cNvPr>
          <p:cNvSpPr>
            <a:spLocks noGrp="1"/>
          </p:cNvSpPr>
          <p:nvPr>
            <p:ph idx="15" hasCustomPrompt="1"/>
          </p:nvPr>
        </p:nvSpPr>
        <p:spPr>
          <a:xfrm>
            <a:off x="6736286" y="619200"/>
            <a:ext cx="4891990" cy="5474096"/>
          </a:xfrm>
          <a:prstGeom prst="rect">
            <a:avLst/>
          </a:prstGeom>
        </p:spPr>
        <p:txBody>
          <a:bodyPr anchor="ctr" anchorCtr="0"/>
          <a:lstStyle>
            <a:lvl1pPr marL="0" indent="0">
              <a:buFont typeface="Arial" panose="020B0604020202020204" pitchFamily="34" charset="0"/>
              <a:buNone/>
              <a:defRPr sz="200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a:t>Lisää leipäteksti napsauttamalla</a:t>
            </a:r>
          </a:p>
          <a:p>
            <a:pPr lvl="2"/>
            <a:r>
              <a:rPr lang="fi-FI" dirty="0"/>
              <a:t>toinen taso</a:t>
            </a:r>
          </a:p>
          <a:p>
            <a:pPr lvl="3"/>
            <a:r>
              <a:rPr lang="fi-FI" dirty="0"/>
              <a:t>kolmas taso</a:t>
            </a:r>
          </a:p>
          <a:p>
            <a:pPr lvl="4"/>
            <a:r>
              <a:rPr lang="fi-FI" dirty="0"/>
              <a:t>neljäs taso</a:t>
            </a:r>
          </a:p>
        </p:txBody>
      </p:sp>
      <p:grpSp>
        <p:nvGrpSpPr>
          <p:cNvPr id="22" name="Group 6">
            <a:extLst>
              <a:ext uri="{FF2B5EF4-FFF2-40B4-BE49-F238E27FC236}">
                <a16:creationId xmlns:a16="http://schemas.microsoft.com/office/drawing/2014/main" id="{AA6315E0-1ECD-14B6-5E74-C0CC1D0A9E84}"/>
              </a:ext>
            </a:extLst>
          </p:cNvPr>
          <p:cNvGrpSpPr>
            <a:grpSpLocks noChangeAspect="1"/>
          </p:cNvGrpSpPr>
          <p:nvPr userDrawn="1"/>
        </p:nvGrpSpPr>
        <p:grpSpPr>
          <a:xfrm>
            <a:off x="11280576" y="6166800"/>
            <a:ext cx="720000" cy="519024"/>
            <a:chOff x="2227263" y="882650"/>
            <a:chExt cx="4686301" cy="3378200"/>
          </a:xfrm>
        </p:grpSpPr>
        <p:sp>
          <p:nvSpPr>
            <p:cNvPr id="23" name="Freeform 6">
              <a:extLst>
                <a:ext uri="{FF2B5EF4-FFF2-40B4-BE49-F238E27FC236}">
                  <a16:creationId xmlns:a16="http://schemas.microsoft.com/office/drawing/2014/main" id="{AE5E80E6-AFEB-A47C-D5B5-5C7F86E42589}"/>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7">
              <a:extLst>
                <a:ext uri="{FF2B5EF4-FFF2-40B4-BE49-F238E27FC236}">
                  <a16:creationId xmlns:a16="http://schemas.microsoft.com/office/drawing/2014/main" id="{D2F11A62-2068-1D2F-6810-6C4C93422FF6}"/>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4" name="Date Placeholder 3">
            <a:extLst>
              <a:ext uri="{FF2B5EF4-FFF2-40B4-BE49-F238E27FC236}">
                <a16:creationId xmlns:a16="http://schemas.microsoft.com/office/drawing/2014/main" id="{D9397170-EAD4-9BFF-4C04-C1EAF452203C}"/>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AF038673-57B9-E377-02E0-E8E837C0952E}"/>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6" name="Suora yhdysviiva 5">
            <a:extLst>
              <a:ext uri="{FF2B5EF4-FFF2-40B4-BE49-F238E27FC236}">
                <a16:creationId xmlns:a16="http://schemas.microsoft.com/office/drawing/2014/main" id="{071C93FA-161D-8501-11C8-8C633EEBA1CE}"/>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D902458-035A-43F3-B85C-D18B110CC289}"/>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3370328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 teksti ja sivunosto keltainen">
    <p:spTree>
      <p:nvGrpSpPr>
        <p:cNvPr id="1" name=""/>
        <p:cNvGrpSpPr/>
        <p:nvPr/>
      </p:nvGrpSpPr>
      <p:grpSpPr>
        <a:xfrm>
          <a:off x="0" y="0"/>
          <a:ext cx="0" cy="0"/>
          <a:chOff x="0" y="0"/>
          <a:chExt cx="0" cy="0"/>
        </a:xfrm>
      </p:grpSpPr>
      <p:sp>
        <p:nvSpPr>
          <p:cNvPr id="3" name="Tekstin paikkamerkki 12">
            <a:extLst>
              <a:ext uri="{FF2B5EF4-FFF2-40B4-BE49-F238E27FC236}">
                <a16:creationId xmlns:a16="http://schemas.microsoft.com/office/drawing/2014/main" id="{7E14BB93-EE9D-C374-5B94-F1D8CC1B6948}"/>
              </a:ext>
            </a:extLst>
          </p:cNvPr>
          <p:cNvSpPr>
            <a:spLocks noGrp="1"/>
          </p:cNvSpPr>
          <p:nvPr>
            <p:ph type="body" sz="quarter" idx="11" hasCustomPrompt="1"/>
          </p:nvPr>
        </p:nvSpPr>
        <p:spPr>
          <a:xfrm>
            <a:off x="558368" y="1980000"/>
            <a:ext cx="4961568"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27" name="Suorakulmio 26">
            <a:extLst>
              <a:ext uri="{FF2B5EF4-FFF2-40B4-BE49-F238E27FC236}">
                <a16:creationId xmlns:a16="http://schemas.microsoft.com/office/drawing/2014/main" id="{371C5AAA-FC62-4091-1463-73457D254745}"/>
              </a:ext>
            </a:extLst>
          </p:cNvPr>
          <p:cNvSpPr/>
          <p:nvPr userDrawn="1"/>
        </p:nvSpPr>
        <p:spPr>
          <a:xfrm>
            <a:off x="6096000" y="0"/>
            <a:ext cx="6096000" cy="6858000"/>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3" name="Content Placeholder 2">
            <a:extLst>
              <a:ext uri="{FF2B5EF4-FFF2-40B4-BE49-F238E27FC236}">
                <a16:creationId xmlns:a16="http://schemas.microsoft.com/office/drawing/2014/main" id="{C3DF24AD-6E0D-FA44-A351-14ABB06D97CA}"/>
              </a:ext>
            </a:extLst>
          </p:cNvPr>
          <p:cNvSpPr>
            <a:spLocks noGrp="1"/>
          </p:cNvSpPr>
          <p:nvPr>
            <p:ph idx="14" hasCustomPrompt="1"/>
          </p:nvPr>
        </p:nvSpPr>
        <p:spPr>
          <a:xfrm>
            <a:off x="6744072" y="2420888"/>
            <a:ext cx="4752528" cy="2016894"/>
          </a:xfrm>
          <a:prstGeom prst="rect">
            <a:avLst/>
          </a:prstGeom>
        </p:spPr>
        <p:txBody>
          <a:bodyPr anchor="ctr" anchorCtr="0"/>
          <a:lstStyle>
            <a:lvl1pPr marL="0" indent="0">
              <a:buFont typeface="Arial" panose="020B0604020202020204" pitchFamily="34" charset="0"/>
              <a:buNone/>
              <a:defRPr sz="2400" b="1">
                <a:solidFill>
                  <a:schemeClr val="tx1"/>
                </a:solidFill>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a:t>Lisää leipäteksti napsauttamalla</a:t>
            </a:r>
          </a:p>
        </p:txBody>
      </p:sp>
      <p:grpSp>
        <p:nvGrpSpPr>
          <p:cNvPr id="2" name="Group 6">
            <a:extLst>
              <a:ext uri="{FF2B5EF4-FFF2-40B4-BE49-F238E27FC236}">
                <a16:creationId xmlns:a16="http://schemas.microsoft.com/office/drawing/2014/main" id="{ED68730C-6B3A-530C-90B4-5DEB4C61502D}"/>
              </a:ext>
            </a:extLst>
          </p:cNvPr>
          <p:cNvGrpSpPr>
            <a:grpSpLocks noChangeAspect="1"/>
          </p:cNvGrpSpPr>
          <p:nvPr userDrawn="1"/>
        </p:nvGrpSpPr>
        <p:grpSpPr>
          <a:xfrm>
            <a:off x="11280576" y="6166800"/>
            <a:ext cx="720000" cy="519024"/>
            <a:chOff x="2227263" y="882650"/>
            <a:chExt cx="4686301" cy="3378200"/>
          </a:xfrm>
        </p:grpSpPr>
        <p:sp>
          <p:nvSpPr>
            <p:cNvPr id="4" name="Freeform 6">
              <a:extLst>
                <a:ext uri="{FF2B5EF4-FFF2-40B4-BE49-F238E27FC236}">
                  <a16:creationId xmlns:a16="http://schemas.microsoft.com/office/drawing/2014/main" id="{1646A0B6-0362-D269-7AC9-5EF219638890}"/>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 name="Freeform 7">
              <a:extLst>
                <a:ext uri="{FF2B5EF4-FFF2-40B4-BE49-F238E27FC236}">
                  <a16:creationId xmlns:a16="http://schemas.microsoft.com/office/drawing/2014/main" id="{4F834FBC-8857-0429-9B8C-82259DEB3436}"/>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25" name="Title 6">
            <a:extLst>
              <a:ext uri="{FF2B5EF4-FFF2-40B4-BE49-F238E27FC236}">
                <a16:creationId xmlns:a16="http://schemas.microsoft.com/office/drawing/2014/main" id="{3FDE5477-FEAD-A818-F1DA-9CCCFA465551}"/>
              </a:ext>
            </a:extLst>
          </p:cNvPr>
          <p:cNvSpPr>
            <a:spLocks noGrp="1"/>
          </p:cNvSpPr>
          <p:nvPr>
            <p:ph type="title" hasCustomPrompt="1"/>
          </p:nvPr>
        </p:nvSpPr>
        <p:spPr>
          <a:xfrm>
            <a:off x="551385" y="619200"/>
            <a:ext cx="5544615" cy="1008112"/>
          </a:xfrm>
          <a:prstGeom prst="rect">
            <a:avLst/>
          </a:prstGeom>
        </p:spPr>
        <p:txBody>
          <a:bodyPr anchor="t" anchorCtr="0"/>
          <a:lstStyle>
            <a:lvl1pPr>
              <a:lnSpc>
                <a:spcPct val="80000"/>
              </a:lnSpc>
              <a:defRPr sz="4000"/>
            </a:lvl1pPr>
          </a:lstStyle>
          <a:p>
            <a:r>
              <a:rPr lang="fi-FI" dirty="0"/>
              <a:t>Lisää otsikkoteksti napsauttamalla</a:t>
            </a:r>
          </a:p>
        </p:txBody>
      </p:sp>
      <p:sp>
        <p:nvSpPr>
          <p:cNvPr id="7" name="Date Placeholder 3">
            <a:extLst>
              <a:ext uri="{FF2B5EF4-FFF2-40B4-BE49-F238E27FC236}">
                <a16:creationId xmlns:a16="http://schemas.microsoft.com/office/drawing/2014/main" id="{DF22E17E-C914-DB98-BA68-CA7F6F1AD0C8}"/>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9" name="Footer Placeholder 4">
            <a:extLst>
              <a:ext uri="{FF2B5EF4-FFF2-40B4-BE49-F238E27FC236}">
                <a16:creationId xmlns:a16="http://schemas.microsoft.com/office/drawing/2014/main" id="{3EE500DF-578D-47A8-7B1F-CDD014EEE204}"/>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10" name="Suora yhdysviiva 9">
            <a:extLst>
              <a:ext uri="{FF2B5EF4-FFF2-40B4-BE49-F238E27FC236}">
                <a16:creationId xmlns:a16="http://schemas.microsoft.com/office/drawing/2014/main" id="{B982796E-603E-0B17-38EB-48E7A0FF68BF}"/>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929E650-39C5-6547-EB9A-F113A35D482C}"/>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1450964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 huomioteksti">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AA086FE-CFA9-ED45-9B5D-6FDB198EF223}"/>
              </a:ext>
            </a:extLst>
          </p:cNvPr>
          <p:cNvSpPr>
            <a:spLocks/>
          </p:cNvSpPr>
          <p:nvPr userDrawn="1"/>
        </p:nvSpPr>
        <p:spPr>
          <a:xfrm>
            <a:off x="4511983" y="1124744"/>
            <a:ext cx="2880000" cy="4680000"/>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9" name="Content Placeholder 2">
            <a:extLst>
              <a:ext uri="{FF2B5EF4-FFF2-40B4-BE49-F238E27FC236}">
                <a16:creationId xmlns:a16="http://schemas.microsoft.com/office/drawing/2014/main" id="{7867BC09-B96B-FF45-A053-C518066B8A30}"/>
              </a:ext>
            </a:extLst>
          </p:cNvPr>
          <p:cNvSpPr>
            <a:spLocks noGrp="1"/>
          </p:cNvSpPr>
          <p:nvPr>
            <p:ph idx="1" hasCustomPrompt="1"/>
          </p:nvPr>
        </p:nvSpPr>
        <p:spPr>
          <a:xfrm>
            <a:off x="3647727" y="4005064"/>
            <a:ext cx="4608512" cy="1728192"/>
          </a:xfrm>
          <a:prstGeom prst="rect">
            <a:avLst/>
          </a:prstGeom>
        </p:spPr>
        <p:txBody>
          <a:bodyPr/>
          <a:lstStyle>
            <a:lvl1pPr marL="0" indent="0" algn="ctr">
              <a:buNone/>
              <a:defRPr sz="200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lgn="ctr">
              <a:defRPr>
                <a:latin typeface="+mn-lt"/>
                <a:cs typeface="Calibri" panose="020F0502020204030204" pitchFamily="34" charset="0"/>
              </a:defRPr>
            </a:lvl3pPr>
            <a:lvl4pPr algn="ctr">
              <a:defRPr>
                <a:latin typeface="+mn-lt"/>
                <a:cs typeface="Calibri" panose="020F0502020204030204" pitchFamily="34" charset="0"/>
              </a:defRPr>
            </a:lvl4pPr>
            <a:lvl5pPr algn="ctr">
              <a:defRPr>
                <a:latin typeface="+mn-lt"/>
                <a:cs typeface="Calibri" panose="020F0502020204030204" pitchFamily="34" charset="0"/>
              </a:defRPr>
            </a:lvl5pPr>
          </a:lstStyle>
          <a:p>
            <a:pPr lvl="0"/>
            <a:r>
              <a:rPr lang="fi-FI" dirty="0"/>
              <a:t>Lisää leipäteksti napsauttamalla</a:t>
            </a:r>
          </a:p>
        </p:txBody>
      </p:sp>
      <p:sp>
        <p:nvSpPr>
          <p:cNvPr id="20" name="Title 6">
            <a:extLst>
              <a:ext uri="{FF2B5EF4-FFF2-40B4-BE49-F238E27FC236}">
                <a16:creationId xmlns:a16="http://schemas.microsoft.com/office/drawing/2014/main" id="{CFEB886C-7FB9-6E4F-92B1-5205C6843FF3}"/>
              </a:ext>
            </a:extLst>
          </p:cNvPr>
          <p:cNvSpPr>
            <a:spLocks noGrp="1"/>
          </p:cNvSpPr>
          <p:nvPr>
            <p:ph type="title" hasCustomPrompt="1"/>
          </p:nvPr>
        </p:nvSpPr>
        <p:spPr>
          <a:xfrm>
            <a:off x="3648015" y="1844824"/>
            <a:ext cx="4607937" cy="1944886"/>
          </a:xfrm>
          <a:prstGeom prst="rect">
            <a:avLst/>
          </a:prstGeom>
        </p:spPr>
        <p:txBody>
          <a:bodyPr anchor="b" anchorCtr="0"/>
          <a:lstStyle>
            <a:lvl1pPr algn="ctr">
              <a:lnSpc>
                <a:spcPct val="80000"/>
              </a:lnSpc>
              <a:defRPr sz="4000"/>
            </a:lvl1pPr>
          </a:lstStyle>
          <a:p>
            <a:r>
              <a:rPr lang="fi-FI" dirty="0"/>
              <a:t>Lisää otsikkoteksti napsauttamalla</a:t>
            </a:r>
          </a:p>
        </p:txBody>
      </p:sp>
      <p:sp>
        <p:nvSpPr>
          <p:cNvPr id="5" name="Date Placeholder 3">
            <a:extLst>
              <a:ext uri="{FF2B5EF4-FFF2-40B4-BE49-F238E27FC236}">
                <a16:creationId xmlns:a16="http://schemas.microsoft.com/office/drawing/2014/main" id="{3E740976-5111-54D0-0743-864E7B802017}"/>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6" name="Footer Placeholder 4">
            <a:extLst>
              <a:ext uri="{FF2B5EF4-FFF2-40B4-BE49-F238E27FC236}">
                <a16:creationId xmlns:a16="http://schemas.microsoft.com/office/drawing/2014/main" id="{22571432-4CBE-EF25-5E5F-963F66D6ACE7}"/>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6CF0A35C-F294-9C59-225D-D23E6E91C5EA}"/>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8D1168C-475A-E8DA-A682-566B3C943D3E}"/>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1614328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 teksti ja sivunosto">
    <p:spTree>
      <p:nvGrpSpPr>
        <p:cNvPr id="1" name=""/>
        <p:cNvGrpSpPr/>
        <p:nvPr/>
      </p:nvGrpSpPr>
      <p:grpSpPr>
        <a:xfrm>
          <a:off x="0" y="0"/>
          <a:ext cx="0" cy="0"/>
          <a:chOff x="0" y="0"/>
          <a:chExt cx="0" cy="0"/>
        </a:xfrm>
      </p:grpSpPr>
      <p:sp>
        <p:nvSpPr>
          <p:cNvPr id="3" name="Tekstin paikkamerkki 12">
            <a:extLst>
              <a:ext uri="{FF2B5EF4-FFF2-40B4-BE49-F238E27FC236}">
                <a16:creationId xmlns:a16="http://schemas.microsoft.com/office/drawing/2014/main" id="{1597D49B-EF5F-54E3-F661-5DD99790572B}"/>
              </a:ext>
            </a:extLst>
          </p:cNvPr>
          <p:cNvSpPr>
            <a:spLocks noGrp="1"/>
          </p:cNvSpPr>
          <p:nvPr>
            <p:ph type="body" sz="quarter" idx="11" hasCustomPrompt="1"/>
          </p:nvPr>
        </p:nvSpPr>
        <p:spPr>
          <a:xfrm>
            <a:off x="558368" y="1980000"/>
            <a:ext cx="4961568"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13" name="Content Placeholder 2">
            <a:extLst>
              <a:ext uri="{FF2B5EF4-FFF2-40B4-BE49-F238E27FC236}">
                <a16:creationId xmlns:a16="http://schemas.microsoft.com/office/drawing/2014/main" id="{C3DF24AD-6E0D-FA44-A351-14ABB06D97CA}"/>
              </a:ext>
            </a:extLst>
          </p:cNvPr>
          <p:cNvSpPr>
            <a:spLocks noGrp="1"/>
          </p:cNvSpPr>
          <p:nvPr>
            <p:ph idx="14" hasCustomPrompt="1"/>
          </p:nvPr>
        </p:nvSpPr>
        <p:spPr>
          <a:xfrm>
            <a:off x="6744072" y="2420888"/>
            <a:ext cx="4889560" cy="2016894"/>
          </a:xfrm>
          <a:prstGeom prst="rect">
            <a:avLst/>
          </a:prstGeom>
        </p:spPr>
        <p:txBody>
          <a:bodyPr anchor="ctr" anchorCtr="0"/>
          <a:lstStyle>
            <a:lvl1pPr marL="0" indent="0">
              <a:buFont typeface="Arial" panose="020B0604020202020204" pitchFamily="34" charset="0"/>
              <a:buNone/>
              <a:defRPr sz="24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a:t>Lisää leipäteksti napsauttamalla</a:t>
            </a:r>
          </a:p>
        </p:txBody>
      </p:sp>
      <p:sp>
        <p:nvSpPr>
          <p:cNvPr id="9" name="Title 6">
            <a:extLst>
              <a:ext uri="{FF2B5EF4-FFF2-40B4-BE49-F238E27FC236}">
                <a16:creationId xmlns:a16="http://schemas.microsoft.com/office/drawing/2014/main" id="{0CBFDF60-4A04-808B-45D9-DB0B0B905554}"/>
              </a:ext>
            </a:extLst>
          </p:cNvPr>
          <p:cNvSpPr>
            <a:spLocks noGrp="1"/>
          </p:cNvSpPr>
          <p:nvPr>
            <p:ph type="title" hasCustomPrompt="1"/>
          </p:nvPr>
        </p:nvSpPr>
        <p:spPr>
          <a:xfrm>
            <a:off x="551385" y="619200"/>
            <a:ext cx="11082247" cy="937584"/>
          </a:xfrm>
          <a:prstGeom prst="rect">
            <a:avLst/>
          </a:prstGeom>
        </p:spPr>
        <p:txBody>
          <a:bodyPr anchor="t" anchorCtr="0"/>
          <a:lstStyle>
            <a:lvl1pPr>
              <a:lnSpc>
                <a:spcPct val="80000"/>
              </a:lnSpc>
              <a:defRPr sz="4000"/>
            </a:lvl1pPr>
          </a:lstStyle>
          <a:p>
            <a:r>
              <a:rPr lang="fi-FI" dirty="0"/>
              <a:t>Lisää otsikkoteksti napsauttamalla</a:t>
            </a:r>
          </a:p>
        </p:txBody>
      </p:sp>
      <p:sp>
        <p:nvSpPr>
          <p:cNvPr id="5" name="Date Placeholder 3">
            <a:extLst>
              <a:ext uri="{FF2B5EF4-FFF2-40B4-BE49-F238E27FC236}">
                <a16:creationId xmlns:a16="http://schemas.microsoft.com/office/drawing/2014/main" id="{05684571-B536-9581-F2FB-38F7AFE6B2F2}"/>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5A55E734-5F0B-B735-7E12-DF6643353FA4}"/>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2BCC714B-AC3F-19E5-CA28-7402B246FD0C}"/>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62DED27C-3E7B-48FE-B72D-A8E9089A9E4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3588240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 teksti ja tyhjä tila">
    <p:spTree>
      <p:nvGrpSpPr>
        <p:cNvPr id="1" name=""/>
        <p:cNvGrpSpPr/>
        <p:nvPr/>
      </p:nvGrpSpPr>
      <p:grpSpPr>
        <a:xfrm>
          <a:off x="0" y="0"/>
          <a:ext cx="0" cy="0"/>
          <a:chOff x="0" y="0"/>
          <a:chExt cx="0" cy="0"/>
        </a:xfrm>
      </p:grpSpPr>
      <p:sp>
        <p:nvSpPr>
          <p:cNvPr id="3" name="Tekstin paikkamerkki 12">
            <a:extLst>
              <a:ext uri="{FF2B5EF4-FFF2-40B4-BE49-F238E27FC236}">
                <a16:creationId xmlns:a16="http://schemas.microsoft.com/office/drawing/2014/main" id="{3AC13C9E-A5E3-6783-8EC2-91C0E512641C}"/>
              </a:ext>
            </a:extLst>
          </p:cNvPr>
          <p:cNvSpPr>
            <a:spLocks noGrp="1"/>
          </p:cNvSpPr>
          <p:nvPr>
            <p:ph type="body" sz="quarter" idx="11" hasCustomPrompt="1"/>
          </p:nvPr>
        </p:nvSpPr>
        <p:spPr>
          <a:xfrm>
            <a:off x="558368" y="1980000"/>
            <a:ext cx="5537632"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9" name="Title 6">
            <a:extLst>
              <a:ext uri="{FF2B5EF4-FFF2-40B4-BE49-F238E27FC236}">
                <a16:creationId xmlns:a16="http://schemas.microsoft.com/office/drawing/2014/main" id="{83692469-7C00-8EB3-2386-B4188891B7F8}"/>
              </a:ext>
            </a:extLst>
          </p:cNvPr>
          <p:cNvSpPr>
            <a:spLocks noGrp="1"/>
          </p:cNvSpPr>
          <p:nvPr>
            <p:ph type="title" hasCustomPrompt="1"/>
          </p:nvPr>
        </p:nvSpPr>
        <p:spPr>
          <a:xfrm>
            <a:off x="551385" y="619200"/>
            <a:ext cx="5544615" cy="1009600"/>
          </a:xfrm>
          <a:prstGeom prst="rect">
            <a:avLst/>
          </a:prstGeom>
        </p:spPr>
        <p:txBody>
          <a:bodyPr anchor="t" anchorCtr="0"/>
          <a:lstStyle>
            <a:lvl1pPr>
              <a:lnSpc>
                <a:spcPct val="80000"/>
              </a:lnSpc>
              <a:defRPr sz="4000"/>
            </a:lvl1pPr>
          </a:lstStyle>
          <a:p>
            <a:r>
              <a:rPr lang="fi-FI" dirty="0"/>
              <a:t>Lisää otsikkoteksti napsauttamalla</a:t>
            </a:r>
          </a:p>
        </p:txBody>
      </p:sp>
      <p:sp>
        <p:nvSpPr>
          <p:cNvPr id="5" name="Date Placeholder 3">
            <a:extLst>
              <a:ext uri="{FF2B5EF4-FFF2-40B4-BE49-F238E27FC236}">
                <a16:creationId xmlns:a16="http://schemas.microsoft.com/office/drawing/2014/main" id="{D1601321-9A82-DF0B-BD3E-CA1B44A6F614}"/>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1F06F1F9-FC62-2AB2-0682-AF5EBBF3FA57}"/>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E0407BF7-F10A-3C17-8DA8-17150E044C4E}"/>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3ABB344-9524-D333-9235-4FC7A168533F}"/>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2213538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4"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3013675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 teksti ja sivutekstilaatikot">
    <p:spTree>
      <p:nvGrpSpPr>
        <p:cNvPr id="1" name=""/>
        <p:cNvGrpSpPr/>
        <p:nvPr/>
      </p:nvGrpSpPr>
      <p:grpSpPr>
        <a:xfrm>
          <a:off x="0" y="0"/>
          <a:ext cx="0" cy="0"/>
          <a:chOff x="0" y="0"/>
          <a:chExt cx="0" cy="0"/>
        </a:xfrm>
      </p:grpSpPr>
      <p:sp>
        <p:nvSpPr>
          <p:cNvPr id="2" name="Tekstin paikkamerkki 12">
            <a:extLst>
              <a:ext uri="{FF2B5EF4-FFF2-40B4-BE49-F238E27FC236}">
                <a16:creationId xmlns:a16="http://schemas.microsoft.com/office/drawing/2014/main" id="{0F61D082-86E9-E892-955E-A632A33E24EE}"/>
              </a:ext>
            </a:extLst>
          </p:cNvPr>
          <p:cNvSpPr>
            <a:spLocks noGrp="1"/>
          </p:cNvSpPr>
          <p:nvPr>
            <p:ph type="body" sz="quarter" idx="12" hasCustomPrompt="1"/>
          </p:nvPr>
        </p:nvSpPr>
        <p:spPr>
          <a:xfrm>
            <a:off x="558368" y="1980000"/>
            <a:ext cx="4961568"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9" name="Suorakulmio 8">
            <a:extLst>
              <a:ext uri="{FF2B5EF4-FFF2-40B4-BE49-F238E27FC236}">
                <a16:creationId xmlns:a16="http://schemas.microsoft.com/office/drawing/2014/main" id="{96ECB0EA-7F44-D949-BB9D-E54EC42D66F4}"/>
              </a:ext>
            </a:extLst>
          </p:cNvPr>
          <p:cNvSpPr>
            <a:spLocks/>
          </p:cNvSpPr>
          <p:nvPr userDrawn="1"/>
        </p:nvSpPr>
        <p:spPr>
          <a:xfrm>
            <a:off x="6096000" y="0"/>
            <a:ext cx="6096000" cy="3429000"/>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1" name="Suorakulmio 10">
            <a:extLst>
              <a:ext uri="{FF2B5EF4-FFF2-40B4-BE49-F238E27FC236}">
                <a16:creationId xmlns:a16="http://schemas.microsoft.com/office/drawing/2014/main" id="{A1070626-58C9-E844-A6E7-7ACFE3C71AAB}"/>
              </a:ext>
            </a:extLst>
          </p:cNvPr>
          <p:cNvSpPr>
            <a:spLocks/>
          </p:cNvSpPr>
          <p:nvPr userDrawn="1"/>
        </p:nvSpPr>
        <p:spPr>
          <a:xfrm>
            <a:off x="6096000" y="3429000"/>
            <a:ext cx="6096000" cy="3429000"/>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13" name="Content Placeholder 2">
            <a:extLst>
              <a:ext uri="{FF2B5EF4-FFF2-40B4-BE49-F238E27FC236}">
                <a16:creationId xmlns:a16="http://schemas.microsoft.com/office/drawing/2014/main" id="{3A731481-A313-8440-AC6A-1A802C1FB81A}"/>
              </a:ext>
            </a:extLst>
          </p:cNvPr>
          <p:cNvSpPr>
            <a:spLocks noGrp="1"/>
          </p:cNvSpPr>
          <p:nvPr>
            <p:ph idx="10" hasCustomPrompt="1"/>
          </p:nvPr>
        </p:nvSpPr>
        <p:spPr>
          <a:xfrm>
            <a:off x="6672064" y="980728"/>
            <a:ext cx="4968551" cy="2016894"/>
          </a:xfrm>
          <a:prstGeom prst="rect">
            <a:avLst/>
          </a:prstGeom>
        </p:spPr>
        <p:txBody>
          <a:bodyPr anchor="ctr" anchorCtr="0"/>
          <a:lstStyle>
            <a:lvl1pPr marL="0" indent="0">
              <a:buFont typeface="Arial" panose="020B0604020202020204" pitchFamily="34" charset="0"/>
              <a:buNone/>
              <a:defRPr sz="200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 </a:t>
            </a:r>
            <a:r>
              <a:rPr lang="fi-FI" dirty="0" err="1"/>
              <a:t>Duis</a:t>
            </a:r>
            <a:r>
              <a:rPr lang="fi-FI" dirty="0"/>
              <a:t> </a:t>
            </a:r>
            <a:r>
              <a:rPr lang="fi-FI" dirty="0" err="1"/>
              <a:t>aute</a:t>
            </a:r>
            <a:r>
              <a:rPr lang="fi-FI" dirty="0"/>
              <a:t> </a:t>
            </a:r>
            <a:r>
              <a:rPr lang="fi-FI" dirty="0" err="1"/>
              <a:t>irure</a:t>
            </a:r>
            <a:r>
              <a:rPr lang="fi-FI" dirty="0"/>
              <a:t> </a:t>
            </a:r>
            <a:r>
              <a:rPr lang="fi-FI" dirty="0" err="1"/>
              <a:t>dolor</a:t>
            </a:r>
            <a:r>
              <a:rPr lang="fi-FI" dirty="0"/>
              <a:t> in </a:t>
            </a:r>
            <a:r>
              <a:rPr lang="fi-FI" dirty="0" err="1"/>
              <a:t>reprehenderit</a:t>
            </a:r>
            <a:r>
              <a:rPr lang="fi-FI" dirty="0"/>
              <a:t> in </a:t>
            </a:r>
            <a:r>
              <a:rPr lang="fi-FI" dirty="0" err="1"/>
              <a:t>voluptate</a:t>
            </a:r>
            <a:r>
              <a:rPr lang="fi-FI" dirty="0"/>
              <a:t> </a:t>
            </a:r>
            <a:r>
              <a:rPr lang="fi-FI" dirty="0" err="1"/>
              <a:t>velit</a:t>
            </a:r>
            <a:r>
              <a:rPr lang="fi-FI" dirty="0"/>
              <a:t> </a:t>
            </a:r>
            <a:r>
              <a:rPr lang="fi-FI" dirty="0" err="1"/>
              <a:t>esse</a:t>
            </a:r>
            <a:r>
              <a:rPr lang="fi-FI" dirty="0"/>
              <a:t> </a:t>
            </a:r>
            <a:r>
              <a:rPr lang="fi-FI" dirty="0" err="1"/>
              <a:t>cillum</a:t>
            </a:r>
            <a:r>
              <a:rPr lang="fi-FI" dirty="0"/>
              <a:t> </a:t>
            </a:r>
            <a:r>
              <a:rPr lang="fi-FI" dirty="0" err="1"/>
              <a:t>dolore</a:t>
            </a:r>
            <a:r>
              <a:rPr lang="fi-FI" dirty="0"/>
              <a:t> </a:t>
            </a:r>
            <a:r>
              <a:rPr lang="fi-FI" dirty="0" err="1"/>
              <a:t>eu</a:t>
            </a:r>
            <a:r>
              <a:rPr lang="fi-FI" dirty="0"/>
              <a:t> </a:t>
            </a:r>
            <a:r>
              <a:rPr lang="fi-FI" dirty="0" err="1"/>
              <a:t>fugiat</a:t>
            </a:r>
            <a:r>
              <a:rPr lang="fi-FI" dirty="0"/>
              <a:t> </a:t>
            </a:r>
            <a:r>
              <a:rPr lang="fi-FI" dirty="0" err="1"/>
              <a:t>nulla</a:t>
            </a:r>
            <a:r>
              <a:rPr lang="fi-FI" dirty="0"/>
              <a:t> </a:t>
            </a:r>
            <a:r>
              <a:rPr lang="fi-FI" dirty="0" err="1"/>
              <a:t>pariatur</a:t>
            </a:r>
            <a:r>
              <a:rPr lang="fi-FI" dirty="0"/>
              <a:t>. </a:t>
            </a:r>
            <a:r>
              <a:rPr lang="fi-FI" dirty="0" err="1"/>
              <a:t>Excepteur</a:t>
            </a:r>
            <a:r>
              <a:rPr lang="fi-FI" dirty="0"/>
              <a:t> </a:t>
            </a:r>
            <a:r>
              <a:rPr lang="fi-FI" dirty="0" err="1"/>
              <a:t>sint</a:t>
            </a:r>
            <a:r>
              <a:rPr lang="fi-FI" dirty="0"/>
              <a:t> </a:t>
            </a:r>
            <a:r>
              <a:rPr lang="fi-FI" dirty="0" err="1"/>
              <a:t>occaecat</a:t>
            </a:r>
            <a:r>
              <a:rPr lang="fi-FI" dirty="0"/>
              <a:t> </a:t>
            </a:r>
            <a:r>
              <a:rPr lang="fi-FI" dirty="0" err="1"/>
              <a:t>cupidatat</a:t>
            </a:r>
            <a:r>
              <a:rPr lang="fi-FI" dirty="0"/>
              <a:t> </a:t>
            </a:r>
            <a:r>
              <a:rPr lang="fi-FI" dirty="0" err="1"/>
              <a:t>non</a:t>
            </a:r>
            <a:r>
              <a:rPr lang="fi-FI" dirty="0"/>
              <a:t> </a:t>
            </a:r>
            <a:r>
              <a:rPr lang="fi-FI" dirty="0" err="1"/>
              <a:t>proident</a:t>
            </a:r>
            <a:r>
              <a:rPr lang="fi-FI" dirty="0"/>
              <a:t>, </a:t>
            </a:r>
            <a:r>
              <a:rPr lang="fi-FI" dirty="0" err="1"/>
              <a:t>sunt</a:t>
            </a:r>
            <a:r>
              <a:rPr lang="fi-FI" dirty="0"/>
              <a:t> in </a:t>
            </a:r>
            <a:r>
              <a:rPr lang="fi-FI" dirty="0" err="1"/>
              <a:t>culpa</a:t>
            </a:r>
            <a:r>
              <a:rPr lang="fi-FI" dirty="0"/>
              <a:t> </a:t>
            </a:r>
            <a:r>
              <a:rPr lang="fi-FI" dirty="0" err="1"/>
              <a:t>qui</a:t>
            </a:r>
            <a:r>
              <a:rPr lang="fi-FI" dirty="0"/>
              <a:t> </a:t>
            </a:r>
            <a:r>
              <a:rPr lang="fi-FI" dirty="0" err="1"/>
              <a:t>officia</a:t>
            </a:r>
            <a:r>
              <a:rPr lang="fi-FI" dirty="0"/>
              <a:t> </a:t>
            </a:r>
            <a:r>
              <a:rPr lang="fi-FI" dirty="0" err="1"/>
              <a:t>deserunt</a:t>
            </a:r>
            <a:r>
              <a:rPr lang="fi-FI" dirty="0"/>
              <a:t> mollit </a:t>
            </a:r>
            <a:r>
              <a:rPr lang="fi-FI" dirty="0" err="1"/>
              <a:t>anim</a:t>
            </a:r>
            <a:r>
              <a:rPr lang="fi-FI" dirty="0"/>
              <a:t> id </a:t>
            </a:r>
            <a:r>
              <a:rPr lang="fi-FI" dirty="0" err="1"/>
              <a:t>est</a:t>
            </a:r>
            <a:r>
              <a:rPr lang="fi-FI" dirty="0"/>
              <a:t> </a:t>
            </a:r>
            <a:r>
              <a:rPr lang="fi-FI" dirty="0" err="1"/>
              <a:t>laborum</a:t>
            </a:r>
            <a:r>
              <a:rPr lang="fi-FI" dirty="0"/>
              <a:t>.</a:t>
            </a:r>
          </a:p>
        </p:txBody>
      </p:sp>
      <p:sp>
        <p:nvSpPr>
          <p:cNvPr id="14" name="Content Placeholder 2">
            <a:extLst>
              <a:ext uri="{FF2B5EF4-FFF2-40B4-BE49-F238E27FC236}">
                <a16:creationId xmlns:a16="http://schemas.microsoft.com/office/drawing/2014/main" id="{ECF7C227-EF02-D54D-B022-136CD026B9D4}"/>
              </a:ext>
            </a:extLst>
          </p:cNvPr>
          <p:cNvSpPr>
            <a:spLocks noGrp="1"/>
          </p:cNvSpPr>
          <p:nvPr>
            <p:ph idx="11" hasCustomPrompt="1"/>
          </p:nvPr>
        </p:nvSpPr>
        <p:spPr>
          <a:xfrm>
            <a:off x="6672064" y="4106065"/>
            <a:ext cx="4968551" cy="2016894"/>
          </a:xfrm>
          <a:prstGeom prst="rect">
            <a:avLst/>
          </a:prstGeom>
        </p:spPr>
        <p:txBody>
          <a:bodyPr anchor="ctr" anchorCtr="0"/>
          <a:lstStyle>
            <a:lvl1pPr marL="0" indent="0">
              <a:buFont typeface="Arial" panose="020B0604020202020204" pitchFamily="34" charset="0"/>
              <a:buNone/>
              <a:defRPr sz="2000">
                <a:solidFill>
                  <a:schemeClr val="tx1"/>
                </a:solidFill>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 </a:t>
            </a:r>
            <a:r>
              <a:rPr lang="fi-FI" dirty="0" err="1"/>
              <a:t>Duis</a:t>
            </a:r>
            <a:r>
              <a:rPr lang="fi-FI" dirty="0"/>
              <a:t> </a:t>
            </a:r>
            <a:r>
              <a:rPr lang="fi-FI" dirty="0" err="1"/>
              <a:t>aute</a:t>
            </a:r>
            <a:r>
              <a:rPr lang="fi-FI" dirty="0"/>
              <a:t> </a:t>
            </a:r>
            <a:r>
              <a:rPr lang="fi-FI" dirty="0" err="1"/>
              <a:t>irure</a:t>
            </a:r>
            <a:r>
              <a:rPr lang="fi-FI" dirty="0"/>
              <a:t> </a:t>
            </a:r>
            <a:r>
              <a:rPr lang="fi-FI" dirty="0" err="1"/>
              <a:t>dolor</a:t>
            </a:r>
            <a:r>
              <a:rPr lang="fi-FI" dirty="0"/>
              <a:t> in </a:t>
            </a:r>
            <a:r>
              <a:rPr lang="fi-FI" dirty="0" err="1"/>
              <a:t>reprehenderit</a:t>
            </a:r>
            <a:r>
              <a:rPr lang="fi-FI" dirty="0"/>
              <a:t> in </a:t>
            </a:r>
            <a:r>
              <a:rPr lang="fi-FI" dirty="0" err="1"/>
              <a:t>voluptate</a:t>
            </a:r>
            <a:r>
              <a:rPr lang="fi-FI" dirty="0"/>
              <a:t> </a:t>
            </a:r>
            <a:r>
              <a:rPr lang="fi-FI" dirty="0" err="1"/>
              <a:t>velit</a:t>
            </a:r>
            <a:r>
              <a:rPr lang="fi-FI" dirty="0"/>
              <a:t> </a:t>
            </a:r>
            <a:r>
              <a:rPr lang="fi-FI" dirty="0" err="1"/>
              <a:t>esse</a:t>
            </a:r>
            <a:r>
              <a:rPr lang="fi-FI" dirty="0"/>
              <a:t> </a:t>
            </a:r>
            <a:r>
              <a:rPr lang="fi-FI" dirty="0" err="1"/>
              <a:t>cillum</a:t>
            </a:r>
            <a:r>
              <a:rPr lang="fi-FI" dirty="0"/>
              <a:t> </a:t>
            </a:r>
            <a:r>
              <a:rPr lang="fi-FI" dirty="0" err="1"/>
              <a:t>dolore</a:t>
            </a:r>
            <a:r>
              <a:rPr lang="fi-FI" dirty="0"/>
              <a:t> </a:t>
            </a:r>
            <a:r>
              <a:rPr lang="fi-FI" dirty="0" err="1"/>
              <a:t>eu</a:t>
            </a:r>
            <a:r>
              <a:rPr lang="fi-FI" dirty="0"/>
              <a:t> </a:t>
            </a:r>
            <a:r>
              <a:rPr lang="fi-FI" dirty="0" err="1"/>
              <a:t>fugiat</a:t>
            </a:r>
            <a:r>
              <a:rPr lang="fi-FI" dirty="0"/>
              <a:t> </a:t>
            </a:r>
            <a:r>
              <a:rPr lang="fi-FI" dirty="0" err="1"/>
              <a:t>nulla</a:t>
            </a:r>
            <a:r>
              <a:rPr lang="fi-FI" dirty="0"/>
              <a:t> </a:t>
            </a:r>
            <a:r>
              <a:rPr lang="fi-FI" dirty="0" err="1"/>
              <a:t>pariatur</a:t>
            </a:r>
            <a:r>
              <a:rPr lang="fi-FI" dirty="0"/>
              <a:t>. </a:t>
            </a:r>
            <a:r>
              <a:rPr lang="fi-FI" dirty="0" err="1"/>
              <a:t>Excepteur</a:t>
            </a:r>
            <a:r>
              <a:rPr lang="fi-FI" dirty="0"/>
              <a:t> </a:t>
            </a:r>
            <a:r>
              <a:rPr lang="fi-FI" dirty="0" err="1"/>
              <a:t>sint</a:t>
            </a:r>
            <a:r>
              <a:rPr lang="fi-FI" dirty="0"/>
              <a:t> </a:t>
            </a:r>
            <a:r>
              <a:rPr lang="fi-FI" dirty="0" err="1"/>
              <a:t>occaecat</a:t>
            </a:r>
            <a:r>
              <a:rPr lang="fi-FI" dirty="0"/>
              <a:t> </a:t>
            </a:r>
            <a:r>
              <a:rPr lang="fi-FI" dirty="0" err="1"/>
              <a:t>cupidatat</a:t>
            </a:r>
            <a:r>
              <a:rPr lang="fi-FI" dirty="0"/>
              <a:t> </a:t>
            </a:r>
            <a:r>
              <a:rPr lang="fi-FI" dirty="0" err="1"/>
              <a:t>non</a:t>
            </a:r>
            <a:r>
              <a:rPr lang="fi-FI" dirty="0"/>
              <a:t> </a:t>
            </a:r>
            <a:r>
              <a:rPr lang="fi-FI" dirty="0" err="1"/>
              <a:t>proident</a:t>
            </a:r>
            <a:r>
              <a:rPr lang="fi-FI" dirty="0"/>
              <a:t>, </a:t>
            </a:r>
            <a:r>
              <a:rPr lang="fi-FI" dirty="0" err="1"/>
              <a:t>sunt</a:t>
            </a:r>
            <a:r>
              <a:rPr lang="fi-FI" dirty="0"/>
              <a:t> in </a:t>
            </a:r>
            <a:r>
              <a:rPr lang="fi-FI" dirty="0" err="1"/>
              <a:t>culpa</a:t>
            </a:r>
            <a:r>
              <a:rPr lang="fi-FI" dirty="0"/>
              <a:t> </a:t>
            </a:r>
            <a:r>
              <a:rPr lang="fi-FI" dirty="0" err="1"/>
              <a:t>qui</a:t>
            </a:r>
            <a:r>
              <a:rPr lang="fi-FI" dirty="0"/>
              <a:t> </a:t>
            </a:r>
            <a:r>
              <a:rPr lang="fi-FI" dirty="0" err="1"/>
              <a:t>officia</a:t>
            </a:r>
            <a:r>
              <a:rPr lang="fi-FI" dirty="0"/>
              <a:t> </a:t>
            </a:r>
            <a:r>
              <a:rPr lang="fi-FI" dirty="0" err="1"/>
              <a:t>deserunt</a:t>
            </a:r>
            <a:r>
              <a:rPr lang="fi-FI" dirty="0"/>
              <a:t> mollit </a:t>
            </a:r>
            <a:r>
              <a:rPr lang="fi-FI" dirty="0" err="1"/>
              <a:t>anim</a:t>
            </a:r>
            <a:r>
              <a:rPr lang="fi-FI" dirty="0"/>
              <a:t> id </a:t>
            </a:r>
            <a:r>
              <a:rPr lang="fi-FI" dirty="0" err="1"/>
              <a:t>est</a:t>
            </a:r>
            <a:r>
              <a:rPr lang="fi-FI" dirty="0"/>
              <a:t> </a:t>
            </a:r>
            <a:r>
              <a:rPr lang="fi-FI" dirty="0" err="1"/>
              <a:t>laborum</a:t>
            </a:r>
            <a:r>
              <a:rPr lang="fi-FI" dirty="0"/>
              <a:t>.</a:t>
            </a:r>
          </a:p>
        </p:txBody>
      </p:sp>
      <p:sp>
        <p:nvSpPr>
          <p:cNvPr id="18" name="Title 6">
            <a:extLst>
              <a:ext uri="{FF2B5EF4-FFF2-40B4-BE49-F238E27FC236}">
                <a16:creationId xmlns:a16="http://schemas.microsoft.com/office/drawing/2014/main" id="{5ED8FDD8-F328-4BF3-003F-C5C4F6B2675F}"/>
              </a:ext>
            </a:extLst>
          </p:cNvPr>
          <p:cNvSpPr>
            <a:spLocks noGrp="1"/>
          </p:cNvSpPr>
          <p:nvPr>
            <p:ph type="title" hasCustomPrompt="1"/>
          </p:nvPr>
        </p:nvSpPr>
        <p:spPr>
          <a:xfrm>
            <a:off x="551385" y="619200"/>
            <a:ext cx="5544615" cy="1008112"/>
          </a:xfrm>
          <a:prstGeom prst="rect">
            <a:avLst/>
          </a:prstGeom>
        </p:spPr>
        <p:txBody>
          <a:bodyPr anchor="t" anchorCtr="0"/>
          <a:lstStyle>
            <a:lvl1pPr>
              <a:lnSpc>
                <a:spcPct val="80000"/>
              </a:lnSpc>
              <a:defRPr sz="4000"/>
            </a:lvl1pPr>
          </a:lstStyle>
          <a:p>
            <a:r>
              <a:rPr lang="fi-FI" dirty="0"/>
              <a:t>Lisää otsikkoteksti napsauttamalla</a:t>
            </a:r>
          </a:p>
        </p:txBody>
      </p:sp>
      <p:grpSp>
        <p:nvGrpSpPr>
          <p:cNvPr id="21" name="Group 6">
            <a:extLst>
              <a:ext uri="{FF2B5EF4-FFF2-40B4-BE49-F238E27FC236}">
                <a16:creationId xmlns:a16="http://schemas.microsoft.com/office/drawing/2014/main" id="{A63FFA59-A831-3243-49EB-47DF972B9627}"/>
              </a:ext>
            </a:extLst>
          </p:cNvPr>
          <p:cNvGrpSpPr>
            <a:grpSpLocks noChangeAspect="1"/>
          </p:cNvGrpSpPr>
          <p:nvPr userDrawn="1"/>
        </p:nvGrpSpPr>
        <p:grpSpPr>
          <a:xfrm>
            <a:off x="11280576" y="6166800"/>
            <a:ext cx="720000" cy="519024"/>
            <a:chOff x="2227263" y="882650"/>
            <a:chExt cx="4686301" cy="3378200"/>
          </a:xfrm>
        </p:grpSpPr>
        <p:sp>
          <p:nvSpPr>
            <p:cNvPr id="22" name="Freeform 6">
              <a:extLst>
                <a:ext uri="{FF2B5EF4-FFF2-40B4-BE49-F238E27FC236}">
                  <a16:creationId xmlns:a16="http://schemas.microsoft.com/office/drawing/2014/main" id="{C4C508A8-FCFD-B93C-67EA-2FB24FF43166}"/>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7">
              <a:extLst>
                <a:ext uri="{FF2B5EF4-FFF2-40B4-BE49-F238E27FC236}">
                  <a16:creationId xmlns:a16="http://schemas.microsoft.com/office/drawing/2014/main" id="{CD30D3AD-27E9-B3E1-5790-AF162D56B3E7}"/>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 name="Date Placeholder 3">
            <a:extLst>
              <a:ext uri="{FF2B5EF4-FFF2-40B4-BE49-F238E27FC236}">
                <a16:creationId xmlns:a16="http://schemas.microsoft.com/office/drawing/2014/main" id="{F3C8F829-6E2A-7FE8-995E-5B81370E7F9D}"/>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4" name="Footer Placeholder 4">
            <a:extLst>
              <a:ext uri="{FF2B5EF4-FFF2-40B4-BE49-F238E27FC236}">
                <a16:creationId xmlns:a16="http://schemas.microsoft.com/office/drawing/2014/main" id="{D1DB4618-5264-4E5F-4283-270C44AE56AB}"/>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5" name="Suora yhdysviiva 4">
            <a:extLst>
              <a:ext uri="{FF2B5EF4-FFF2-40B4-BE49-F238E27FC236}">
                <a16:creationId xmlns:a16="http://schemas.microsoft.com/office/drawing/2014/main" id="{091D3819-9188-5BAD-CD03-E4FBCD47D4C0}"/>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28FE3C5-D047-D178-599C-F1520F390B2E}"/>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981065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 3 laatikkoa keltainen">
    <p:spTree>
      <p:nvGrpSpPr>
        <p:cNvPr id="1" name=""/>
        <p:cNvGrpSpPr/>
        <p:nvPr/>
      </p:nvGrpSpPr>
      <p:grpSpPr>
        <a:xfrm>
          <a:off x="0" y="0"/>
          <a:ext cx="0" cy="0"/>
          <a:chOff x="0" y="0"/>
          <a:chExt cx="0" cy="0"/>
        </a:xfrm>
      </p:grpSpPr>
      <p:sp>
        <p:nvSpPr>
          <p:cNvPr id="16" name="Tekstin paikkamerkki 15">
            <a:extLst>
              <a:ext uri="{FF2B5EF4-FFF2-40B4-BE49-F238E27FC236}">
                <a16:creationId xmlns:a16="http://schemas.microsoft.com/office/drawing/2014/main" id="{112F0017-F216-9455-8181-1AEE0D4575FE}"/>
              </a:ext>
            </a:extLst>
          </p:cNvPr>
          <p:cNvSpPr>
            <a:spLocks noGrp="1"/>
          </p:cNvSpPr>
          <p:nvPr>
            <p:ph type="body" sz="quarter" idx="36" hasCustomPrompt="1"/>
          </p:nvPr>
        </p:nvSpPr>
        <p:spPr>
          <a:xfrm>
            <a:off x="551384" y="1736260"/>
            <a:ext cx="11089083" cy="727596"/>
          </a:xfrm>
        </p:spPr>
        <p:txBody>
          <a:bodyPr lIns="0" tIns="0" rIns="0" bIns="0"/>
          <a:lstStyle>
            <a:lvl1pPr marL="0" indent="0">
              <a:buFontTx/>
              <a:buNone/>
              <a:defRPr/>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 </a:t>
            </a:r>
            <a:r>
              <a:rPr lang="fi-FI" dirty="0" err="1"/>
              <a:t>Duis</a:t>
            </a:r>
            <a:r>
              <a:rPr lang="fi-FI" dirty="0"/>
              <a:t> </a:t>
            </a:r>
            <a:r>
              <a:rPr lang="fi-FI" dirty="0" err="1"/>
              <a:t>aute</a:t>
            </a:r>
            <a:r>
              <a:rPr lang="fi-FI" dirty="0"/>
              <a:t> </a:t>
            </a:r>
            <a:r>
              <a:rPr lang="fi-FI" dirty="0" err="1"/>
              <a:t>irure</a:t>
            </a:r>
            <a:r>
              <a:rPr lang="fi-FI" dirty="0"/>
              <a:t> </a:t>
            </a:r>
            <a:r>
              <a:rPr lang="fi-FI" dirty="0" err="1"/>
              <a:t>dolor</a:t>
            </a:r>
            <a:r>
              <a:rPr lang="fi-FI" dirty="0"/>
              <a:t> in </a:t>
            </a:r>
            <a:r>
              <a:rPr lang="fi-FI" dirty="0" err="1"/>
              <a:t>reprehenderit</a:t>
            </a:r>
            <a:r>
              <a:rPr lang="fi-FI" dirty="0"/>
              <a:t> in </a:t>
            </a:r>
            <a:r>
              <a:rPr lang="fi-FI" dirty="0" err="1"/>
              <a:t>voluptate</a:t>
            </a:r>
            <a:r>
              <a:rPr lang="fi-FI" dirty="0"/>
              <a:t> </a:t>
            </a:r>
            <a:r>
              <a:rPr lang="fi-FI" dirty="0" err="1"/>
              <a:t>velit</a:t>
            </a:r>
            <a:r>
              <a:rPr lang="fi-FI" dirty="0"/>
              <a:t> </a:t>
            </a:r>
            <a:r>
              <a:rPr lang="fi-FI" dirty="0" err="1"/>
              <a:t>esse</a:t>
            </a:r>
            <a:r>
              <a:rPr lang="fi-FI" dirty="0"/>
              <a:t> </a:t>
            </a:r>
            <a:r>
              <a:rPr lang="fi-FI" dirty="0" err="1"/>
              <a:t>cillum</a:t>
            </a:r>
            <a:r>
              <a:rPr lang="fi-FI" dirty="0"/>
              <a:t> </a:t>
            </a:r>
            <a:r>
              <a:rPr lang="fi-FI" dirty="0" err="1"/>
              <a:t>dolore</a:t>
            </a:r>
            <a:r>
              <a:rPr lang="fi-FI" dirty="0"/>
              <a:t> </a:t>
            </a:r>
            <a:r>
              <a:rPr lang="fi-FI" dirty="0" err="1"/>
              <a:t>eu</a:t>
            </a:r>
            <a:r>
              <a:rPr lang="fi-FI" dirty="0"/>
              <a:t> </a:t>
            </a:r>
            <a:r>
              <a:rPr lang="fi-FI" dirty="0" err="1"/>
              <a:t>fugiat</a:t>
            </a:r>
            <a:r>
              <a:rPr lang="fi-FI" dirty="0"/>
              <a:t> </a:t>
            </a:r>
            <a:r>
              <a:rPr lang="fi-FI" dirty="0" err="1"/>
              <a:t>nulla</a:t>
            </a:r>
            <a:r>
              <a:rPr lang="fi-FI" dirty="0"/>
              <a:t> </a:t>
            </a:r>
            <a:r>
              <a:rPr lang="fi-FI" dirty="0" err="1"/>
              <a:t>pariatur</a:t>
            </a:r>
            <a:r>
              <a:rPr lang="fi-FI" dirty="0"/>
              <a:t>.</a:t>
            </a:r>
          </a:p>
        </p:txBody>
      </p:sp>
      <p:sp>
        <p:nvSpPr>
          <p:cNvPr id="7" name="Title 6"/>
          <p:cNvSpPr>
            <a:spLocks noGrp="1"/>
          </p:cNvSpPr>
          <p:nvPr>
            <p:ph type="title" hasCustomPrompt="1"/>
          </p:nvPr>
        </p:nvSpPr>
        <p:spPr>
          <a:xfrm>
            <a:off x="551385" y="619200"/>
            <a:ext cx="11089083" cy="933127"/>
          </a:xfrm>
          <a:prstGeom prst="rect">
            <a:avLst/>
          </a:prstGeom>
        </p:spPr>
        <p:txBody>
          <a:bodyPr anchor="t" anchorCtr="0"/>
          <a:lstStyle>
            <a:lvl1pPr>
              <a:lnSpc>
                <a:spcPct val="80000"/>
              </a:lnSpc>
              <a:defRPr sz="4000"/>
            </a:lvl1pPr>
          </a:lstStyle>
          <a:p>
            <a:r>
              <a:rPr lang="fi-FI" dirty="0"/>
              <a:t>Lisää otsikkoteksti napsauttamalla</a:t>
            </a:r>
          </a:p>
        </p:txBody>
      </p:sp>
      <p:sp>
        <p:nvSpPr>
          <p:cNvPr id="4" name="Suorakulmio 3">
            <a:extLst>
              <a:ext uri="{FF2B5EF4-FFF2-40B4-BE49-F238E27FC236}">
                <a16:creationId xmlns:a16="http://schemas.microsoft.com/office/drawing/2014/main" id="{6BBAA706-A851-954D-7548-9AECC5FF7361}"/>
              </a:ext>
            </a:extLst>
          </p:cNvPr>
          <p:cNvSpPr>
            <a:spLocks/>
          </p:cNvSpPr>
          <p:nvPr userDrawn="1"/>
        </p:nvSpPr>
        <p:spPr>
          <a:xfrm>
            <a:off x="551384" y="2569912"/>
            <a:ext cx="3456384" cy="2952328"/>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6" name="Suorakulmio 5">
            <a:extLst>
              <a:ext uri="{FF2B5EF4-FFF2-40B4-BE49-F238E27FC236}">
                <a16:creationId xmlns:a16="http://schemas.microsoft.com/office/drawing/2014/main" id="{ADD96798-EB60-C721-3FCD-B3A4EA52104A}"/>
              </a:ext>
            </a:extLst>
          </p:cNvPr>
          <p:cNvSpPr>
            <a:spLocks/>
          </p:cNvSpPr>
          <p:nvPr userDrawn="1"/>
        </p:nvSpPr>
        <p:spPr>
          <a:xfrm>
            <a:off x="4367734" y="2569912"/>
            <a:ext cx="3456384" cy="2952328"/>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8" name="Suorakulmio 7">
            <a:extLst>
              <a:ext uri="{FF2B5EF4-FFF2-40B4-BE49-F238E27FC236}">
                <a16:creationId xmlns:a16="http://schemas.microsoft.com/office/drawing/2014/main" id="{5F179F64-781C-9DB1-7D78-72F01D971FE5}"/>
              </a:ext>
            </a:extLst>
          </p:cNvPr>
          <p:cNvSpPr>
            <a:spLocks/>
          </p:cNvSpPr>
          <p:nvPr userDrawn="1"/>
        </p:nvSpPr>
        <p:spPr>
          <a:xfrm>
            <a:off x="8184084" y="2569912"/>
            <a:ext cx="3456384" cy="2952328"/>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25" name="Content Placeholder 2">
            <a:extLst>
              <a:ext uri="{FF2B5EF4-FFF2-40B4-BE49-F238E27FC236}">
                <a16:creationId xmlns:a16="http://schemas.microsoft.com/office/drawing/2014/main" id="{B838C05A-3048-2337-9B25-966E03F5B6C0}"/>
              </a:ext>
            </a:extLst>
          </p:cNvPr>
          <p:cNvSpPr>
            <a:spLocks noGrp="1"/>
          </p:cNvSpPr>
          <p:nvPr>
            <p:ph idx="26" hasCustomPrompt="1"/>
          </p:nvPr>
        </p:nvSpPr>
        <p:spPr>
          <a:xfrm>
            <a:off x="983432" y="2949521"/>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6" name="Content Placeholder 2">
            <a:extLst>
              <a:ext uri="{FF2B5EF4-FFF2-40B4-BE49-F238E27FC236}">
                <a16:creationId xmlns:a16="http://schemas.microsoft.com/office/drawing/2014/main" id="{8CC808D3-2F9C-6B00-EA53-513463FB3BF4}"/>
              </a:ext>
            </a:extLst>
          </p:cNvPr>
          <p:cNvSpPr>
            <a:spLocks noGrp="1"/>
          </p:cNvSpPr>
          <p:nvPr>
            <p:ph idx="29" hasCustomPrompt="1"/>
          </p:nvPr>
        </p:nvSpPr>
        <p:spPr>
          <a:xfrm>
            <a:off x="4793432" y="2949521"/>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7" name="Content Placeholder 2">
            <a:extLst>
              <a:ext uri="{FF2B5EF4-FFF2-40B4-BE49-F238E27FC236}">
                <a16:creationId xmlns:a16="http://schemas.microsoft.com/office/drawing/2014/main" id="{7BF09B8C-D37E-9BA9-A10E-EE7E405C7D2E}"/>
              </a:ext>
            </a:extLst>
          </p:cNvPr>
          <p:cNvSpPr>
            <a:spLocks noGrp="1"/>
          </p:cNvSpPr>
          <p:nvPr>
            <p:ph idx="32" hasCustomPrompt="1"/>
          </p:nvPr>
        </p:nvSpPr>
        <p:spPr>
          <a:xfrm>
            <a:off x="8616132" y="2949521"/>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 name="Date Placeholder 3">
            <a:extLst>
              <a:ext uri="{FF2B5EF4-FFF2-40B4-BE49-F238E27FC236}">
                <a16:creationId xmlns:a16="http://schemas.microsoft.com/office/drawing/2014/main" id="{5D3698B7-D01F-59DF-67B7-85AC54724E71}"/>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B9376AAB-7BA5-555D-54E5-148D682CBAF9}"/>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99CA58E6-FD85-3BA8-DB9A-4FB62D391456}"/>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4D88275-4D2F-C874-E765-C7E6243B664C}"/>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12" name="Tekstin paikkamerkki 11">
            <a:extLst>
              <a:ext uri="{FF2B5EF4-FFF2-40B4-BE49-F238E27FC236}">
                <a16:creationId xmlns:a16="http://schemas.microsoft.com/office/drawing/2014/main" id="{B5F7D9F7-F065-57A3-C23E-CDAB8B5C7DBC}"/>
              </a:ext>
            </a:extLst>
          </p:cNvPr>
          <p:cNvSpPr>
            <a:spLocks noGrp="1"/>
          </p:cNvSpPr>
          <p:nvPr>
            <p:ph type="body" sz="quarter" idx="33" hasCustomPrompt="1"/>
          </p:nvPr>
        </p:nvSpPr>
        <p:spPr>
          <a:xfrm>
            <a:off x="989046" y="3314467"/>
            <a:ext cx="2514667" cy="1365149"/>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3" name="Tekstin paikkamerkki 11">
            <a:extLst>
              <a:ext uri="{FF2B5EF4-FFF2-40B4-BE49-F238E27FC236}">
                <a16:creationId xmlns:a16="http://schemas.microsoft.com/office/drawing/2014/main" id="{03E67F02-9B40-A81C-9F16-7E8CF1265EA9}"/>
              </a:ext>
            </a:extLst>
          </p:cNvPr>
          <p:cNvSpPr>
            <a:spLocks noGrp="1"/>
          </p:cNvSpPr>
          <p:nvPr>
            <p:ph type="body" sz="quarter" idx="34" hasCustomPrompt="1"/>
          </p:nvPr>
        </p:nvSpPr>
        <p:spPr>
          <a:xfrm>
            <a:off x="4799046" y="3314467"/>
            <a:ext cx="2514667" cy="1365149"/>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4" name="Tekstin paikkamerkki 11">
            <a:extLst>
              <a:ext uri="{FF2B5EF4-FFF2-40B4-BE49-F238E27FC236}">
                <a16:creationId xmlns:a16="http://schemas.microsoft.com/office/drawing/2014/main" id="{B57CA3D8-118A-5CA0-DDF3-23282A9EC9A5}"/>
              </a:ext>
            </a:extLst>
          </p:cNvPr>
          <p:cNvSpPr>
            <a:spLocks noGrp="1"/>
          </p:cNvSpPr>
          <p:nvPr>
            <p:ph type="body" sz="quarter" idx="35" hasCustomPrompt="1"/>
          </p:nvPr>
        </p:nvSpPr>
        <p:spPr>
          <a:xfrm>
            <a:off x="8618938" y="3314467"/>
            <a:ext cx="2514667" cy="1365149"/>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Tree>
    <p:extLst>
      <p:ext uri="{BB962C8B-B14F-4D97-AF65-F5344CB8AC3E}">
        <p14:creationId xmlns:p14="http://schemas.microsoft.com/office/powerpoint/2010/main" val="706781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 6 laatikkoa keltainen">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6ECB0EA-7F44-D949-BB9D-E54EC42D66F4}"/>
              </a:ext>
            </a:extLst>
          </p:cNvPr>
          <p:cNvSpPr>
            <a:spLocks/>
          </p:cNvSpPr>
          <p:nvPr userDrawn="1"/>
        </p:nvSpPr>
        <p:spPr>
          <a:xfrm>
            <a:off x="551385" y="1628800"/>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7" name="Title 6"/>
          <p:cNvSpPr>
            <a:spLocks noGrp="1"/>
          </p:cNvSpPr>
          <p:nvPr>
            <p:ph type="title" hasCustomPrompt="1"/>
          </p:nvPr>
        </p:nvSpPr>
        <p:spPr>
          <a:xfrm>
            <a:off x="551385" y="620688"/>
            <a:ext cx="11089230" cy="881148"/>
          </a:xfrm>
          <a:prstGeom prst="rect">
            <a:avLst/>
          </a:prstGeom>
        </p:spPr>
        <p:txBody>
          <a:bodyPr anchor="t" anchorCtr="0"/>
          <a:lstStyle>
            <a:lvl1pPr>
              <a:lnSpc>
                <a:spcPct val="80000"/>
              </a:lnSpc>
              <a:defRPr sz="4000"/>
            </a:lvl1pPr>
          </a:lstStyle>
          <a:p>
            <a:r>
              <a:rPr lang="fi-FI" dirty="0"/>
              <a:t>Lisää otsikkoteksti napsauttamalla</a:t>
            </a:r>
          </a:p>
        </p:txBody>
      </p:sp>
      <p:sp>
        <p:nvSpPr>
          <p:cNvPr id="19" name="Suorakulmio 18">
            <a:extLst>
              <a:ext uri="{FF2B5EF4-FFF2-40B4-BE49-F238E27FC236}">
                <a16:creationId xmlns:a16="http://schemas.microsoft.com/office/drawing/2014/main" id="{C6C81788-4AB0-A54F-A898-BF52F60B6CF0}"/>
              </a:ext>
            </a:extLst>
          </p:cNvPr>
          <p:cNvSpPr>
            <a:spLocks/>
          </p:cNvSpPr>
          <p:nvPr userDrawn="1"/>
        </p:nvSpPr>
        <p:spPr>
          <a:xfrm>
            <a:off x="4367809" y="1628800"/>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23" name="Suorakulmio 22">
            <a:extLst>
              <a:ext uri="{FF2B5EF4-FFF2-40B4-BE49-F238E27FC236}">
                <a16:creationId xmlns:a16="http://schemas.microsoft.com/office/drawing/2014/main" id="{0ABF7B98-879F-E348-8DDB-911E66CC3FB7}"/>
              </a:ext>
            </a:extLst>
          </p:cNvPr>
          <p:cNvSpPr>
            <a:spLocks/>
          </p:cNvSpPr>
          <p:nvPr userDrawn="1"/>
        </p:nvSpPr>
        <p:spPr>
          <a:xfrm>
            <a:off x="8184233" y="1628800"/>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4" name="Content Placeholder 2">
            <a:extLst>
              <a:ext uri="{FF2B5EF4-FFF2-40B4-BE49-F238E27FC236}">
                <a16:creationId xmlns:a16="http://schemas.microsoft.com/office/drawing/2014/main" id="{58A27707-C258-24FE-3EB5-C0378E04055B}"/>
              </a:ext>
            </a:extLst>
          </p:cNvPr>
          <p:cNvSpPr>
            <a:spLocks noGrp="1"/>
          </p:cNvSpPr>
          <p:nvPr>
            <p:ph idx="26" hasCustomPrompt="1"/>
          </p:nvPr>
        </p:nvSpPr>
        <p:spPr>
          <a:xfrm>
            <a:off x="1019436" y="206084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8" name="Content Placeholder 2">
            <a:extLst>
              <a:ext uri="{FF2B5EF4-FFF2-40B4-BE49-F238E27FC236}">
                <a16:creationId xmlns:a16="http://schemas.microsoft.com/office/drawing/2014/main" id="{EEFBD612-CA88-4CCF-FF1C-2AE70C3BF047}"/>
              </a:ext>
            </a:extLst>
          </p:cNvPr>
          <p:cNvSpPr>
            <a:spLocks noGrp="1"/>
          </p:cNvSpPr>
          <p:nvPr>
            <p:ph idx="29" hasCustomPrompt="1"/>
          </p:nvPr>
        </p:nvSpPr>
        <p:spPr>
          <a:xfrm>
            <a:off x="4829436" y="206084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1" name="Content Placeholder 2">
            <a:extLst>
              <a:ext uri="{FF2B5EF4-FFF2-40B4-BE49-F238E27FC236}">
                <a16:creationId xmlns:a16="http://schemas.microsoft.com/office/drawing/2014/main" id="{D97999B2-29AE-26B4-4C72-2CD8E7D91863}"/>
              </a:ext>
            </a:extLst>
          </p:cNvPr>
          <p:cNvSpPr>
            <a:spLocks noGrp="1"/>
          </p:cNvSpPr>
          <p:nvPr>
            <p:ph idx="32" hasCustomPrompt="1"/>
          </p:nvPr>
        </p:nvSpPr>
        <p:spPr>
          <a:xfrm>
            <a:off x="8652136" y="206084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1" name="Suorakulmio 40">
            <a:extLst>
              <a:ext uri="{FF2B5EF4-FFF2-40B4-BE49-F238E27FC236}">
                <a16:creationId xmlns:a16="http://schemas.microsoft.com/office/drawing/2014/main" id="{4A9413F6-EC45-0430-E3CE-C8B988896C66}"/>
              </a:ext>
            </a:extLst>
          </p:cNvPr>
          <p:cNvSpPr>
            <a:spLocks/>
          </p:cNvSpPr>
          <p:nvPr userDrawn="1"/>
        </p:nvSpPr>
        <p:spPr>
          <a:xfrm>
            <a:off x="551385" y="3933056"/>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43" name="Suorakulmio 42">
            <a:extLst>
              <a:ext uri="{FF2B5EF4-FFF2-40B4-BE49-F238E27FC236}">
                <a16:creationId xmlns:a16="http://schemas.microsoft.com/office/drawing/2014/main" id="{EB9772A7-B7F5-BEC2-2E59-07E542206054}"/>
              </a:ext>
            </a:extLst>
          </p:cNvPr>
          <p:cNvSpPr>
            <a:spLocks/>
          </p:cNvSpPr>
          <p:nvPr userDrawn="1"/>
        </p:nvSpPr>
        <p:spPr>
          <a:xfrm>
            <a:off x="4367809" y="3933056"/>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45" name="Suorakulmio 44">
            <a:extLst>
              <a:ext uri="{FF2B5EF4-FFF2-40B4-BE49-F238E27FC236}">
                <a16:creationId xmlns:a16="http://schemas.microsoft.com/office/drawing/2014/main" id="{09BA3AF1-656D-7425-16E1-E844C45805A5}"/>
              </a:ext>
            </a:extLst>
          </p:cNvPr>
          <p:cNvSpPr>
            <a:spLocks/>
          </p:cNvSpPr>
          <p:nvPr userDrawn="1"/>
        </p:nvSpPr>
        <p:spPr>
          <a:xfrm>
            <a:off x="8184233" y="3933056"/>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47" name="Content Placeholder 2">
            <a:extLst>
              <a:ext uri="{FF2B5EF4-FFF2-40B4-BE49-F238E27FC236}">
                <a16:creationId xmlns:a16="http://schemas.microsoft.com/office/drawing/2014/main" id="{C450C40B-42BC-E805-8D54-62C28FA80098}"/>
              </a:ext>
            </a:extLst>
          </p:cNvPr>
          <p:cNvSpPr>
            <a:spLocks noGrp="1"/>
          </p:cNvSpPr>
          <p:nvPr>
            <p:ph idx="36" hasCustomPrompt="1"/>
          </p:nvPr>
        </p:nvSpPr>
        <p:spPr>
          <a:xfrm>
            <a:off x="1019436" y="4365104"/>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8" name="Content Placeholder 2">
            <a:extLst>
              <a:ext uri="{FF2B5EF4-FFF2-40B4-BE49-F238E27FC236}">
                <a16:creationId xmlns:a16="http://schemas.microsoft.com/office/drawing/2014/main" id="{EF7201CD-48FD-988B-7972-53D2BD271EBD}"/>
              </a:ext>
            </a:extLst>
          </p:cNvPr>
          <p:cNvSpPr>
            <a:spLocks noGrp="1"/>
          </p:cNvSpPr>
          <p:nvPr>
            <p:ph idx="37" hasCustomPrompt="1"/>
          </p:nvPr>
        </p:nvSpPr>
        <p:spPr>
          <a:xfrm>
            <a:off x="4829436" y="4365104"/>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9" name="Content Placeholder 2">
            <a:extLst>
              <a:ext uri="{FF2B5EF4-FFF2-40B4-BE49-F238E27FC236}">
                <a16:creationId xmlns:a16="http://schemas.microsoft.com/office/drawing/2014/main" id="{6810E199-B3EA-7620-6FBC-470D9CDD2F3B}"/>
              </a:ext>
            </a:extLst>
          </p:cNvPr>
          <p:cNvSpPr>
            <a:spLocks noGrp="1"/>
          </p:cNvSpPr>
          <p:nvPr>
            <p:ph idx="38" hasCustomPrompt="1"/>
          </p:nvPr>
        </p:nvSpPr>
        <p:spPr>
          <a:xfrm>
            <a:off x="8652136" y="4365104"/>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 name="Date Placeholder 3">
            <a:extLst>
              <a:ext uri="{FF2B5EF4-FFF2-40B4-BE49-F238E27FC236}">
                <a16:creationId xmlns:a16="http://schemas.microsoft.com/office/drawing/2014/main" id="{3A444C88-2604-7FF2-E2E3-491AAA73777D}"/>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BD861743-6D0B-92CC-D86F-0DAA185B2778}"/>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6" name="Suora yhdysviiva 5">
            <a:extLst>
              <a:ext uri="{FF2B5EF4-FFF2-40B4-BE49-F238E27FC236}">
                <a16:creationId xmlns:a16="http://schemas.microsoft.com/office/drawing/2014/main" id="{51000687-8539-893F-1C63-243C60A6C387}"/>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012D4AD-69A1-9A97-C9F3-ECCE690648D6}"/>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2" name="Tekstin paikkamerkki 11">
            <a:extLst>
              <a:ext uri="{FF2B5EF4-FFF2-40B4-BE49-F238E27FC236}">
                <a16:creationId xmlns:a16="http://schemas.microsoft.com/office/drawing/2014/main" id="{CCBD6DCB-2A1B-137A-E5C2-913235D85E2E}"/>
              </a:ext>
            </a:extLst>
          </p:cNvPr>
          <p:cNvSpPr>
            <a:spLocks noGrp="1"/>
          </p:cNvSpPr>
          <p:nvPr>
            <p:ph type="body" sz="quarter" idx="39" hasCustomPrompt="1"/>
          </p:nvPr>
        </p:nvSpPr>
        <p:spPr>
          <a:xfrm>
            <a:off x="1027497" y="240941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3" name="Tekstin paikkamerkki 11">
            <a:extLst>
              <a:ext uri="{FF2B5EF4-FFF2-40B4-BE49-F238E27FC236}">
                <a16:creationId xmlns:a16="http://schemas.microsoft.com/office/drawing/2014/main" id="{054B97DF-EAFD-1773-5C00-71953C03E307}"/>
              </a:ext>
            </a:extLst>
          </p:cNvPr>
          <p:cNvSpPr>
            <a:spLocks noGrp="1"/>
          </p:cNvSpPr>
          <p:nvPr>
            <p:ph type="body" sz="quarter" idx="40" hasCustomPrompt="1"/>
          </p:nvPr>
        </p:nvSpPr>
        <p:spPr>
          <a:xfrm>
            <a:off x="4837497" y="240941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0" name="Tekstin paikkamerkki 11">
            <a:extLst>
              <a:ext uri="{FF2B5EF4-FFF2-40B4-BE49-F238E27FC236}">
                <a16:creationId xmlns:a16="http://schemas.microsoft.com/office/drawing/2014/main" id="{42078787-B660-A60F-A490-32F2C4B55C06}"/>
              </a:ext>
            </a:extLst>
          </p:cNvPr>
          <p:cNvSpPr>
            <a:spLocks noGrp="1"/>
          </p:cNvSpPr>
          <p:nvPr>
            <p:ph type="body" sz="quarter" idx="41" hasCustomPrompt="1"/>
          </p:nvPr>
        </p:nvSpPr>
        <p:spPr>
          <a:xfrm>
            <a:off x="8657389" y="240941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1" name="Tekstin paikkamerkki 11">
            <a:extLst>
              <a:ext uri="{FF2B5EF4-FFF2-40B4-BE49-F238E27FC236}">
                <a16:creationId xmlns:a16="http://schemas.microsoft.com/office/drawing/2014/main" id="{8997C1BE-C8B9-AE98-8476-086842B0D3D4}"/>
              </a:ext>
            </a:extLst>
          </p:cNvPr>
          <p:cNvSpPr>
            <a:spLocks noGrp="1"/>
          </p:cNvSpPr>
          <p:nvPr>
            <p:ph type="body" sz="quarter" idx="42" hasCustomPrompt="1"/>
          </p:nvPr>
        </p:nvSpPr>
        <p:spPr>
          <a:xfrm>
            <a:off x="1027497" y="472589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2" name="Tekstin paikkamerkki 11">
            <a:extLst>
              <a:ext uri="{FF2B5EF4-FFF2-40B4-BE49-F238E27FC236}">
                <a16:creationId xmlns:a16="http://schemas.microsoft.com/office/drawing/2014/main" id="{645733FE-01EE-6C69-F6FF-5720E27A1A2E}"/>
              </a:ext>
            </a:extLst>
          </p:cNvPr>
          <p:cNvSpPr>
            <a:spLocks noGrp="1"/>
          </p:cNvSpPr>
          <p:nvPr>
            <p:ph type="body" sz="quarter" idx="43" hasCustomPrompt="1"/>
          </p:nvPr>
        </p:nvSpPr>
        <p:spPr>
          <a:xfrm>
            <a:off x="4837497" y="472589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5" name="Tekstin paikkamerkki 11">
            <a:extLst>
              <a:ext uri="{FF2B5EF4-FFF2-40B4-BE49-F238E27FC236}">
                <a16:creationId xmlns:a16="http://schemas.microsoft.com/office/drawing/2014/main" id="{34551858-B02D-B496-C8BD-DD43648B43D3}"/>
              </a:ext>
            </a:extLst>
          </p:cNvPr>
          <p:cNvSpPr>
            <a:spLocks noGrp="1"/>
          </p:cNvSpPr>
          <p:nvPr>
            <p:ph type="body" sz="quarter" idx="44" hasCustomPrompt="1"/>
          </p:nvPr>
        </p:nvSpPr>
        <p:spPr>
          <a:xfrm>
            <a:off x="8657389" y="472589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Tree>
    <p:extLst>
      <p:ext uri="{BB962C8B-B14F-4D97-AF65-F5344CB8AC3E}">
        <p14:creationId xmlns:p14="http://schemas.microsoft.com/office/powerpoint/2010/main" val="3617332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 9 laatikkoa keltainen">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6ECB0EA-7F44-D949-BB9D-E54EC42D66F4}"/>
              </a:ext>
            </a:extLst>
          </p:cNvPr>
          <p:cNvSpPr>
            <a:spLocks/>
          </p:cNvSpPr>
          <p:nvPr userDrawn="1"/>
        </p:nvSpPr>
        <p:spPr>
          <a:xfrm>
            <a:off x="551384" y="1636106"/>
            <a:ext cx="3456384" cy="129614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7" name="Title 6"/>
          <p:cNvSpPr>
            <a:spLocks noGrp="1"/>
          </p:cNvSpPr>
          <p:nvPr>
            <p:ph type="title" hasCustomPrompt="1"/>
          </p:nvPr>
        </p:nvSpPr>
        <p:spPr>
          <a:xfrm>
            <a:off x="551385" y="620688"/>
            <a:ext cx="11089083" cy="874209"/>
          </a:xfrm>
          <a:prstGeom prst="rect">
            <a:avLst/>
          </a:prstGeom>
        </p:spPr>
        <p:txBody>
          <a:bodyPr anchor="t" anchorCtr="0"/>
          <a:lstStyle>
            <a:lvl1pPr>
              <a:lnSpc>
                <a:spcPct val="80000"/>
              </a:lnSpc>
              <a:defRPr sz="4000"/>
            </a:lvl1pPr>
          </a:lstStyle>
          <a:p>
            <a:r>
              <a:rPr lang="fi-FI" dirty="0"/>
              <a:t>Lisää otsikkoteksti napsauttamalla</a:t>
            </a:r>
          </a:p>
        </p:txBody>
      </p:sp>
      <p:sp>
        <p:nvSpPr>
          <p:cNvPr id="30" name="Suorakulmio 29">
            <a:extLst>
              <a:ext uri="{FF2B5EF4-FFF2-40B4-BE49-F238E27FC236}">
                <a16:creationId xmlns:a16="http://schemas.microsoft.com/office/drawing/2014/main" id="{0AC883AF-57F5-434B-94DE-2EDBF948DA03}"/>
              </a:ext>
            </a:extLst>
          </p:cNvPr>
          <p:cNvSpPr>
            <a:spLocks/>
          </p:cNvSpPr>
          <p:nvPr userDrawn="1"/>
        </p:nvSpPr>
        <p:spPr>
          <a:xfrm>
            <a:off x="551384" y="4658706"/>
            <a:ext cx="3456384" cy="129614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34" name="Suorakulmio 33">
            <a:extLst>
              <a:ext uri="{FF2B5EF4-FFF2-40B4-BE49-F238E27FC236}">
                <a16:creationId xmlns:a16="http://schemas.microsoft.com/office/drawing/2014/main" id="{E1D415E0-F417-004B-ADB8-35BD58789B98}"/>
              </a:ext>
            </a:extLst>
          </p:cNvPr>
          <p:cNvSpPr>
            <a:spLocks/>
          </p:cNvSpPr>
          <p:nvPr userDrawn="1"/>
        </p:nvSpPr>
        <p:spPr>
          <a:xfrm>
            <a:off x="551384" y="3134706"/>
            <a:ext cx="3456384" cy="129614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44" name="Suorakulmio 43">
            <a:extLst>
              <a:ext uri="{FF2B5EF4-FFF2-40B4-BE49-F238E27FC236}">
                <a16:creationId xmlns:a16="http://schemas.microsoft.com/office/drawing/2014/main" id="{315700CC-F82C-4742-84E4-9C98B97DC5AA}"/>
              </a:ext>
            </a:extLst>
          </p:cNvPr>
          <p:cNvSpPr>
            <a:spLocks/>
          </p:cNvSpPr>
          <p:nvPr userDrawn="1"/>
        </p:nvSpPr>
        <p:spPr>
          <a:xfrm>
            <a:off x="4361384" y="1636106"/>
            <a:ext cx="3456384" cy="129614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46" name="Suorakulmio 45">
            <a:extLst>
              <a:ext uri="{FF2B5EF4-FFF2-40B4-BE49-F238E27FC236}">
                <a16:creationId xmlns:a16="http://schemas.microsoft.com/office/drawing/2014/main" id="{AE196EA9-F16A-ED47-8CC1-170422C0ACC1}"/>
              </a:ext>
            </a:extLst>
          </p:cNvPr>
          <p:cNvSpPr>
            <a:spLocks/>
          </p:cNvSpPr>
          <p:nvPr userDrawn="1"/>
        </p:nvSpPr>
        <p:spPr>
          <a:xfrm>
            <a:off x="4361384" y="4658706"/>
            <a:ext cx="3456384" cy="129614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48" name="Suorakulmio 47">
            <a:extLst>
              <a:ext uri="{FF2B5EF4-FFF2-40B4-BE49-F238E27FC236}">
                <a16:creationId xmlns:a16="http://schemas.microsoft.com/office/drawing/2014/main" id="{78FECD20-101D-1E4C-A8D7-B3E6BE1D6962}"/>
              </a:ext>
            </a:extLst>
          </p:cNvPr>
          <p:cNvSpPr>
            <a:spLocks/>
          </p:cNvSpPr>
          <p:nvPr userDrawn="1"/>
        </p:nvSpPr>
        <p:spPr>
          <a:xfrm>
            <a:off x="4361384" y="3134706"/>
            <a:ext cx="3456384" cy="129614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56" name="Suorakulmio 55">
            <a:extLst>
              <a:ext uri="{FF2B5EF4-FFF2-40B4-BE49-F238E27FC236}">
                <a16:creationId xmlns:a16="http://schemas.microsoft.com/office/drawing/2014/main" id="{82B75698-141A-5941-BE6C-0DBD705F27B4}"/>
              </a:ext>
            </a:extLst>
          </p:cNvPr>
          <p:cNvSpPr>
            <a:spLocks/>
          </p:cNvSpPr>
          <p:nvPr userDrawn="1"/>
        </p:nvSpPr>
        <p:spPr>
          <a:xfrm>
            <a:off x="8184084" y="1636106"/>
            <a:ext cx="3456384" cy="129614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58" name="Suorakulmio 57">
            <a:extLst>
              <a:ext uri="{FF2B5EF4-FFF2-40B4-BE49-F238E27FC236}">
                <a16:creationId xmlns:a16="http://schemas.microsoft.com/office/drawing/2014/main" id="{2B4418B7-6C20-4C42-891F-C1FF72577FA9}"/>
              </a:ext>
            </a:extLst>
          </p:cNvPr>
          <p:cNvSpPr>
            <a:spLocks/>
          </p:cNvSpPr>
          <p:nvPr userDrawn="1"/>
        </p:nvSpPr>
        <p:spPr>
          <a:xfrm>
            <a:off x="8184084" y="4658706"/>
            <a:ext cx="3456384" cy="129614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60" name="Suorakulmio 59">
            <a:extLst>
              <a:ext uri="{FF2B5EF4-FFF2-40B4-BE49-F238E27FC236}">
                <a16:creationId xmlns:a16="http://schemas.microsoft.com/office/drawing/2014/main" id="{6412A80D-E3BC-6C4C-82FE-773021EF9585}"/>
              </a:ext>
            </a:extLst>
          </p:cNvPr>
          <p:cNvSpPr>
            <a:spLocks/>
          </p:cNvSpPr>
          <p:nvPr userDrawn="1"/>
        </p:nvSpPr>
        <p:spPr>
          <a:xfrm>
            <a:off x="8184084" y="3134706"/>
            <a:ext cx="3456384" cy="129614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0" name="Content Placeholder 2">
            <a:extLst>
              <a:ext uri="{FF2B5EF4-FFF2-40B4-BE49-F238E27FC236}">
                <a16:creationId xmlns:a16="http://schemas.microsoft.com/office/drawing/2014/main" id="{146172A0-A282-A1D0-781A-68B789B3812A}"/>
              </a:ext>
            </a:extLst>
          </p:cNvPr>
          <p:cNvSpPr>
            <a:spLocks noGrp="1"/>
          </p:cNvSpPr>
          <p:nvPr>
            <p:ph idx="26" hasCustomPrompt="1"/>
          </p:nvPr>
        </p:nvSpPr>
        <p:spPr>
          <a:xfrm>
            <a:off x="1019436" y="17945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1" name="Content Placeholder 2">
            <a:extLst>
              <a:ext uri="{FF2B5EF4-FFF2-40B4-BE49-F238E27FC236}">
                <a16:creationId xmlns:a16="http://schemas.microsoft.com/office/drawing/2014/main" id="{73B26FE2-8331-6134-E4C1-DC89B62AA9A4}"/>
              </a:ext>
            </a:extLst>
          </p:cNvPr>
          <p:cNvSpPr>
            <a:spLocks noGrp="1"/>
          </p:cNvSpPr>
          <p:nvPr>
            <p:ph idx="27" hasCustomPrompt="1"/>
          </p:nvPr>
        </p:nvSpPr>
        <p:spPr>
          <a:xfrm>
            <a:off x="1019436" y="4817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4" name="Content Placeholder 2">
            <a:extLst>
              <a:ext uri="{FF2B5EF4-FFF2-40B4-BE49-F238E27FC236}">
                <a16:creationId xmlns:a16="http://schemas.microsoft.com/office/drawing/2014/main" id="{9486C44A-BFFB-4299-F188-AA96006BFA36}"/>
              </a:ext>
            </a:extLst>
          </p:cNvPr>
          <p:cNvSpPr>
            <a:spLocks noGrp="1"/>
          </p:cNvSpPr>
          <p:nvPr>
            <p:ph idx="28" hasCustomPrompt="1"/>
          </p:nvPr>
        </p:nvSpPr>
        <p:spPr>
          <a:xfrm>
            <a:off x="1019436" y="3293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7" name="Content Placeholder 2">
            <a:extLst>
              <a:ext uri="{FF2B5EF4-FFF2-40B4-BE49-F238E27FC236}">
                <a16:creationId xmlns:a16="http://schemas.microsoft.com/office/drawing/2014/main" id="{EA89D48E-66D9-AC3D-2D0F-F40650BDBB99}"/>
              </a:ext>
            </a:extLst>
          </p:cNvPr>
          <p:cNvSpPr>
            <a:spLocks noGrp="1"/>
          </p:cNvSpPr>
          <p:nvPr>
            <p:ph idx="29" hasCustomPrompt="1"/>
          </p:nvPr>
        </p:nvSpPr>
        <p:spPr>
          <a:xfrm>
            <a:off x="4829436" y="17945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8" name="Content Placeholder 2">
            <a:extLst>
              <a:ext uri="{FF2B5EF4-FFF2-40B4-BE49-F238E27FC236}">
                <a16:creationId xmlns:a16="http://schemas.microsoft.com/office/drawing/2014/main" id="{F22A953B-124F-0AFA-3547-40106683AC61}"/>
              </a:ext>
            </a:extLst>
          </p:cNvPr>
          <p:cNvSpPr>
            <a:spLocks noGrp="1"/>
          </p:cNvSpPr>
          <p:nvPr>
            <p:ph idx="30" hasCustomPrompt="1"/>
          </p:nvPr>
        </p:nvSpPr>
        <p:spPr>
          <a:xfrm>
            <a:off x="4829436" y="4817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9" name="Content Placeholder 2">
            <a:extLst>
              <a:ext uri="{FF2B5EF4-FFF2-40B4-BE49-F238E27FC236}">
                <a16:creationId xmlns:a16="http://schemas.microsoft.com/office/drawing/2014/main" id="{DFA3D246-F8B1-3B06-2AD8-A0E7C7E36B45}"/>
              </a:ext>
            </a:extLst>
          </p:cNvPr>
          <p:cNvSpPr>
            <a:spLocks noGrp="1"/>
          </p:cNvSpPr>
          <p:nvPr>
            <p:ph idx="31" hasCustomPrompt="1"/>
          </p:nvPr>
        </p:nvSpPr>
        <p:spPr>
          <a:xfrm>
            <a:off x="4829436" y="3293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0" name="Content Placeholder 2">
            <a:extLst>
              <a:ext uri="{FF2B5EF4-FFF2-40B4-BE49-F238E27FC236}">
                <a16:creationId xmlns:a16="http://schemas.microsoft.com/office/drawing/2014/main" id="{F6A6041C-41F8-1436-C414-A719286F8B01}"/>
              </a:ext>
            </a:extLst>
          </p:cNvPr>
          <p:cNvSpPr>
            <a:spLocks noGrp="1"/>
          </p:cNvSpPr>
          <p:nvPr>
            <p:ph idx="32" hasCustomPrompt="1"/>
          </p:nvPr>
        </p:nvSpPr>
        <p:spPr>
          <a:xfrm>
            <a:off x="8652136" y="17945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1" name="Content Placeholder 2">
            <a:extLst>
              <a:ext uri="{FF2B5EF4-FFF2-40B4-BE49-F238E27FC236}">
                <a16:creationId xmlns:a16="http://schemas.microsoft.com/office/drawing/2014/main" id="{9135819A-C19D-3192-1AAA-314077579342}"/>
              </a:ext>
            </a:extLst>
          </p:cNvPr>
          <p:cNvSpPr>
            <a:spLocks noGrp="1"/>
          </p:cNvSpPr>
          <p:nvPr>
            <p:ph idx="33" hasCustomPrompt="1"/>
          </p:nvPr>
        </p:nvSpPr>
        <p:spPr>
          <a:xfrm>
            <a:off x="8652136" y="4817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2" name="Content Placeholder 2">
            <a:extLst>
              <a:ext uri="{FF2B5EF4-FFF2-40B4-BE49-F238E27FC236}">
                <a16:creationId xmlns:a16="http://schemas.microsoft.com/office/drawing/2014/main" id="{71421CDE-D0CC-3B29-BC93-6428AC159E0B}"/>
              </a:ext>
            </a:extLst>
          </p:cNvPr>
          <p:cNvSpPr>
            <a:spLocks noGrp="1"/>
          </p:cNvSpPr>
          <p:nvPr>
            <p:ph idx="34" hasCustomPrompt="1"/>
          </p:nvPr>
        </p:nvSpPr>
        <p:spPr>
          <a:xfrm>
            <a:off x="8652136" y="3293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 name="Date Placeholder 3">
            <a:extLst>
              <a:ext uri="{FF2B5EF4-FFF2-40B4-BE49-F238E27FC236}">
                <a16:creationId xmlns:a16="http://schemas.microsoft.com/office/drawing/2014/main" id="{CA32CC64-78E3-9E78-4066-EF69FF260543}"/>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E08E7B98-17CF-0957-4853-74CC33195135}"/>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6" name="Suora yhdysviiva 5">
            <a:extLst>
              <a:ext uri="{FF2B5EF4-FFF2-40B4-BE49-F238E27FC236}">
                <a16:creationId xmlns:a16="http://schemas.microsoft.com/office/drawing/2014/main" id="{581A29DB-7B87-B811-AE2F-8D4A1AC6C73D}"/>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29292458-C0C6-8F17-2E47-544BE65AB6B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2" name="Tekstin paikkamerkki 11">
            <a:extLst>
              <a:ext uri="{FF2B5EF4-FFF2-40B4-BE49-F238E27FC236}">
                <a16:creationId xmlns:a16="http://schemas.microsoft.com/office/drawing/2014/main" id="{26F77B0A-8A1B-8B11-3093-3A22CC6C66FE}"/>
              </a:ext>
            </a:extLst>
          </p:cNvPr>
          <p:cNvSpPr>
            <a:spLocks noGrp="1"/>
          </p:cNvSpPr>
          <p:nvPr>
            <p:ph type="body" sz="quarter" idx="35" hasCustomPrompt="1"/>
          </p:nvPr>
        </p:nvSpPr>
        <p:spPr>
          <a:xfrm>
            <a:off x="1019436" y="206748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3" name="Tekstin paikkamerkki 11">
            <a:extLst>
              <a:ext uri="{FF2B5EF4-FFF2-40B4-BE49-F238E27FC236}">
                <a16:creationId xmlns:a16="http://schemas.microsoft.com/office/drawing/2014/main" id="{2A1CAD9E-295C-99B1-668F-211DBA3FE463}"/>
              </a:ext>
            </a:extLst>
          </p:cNvPr>
          <p:cNvSpPr>
            <a:spLocks noGrp="1"/>
          </p:cNvSpPr>
          <p:nvPr>
            <p:ph type="body" sz="quarter" idx="36" hasCustomPrompt="1"/>
          </p:nvPr>
        </p:nvSpPr>
        <p:spPr>
          <a:xfrm>
            <a:off x="4829436" y="206748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8" name="Tekstin paikkamerkki 11">
            <a:extLst>
              <a:ext uri="{FF2B5EF4-FFF2-40B4-BE49-F238E27FC236}">
                <a16:creationId xmlns:a16="http://schemas.microsoft.com/office/drawing/2014/main" id="{007B5778-407C-C8C5-AB36-65791FDBC624}"/>
              </a:ext>
            </a:extLst>
          </p:cNvPr>
          <p:cNvSpPr>
            <a:spLocks noGrp="1"/>
          </p:cNvSpPr>
          <p:nvPr>
            <p:ph type="body" sz="quarter" idx="37" hasCustomPrompt="1"/>
          </p:nvPr>
        </p:nvSpPr>
        <p:spPr>
          <a:xfrm>
            <a:off x="8649328" y="206748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15" name="Tekstin paikkamerkki 11">
            <a:extLst>
              <a:ext uri="{FF2B5EF4-FFF2-40B4-BE49-F238E27FC236}">
                <a16:creationId xmlns:a16="http://schemas.microsoft.com/office/drawing/2014/main" id="{035A2F88-0C52-589D-6E49-8BF2E3AB75DA}"/>
              </a:ext>
            </a:extLst>
          </p:cNvPr>
          <p:cNvSpPr>
            <a:spLocks noGrp="1"/>
          </p:cNvSpPr>
          <p:nvPr>
            <p:ph type="body" sz="quarter" idx="38" hasCustomPrompt="1"/>
          </p:nvPr>
        </p:nvSpPr>
        <p:spPr>
          <a:xfrm>
            <a:off x="1019436" y="356100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16" name="Tekstin paikkamerkki 11">
            <a:extLst>
              <a:ext uri="{FF2B5EF4-FFF2-40B4-BE49-F238E27FC236}">
                <a16:creationId xmlns:a16="http://schemas.microsoft.com/office/drawing/2014/main" id="{E68A9C40-C755-DF9A-F6FC-EE3BFB7CFFD5}"/>
              </a:ext>
            </a:extLst>
          </p:cNvPr>
          <p:cNvSpPr>
            <a:spLocks noGrp="1"/>
          </p:cNvSpPr>
          <p:nvPr>
            <p:ph type="body" sz="quarter" idx="39" hasCustomPrompt="1"/>
          </p:nvPr>
        </p:nvSpPr>
        <p:spPr>
          <a:xfrm>
            <a:off x="4829436" y="356100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23" name="Tekstin paikkamerkki 11">
            <a:extLst>
              <a:ext uri="{FF2B5EF4-FFF2-40B4-BE49-F238E27FC236}">
                <a16:creationId xmlns:a16="http://schemas.microsoft.com/office/drawing/2014/main" id="{6362C76D-81A4-5307-497D-7F5DD84B6742}"/>
              </a:ext>
            </a:extLst>
          </p:cNvPr>
          <p:cNvSpPr>
            <a:spLocks noGrp="1"/>
          </p:cNvSpPr>
          <p:nvPr>
            <p:ph type="body" sz="quarter" idx="40" hasCustomPrompt="1"/>
          </p:nvPr>
        </p:nvSpPr>
        <p:spPr>
          <a:xfrm>
            <a:off x="8649328" y="356100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24" name="Tekstin paikkamerkki 11">
            <a:extLst>
              <a:ext uri="{FF2B5EF4-FFF2-40B4-BE49-F238E27FC236}">
                <a16:creationId xmlns:a16="http://schemas.microsoft.com/office/drawing/2014/main" id="{C01F4C84-951F-FB3A-EC72-D650AEA62293}"/>
              </a:ext>
            </a:extLst>
          </p:cNvPr>
          <p:cNvSpPr>
            <a:spLocks noGrp="1"/>
          </p:cNvSpPr>
          <p:nvPr>
            <p:ph type="body" sz="quarter" idx="41" hasCustomPrompt="1"/>
          </p:nvPr>
        </p:nvSpPr>
        <p:spPr>
          <a:xfrm>
            <a:off x="1019436" y="509516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25" name="Tekstin paikkamerkki 11">
            <a:extLst>
              <a:ext uri="{FF2B5EF4-FFF2-40B4-BE49-F238E27FC236}">
                <a16:creationId xmlns:a16="http://schemas.microsoft.com/office/drawing/2014/main" id="{5874340A-EE72-E550-5F44-BB046A769F8C}"/>
              </a:ext>
            </a:extLst>
          </p:cNvPr>
          <p:cNvSpPr>
            <a:spLocks noGrp="1"/>
          </p:cNvSpPr>
          <p:nvPr>
            <p:ph type="body" sz="quarter" idx="42" hasCustomPrompt="1"/>
          </p:nvPr>
        </p:nvSpPr>
        <p:spPr>
          <a:xfrm>
            <a:off x="4829436" y="509516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26" name="Tekstin paikkamerkki 11">
            <a:extLst>
              <a:ext uri="{FF2B5EF4-FFF2-40B4-BE49-F238E27FC236}">
                <a16:creationId xmlns:a16="http://schemas.microsoft.com/office/drawing/2014/main" id="{5D23BD8A-0E75-7A10-62F5-89EDCBD253E0}"/>
              </a:ext>
            </a:extLst>
          </p:cNvPr>
          <p:cNvSpPr>
            <a:spLocks noGrp="1"/>
          </p:cNvSpPr>
          <p:nvPr>
            <p:ph type="body" sz="quarter" idx="43" hasCustomPrompt="1"/>
          </p:nvPr>
        </p:nvSpPr>
        <p:spPr>
          <a:xfrm>
            <a:off x="8649328" y="509516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Tree>
    <p:extLst>
      <p:ext uri="{BB962C8B-B14F-4D97-AF65-F5344CB8AC3E}">
        <p14:creationId xmlns:p14="http://schemas.microsoft.com/office/powerpoint/2010/main" val="3821259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 3 laatikkoa harmaa">
    <p:spTree>
      <p:nvGrpSpPr>
        <p:cNvPr id="1" name=""/>
        <p:cNvGrpSpPr/>
        <p:nvPr/>
      </p:nvGrpSpPr>
      <p:grpSpPr>
        <a:xfrm>
          <a:off x="0" y="0"/>
          <a:ext cx="0" cy="0"/>
          <a:chOff x="0" y="0"/>
          <a:chExt cx="0" cy="0"/>
        </a:xfrm>
      </p:grpSpPr>
      <p:sp>
        <p:nvSpPr>
          <p:cNvPr id="14" name="Tekstin paikkamerkki 15">
            <a:extLst>
              <a:ext uri="{FF2B5EF4-FFF2-40B4-BE49-F238E27FC236}">
                <a16:creationId xmlns:a16="http://schemas.microsoft.com/office/drawing/2014/main" id="{2F0CEA3C-9DD3-AC56-6825-EC58C3DE9F81}"/>
              </a:ext>
            </a:extLst>
          </p:cNvPr>
          <p:cNvSpPr>
            <a:spLocks noGrp="1"/>
          </p:cNvSpPr>
          <p:nvPr>
            <p:ph type="body" sz="quarter" idx="36" hasCustomPrompt="1"/>
          </p:nvPr>
        </p:nvSpPr>
        <p:spPr>
          <a:xfrm>
            <a:off x="551384" y="1772816"/>
            <a:ext cx="11089083" cy="727596"/>
          </a:xfrm>
        </p:spPr>
        <p:txBody>
          <a:bodyPr lIns="0" tIns="0" rIns="0" bIns="0"/>
          <a:lstStyle>
            <a:lvl1pPr marL="0" indent="0">
              <a:buFontTx/>
              <a:buNone/>
              <a:defRPr/>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 </a:t>
            </a:r>
            <a:r>
              <a:rPr lang="fi-FI" dirty="0" err="1"/>
              <a:t>Duis</a:t>
            </a:r>
            <a:r>
              <a:rPr lang="fi-FI" dirty="0"/>
              <a:t> </a:t>
            </a:r>
            <a:r>
              <a:rPr lang="fi-FI" dirty="0" err="1"/>
              <a:t>aute</a:t>
            </a:r>
            <a:r>
              <a:rPr lang="fi-FI" dirty="0"/>
              <a:t> </a:t>
            </a:r>
            <a:r>
              <a:rPr lang="fi-FI" dirty="0" err="1"/>
              <a:t>irure</a:t>
            </a:r>
            <a:r>
              <a:rPr lang="fi-FI" dirty="0"/>
              <a:t> </a:t>
            </a:r>
            <a:r>
              <a:rPr lang="fi-FI" dirty="0" err="1"/>
              <a:t>dolor</a:t>
            </a:r>
            <a:r>
              <a:rPr lang="fi-FI" dirty="0"/>
              <a:t> in </a:t>
            </a:r>
            <a:r>
              <a:rPr lang="fi-FI" dirty="0" err="1"/>
              <a:t>reprehenderit</a:t>
            </a:r>
            <a:r>
              <a:rPr lang="fi-FI" dirty="0"/>
              <a:t> in </a:t>
            </a:r>
            <a:r>
              <a:rPr lang="fi-FI" dirty="0" err="1"/>
              <a:t>voluptate</a:t>
            </a:r>
            <a:r>
              <a:rPr lang="fi-FI" dirty="0"/>
              <a:t> </a:t>
            </a:r>
            <a:r>
              <a:rPr lang="fi-FI" dirty="0" err="1"/>
              <a:t>velit</a:t>
            </a:r>
            <a:r>
              <a:rPr lang="fi-FI" dirty="0"/>
              <a:t> </a:t>
            </a:r>
            <a:r>
              <a:rPr lang="fi-FI" dirty="0" err="1"/>
              <a:t>esse</a:t>
            </a:r>
            <a:r>
              <a:rPr lang="fi-FI" dirty="0"/>
              <a:t> </a:t>
            </a:r>
            <a:r>
              <a:rPr lang="fi-FI" dirty="0" err="1"/>
              <a:t>cillum</a:t>
            </a:r>
            <a:r>
              <a:rPr lang="fi-FI" dirty="0"/>
              <a:t> </a:t>
            </a:r>
            <a:r>
              <a:rPr lang="fi-FI" dirty="0" err="1"/>
              <a:t>dolore</a:t>
            </a:r>
            <a:r>
              <a:rPr lang="fi-FI" dirty="0"/>
              <a:t> </a:t>
            </a:r>
            <a:r>
              <a:rPr lang="fi-FI" dirty="0" err="1"/>
              <a:t>eu</a:t>
            </a:r>
            <a:r>
              <a:rPr lang="fi-FI" dirty="0"/>
              <a:t> </a:t>
            </a:r>
            <a:r>
              <a:rPr lang="fi-FI" dirty="0" err="1"/>
              <a:t>fugiat</a:t>
            </a:r>
            <a:r>
              <a:rPr lang="fi-FI" dirty="0"/>
              <a:t> </a:t>
            </a:r>
            <a:r>
              <a:rPr lang="fi-FI" dirty="0" err="1"/>
              <a:t>nulla</a:t>
            </a:r>
            <a:r>
              <a:rPr lang="fi-FI" dirty="0"/>
              <a:t> </a:t>
            </a:r>
            <a:r>
              <a:rPr lang="fi-FI" dirty="0" err="1"/>
              <a:t>pariatur</a:t>
            </a:r>
            <a:r>
              <a:rPr lang="fi-FI" dirty="0"/>
              <a:t>.</a:t>
            </a:r>
          </a:p>
        </p:txBody>
      </p:sp>
      <p:sp>
        <p:nvSpPr>
          <p:cNvPr id="4" name="Suorakulmio 3">
            <a:extLst>
              <a:ext uri="{FF2B5EF4-FFF2-40B4-BE49-F238E27FC236}">
                <a16:creationId xmlns:a16="http://schemas.microsoft.com/office/drawing/2014/main" id="{6BBAA706-A851-954D-7548-9AECC5FF7361}"/>
              </a:ext>
            </a:extLst>
          </p:cNvPr>
          <p:cNvSpPr>
            <a:spLocks/>
          </p:cNvSpPr>
          <p:nvPr userDrawn="1"/>
        </p:nvSpPr>
        <p:spPr>
          <a:xfrm>
            <a:off x="551384" y="2996727"/>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6" name="Suorakulmio 5">
            <a:extLst>
              <a:ext uri="{FF2B5EF4-FFF2-40B4-BE49-F238E27FC236}">
                <a16:creationId xmlns:a16="http://schemas.microsoft.com/office/drawing/2014/main" id="{ADD96798-EB60-C721-3FCD-B3A4EA52104A}"/>
              </a:ext>
            </a:extLst>
          </p:cNvPr>
          <p:cNvSpPr>
            <a:spLocks/>
          </p:cNvSpPr>
          <p:nvPr userDrawn="1"/>
        </p:nvSpPr>
        <p:spPr>
          <a:xfrm>
            <a:off x="4367734" y="2996727"/>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8" name="Suorakulmio 7">
            <a:extLst>
              <a:ext uri="{FF2B5EF4-FFF2-40B4-BE49-F238E27FC236}">
                <a16:creationId xmlns:a16="http://schemas.microsoft.com/office/drawing/2014/main" id="{5F179F64-781C-9DB1-7D78-72F01D971FE5}"/>
              </a:ext>
            </a:extLst>
          </p:cNvPr>
          <p:cNvSpPr>
            <a:spLocks/>
          </p:cNvSpPr>
          <p:nvPr userDrawn="1"/>
        </p:nvSpPr>
        <p:spPr>
          <a:xfrm>
            <a:off x="8184084" y="2996727"/>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11" name="Tekstin paikkamerkki 11">
            <a:extLst>
              <a:ext uri="{FF2B5EF4-FFF2-40B4-BE49-F238E27FC236}">
                <a16:creationId xmlns:a16="http://schemas.microsoft.com/office/drawing/2014/main" id="{FBD67ABD-2EE0-0F20-81C7-84C0AB58E49E}"/>
              </a:ext>
            </a:extLst>
          </p:cNvPr>
          <p:cNvSpPr>
            <a:spLocks noGrp="1"/>
          </p:cNvSpPr>
          <p:nvPr>
            <p:ph type="body" sz="quarter" idx="33" hasCustomPrompt="1"/>
          </p:nvPr>
        </p:nvSpPr>
        <p:spPr>
          <a:xfrm>
            <a:off x="989046" y="3716362"/>
            <a:ext cx="2514667" cy="1365149"/>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2" name="Tekstin paikkamerkki 11">
            <a:extLst>
              <a:ext uri="{FF2B5EF4-FFF2-40B4-BE49-F238E27FC236}">
                <a16:creationId xmlns:a16="http://schemas.microsoft.com/office/drawing/2014/main" id="{77057FFA-FB03-1823-0A88-4908B765F94E}"/>
              </a:ext>
            </a:extLst>
          </p:cNvPr>
          <p:cNvSpPr>
            <a:spLocks noGrp="1"/>
          </p:cNvSpPr>
          <p:nvPr>
            <p:ph type="body" sz="quarter" idx="34" hasCustomPrompt="1"/>
          </p:nvPr>
        </p:nvSpPr>
        <p:spPr>
          <a:xfrm>
            <a:off x="4799046" y="3716362"/>
            <a:ext cx="2514667" cy="1365149"/>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3" name="Tekstin paikkamerkki 11">
            <a:extLst>
              <a:ext uri="{FF2B5EF4-FFF2-40B4-BE49-F238E27FC236}">
                <a16:creationId xmlns:a16="http://schemas.microsoft.com/office/drawing/2014/main" id="{A40DEE99-FD04-D44F-C178-2C23105A2C6A}"/>
              </a:ext>
            </a:extLst>
          </p:cNvPr>
          <p:cNvSpPr>
            <a:spLocks noGrp="1"/>
          </p:cNvSpPr>
          <p:nvPr>
            <p:ph type="body" sz="quarter" idx="35" hasCustomPrompt="1"/>
          </p:nvPr>
        </p:nvSpPr>
        <p:spPr>
          <a:xfrm>
            <a:off x="8618938" y="3716362"/>
            <a:ext cx="2514667" cy="1365149"/>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7" name="Title 6"/>
          <p:cNvSpPr>
            <a:spLocks noGrp="1"/>
          </p:cNvSpPr>
          <p:nvPr>
            <p:ph type="title" hasCustomPrompt="1"/>
          </p:nvPr>
        </p:nvSpPr>
        <p:spPr>
          <a:xfrm>
            <a:off x="551385" y="619200"/>
            <a:ext cx="11089083" cy="937592"/>
          </a:xfrm>
          <a:prstGeom prst="rect">
            <a:avLst/>
          </a:prstGeom>
        </p:spPr>
        <p:txBody>
          <a:bodyPr anchor="t" anchorCtr="0"/>
          <a:lstStyle>
            <a:lvl1pPr>
              <a:lnSpc>
                <a:spcPct val="80000"/>
              </a:lnSpc>
              <a:defRPr sz="4000"/>
            </a:lvl1pPr>
          </a:lstStyle>
          <a:p>
            <a:r>
              <a:rPr lang="fi-FI" dirty="0"/>
              <a:t>Lisää otsikkoteksti napsauttamalla</a:t>
            </a:r>
          </a:p>
        </p:txBody>
      </p:sp>
      <p:sp>
        <p:nvSpPr>
          <p:cNvPr id="25" name="Content Placeholder 2">
            <a:extLst>
              <a:ext uri="{FF2B5EF4-FFF2-40B4-BE49-F238E27FC236}">
                <a16:creationId xmlns:a16="http://schemas.microsoft.com/office/drawing/2014/main" id="{B838C05A-3048-2337-9B25-966E03F5B6C0}"/>
              </a:ext>
            </a:extLst>
          </p:cNvPr>
          <p:cNvSpPr>
            <a:spLocks noGrp="1"/>
          </p:cNvSpPr>
          <p:nvPr>
            <p:ph idx="26" hasCustomPrompt="1"/>
          </p:nvPr>
        </p:nvSpPr>
        <p:spPr>
          <a:xfrm>
            <a:off x="983432" y="3376336"/>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6" name="Content Placeholder 2">
            <a:extLst>
              <a:ext uri="{FF2B5EF4-FFF2-40B4-BE49-F238E27FC236}">
                <a16:creationId xmlns:a16="http://schemas.microsoft.com/office/drawing/2014/main" id="{8CC808D3-2F9C-6B00-EA53-513463FB3BF4}"/>
              </a:ext>
            </a:extLst>
          </p:cNvPr>
          <p:cNvSpPr>
            <a:spLocks noGrp="1"/>
          </p:cNvSpPr>
          <p:nvPr>
            <p:ph idx="29" hasCustomPrompt="1"/>
          </p:nvPr>
        </p:nvSpPr>
        <p:spPr>
          <a:xfrm>
            <a:off x="4793432" y="3376336"/>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7" name="Content Placeholder 2">
            <a:extLst>
              <a:ext uri="{FF2B5EF4-FFF2-40B4-BE49-F238E27FC236}">
                <a16:creationId xmlns:a16="http://schemas.microsoft.com/office/drawing/2014/main" id="{7BF09B8C-D37E-9BA9-A10E-EE7E405C7D2E}"/>
              </a:ext>
            </a:extLst>
          </p:cNvPr>
          <p:cNvSpPr>
            <a:spLocks noGrp="1"/>
          </p:cNvSpPr>
          <p:nvPr>
            <p:ph idx="32" hasCustomPrompt="1"/>
          </p:nvPr>
        </p:nvSpPr>
        <p:spPr>
          <a:xfrm>
            <a:off x="8616132" y="3376336"/>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 name="Date Placeholder 3">
            <a:extLst>
              <a:ext uri="{FF2B5EF4-FFF2-40B4-BE49-F238E27FC236}">
                <a16:creationId xmlns:a16="http://schemas.microsoft.com/office/drawing/2014/main" id="{B747090F-6066-D7B6-6EB2-7A6A160E6A81}"/>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AA6FF779-9E9F-79AC-F829-6F0D89011EED}"/>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20C6F891-CBED-56B9-7584-76D64570FB8A}"/>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8E90696-14A0-B8C9-657E-FD905253A7E0}"/>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2024162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 6 laatikkoa harmaa">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6ECB0EA-7F44-D949-BB9D-E54EC42D66F4}"/>
              </a:ext>
            </a:extLst>
          </p:cNvPr>
          <p:cNvSpPr>
            <a:spLocks/>
          </p:cNvSpPr>
          <p:nvPr userDrawn="1"/>
        </p:nvSpPr>
        <p:spPr>
          <a:xfrm>
            <a:off x="551385" y="1628800"/>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19" name="Suorakulmio 18">
            <a:extLst>
              <a:ext uri="{FF2B5EF4-FFF2-40B4-BE49-F238E27FC236}">
                <a16:creationId xmlns:a16="http://schemas.microsoft.com/office/drawing/2014/main" id="{C6C81788-4AB0-A54F-A898-BF52F60B6CF0}"/>
              </a:ext>
            </a:extLst>
          </p:cNvPr>
          <p:cNvSpPr>
            <a:spLocks/>
          </p:cNvSpPr>
          <p:nvPr userDrawn="1"/>
        </p:nvSpPr>
        <p:spPr>
          <a:xfrm>
            <a:off x="4367809" y="1628800"/>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23" name="Suorakulmio 22">
            <a:extLst>
              <a:ext uri="{FF2B5EF4-FFF2-40B4-BE49-F238E27FC236}">
                <a16:creationId xmlns:a16="http://schemas.microsoft.com/office/drawing/2014/main" id="{0ABF7B98-879F-E348-8DDB-911E66CC3FB7}"/>
              </a:ext>
            </a:extLst>
          </p:cNvPr>
          <p:cNvSpPr>
            <a:spLocks/>
          </p:cNvSpPr>
          <p:nvPr userDrawn="1"/>
        </p:nvSpPr>
        <p:spPr>
          <a:xfrm>
            <a:off x="8184233" y="1628800"/>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41" name="Suorakulmio 40">
            <a:extLst>
              <a:ext uri="{FF2B5EF4-FFF2-40B4-BE49-F238E27FC236}">
                <a16:creationId xmlns:a16="http://schemas.microsoft.com/office/drawing/2014/main" id="{4A9413F6-EC45-0430-E3CE-C8B988896C66}"/>
              </a:ext>
            </a:extLst>
          </p:cNvPr>
          <p:cNvSpPr>
            <a:spLocks/>
          </p:cNvSpPr>
          <p:nvPr userDrawn="1"/>
        </p:nvSpPr>
        <p:spPr>
          <a:xfrm>
            <a:off x="551385" y="3933056"/>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43" name="Suorakulmio 42">
            <a:extLst>
              <a:ext uri="{FF2B5EF4-FFF2-40B4-BE49-F238E27FC236}">
                <a16:creationId xmlns:a16="http://schemas.microsoft.com/office/drawing/2014/main" id="{EB9772A7-B7F5-BEC2-2E59-07E542206054}"/>
              </a:ext>
            </a:extLst>
          </p:cNvPr>
          <p:cNvSpPr>
            <a:spLocks/>
          </p:cNvSpPr>
          <p:nvPr userDrawn="1"/>
        </p:nvSpPr>
        <p:spPr>
          <a:xfrm>
            <a:off x="4367809" y="3933056"/>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45" name="Suorakulmio 44">
            <a:extLst>
              <a:ext uri="{FF2B5EF4-FFF2-40B4-BE49-F238E27FC236}">
                <a16:creationId xmlns:a16="http://schemas.microsoft.com/office/drawing/2014/main" id="{09BA3AF1-656D-7425-16E1-E844C45805A5}"/>
              </a:ext>
            </a:extLst>
          </p:cNvPr>
          <p:cNvSpPr>
            <a:spLocks/>
          </p:cNvSpPr>
          <p:nvPr userDrawn="1"/>
        </p:nvSpPr>
        <p:spPr>
          <a:xfrm>
            <a:off x="8184233" y="3933056"/>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2" name="Tekstin paikkamerkki 11">
            <a:extLst>
              <a:ext uri="{FF2B5EF4-FFF2-40B4-BE49-F238E27FC236}">
                <a16:creationId xmlns:a16="http://schemas.microsoft.com/office/drawing/2014/main" id="{4D07D805-1726-70BC-979F-37DB8E6477CC}"/>
              </a:ext>
            </a:extLst>
          </p:cNvPr>
          <p:cNvSpPr>
            <a:spLocks noGrp="1"/>
          </p:cNvSpPr>
          <p:nvPr>
            <p:ph type="body" sz="quarter" idx="39" hasCustomPrompt="1"/>
          </p:nvPr>
        </p:nvSpPr>
        <p:spPr>
          <a:xfrm>
            <a:off x="1027497" y="240941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3" name="Tekstin paikkamerkki 11">
            <a:extLst>
              <a:ext uri="{FF2B5EF4-FFF2-40B4-BE49-F238E27FC236}">
                <a16:creationId xmlns:a16="http://schemas.microsoft.com/office/drawing/2014/main" id="{47BBABF3-2B8A-0C9B-E7F1-644B0B59654D}"/>
              </a:ext>
            </a:extLst>
          </p:cNvPr>
          <p:cNvSpPr>
            <a:spLocks noGrp="1"/>
          </p:cNvSpPr>
          <p:nvPr>
            <p:ph type="body" sz="quarter" idx="40" hasCustomPrompt="1"/>
          </p:nvPr>
        </p:nvSpPr>
        <p:spPr>
          <a:xfrm>
            <a:off x="4837497" y="240941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0" name="Tekstin paikkamerkki 11">
            <a:extLst>
              <a:ext uri="{FF2B5EF4-FFF2-40B4-BE49-F238E27FC236}">
                <a16:creationId xmlns:a16="http://schemas.microsoft.com/office/drawing/2014/main" id="{FB962632-CAD2-F13B-CC80-C6A87A5D9C54}"/>
              </a:ext>
            </a:extLst>
          </p:cNvPr>
          <p:cNvSpPr>
            <a:spLocks noGrp="1"/>
          </p:cNvSpPr>
          <p:nvPr>
            <p:ph type="body" sz="quarter" idx="41" hasCustomPrompt="1"/>
          </p:nvPr>
        </p:nvSpPr>
        <p:spPr>
          <a:xfrm>
            <a:off x="8657389" y="240941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1" name="Tekstin paikkamerkki 11">
            <a:extLst>
              <a:ext uri="{FF2B5EF4-FFF2-40B4-BE49-F238E27FC236}">
                <a16:creationId xmlns:a16="http://schemas.microsoft.com/office/drawing/2014/main" id="{B99F8F28-BFC1-51C3-AFEA-35B89643CC3E}"/>
              </a:ext>
            </a:extLst>
          </p:cNvPr>
          <p:cNvSpPr>
            <a:spLocks noGrp="1"/>
          </p:cNvSpPr>
          <p:nvPr>
            <p:ph type="body" sz="quarter" idx="42" hasCustomPrompt="1"/>
          </p:nvPr>
        </p:nvSpPr>
        <p:spPr>
          <a:xfrm>
            <a:off x="1027497" y="472589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2" name="Tekstin paikkamerkki 11">
            <a:extLst>
              <a:ext uri="{FF2B5EF4-FFF2-40B4-BE49-F238E27FC236}">
                <a16:creationId xmlns:a16="http://schemas.microsoft.com/office/drawing/2014/main" id="{CFE83065-C1F0-7FB8-8475-1564871633CA}"/>
              </a:ext>
            </a:extLst>
          </p:cNvPr>
          <p:cNvSpPr>
            <a:spLocks noGrp="1"/>
          </p:cNvSpPr>
          <p:nvPr>
            <p:ph type="body" sz="quarter" idx="43" hasCustomPrompt="1"/>
          </p:nvPr>
        </p:nvSpPr>
        <p:spPr>
          <a:xfrm>
            <a:off x="4837497" y="472589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15" name="Tekstin paikkamerkki 11">
            <a:extLst>
              <a:ext uri="{FF2B5EF4-FFF2-40B4-BE49-F238E27FC236}">
                <a16:creationId xmlns:a16="http://schemas.microsoft.com/office/drawing/2014/main" id="{47E8826B-B569-A6B1-51F2-846E8CD7EE01}"/>
              </a:ext>
            </a:extLst>
          </p:cNvPr>
          <p:cNvSpPr>
            <a:spLocks noGrp="1"/>
          </p:cNvSpPr>
          <p:nvPr>
            <p:ph type="body" sz="quarter" idx="44" hasCustomPrompt="1"/>
          </p:nvPr>
        </p:nvSpPr>
        <p:spPr>
          <a:xfrm>
            <a:off x="8657389" y="4725891"/>
            <a:ext cx="2514667" cy="1235614"/>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 ex </a:t>
            </a:r>
            <a:r>
              <a:rPr lang="fi-FI" dirty="0" err="1"/>
              <a:t>ea</a:t>
            </a:r>
            <a:r>
              <a:rPr lang="fi-FI" dirty="0"/>
              <a:t> </a:t>
            </a:r>
            <a:r>
              <a:rPr lang="fi-FI" dirty="0" err="1"/>
              <a:t>commodo</a:t>
            </a:r>
            <a:r>
              <a:rPr lang="fi-FI" dirty="0"/>
              <a:t> </a:t>
            </a:r>
            <a:r>
              <a:rPr lang="fi-FI" dirty="0" err="1"/>
              <a:t>consequat</a:t>
            </a:r>
            <a:r>
              <a:rPr lang="fi-FI" dirty="0"/>
              <a:t>.</a:t>
            </a:r>
          </a:p>
        </p:txBody>
      </p:sp>
      <p:sp>
        <p:nvSpPr>
          <p:cNvPr id="7" name="Title 6"/>
          <p:cNvSpPr>
            <a:spLocks noGrp="1"/>
          </p:cNvSpPr>
          <p:nvPr>
            <p:ph type="title" hasCustomPrompt="1"/>
          </p:nvPr>
        </p:nvSpPr>
        <p:spPr>
          <a:xfrm>
            <a:off x="551385" y="620688"/>
            <a:ext cx="11089230" cy="889685"/>
          </a:xfrm>
          <a:prstGeom prst="rect">
            <a:avLst/>
          </a:prstGeom>
        </p:spPr>
        <p:txBody>
          <a:bodyPr anchor="t" anchorCtr="0"/>
          <a:lstStyle>
            <a:lvl1pPr>
              <a:lnSpc>
                <a:spcPct val="80000"/>
              </a:lnSpc>
              <a:defRPr sz="4000"/>
            </a:lvl1pPr>
          </a:lstStyle>
          <a:p>
            <a:r>
              <a:rPr lang="fi-FI" dirty="0"/>
              <a:t>Lisää otsikkoteksti napsauttamalla</a:t>
            </a:r>
          </a:p>
        </p:txBody>
      </p:sp>
      <p:sp>
        <p:nvSpPr>
          <p:cNvPr id="14" name="Content Placeholder 2">
            <a:extLst>
              <a:ext uri="{FF2B5EF4-FFF2-40B4-BE49-F238E27FC236}">
                <a16:creationId xmlns:a16="http://schemas.microsoft.com/office/drawing/2014/main" id="{58A27707-C258-24FE-3EB5-C0378E04055B}"/>
              </a:ext>
            </a:extLst>
          </p:cNvPr>
          <p:cNvSpPr>
            <a:spLocks noGrp="1"/>
          </p:cNvSpPr>
          <p:nvPr>
            <p:ph idx="26" hasCustomPrompt="1"/>
          </p:nvPr>
        </p:nvSpPr>
        <p:spPr>
          <a:xfrm>
            <a:off x="1019436" y="206084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8" name="Content Placeholder 2">
            <a:extLst>
              <a:ext uri="{FF2B5EF4-FFF2-40B4-BE49-F238E27FC236}">
                <a16:creationId xmlns:a16="http://schemas.microsoft.com/office/drawing/2014/main" id="{EEFBD612-CA88-4CCF-FF1C-2AE70C3BF047}"/>
              </a:ext>
            </a:extLst>
          </p:cNvPr>
          <p:cNvSpPr>
            <a:spLocks noGrp="1"/>
          </p:cNvSpPr>
          <p:nvPr>
            <p:ph idx="29" hasCustomPrompt="1"/>
          </p:nvPr>
        </p:nvSpPr>
        <p:spPr>
          <a:xfrm>
            <a:off x="4829436" y="206084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1" name="Content Placeholder 2">
            <a:extLst>
              <a:ext uri="{FF2B5EF4-FFF2-40B4-BE49-F238E27FC236}">
                <a16:creationId xmlns:a16="http://schemas.microsoft.com/office/drawing/2014/main" id="{D97999B2-29AE-26B4-4C72-2CD8E7D91863}"/>
              </a:ext>
            </a:extLst>
          </p:cNvPr>
          <p:cNvSpPr>
            <a:spLocks noGrp="1"/>
          </p:cNvSpPr>
          <p:nvPr>
            <p:ph idx="32" hasCustomPrompt="1"/>
          </p:nvPr>
        </p:nvSpPr>
        <p:spPr>
          <a:xfrm>
            <a:off x="8652136" y="206084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7" name="Content Placeholder 2">
            <a:extLst>
              <a:ext uri="{FF2B5EF4-FFF2-40B4-BE49-F238E27FC236}">
                <a16:creationId xmlns:a16="http://schemas.microsoft.com/office/drawing/2014/main" id="{C450C40B-42BC-E805-8D54-62C28FA80098}"/>
              </a:ext>
            </a:extLst>
          </p:cNvPr>
          <p:cNvSpPr>
            <a:spLocks noGrp="1"/>
          </p:cNvSpPr>
          <p:nvPr>
            <p:ph idx="36" hasCustomPrompt="1"/>
          </p:nvPr>
        </p:nvSpPr>
        <p:spPr>
          <a:xfrm>
            <a:off x="1019436" y="4365104"/>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8" name="Content Placeholder 2">
            <a:extLst>
              <a:ext uri="{FF2B5EF4-FFF2-40B4-BE49-F238E27FC236}">
                <a16:creationId xmlns:a16="http://schemas.microsoft.com/office/drawing/2014/main" id="{EF7201CD-48FD-988B-7972-53D2BD271EBD}"/>
              </a:ext>
            </a:extLst>
          </p:cNvPr>
          <p:cNvSpPr>
            <a:spLocks noGrp="1"/>
          </p:cNvSpPr>
          <p:nvPr>
            <p:ph idx="37" hasCustomPrompt="1"/>
          </p:nvPr>
        </p:nvSpPr>
        <p:spPr>
          <a:xfrm>
            <a:off x="4829436" y="4365104"/>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9" name="Content Placeholder 2">
            <a:extLst>
              <a:ext uri="{FF2B5EF4-FFF2-40B4-BE49-F238E27FC236}">
                <a16:creationId xmlns:a16="http://schemas.microsoft.com/office/drawing/2014/main" id="{6810E199-B3EA-7620-6FBC-470D9CDD2F3B}"/>
              </a:ext>
            </a:extLst>
          </p:cNvPr>
          <p:cNvSpPr>
            <a:spLocks noGrp="1"/>
          </p:cNvSpPr>
          <p:nvPr>
            <p:ph idx="38" hasCustomPrompt="1"/>
          </p:nvPr>
        </p:nvSpPr>
        <p:spPr>
          <a:xfrm>
            <a:off x="8652136" y="4365104"/>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 name="Date Placeholder 3">
            <a:extLst>
              <a:ext uri="{FF2B5EF4-FFF2-40B4-BE49-F238E27FC236}">
                <a16:creationId xmlns:a16="http://schemas.microsoft.com/office/drawing/2014/main" id="{66896A7D-5BC6-AE34-7CFA-C1B9C0FB47FC}"/>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61EC858D-093E-2E63-219A-5D1E6FE36BEA}"/>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6" name="Suora yhdysviiva 5">
            <a:extLst>
              <a:ext uri="{FF2B5EF4-FFF2-40B4-BE49-F238E27FC236}">
                <a16:creationId xmlns:a16="http://schemas.microsoft.com/office/drawing/2014/main" id="{F2FC3771-7618-4481-606A-674C366D4639}"/>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20085D2-77BA-1324-25CF-71C46166133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3032949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55"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 9 laatikkoa harmaa">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6ECB0EA-7F44-D949-BB9D-E54EC42D66F4}"/>
              </a:ext>
            </a:extLst>
          </p:cNvPr>
          <p:cNvSpPr>
            <a:spLocks/>
          </p:cNvSpPr>
          <p:nvPr userDrawn="1"/>
        </p:nvSpPr>
        <p:spPr>
          <a:xfrm>
            <a:off x="551384" y="1636106"/>
            <a:ext cx="3456384" cy="129614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30" name="Suorakulmio 29">
            <a:extLst>
              <a:ext uri="{FF2B5EF4-FFF2-40B4-BE49-F238E27FC236}">
                <a16:creationId xmlns:a16="http://schemas.microsoft.com/office/drawing/2014/main" id="{0AC883AF-57F5-434B-94DE-2EDBF948DA03}"/>
              </a:ext>
            </a:extLst>
          </p:cNvPr>
          <p:cNvSpPr>
            <a:spLocks/>
          </p:cNvSpPr>
          <p:nvPr userDrawn="1"/>
        </p:nvSpPr>
        <p:spPr>
          <a:xfrm>
            <a:off x="551384" y="4658706"/>
            <a:ext cx="3456384" cy="129614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34" name="Suorakulmio 33">
            <a:extLst>
              <a:ext uri="{FF2B5EF4-FFF2-40B4-BE49-F238E27FC236}">
                <a16:creationId xmlns:a16="http://schemas.microsoft.com/office/drawing/2014/main" id="{E1D415E0-F417-004B-ADB8-35BD58789B98}"/>
              </a:ext>
            </a:extLst>
          </p:cNvPr>
          <p:cNvSpPr>
            <a:spLocks/>
          </p:cNvSpPr>
          <p:nvPr userDrawn="1"/>
        </p:nvSpPr>
        <p:spPr>
          <a:xfrm>
            <a:off x="551384" y="3134706"/>
            <a:ext cx="3456384" cy="129614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44" name="Suorakulmio 43">
            <a:extLst>
              <a:ext uri="{FF2B5EF4-FFF2-40B4-BE49-F238E27FC236}">
                <a16:creationId xmlns:a16="http://schemas.microsoft.com/office/drawing/2014/main" id="{315700CC-F82C-4742-84E4-9C98B97DC5AA}"/>
              </a:ext>
            </a:extLst>
          </p:cNvPr>
          <p:cNvSpPr>
            <a:spLocks/>
          </p:cNvSpPr>
          <p:nvPr userDrawn="1"/>
        </p:nvSpPr>
        <p:spPr>
          <a:xfrm>
            <a:off x="4361384" y="1636106"/>
            <a:ext cx="3456384" cy="129614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46" name="Suorakulmio 45">
            <a:extLst>
              <a:ext uri="{FF2B5EF4-FFF2-40B4-BE49-F238E27FC236}">
                <a16:creationId xmlns:a16="http://schemas.microsoft.com/office/drawing/2014/main" id="{AE196EA9-F16A-ED47-8CC1-170422C0ACC1}"/>
              </a:ext>
            </a:extLst>
          </p:cNvPr>
          <p:cNvSpPr>
            <a:spLocks/>
          </p:cNvSpPr>
          <p:nvPr userDrawn="1"/>
        </p:nvSpPr>
        <p:spPr>
          <a:xfrm>
            <a:off x="4361384" y="4658706"/>
            <a:ext cx="3456384" cy="129614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48" name="Suorakulmio 47">
            <a:extLst>
              <a:ext uri="{FF2B5EF4-FFF2-40B4-BE49-F238E27FC236}">
                <a16:creationId xmlns:a16="http://schemas.microsoft.com/office/drawing/2014/main" id="{78FECD20-101D-1E4C-A8D7-B3E6BE1D6962}"/>
              </a:ext>
            </a:extLst>
          </p:cNvPr>
          <p:cNvSpPr>
            <a:spLocks/>
          </p:cNvSpPr>
          <p:nvPr userDrawn="1"/>
        </p:nvSpPr>
        <p:spPr>
          <a:xfrm>
            <a:off x="4361384" y="3134706"/>
            <a:ext cx="3456384" cy="129614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56" name="Suorakulmio 55">
            <a:extLst>
              <a:ext uri="{FF2B5EF4-FFF2-40B4-BE49-F238E27FC236}">
                <a16:creationId xmlns:a16="http://schemas.microsoft.com/office/drawing/2014/main" id="{82B75698-141A-5941-BE6C-0DBD705F27B4}"/>
              </a:ext>
            </a:extLst>
          </p:cNvPr>
          <p:cNvSpPr>
            <a:spLocks/>
          </p:cNvSpPr>
          <p:nvPr userDrawn="1"/>
        </p:nvSpPr>
        <p:spPr>
          <a:xfrm>
            <a:off x="8184084" y="1636106"/>
            <a:ext cx="3456384" cy="129614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58" name="Suorakulmio 57">
            <a:extLst>
              <a:ext uri="{FF2B5EF4-FFF2-40B4-BE49-F238E27FC236}">
                <a16:creationId xmlns:a16="http://schemas.microsoft.com/office/drawing/2014/main" id="{2B4418B7-6C20-4C42-891F-C1FF72577FA9}"/>
              </a:ext>
            </a:extLst>
          </p:cNvPr>
          <p:cNvSpPr>
            <a:spLocks/>
          </p:cNvSpPr>
          <p:nvPr userDrawn="1"/>
        </p:nvSpPr>
        <p:spPr>
          <a:xfrm>
            <a:off x="8184084" y="4658706"/>
            <a:ext cx="3456384" cy="129614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60" name="Suorakulmio 59">
            <a:extLst>
              <a:ext uri="{FF2B5EF4-FFF2-40B4-BE49-F238E27FC236}">
                <a16:creationId xmlns:a16="http://schemas.microsoft.com/office/drawing/2014/main" id="{6412A80D-E3BC-6C4C-82FE-773021EF9585}"/>
              </a:ext>
            </a:extLst>
          </p:cNvPr>
          <p:cNvSpPr>
            <a:spLocks/>
          </p:cNvSpPr>
          <p:nvPr userDrawn="1"/>
        </p:nvSpPr>
        <p:spPr>
          <a:xfrm>
            <a:off x="8184084" y="3134706"/>
            <a:ext cx="3456384" cy="129614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2" name="Tekstin paikkamerkki 11">
            <a:extLst>
              <a:ext uri="{FF2B5EF4-FFF2-40B4-BE49-F238E27FC236}">
                <a16:creationId xmlns:a16="http://schemas.microsoft.com/office/drawing/2014/main" id="{294722E4-1E0A-B058-48C6-3107AD381A07}"/>
              </a:ext>
            </a:extLst>
          </p:cNvPr>
          <p:cNvSpPr>
            <a:spLocks noGrp="1"/>
          </p:cNvSpPr>
          <p:nvPr>
            <p:ph type="body" sz="quarter" idx="35" hasCustomPrompt="1"/>
          </p:nvPr>
        </p:nvSpPr>
        <p:spPr>
          <a:xfrm>
            <a:off x="1019436" y="206748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3" name="Tekstin paikkamerkki 11">
            <a:extLst>
              <a:ext uri="{FF2B5EF4-FFF2-40B4-BE49-F238E27FC236}">
                <a16:creationId xmlns:a16="http://schemas.microsoft.com/office/drawing/2014/main" id="{281C2390-53A3-8211-3AB0-B4500DBA0E7F}"/>
              </a:ext>
            </a:extLst>
          </p:cNvPr>
          <p:cNvSpPr>
            <a:spLocks noGrp="1"/>
          </p:cNvSpPr>
          <p:nvPr>
            <p:ph type="body" sz="quarter" idx="36" hasCustomPrompt="1"/>
          </p:nvPr>
        </p:nvSpPr>
        <p:spPr>
          <a:xfrm>
            <a:off x="4829436" y="206748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8" name="Tekstin paikkamerkki 11">
            <a:extLst>
              <a:ext uri="{FF2B5EF4-FFF2-40B4-BE49-F238E27FC236}">
                <a16:creationId xmlns:a16="http://schemas.microsoft.com/office/drawing/2014/main" id="{DAD0AD30-31B0-8602-A32B-C23F4930F30D}"/>
              </a:ext>
            </a:extLst>
          </p:cNvPr>
          <p:cNvSpPr>
            <a:spLocks noGrp="1"/>
          </p:cNvSpPr>
          <p:nvPr>
            <p:ph type="body" sz="quarter" idx="37" hasCustomPrompt="1"/>
          </p:nvPr>
        </p:nvSpPr>
        <p:spPr>
          <a:xfrm>
            <a:off x="8649328" y="206748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15" name="Tekstin paikkamerkki 11">
            <a:extLst>
              <a:ext uri="{FF2B5EF4-FFF2-40B4-BE49-F238E27FC236}">
                <a16:creationId xmlns:a16="http://schemas.microsoft.com/office/drawing/2014/main" id="{14050F2C-F611-3C84-6793-C25FA89D51D6}"/>
              </a:ext>
            </a:extLst>
          </p:cNvPr>
          <p:cNvSpPr>
            <a:spLocks noGrp="1"/>
          </p:cNvSpPr>
          <p:nvPr>
            <p:ph type="body" sz="quarter" idx="38" hasCustomPrompt="1"/>
          </p:nvPr>
        </p:nvSpPr>
        <p:spPr>
          <a:xfrm>
            <a:off x="1019436" y="356100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16" name="Tekstin paikkamerkki 11">
            <a:extLst>
              <a:ext uri="{FF2B5EF4-FFF2-40B4-BE49-F238E27FC236}">
                <a16:creationId xmlns:a16="http://schemas.microsoft.com/office/drawing/2014/main" id="{6790A9A4-039C-F9A0-9894-4BD17AD1A209}"/>
              </a:ext>
            </a:extLst>
          </p:cNvPr>
          <p:cNvSpPr>
            <a:spLocks noGrp="1"/>
          </p:cNvSpPr>
          <p:nvPr>
            <p:ph type="body" sz="quarter" idx="39" hasCustomPrompt="1"/>
          </p:nvPr>
        </p:nvSpPr>
        <p:spPr>
          <a:xfrm>
            <a:off x="4829436" y="356100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23" name="Tekstin paikkamerkki 11">
            <a:extLst>
              <a:ext uri="{FF2B5EF4-FFF2-40B4-BE49-F238E27FC236}">
                <a16:creationId xmlns:a16="http://schemas.microsoft.com/office/drawing/2014/main" id="{3D251EE2-9009-80AC-ADD0-A7AFE665AE3E}"/>
              </a:ext>
            </a:extLst>
          </p:cNvPr>
          <p:cNvSpPr>
            <a:spLocks noGrp="1"/>
          </p:cNvSpPr>
          <p:nvPr>
            <p:ph type="body" sz="quarter" idx="40" hasCustomPrompt="1"/>
          </p:nvPr>
        </p:nvSpPr>
        <p:spPr>
          <a:xfrm>
            <a:off x="8649328" y="356100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24" name="Tekstin paikkamerkki 11">
            <a:extLst>
              <a:ext uri="{FF2B5EF4-FFF2-40B4-BE49-F238E27FC236}">
                <a16:creationId xmlns:a16="http://schemas.microsoft.com/office/drawing/2014/main" id="{AA8CF3CF-77BF-C43E-E091-ADE9071B1FDB}"/>
              </a:ext>
            </a:extLst>
          </p:cNvPr>
          <p:cNvSpPr>
            <a:spLocks noGrp="1"/>
          </p:cNvSpPr>
          <p:nvPr>
            <p:ph type="body" sz="quarter" idx="41" hasCustomPrompt="1"/>
          </p:nvPr>
        </p:nvSpPr>
        <p:spPr>
          <a:xfrm>
            <a:off x="1019436" y="509516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25" name="Tekstin paikkamerkki 11">
            <a:extLst>
              <a:ext uri="{FF2B5EF4-FFF2-40B4-BE49-F238E27FC236}">
                <a16:creationId xmlns:a16="http://schemas.microsoft.com/office/drawing/2014/main" id="{C833AA87-DE9E-8625-AA0E-FCC03D1C8E0C}"/>
              </a:ext>
            </a:extLst>
          </p:cNvPr>
          <p:cNvSpPr>
            <a:spLocks noGrp="1"/>
          </p:cNvSpPr>
          <p:nvPr>
            <p:ph type="body" sz="quarter" idx="42" hasCustomPrompt="1"/>
          </p:nvPr>
        </p:nvSpPr>
        <p:spPr>
          <a:xfrm>
            <a:off x="4829436" y="509516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26" name="Tekstin paikkamerkki 11">
            <a:extLst>
              <a:ext uri="{FF2B5EF4-FFF2-40B4-BE49-F238E27FC236}">
                <a16:creationId xmlns:a16="http://schemas.microsoft.com/office/drawing/2014/main" id="{F87EA91A-B32C-C2AB-F49C-F43A1980B424}"/>
              </a:ext>
            </a:extLst>
          </p:cNvPr>
          <p:cNvSpPr>
            <a:spLocks noGrp="1"/>
          </p:cNvSpPr>
          <p:nvPr>
            <p:ph type="body" sz="quarter" idx="43" hasCustomPrompt="1"/>
          </p:nvPr>
        </p:nvSpPr>
        <p:spPr>
          <a:xfrm>
            <a:off x="8649328" y="5095165"/>
            <a:ext cx="2514667" cy="872072"/>
          </a:xfrm>
        </p:spPr>
        <p:txBody>
          <a:bodyPr/>
          <a:lstStyle>
            <a:lvl1pPr marL="0" indent="0">
              <a:buFontTx/>
              <a:buNone/>
              <a:defRPr sz="1600"/>
            </a:lvl1pPr>
          </a:lstStyle>
          <a:p>
            <a:pPr lvl="0"/>
            <a:r>
              <a:rPr lang="fi-FI" dirty="0" err="1"/>
              <a:t>Quis</a:t>
            </a:r>
            <a:r>
              <a:rPr lang="fi-FI" dirty="0"/>
              <a:t> </a:t>
            </a:r>
            <a:r>
              <a:rPr lang="fi-FI" dirty="0" err="1"/>
              <a:t>nostrud</a:t>
            </a:r>
            <a:r>
              <a:rPr lang="fi-FI" dirty="0"/>
              <a:t> </a:t>
            </a:r>
            <a:r>
              <a:rPr lang="fi-FI" dirty="0" err="1"/>
              <a:t>exercitation</a:t>
            </a:r>
            <a:r>
              <a:rPr lang="fi-FI" dirty="0"/>
              <a:t> </a:t>
            </a:r>
            <a:r>
              <a:rPr lang="fi-FI" dirty="0" err="1"/>
              <a:t>ullamco</a:t>
            </a:r>
            <a:r>
              <a:rPr lang="fi-FI" dirty="0"/>
              <a:t> </a:t>
            </a:r>
            <a:r>
              <a:rPr lang="fi-FI" dirty="0" err="1"/>
              <a:t>laboris</a:t>
            </a:r>
            <a:r>
              <a:rPr lang="fi-FI" dirty="0"/>
              <a:t> </a:t>
            </a:r>
            <a:r>
              <a:rPr lang="fi-FI" dirty="0" err="1"/>
              <a:t>nisi</a:t>
            </a:r>
            <a:r>
              <a:rPr lang="fi-FI" dirty="0"/>
              <a:t> </a:t>
            </a:r>
            <a:r>
              <a:rPr lang="fi-FI" dirty="0" err="1"/>
              <a:t>ut</a:t>
            </a:r>
            <a:r>
              <a:rPr lang="fi-FI" dirty="0"/>
              <a:t> </a:t>
            </a:r>
            <a:r>
              <a:rPr lang="fi-FI" dirty="0" err="1"/>
              <a:t>aliquip</a:t>
            </a:r>
            <a:r>
              <a:rPr lang="fi-FI" dirty="0"/>
              <a:t>.</a:t>
            </a:r>
          </a:p>
        </p:txBody>
      </p:sp>
      <p:sp>
        <p:nvSpPr>
          <p:cNvPr id="7" name="Title 6"/>
          <p:cNvSpPr>
            <a:spLocks noGrp="1"/>
          </p:cNvSpPr>
          <p:nvPr>
            <p:ph type="title" hasCustomPrompt="1"/>
          </p:nvPr>
        </p:nvSpPr>
        <p:spPr>
          <a:xfrm>
            <a:off x="551385" y="620688"/>
            <a:ext cx="11089083" cy="874209"/>
          </a:xfrm>
          <a:prstGeom prst="rect">
            <a:avLst/>
          </a:prstGeom>
        </p:spPr>
        <p:txBody>
          <a:bodyPr anchor="t" anchorCtr="0"/>
          <a:lstStyle>
            <a:lvl1pPr>
              <a:lnSpc>
                <a:spcPct val="80000"/>
              </a:lnSpc>
              <a:defRPr sz="4000"/>
            </a:lvl1pPr>
          </a:lstStyle>
          <a:p>
            <a:r>
              <a:rPr lang="fi-FI" dirty="0"/>
              <a:t>Lisää otsikkoteksti napsauttamalla</a:t>
            </a:r>
          </a:p>
        </p:txBody>
      </p:sp>
      <p:sp>
        <p:nvSpPr>
          <p:cNvPr id="10" name="Content Placeholder 2">
            <a:extLst>
              <a:ext uri="{FF2B5EF4-FFF2-40B4-BE49-F238E27FC236}">
                <a16:creationId xmlns:a16="http://schemas.microsoft.com/office/drawing/2014/main" id="{146172A0-A282-A1D0-781A-68B789B3812A}"/>
              </a:ext>
            </a:extLst>
          </p:cNvPr>
          <p:cNvSpPr>
            <a:spLocks noGrp="1"/>
          </p:cNvSpPr>
          <p:nvPr>
            <p:ph idx="26" hasCustomPrompt="1"/>
          </p:nvPr>
        </p:nvSpPr>
        <p:spPr>
          <a:xfrm>
            <a:off x="1019436" y="17945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1" name="Content Placeholder 2">
            <a:extLst>
              <a:ext uri="{FF2B5EF4-FFF2-40B4-BE49-F238E27FC236}">
                <a16:creationId xmlns:a16="http://schemas.microsoft.com/office/drawing/2014/main" id="{73B26FE2-8331-6134-E4C1-DC89B62AA9A4}"/>
              </a:ext>
            </a:extLst>
          </p:cNvPr>
          <p:cNvSpPr>
            <a:spLocks noGrp="1"/>
          </p:cNvSpPr>
          <p:nvPr>
            <p:ph idx="27" hasCustomPrompt="1"/>
          </p:nvPr>
        </p:nvSpPr>
        <p:spPr>
          <a:xfrm>
            <a:off x="1019436" y="4817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4" name="Content Placeholder 2">
            <a:extLst>
              <a:ext uri="{FF2B5EF4-FFF2-40B4-BE49-F238E27FC236}">
                <a16:creationId xmlns:a16="http://schemas.microsoft.com/office/drawing/2014/main" id="{9486C44A-BFFB-4299-F188-AA96006BFA36}"/>
              </a:ext>
            </a:extLst>
          </p:cNvPr>
          <p:cNvSpPr>
            <a:spLocks noGrp="1"/>
          </p:cNvSpPr>
          <p:nvPr>
            <p:ph idx="28" hasCustomPrompt="1"/>
          </p:nvPr>
        </p:nvSpPr>
        <p:spPr>
          <a:xfrm>
            <a:off x="1019436" y="3293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7" name="Content Placeholder 2">
            <a:extLst>
              <a:ext uri="{FF2B5EF4-FFF2-40B4-BE49-F238E27FC236}">
                <a16:creationId xmlns:a16="http://schemas.microsoft.com/office/drawing/2014/main" id="{EA89D48E-66D9-AC3D-2D0F-F40650BDBB99}"/>
              </a:ext>
            </a:extLst>
          </p:cNvPr>
          <p:cNvSpPr>
            <a:spLocks noGrp="1"/>
          </p:cNvSpPr>
          <p:nvPr>
            <p:ph idx="29" hasCustomPrompt="1"/>
          </p:nvPr>
        </p:nvSpPr>
        <p:spPr>
          <a:xfrm>
            <a:off x="4829436" y="17945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8" name="Content Placeholder 2">
            <a:extLst>
              <a:ext uri="{FF2B5EF4-FFF2-40B4-BE49-F238E27FC236}">
                <a16:creationId xmlns:a16="http://schemas.microsoft.com/office/drawing/2014/main" id="{F22A953B-124F-0AFA-3547-40106683AC61}"/>
              </a:ext>
            </a:extLst>
          </p:cNvPr>
          <p:cNvSpPr>
            <a:spLocks noGrp="1"/>
          </p:cNvSpPr>
          <p:nvPr>
            <p:ph idx="30" hasCustomPrompt="1"/>
          </p:nvPr>
        </p:nvSpPr>
        <p:spPr>
          <a:xfrm>
            <a:off x="4829436" y="4817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19" name="Content Placeholder 2">
            <a:extLst>
              <a:ext uri="{FF2B5EF4-FFF2-40B4-BE49-F238E27FC236}">
                <a16:creationId xmlns:a16="http://schemas.microsoft.com/office/drawing/2014/main" id="{DFA3D246-F8B1-3B06-2AD8-A0E7C7E36B45}"/>
              </a:ext>
            </a:extLst>
          </p:cNvPr>
          <p:cNvSpPr>
            <a:spLocks noGrp="1"/>
          </p:cNvSpPr>
          <p:nvPr>
            <p:ph idx="31" hasCustomPrompt="1"/>
          </p:nvPr>
        </p:nvSpPr>
        <p:spPr>
          <a:xfrm>
            <a:off x="4829436" y="3293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0" name="Content Placeholder 2">
            <a:extLst>
              <a:ext uri="{FF2B5EF4-FFF2-40B4-BE49-F238E27FC236}">
                <a16:creationId xmlns:a16="http://schemas.microsoft.com/office/drawing/2014/main" id="{F6A6041C-41F8-1436-C414-A719286F8B01}"/>
              </a:ext>
            </a:extLst>
          </p:cNvPr>
          <p:cNvSpPr>
            <a:spLocks noGrp="1"/>
          </p:cNvSpPr>
          <p:nvPr>
            <p:ph idx="32" hasCustomPrompt="1"/>
          </p:nvPr>
        </p:nvSpPr>
        <p:spPr>
          <a:xfrm>
            <a:off x="8652136" y="17945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1" name="Content Placeholder 2">
            <a:extLst>
              <a:ext uri="{FF2B5EF4-FFF2-40B4-BE49-F238E27FC236}">
                <a16:creationId xmlns:a16="http://schemas.microsoft.com/office/drawing/2014/main" id="{9135819A-C19D-3192-1AAA-314077579342}"/>
              </a:ext>
            </a:extLst>
          </p:cNvPr>
          <p:cNvSpPr>
            <a:spLocks noGrp="1"/>
          </p:cNvSpPr>
          <p:nvPr>
            <p:ph idx="33" hasCustomPrompt="1"/>
          </p:nvPr>
        </p:nvSpPr>
        <p:spPr>
          <a:xfrm>
            <a:off x="8652136" y="4817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2" name="Content Placeholder 2">
            <a:extLst>
              <a:ext uri="{FF2B5EF4-FFF2-40B4-BE49-F238E27FC236}">
                <a16:creationId xmlns:a16="http://schemas.microsoft.com/office/drawing/2014/main" id="{71421CDE-D0CC-3B29-BC93-6428AC159E0B}"/>
              </a:ext>
            </a:extLst>
          </p:cNvPr>
          <p:cNvSpPr>
            <a:spLocks noGrp="1"/>
          </p:cNvSpPr>
          <p:nvPr>
            <p:ph idx="34" hasCustomPrompt="1"/>
          </p:nvPr>
        </p:nvSpPr>
        <p:spPr>
          <a:xfrm>
            <a:off x="8652136" y="3293128"/>
            <a:ext cx="2520281" cy="221599"/>
          </a:xfrm>
          <a:prstGeom prst="rect">
            <a:avLst/>
          </a:prstGeom>
        </p:spPr>
        <p:txBody>
          <a:bodyPr anchor="t" anchorCtr="0">
            <a:spAutoFit/>
          </a:bodyPr>
          <a:lstStyle>
            <a:lvl1pPr marL="0" indent="0">
              <a:buFont typeface="Arial" panose="020B0604020202020204" pitchFamily="34" charset="0"/>
              <a:buNone/>
              <a:defRPr sz="1600" b="1">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4" name="Date Placeholder 3">
            <a:extLst>
              <a:ext uri="{FF2B5EF4-FFF2-40B4-BE49-F238E27FC236}">
                <a16:creationId xmlns:a16="http://schemas.microsoft.com/office/drawing/2014/main" id="{3070F496-E004-9672-7587-74532CDBFB8B}"/>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B3B6B9CA-EC87-03F8-9FC4-1AEA12D84806}"/>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6" name="Suora yhdysviiva 5">
            <a:extLst>
              <a:ext uri="{FF2B5EF4-FFF2-40B4-BE49-F238E27FC236}">
                <a16:creationId xmlns:a16="http://schemas.microsoft.com/office/drawing/2014/main" id="{C326F5D1-B82E-6719-7564-33F45DB93772}"/>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9E7F31F-E431-9855-8B65-5CB592C250DF}"/>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239961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 tyhjä">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00BE08D-FE4B-DACD-CC3A-0C6481EFBE34}"/>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4EE1013C-DE48-CC42-492B-D088DED84635}"/>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8A824413-6E21-0986-78A2-B28CC80398F0}"/>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A50CC930-1631-2E43-5F17-5E9BD4C24AFC}"/>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4156556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 tyhjä, keltainen">
    <p:bg>
      <p:bgPr>
        <a:solidFill>
          <a:schemeClr val="accent1"/>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73E31C8E-D07F-B633-4F91-CDB787B21FB5}"/>
              </a:ext>
            </a:extLst>
          </p:cNvPr>
          <p:cNvSpPr/>
          <p:nvPr userDrawn="1"/>
        </p:nvSpPr>
        <p:spPr>
          <a:xfrm>
            <a:off x="11064552" y="6093296"/>
            <a:ext cx="1127448" cy="764704"/>
          </a:xfrm>
          <a:prstGeom prst="rect">
            <a:avLst/>
          </a:prstGeom>
          <a:solidFill>
            <a:schemeClr val="accent1"/>
          </a:solidFill>
        </p:spPr>
        <p:txBody>
          <a:bodyPr wrap="square" rtlCol="0" anchor="ctr">
            <a:noAutofit/>
          </a:bodyPr>
          <a:lstStyle/>
          <a:p>
            <a:pPr algn="l">
              <a:lnSpc>
                <a:spcPct val="80000"/>
              </a:lnSpc>
            </a:pPr>
            <a:endParaRPr lang="fi-FI" sz="3200" b="1" dirty="0">
              <a:latin typeface="+mj-lt"/>
            </a:endParaRPr>
          </a:p>
        </p:txBody>
      </p:sp>
      <p:grpSp>
        <p:nvGrpSpPr>
          <p:cNvPr id="4" name="Group 6">
            <a:extLst>
              <a:ext uri="{FF2B5EF4-FFF2-40B4-BE49-F238E27FC236}">
                <a16:creationId xmlns:a16="http://schemas.microsoft.com/office/drawing/2014/main" id="{69C13CEA-9BB5-3AD1-2CDC-D08011A6C4B3}"/>
              </a:ext>
            </a:extLst>
          </p:cNvPr>
          <p:cNvGrpSpPr>
            <a:grpSpLocks noChangeAspect="1"/>
          </p:cNvGrpSpPr>
          <p:nvPr userDrawn="1"/>
        </p:nvGrpSpPr>
        <p:grpSpPr>
          <a:xfrm>
            <a:off x="11281200" y="6166800"/>
            <a:ext cx="720000" cy="519025"/>
            <a:chOff x="2227262" y="882651"/>
            <a:chExt cx="4686302" cy="3378199"/>
          </a:xfrm>
        </p:grpSpPr>
        <p:sp>
          <p:nvSpPr>
            <p:cNvPr id="7" name="Freeform 6">
              <a:extLst>
                <a:ext uri="{FF2B5EF4-FFF2-40B4-BE49-F238E27FC236}">
                  <a16:creationId xmlns:a16="http://schemas.microsoft.com/office/drawing/2014/main" id="{FD855DAA-DFB5-CFCF-B399-F733E6933669}"/>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3200" dirty="0"/>
            </a:p>
          </p:txBody>
        </p:sp>
        <p:sp>
          <p:nvSpPr>
            <p:cNvPr id="8" name="Freeform 7">
              <a:extLst>
                <a:ext uri="{FF2B5EF4-FFF2-40B4-BE49-F238E27FC236}">
                  <a16:creationId xmlns:a16="http://schemas.microsoft.com/office/drawing/2014/main" id="{374A8006-E9DA-1875-44B0-0A4DE9341F52}"/>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3200"/>
            </a:p>
          </p:txBody>
        </p:sp>
      </p:grpSp>
      <p:sp>
        <p:nvSpPr>
          <p:cNvPr id="10" name="Date Placeholder 3">
            <a:extLst>
              <a:ext uri="{FF2B5EF4-FFF2-40B4-BE49-F238E27FC236}">
                <a16:creationId xmlns:a16="http://schemas.microsoft.com/office/drawing/2014/main" id="{4464E0F0-1D8A-9FE8-EED1-5E2AE750398D}"/>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11" name="Footer Placeholder 4">
            <a:extLst>
              <a:ext uri="{FF2B5EF4-FFF2-40B4-BE49-F238E27FC236}">
                <a16:creationId xmlns:a16="http://schemas.microsoft.com/office/drawing/2014/main" id="{D971E028-C84C-8488-8DB0-F6982C471174}"/>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12" name="Suora yhdysviiva 11">
            <a:extLst>
              <a:ext uri="{FF2B5EF4-FFF2-40B4-BE49-F238E27FC236}">
                <a16:creationId xmlns:a16="http://schemas.microsoft.com/office/drawing/2014/main" id="{097D94D0-6A63-3298-CDDB-405715C70F46}"/>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E5D83DC9-4473-C100-D70D-F4611DF31416}"/>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1671942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 lopetus">
    <p:bg>
      <p:bgPr>
        <a:solidFill>
          <a:schemeClr val="tx1"/>
        </a:solidFill>
        <a:effectLst/>
      </p:bgPr>
    </p:bg>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76369BE5-12AE-E525-4C59-EC77B6706769}"/>
              </a:ext>
            </a:extLst>
          </p:cNvPr>
          <p:cNvSpPr/>
          <p:nvPr userDrawn="1"/>
        </p:nvSpPr>
        <p:spPr>
          <a:xfrm>
            <a:off x="11136560" y="6093220"/>
            <a:ext cx="1055439" cy="764704"/>
          </a:xfrm>
          <a:prstGeom prst="rect">
            <a:avLst/>
          </a:prstGeom>
          <a:solidFill>
            <a:schemeClr val="tx1"/>
          </a:solidFill>
        </p:spPr>
        <p:txBody>
          <a:bodyPr wrap="square" rtlCol="0" anchor="ctr">
            <a:noAutofit/>
          </a:bodyPr>
          <a:lstStyle/>
          <a:p>
            <a:pPr algn="l">
              <a:lnSpc>
                <a:spcPct val="80000"/>
              </a:lnSpc>
            </a:pPr>
            <a:endParaRPr lang="fi-FI" sz="3200" b="1" dirty="0">
              <a:latin typeface="+mj-lt"/>
            </a:endParaRPr>
          </a:p>
        </p:txBody>
      </p:sp>
      <p:sp>
        <p:nvSpPr>
          <p:cNvPr id="20" name="Title 6">
            <a:extLst>
              <a:ext uri="{FF2B5EF4-FFF2-40B4-BE49-F238E27FC236}">
                <a16:creationId xmlns:a16="http://schemas.microsoft.com/office/drawing/2014/main" id="{CFEB886C-7FB9-6E4F-92B1-5205C6843FF3}"/>
              </a:ext>
            </a:extLst>
          </p:cNvPr>
          <p:cNvSpPr>
            <a:spLocks noGrp="1"/>
          </p:cNvSpPr>
          <p:nvPr>
            <p:ph type="title" hasCustomPrompt="1"/>
          </p:nvPr>
        </p:nvSpPr>
        <p:spPr>
          <a:xfrm>
            <a:off x="2351728" y="3933056"/>
            <a:ext cx="7488544" cy="1152798"/>
          </a:xfrm>
          <a:prstGeom prst="rect">
            <a:avLst/>
          </a:prstGeom>
        </p:spPr>
        <p:txBody>
          <a:bodyPr anchor="ctr" anchorCtr="0"/>
          <a:lstStyle>
            <a:lvl1pPr algn="ctr">
              <a:lnSpc>
                <a:spcPct val="80000"/>
              </a:lnSpc>
              <a:defRPr sz="4400">
                <a:solidFill>
                  <a:schemeClr val="accent1"/>
                </a:solidFill>
              </a:defRPr>
            </a:lvl1pPr>
          </a:lstStyle>
          <a:p>
            <a:r>
              <a:rPr lang="fi-FI" dirty="0"/>
              <a:t>Lisää otsikkoteksti napsauttamalla</a:t>
            </a:r>
          </a:p>
        </p:txBody>
      </p:sp>
      <p:pic>
        <p:nvPicPr>
          <p:cNvPr id="4" name="Kuva 3">
            <a:hlinkClick r:id="rId2"/>
            <a:extLst>
              <a:ext uri="{FF2B5EF4-FFF2-40B4-BE49-F238E27FC236}">
                <a16:creationId xmlns:a16="http://schemas.microsoft.com/office/drawing/2014/main" id="{363FDE70-1B14-9E43-67F8-C2A61D8A7C7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28662" y="5766357"/>
            <a:ext cx="327391" cy="327391"/>
          </a:xfrm>
          <a:prstGeom prst="rect">
            <a:avLst/>
          </a:prstGeom>
        </p:spPr>
      </p:pic>
      <p:pic>
        <p:nvPicPr>
          <p:cNvPr id="11" name="Kuva 10">
            <a:hlinkClick r:id="rId4"/>
            <a:extLst>
              <a:ext uri="{FF2B5EF4-FFF2-40B4-BE49-F238E27FC236}">
                <a16:creationId xmlns:a16="http://schemas.microsoft.com/office/drawing/2014/main" id="{86F3F629-D26E-4A5D-DD8E-55BE598D782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435815" y="5771001"/>
            <a:ext cx="334207" cy="334208"/>
          </a:xfrm>
          <a:prstGeom prst="rect">
            <a:avLst/>
          </a:prstGeom>
        </p:spPr>
      </p:pic>
      <p:pic>
        <p:nvPicPr>
          <p:cNvPr id="12" name="Kuva 11">
            <a:hlinkClick r:id="rId6"/>
            <a:extLst>
              <a:ext uri="{FF2B5EF4-FFF2-40B4-BE49-F238E27FC236}">
                <a16:creationId xmlns:a16="http://schemas.microsoft.com/office/drawing/2014/main" id="{E41FC05E-0A8B-E291-0351-4D88CB2A374D}"/>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4149785" y="5765829"/>
            <a:ext cx="327391" cy="327391"/>
          </a:xfrm>
          <a:prstGeom prst="rect">
            <a:avLst/>
          </a:prstGeom>
        </p:spPr>
      </p:pic>
      <p:pic>
        <p:nvPicPr>
          <p:cNvPr id="13" name="Kuva 12">
            <a:hlinkClick r:id="rId8"/>
            <a:extLst>
              <a:ext uri="{FF2B5EF4-FFF2-40B4-BE49-F238E27FC236}">
                <a16:creationId xmlns:a16="http://schemas.microsoft.com/office/drawing/2014/main" id="{BA7C7F3A-BF06-C0E8-131F-BE1E0FF2F7A0}"/>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7582238" y="5770473"/>
            <a:ext cx="334207" cy="334208"/>
          </a:xfrm>
          <a:prstGeom prst="rect">
            <a:avLst/>
          </a:prstGeom>
        </p:spPr>
      </p:pic>
      <p:pic>
        <p:nvPicPr>
          <p:cNvPr id="14" name="Kuva 13">
            <a:hlinkClick r:id="rId10"/>
            <a:extLst>
              <a:ext uri="{FF2B5EF4-FFF2-40B4-BE49-F238E27FC236}">
                <a16:creationId xmlns:a16="http://schemas.microsoft.com/office/drawing/2014/main" id="{8E130504-57F2-070E-CA74-B00EE10D5EE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3003362" y="5770473"/>
            <a:ext cx="334207" cy="334208"/>
          </a:xfrm>
          <a:prstGeom prst="rect">
            <a:avLst/>
          </a:prstGeom>
        </p:spPr>
      </p:pic>
      <p:pic>
        <p:nvPicPr>
          <p:cNvPr id="15" name="Kuva 14">
            <a:hlinkClick r:id="rId12"/>
            <a:extLst>
              <a:ext uri="{FF2B5EF4-FFF2-40B4-BE49-F238E27FC236}">
                <a16:creationId xmlns:a16="http://schemas.microsoft.com/office/drawing/2014/main" id="{DE512ECE-08FC-BC28-CA34-47761304CCB3}"/>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5289392" y="5770473"/>
            <a:ext cx="334207" cy="334208"/>
          </a:xfrm>
          <a:prstGeom prst="rect">
            <a:avLst/>
          </a:prstGeom>
        </p:spPr>
      </p:pic>
      <p:sp>
        <p:nvSpPr>
          <p:cNvPr id="16" name="Tekstiruutu 15">
            <a:hlinkClick r:id="rId10"/>
            <a:extLst>
              <a:ext uri="{FF2B5EF4-FFF2-40B4-BE49-F238E27FC236}">
                <a16:creationId xmlns:a16="http://schemas.microsoft.com/office/drawing/2014/main" id="{C7BA5145-EEAD-7EDE-0E8A-2BFB84A50C48}"/>
              </a:ext>
            </a:extLst>
          </p:cNvPr>
          <p:cNvSpPr txBox="1"/>
          <p:nvPr userDrawn="1"/>
        </p:nvSpPr>
        <p:spPr>
          <a:xfrm>
            <a:off x="2896756" y="6227885"/>
            <a:ext cx="558974" cy="216024"/>
          </a:xfrm>
          <a:prstGeom prst="rect">
            <a:avLst/>
          </a:prstGeom>
        </p:spPr>
        <p:txBody>
          <a:bodyPr vert="horz" wrap="square" lIns="0" tIns="0" rIns="0" bIns="0" rtlCol="0" anchor="ctr" anchorCtr="0">
            <a:noAutofit/>
          </a:bodyPr>
          <a:lstStyle/>
          <a:p>
            <a:pPr algn="ctr"/>
            <a:r>
              <a:rPr lang="fi-FI" sz="1000" b="1" dirty="0" err="1">
                <a:solidFill>
                  <a:schemeClr val="bg1"/>
                </a:solidFill>
              </a:rPr>
              <a:t>elo.fi</a:t>
            </a:r>
            <a:endParaRPr lang="fi-FI" sz="1000" b="1" dirty="0">
              <a:solidFill>
                <a:schemeClr val="bg1"/>
              </a:solidFill>
            </a:endParaRPr>
          </a:p>
        </p:txBody>
      </p:sp>
      <p:sp>
        <p:nvSpPr>
          <p:cNvPr id="17" name="Tekstiruutu 16">
            <a:hlinkClick r:id="rId6"/>
            <a:extLst>
              <a:ext uri="{FF2B5EF4-FFF2-40B4-BE49-F238E27FC236}">
                <a16:creationId xmlns:a16="http://schemas.microsoft.com/office/drawing/2014/main" id="{1A19C405-A48C-085B-4671-CC555C1849CC}"/>
              </a:ext>
            </a:extLst>
          </p:cNvPr>
          <p:cNvSpPr txBox="1"/>
          <p:nvPr userDrawn="1"/>
        </p:nvSpPr>
        <p:spPr>
          <a:xfrm>
            <a:off x="3659839" y="6227885"/>
            <a:ext cx="1301080" cy="216024"/>
          </a:xfrm>
          <a:prstGeom prst="rect">
            <a:avLst/>
          </a:prstGeom>
        </p:spPr>
        <p:txBody>
          <a:bodyPr vert="horz" wrap="square" lIns="0" tIns="0" rIns="0" bIns="0" rtlCol="0" anchor="ctr" anchorCtr="0">
            <a:noAutofit/>
          </a:bodyPr>
          <a:lstStyle/>
          <a:p>
            <a:pPr algn="ctr"/>
            <a:r>
              <a:rPr lang="fi-FI" sz="1000" b="1" dirty="0">
                <a:solidFill>
                  <a:schemeClr val="bg1"/>
                </a:solidFill>
              </a:rPr>
              <a:t>@</a:t>
            </a:r>
            <a:r>
              <a:rPr lang="fi-FI" sz="1000" b="1" dirty="0" err="1">
                <a:solidFill>
                  <a:schemeClr val="bg1"/>
                </a:solidFill>
              </a:rPr>
              <a:t>EloTyoelake</a:t>
            </a:r>
            <a:endParaRPr lang="fi-FI" sz="1000" b="1" dirty="0">
              <a:solidFill>
                <a:schemeClr val="bg1"/>
              </a:solidFill>
            </a:endParaRPr>
          </a:p>
        </p:txBody>
      </p:sp>
      <p:sp>
        <p:nvSpPr>
          <p:cNvPr id="18" name="Tekstiruutu 17">
            <a:hlinkClick r:id="rId12"/>
            <a:extLst>
              <a:ext uri="{FF2B5EF4-FFF2-40B4-BE49-F238E27FC236}">
                <a16:creationId xmlns:a16="http://schemas.microsoft.com/office/drawing/2014/main" id="{5EFE4A09-7F78-AC48-0E7F-CE004F270031}"/>
              </a:ext>
            </a:extLst>
          </p:cNvPr>
          <p:cNvSpPr txBox="1"/>
          <p:nvPr userDrawn="1"/>
        </p:nvSpPr>
        <p:spPr>
          <a:xfrm>
            <a:off x="4668495" y="6227885"/>
            <a:ext cx="1575284" cy="216024"/>
          </a:xfrm>
          <a:prstGeom prst="rect">
            <a:avLst/>
          </a:prstGeom>
        </p:spPr>
        <p:txBody>
          <a:bodyPr vert="horz" wrap="square" lIns="0" tIns="0" rIns="0" bIns="0" rtlCol="0" anchor="ctr" anchorCtr="0">
            <a:noAutofit/>
          </a:bodyPr>
          <a:lstStyle/>
          <a:p>
            <a:pPr algn="ctr"/>
            <a:r>
              <a:rPr lang="fi-FI" sz="1000" b="1" dirty="0">
                <a:solidFill>
                  <a:schemeClr val="bg1"/>
                </a:solidFill>
              </a:rPr>
              <a:t>@</a:t>
            </a:r>
            <a:r>
              <a:rPr lang="fi-FI" sz="1000" b="1" dirty="0" err="1">
                <a:solidFill>
                  <a:schemeClr val="bg1"/>
                </a:solidFill>
              </a:rPr>
              <a:t>unelmatelossa</a:t>
            </a:r>
            <a:endParaRPr lang="fi-FI" sz="1000" b="1" dirty="0">
              <a:solidFill>
                <a:schemeClr val="bg1"/>
              </a:solidFill>
            </a:endParaRPr>
          </a:p>
        </p:txBody>
      </p:sp>
      <p:sp>
        <p:nvSpPr>
          <p:cNvPr id="21" name="Tekstiruutu 20">
            <a:hlinkClick r:id="rId4"/>
            <a:extLst>
              <a:ext uri="{FF2B5EF4-FFF2-40B4-BE49-F238E27FC236}">
                <a16:creationId xmlns:a16="http://schemas.microsoft.com/office/drawing/2014/main" id="{F4C1F94F-6423-830F-DBE3-6B8A436DA631}"/>
              </a:ext>
            </a:extLst>
          </p:cNvPr>
          <p:cNvSpPr txBox="1"/>
          <p:nvPr userDrawn="1"/>
        </p:nvSpPr>
        <p:spPr>
          <a:xfrm>
            <a:off x="5813930" y="6227885"/>
            <a:ext cx="1576947" cy="216024"/>
          </a:xfrm>
          <a:prstGeom prst="rect">
            <a:avLst/>
          </a:prstGeom>
        </p:spPr>
        <p:txBody>
          <a:bodyPr vert="horz" wrap="square" lIns="0" tIns="0" rIns="0" bIns="0" rtlCol="0" anchor="ctr" anchorCtr="0">
            <a:noAutofit/>
          </a:bodyPr>
          <a:lstStyle/>
          <a:p>
            <a:pPr algn="ctr"/>
            <a:r>
              <a:rPr lang="fi-FI" sz="1000" b="1" dirty="0">
                <a:solidFill>
                  <a:schemeClr val="bg1"/>
                </a:solidFill>
              </a:rPr>
              <a:t>@</a:t>
            </a:r>
            <a:r>
              <a:rPr lang="fi-FI" sz="1000" b="1" dirty="0" err="1">
                <a:solidFill>
                  <a:schemeClr val="bg1"/>
                </a:solidFill>
              </a:rPr>
              <a:t>unelmatelossa</a:t>
            </a:r>
            <a:endParaRPr lang="fi-FI" sz="1000" b="1" dirty="0">
              <a:solidFill>
                <a:schemeClr val="bg1"/>
              </a:solidFill>
            </a:endParaRPr>
          </a:p>
        </p:txBody>
      </p:sp>
      <p:sp>
        <p:nvSpPr>
          <p:cNvPr id="22" name="Tekstiruutu 21">
            <a:hlinkClick r:id="rId8"/>
            <a:extLst>
              <a:ext uri="{FF2B5EF4-FFF2-40B4-BE49-F238E27FC236}">
                <a16:creationId xmlns:a16="http://schemas.microsoft.com/office/drawing/2014/main" id="{107A7C2B-2900-4C51-537D-13A392D86511}"/>
              </a:ext>
            </a:extLst>
          </p:cNvPr>
          <p:cNvSpPr txBox="1"/>
          <p:nvPr userDrawn="1"/>
        </p:nvSpPr>
        <p:spPr>
          <a:xfrm>
            <a:off x="7512094" y="6227885"/>
            <a:ext cx="481588" cy="216024"/>
          </a:xfrm>
          <a:prstGeom prst="rect">
            <a:avLst/>
          </a:prstGeom>
        </p:spPr>
        <p:txBody>
          <a:bodyPr vert="horz" wrap="square" lIns="0" tIns="0" rIns="0" bIns="0" rtlCol="0" anchor="ctr" anchorCtr="0">
            <a:noAutofit/>
          </a:bodyPr>
          <a:lstStyle/>
          <a:p>
            <a:pPr algn="ctr"/>
            <a:r>
              <a:rPr lang="fi-FI" sz="1000" b="1" dirty="0">
                <a:solidFill>
                  <a:schemeClr val="bg1"/>
                </a:solidFill>
              </a:rPr>
              <a:t>@elo</a:t>
            </a:r>
          </a:p>
        </p:txBody>
      </p:sp>
      <p:sp>
        <p:nvSpPr>
          <p:cNvPr id="23" name="Tekstiruutu 22">
            <a:hlinkClick r:id="rId2"/>
            <a:extLst>
              <a:ext uri="{FF2B5EF4-FFF2-40B4-BE49-F238E27FC236}">
                <a16:creationId xmlns:a16="http://schemas.microsoft.com/office/drawing/2014/main" id="{CD5E3443-189B-07DE-AFBF-F278F68BD0FE}"/>
              </a:ext>
            </a:extLst>
          </p:cNvPr>
          <p:cNvSpPr txBox="1"/>
          <p:nvPr userDrawn="1"/>
        </p:nvSpPr>
        <p:spPr>
          <a:xfrm>
            <a:off x="8015522" y="6227885"/>
            <a:ext cx="1753669" cy="216024"/>
          </a:xfrm>
          <a:prstGeom prst="rect">
            <a:avLst/>
          </a:prstGeom>
        </p:spPr>
        <p:txBody>
          <a:bodyPr vert="horz" wrap="square" lIns="0" tIns="0" rIns="0" bIns="0" rtlCol="0" anchor="ctr" anchorCtr="0">
            <a:noAutofit/>
          </a:bodyPr>
          <a:lstStyle/>
          <a:p>
            <a:pPr algn="ctr"/>
            <a:r>
              <a:rPr lang="fi-FI" sz="1000" b="1" dirty="0">
                <a:solidFill>
                  <a:schemeClr val="bg1"/>
                </a:solidFill>
              </a:rPr>
              <a:t>@</a:t>
            </a:r>
            <a:r>
              <a:rPr lang="fi-FI" sz="1000" b="1" dirty="0" err="1">
                <a:solidFill>
                  <a:schemeClr val="bg1"/>
                </a:solidFill>
              </a:rPr>
              <a:t>tyoelakeyhtioelo</a:t>
            </a:r>
            <a:endParaRPr lang="fi-FI" sz="1000" b="1" dirty="0">
              <a:solidFill>
                <a:schemeClr val="bg1"/>
              </a:solidFill>
            </a:endParaRPr>
          </a:p>
        </p:txBody>
      </p:sp>
      <p:cxnSp>
        <p:nvCxnSpPr>
          <p:cNvPr id="24" name="Suora yhdysviiva 23">
            <a:extLst>
              <a:ext uri="{FF2B5EF4-FFF2-40B4-BE49-F238E27FC236}">
                <a16:creationId xmlns:a16="http://schemas.microsoft.com/office/drawing/2014/main" id="{C2C9B1B6-2FFC-8B66-F344-E7FD46C55A9B}"/>
              </a:ext>
            </a:extLst>
          </p:cNvPr>
          <p:cNvCxnSpPr>
            <a:cxnSpLocks/>
          </p:cNvCxnSpPr>
          <p:nvPr userDrawn="1"/>
        </p:nvCxnSpPr>
        <p:spPr>
          <a:xfrm>
            <a:off x="3716929" y="5747489"/>
            <a:ext cx="0" cy="35261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uora yhdysviiva 24">
            <a:extLst>
              <a:ext uri="{FF2B5EF4-FFF2-40B4-BE49-F238E27FC236}">
                <a16:creationId xmlns:a16="http://schemas.microsoft.com/office/drawing/2014/main" id="{04F480C5-DD4B-C25F-D347-1177DB58B057}"/>
              </a:ext>
            </a:extLst>
          </p:cNvPr>
          <p:cNvCxnSpPr>
            <a:cxnSpLocks/>
          </p:cNvCxnSpPr>
          <p:nvPr userDrawn="1"/>
        </p:nvCxnSpPr>
        <p:spPr>
          <a:xfrm>
            <a:off x="4862285" y="5747489"/>
            <a:ext cx="0" cy="35261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uora yhdysviiva 25">
            <a:extLst>
              <a:ext uri="{FF2B5EF4-FFF2-40B4-BE49-F238E27FC236}">
                <a16:creationId xmlns:a16="http://schemas.microsoft.com/office/drawing/2014/main" id="{9AFA905D-34C0-1BD9-D0D9-8B1A152049EB}"/>
              </a:ext>
            </a:extLst>
          </p:cNvPr>
          <p:cNvCxnSpPr>
            <a:cxnSpLocks/>
          </p:cNvCxnSpPr>
          <p:nvPr userDrawn="1"/>
        </p:nvCxnSpPr>
        <p:spPr>
          <a:xfrm>
            <a:off x="6007641" y="5747489"/>
            <a:ext cx="0" cy="35261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uora yhdysviiva 26">
            <a:extLst>
              <a:ext uri="{FF2B5EF4-FFF2-40B4-BE49-F238E27FC236}">
                <a16:creationId xmlns:a16="http://schemas.microsoft.com/office/drawing/2014/main" id="{45B8129E-72E3-D42A-322E-9AC127B48918}"/>
              </a:ext>
            </a:extLst>
          </p:cNvPr>
          <p:cNvCxnSpPr>
            <a:cxnSpLocks/>
          </p:cNvCxnSpPr>
          <p:nvPr userDrawn="1"/>
        </p:nvCxnSpPr>
        <p:spPr>
          <a:xfrm>
            <a:off x="7152997" y="5747489"/>
            <a:ext cx="0" cy="35261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uora yhdysviiva 27">
            <a:extLst>
              <a:ext uri="{FF2B5EF4-FFF2-40B4-BE49-F238E27FC236}">
                <a16:creationId xmlns:a16="http://schemas.microsoft.com/office/drawing/2014/main" id="{D97D21E7-F86C-C937-6F11-3280B631EB7F}"/>
              </a:ext>
            </a:extLst>
          </p:cNvPr>
          <p:cNvCxnSpPr>
            <a:cxnSpLocks/>
          </p:cNvCxnSpPr>
          <p:nvPr userDrawn="1"/>
        </p:nvCxnSpPr>
        <p:spPr>
          <a:xfrm>
            <a:off x="8298355" y="5747489"/>
            <a:ext cx="0" cy="35261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6">
            <a:extLst>
              <a:ext uri="{FF2B5EF4-FFF2-40B4-BE49-F238E27FC236}">
                <a16:creationId xmlns:a16="http://schemas.microsoft.com/office/drawing/2014/main" id="{6C1062FE-3F52-53CF-F472-695D9D55FA2E}"/>
              </a:ext>
            </a:extLst>
          </p:cNvPr>
          <p:cNvGrpSpPr/>
          <p:nvPr userDrawn="1"/>
        </p:nvGrpSpPr>
        <p:grpSpPr>
          <a:xfrm>
            <a:off x="3885440" y="2972"/>
            <a:ext cx="4421121" cy="3187040"/>
            <a:chOff x="2227263" y="882650"/>
            <a:chExt cx="4686301" cy="3378200"/>
          </a:xfrm>
        </p:grpSpPr>
        <p:sp>
          <p:nvSpPr>
            <p:cNvPr id="30" name="Freeform 6">
              <a:extLst>
                <a:ext uri="{FF2B5EF4-FFF2-40B4-BE49-F238E27FC236}">
                  <a16:creationId xmlns:a16="http://schemas.microsoft.com/office/drawing/2014/main" id="{7F4DBAEE-1C99-246B-6AE7-1CBD6F1855CF}"/>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7">
              <a:extLst>
                <a:ext uri="{FF2B5EF4-FFF2-40B4-BE49-F238E27FC236}">
                  <a16:creationId xmlns:a16="http://schemas.microsoft.com/office/drawing/2014/main" id="{7EA10DE9-BE57-7767-A46E-434B93B47F63}"/>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3796809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0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4"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202818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22: 6 laatikkoa harmaa">
    <p:spTree>
      <p:nvGrpSpPr>
        <p:cNvPr id="1" name=""/>
        <p:cNvGrpSpPr/>
        <p:nvPr/>
      </p:nvGrpSpPr>
      <p:grpSpPr>
        <a:xfrm>
          <a:off x="0" y="0"/>
          <a:ext cx="0" cy="0"/>
          <a:chOff x="0" y="0"/>
          <a:chExt cx="0" cy="0"/>
        </a:xfrm>
      </p:grpSpPr>
      <p:sp>
        <p:nvSpPr>
          <p:cNvPr id="29" name="Suorakulmio 28">
            <a:extLst>
              <a:ext uri="{FF2B5EF4-FFF2-40B4-BE49-F238E27FC236}">
                <a16:creationId xmlns:a16="http://schemas.microsoft.com/office/drawing/2014/main" id="{5E76227E-20AD-EFC0-42B9-74ACCA3827EF}"/>
              </a:ext>
            </a:extLst>
          </p:cNvPr>
          <p:cNvSpPr>
            <a:spLocks/>
          </p:cNvSpPr>
          <p:nvPr userDrawn="1"/>
        </p:nvSpPr>
        <p:spPr>
          <a:xfrm>
            <a:off x="4367809" y="1630238"/>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9" name="Suorakulmio 8">
            <a:extLst>
              <a:ext uri="{FF2B5EF4-FFF2-40B4-BE49-F238E27FC236}">
                <a16:creationId xmlns:a16="http://schemas.microsoft.com/office/drawing/2014/main" id="{96ECB0EA-7F44-D949-BB9D-E54EC42D66F4}"/>
              </a:ext>
            </a:extLst>
          </p:cNvPr>
          <p:cNvSpPr>
            <a:spLocks/>
          </p:cNvSpPr>
          <p:nvPr userDrawn="1"/>
        </p:nvSpPr>
        <p:spPr>
          <a:xfrm>
            <a:off x="579482" y="1630238"/>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2" name="Tekstin paikkamerkki 11">
            <a:extLst>
              <a:ext uri="{FF2B5EF4-FFF2-40B4-BE49-F238E27FC236}">
                <a16:creationId xmlns:a16="http://schemas.microsoft.com/office/drawing/2014/main" id="{4D07D805-1726-70BC-979F-37DB8E6477CC}"/>
              </a:ext>
            </a:extLst>
          </p:cNvPr>
          <p:cNvSpPr>
            <a:spLocks noGrp="1"/>
          </p:cNvSpPr>
          <p:nvPr>
            <p:ph type="body" sz="quarter" idx="39" hasCustomPrompt="1"/>
          </p:nvPr>
        </p:nvSpPr>
        <p:spPr>
          <a:xfrm>
            <a:off x="1014867" y="2426100"/>
            <a:ext cx="1768765" cy="858325"/>
          </a:xfrm>
        </p:spPr>
        <p:txBody>
          <a:bodyPr/>
          <a:lstStyle>
            <a:lvl1pPr marL="0" indent="0" algn="r">
              <a:buFontTx/>
              <a:buNone/>
              <a:defRPr sz="5400" b="1"/>
            </a:lvl1pPr>
          </a:lstStyle>
          <a:p>
            <a:pPr lvl="0"/>
            <a:r>
              <a:rPr lang="fi-FI"/>
              <a:t>xxxx</a:t>
            </a:r>
            <a:endParaRPr lang="fi-FI" dirty="0"/>
          </a:p>
        </p:txBody>
      </p:sp>
      <p:sp>
        <p:nvSpPr>
          <p:cNvPr id="7" name="Title 6"/>
          <p:cNvSpPr>
            <a:spLocks noGrp="1"/>
          </p:cNvSpPr>
          <p:nvPr>
            <p:ph type="title" hasCustomPrompt="1"/>
          </p:nvPr>
        </p:nvSpPr>
        <p:spPr>
          <a:xfrm>
            <a:off x="551385" y="620688"/>
            <a:ext cx="11089230" cy="889685"/>
          </a:xfrm>
          <a:prstGeom prst="rect">
            <a:avLst/>
          </a:prstGeom>
        </p:spPr>
        <p:txBody>
          <a:bodyPr anchor="t" anchorCtr="0"/>
          <a:lstStyle>
            <a:lvl1pPr>
              <a:lnSpc>
                <a:spcPct val="80000"/>
              </a:lnSpc>
              <a:defRPr sz="4000"/>
            </a:lvl1pPr>
          </a:lstStyle>
          <a:p>
            <a:r>
              <a:rPr lang="fi-FI" dirty="0"/>
              <a:t>Lisää otsikkoteksti napsauttamalla</a:t>
            </a:r>
          </a:p>
        </p:txBody>
      </p:sp>
      <p:sp>
        <p:nvSpPr>
          <p:cNvPr id="4" name="Date Placeholder 3">
            <a:extLst>
              <a:ext uri="{FF2B5EF4-FFF2-40B4-BE49-F238E27FC236}">
                <a16:creationId xmlns:a16="http://schemas.microsoft.com/office/drawing/2014/main" id="{66896A7D-5BC6-AE34-7CFA-C1B9C0FB47FC}"/>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61EC858D-093E-2E63-219A-5D1E6FE36BEA}"/>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6" name="Suora yhdysviiva 5">
            <a:extLst>
              <a:ext uri="{FF2B5EF4-FFF2-40B4-BE49-F238E27FC236}">
                <a16:creationId xmlns:a16="http://schemas.microsoft.com/office/drawing/2014/main" id="{F2FC3771-7618-4481-606A-674C366D4639}"/>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20085D2-77BA-1324-25CF-71C46166133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17" name="Content Placeholder 2">
            <a:extLst>
              <a:ext uri="{FF2B5EF4-FFF2-40B4-BE49-F238E27FC236}">
                <a16:creationId xmlns:a16="http://schemas.microsoft.com/office/drawing/2014/main" id="{31DEA28C-5A4A-D993-AFAC-8ABB378D68FB}"/>
              </a:ext>
            </a:extLst>
          </p:cNvPr>
          <p:cNvSpPr>
            <a:spLocks noGrp="1"/>
          </p:cNvSpPr>
          <p:nvPr>
            <p:ph idx="45" hasCustomPrompt="1"/>
          </p:nvPr>
        </p:nvSpPr>
        <p:spPr>
          <a:xfrm>
            <a:off x="1019436" y="2056768"/>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22" name="Tekstin paikkamerkki 11">
            <a:extLst>
              <a:ext uri="{FF2B5EF4-FFF2-40B4-BE49-F238E27FC236}">
                <a16:creationId xmlns:a16="http://schemas.microsoft.com/office/drawing/2014/main" id="{3F69D1D6-C5EE-5D2B-ACEB-17C395EDE6DD}"/>
              </a:ext>
            </a:extLst>
          </p:cNvPr>
          <p:cNvSpPr>
            <a:spLocks noGrp="1"/>
          </p:cNvSpPr>
          <p:nvPr>
            <p:ph type="body" sz="quarter" idx="46" hasCustomPrompt="1"/>
          </p:nvPr>
        </p:nvSpPr>
        <p:spPr>
          <a:xfrm>
            <a:off x="2800468" y="2820383"/>
            <a:ext cx="756085" cy="464042"/>
          </a:xfrm>
        </p:spPr>
        <p:txBody>
          <a:bodyPr/>
          <a:lstStyle>
            <a:lvl1pPr marL="0" indent="0">
              <a:buFontTx/>
              <a:buNone/>
              <a:defRPr sz="1600" b="1"/>
            </a:lvl1pPr>
          </a:lstStyle>
          <a:p>
            <a:pPr lvl="0"/>
            <a:r>
              <a:rPr lang="fi-FI"/>
              <a:t>mrd. e</a:t>
            </a:r>
            <a:endParaRPr lang="fi-FI" dirty="0"/>
          </a:p>
        </p:txBody>
      </p:sp>
      <p:sp>
        <p:nvSpPr>
          <p:cNvPr id="30" name="Tekstin paikkamerkki 11">
            <a:extLst>
              <a:ext uri="{FF2B5EF4-FFF2-40B4-BE49-F238E27FC236}">
                <a16:creationId xmlns:a16="http://schemas.microsoft.com/office/drawing/2014/main" id="{6E485C54-DD9D-6CA8-9929-7F6BA62DA3CB}"/>
              </a:ext>
            </a:extLst>
          </p:cNvPr>
          <p:cNvSpPr>
            <a:spLocks noGrp="1"/>
          </p:cNvSpPr>
          <p:nvPr>
            <p:ph type="body" sz="quarter" idx="47" hasCustomPrompt="1"/>
          </p:nvPr>
        </p:nvSpPr>
        <p:spPr>
          <a:xfrm>
            <a:off x="4803194" y="2426100"/>
            <a:ext cx="1768763" cy="858325"/>
          </a:xfrm>
        </p:spPr>
        <p:txBody>
          <a:bodyPr/>
          <a:lstStyle>
            <a:lvl1pPr marL="0" indent="0" algn="r">
              <a:buFontTx/>
              <a:buNone/>
              <a:defRPr sz="5400" b="1"/>
            </a:lvl1pPr>
          </a:lstStyle>
          <a:p>
            <a:pPr lvl="0"/>
            <a:r>
              <a:rPr lang="fi-FI"/>
              <a:t>xxxx</a:t>
            </a:r>
            <a:endParaRPr lang="fi-FI" dirty="0"/>
          </a:p>
        </p:txBody>
      </p:sp>
      <p:sp>
        <p:nvSpPr>
          <p:cNvPr id="31" name="Content Placeholder 2">
            <a:extLst>
              <a:ext uri="{FF2B5EF4-FFF2-40B4-BE49-F238E27FC236}">
                <a16:creationId xmlns:a16="http://schemas.microsoft.com/office/drawing/2014/main" id="{4DF819D3-E2DB-B052-18E4-38829BD141E1}"/>
              </a:ext>
            </a:extLst>
          </p:cNvPr>
          <p:cNvSpPr>
            <a:spLocks noGrp="1"/>
          </p:cNvSpPr>
          <p:nvPr>
            <p:ph idx="48" hasCustomPrompt="1"/>
          </p:nvPr>
        </p:nvSpPr>
        <p:spPr>
          <a:xfrm>
            <a:off x="4807763" y="2056768"/>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32" name="Tekstin paikkamerkki 11">
            <a:extLst>
              <a:ext uri="{FF2B5EF4-FFF2-40B4-BE49-F238E27FC236}">
                <a16:creationId xmlns:a16="http://schemas.microsoft.com/office/drawing/2014/main" id="{04FD0470-9789-035A-2C12-4D9F061154A8}"/>
              </a:ext>
            </a:extLst>
          </p:cNvPr>
          <p:cNvSpPr>
            <a:spLocks noGrp="1"/>
          </p:cNvSpPr>
          <p:nvPr>
            <p:ph type="body" sz="quarter" idx="49" hasCustomPrompt="1"/>
          </p:nvPr>
        </p:nvSpPr>
        <p:spPr>
          <a:xfrm>
            <a:off x="6571957" y="2820383"/>
            <a:ext cx="772923" cy="464042"/>
          </a:xfrm>
        </p:spPr>
        <p:txBody>
          <a:bodyPr/>
          <a:lstStyle>
            <a:lvl1pPr marL="0" indent="0">
              <a:buFontTx/>
              <a:buNone/>
              <a:defRPr sz="1600" b="1"/>
            </a:lvl1pPr>
          </a:lstStyle>
          <a:p>
            <a:pPr lvl="0"/>
            <a:r>
              <a:rPr lang="fi-FI"/>
              <a:t>%</a:t>
            </a:r>
            <a:endParaRPr lang="fi-FI" dirty="0"/>
          </a:p>
        </p:txBody>
      </p:sp>
      <p:sp>
        <p:nvSpPr>
          <p:cNvPr id="33" name="Suorakulmio 32">
            <a:extLst>
              <a:ext uri="{FF2B5EF4-FFF2-40B4-BE49-F238E27FC236}">
                <a16:creationId xmlns:a16="http://schemas.microsoft.com/office/drawing/2014/main" id="{1337E3FF-0265-2F8F-62C7-2F3416094626}"/>
              </a:ext>
            </a:extLst>
          </p:cNvPr>
          <p:cNvSpPr>
            <a:spLocks/>
          </p:cNvSpPr>
          <p:nvPr userDrawn="1"/>
        </p:nvSpPr>
        <p:spPr>
          <a:xfrm>
            <a:off x="8156134" y="1630238"/>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34" name="Tekstin paikkamerkki 11">
            <a:extLst>
              <a:ext uri="{FF2B5EF4-FFF2-40B4-BE49-F238E27FC236}">
                <a16:creationId xmlns:a16="http://schemas.microsoft.com/office/drawing/2014/main" id="{D7A60DA0-8968-9E06-2334-A43E50F8E270}"/>
              </a:ext>
            </a:extLst>
          </p:cNvPr>
          <p:cNvSpPr>
            <a:spLocks noGrp="1"/>
          </p:cNvSpPr>
          <p:nvPr>
            <p:ph type="body" sz="quarter" idx="50" hasCustomPrompt="1"/>
          </p:nvPr>
        </p:nvSpPr>
        <p:spPr>
          <a:xfrm>
            <a:off x="8591519" y="2426100"/>
            <a:ext cx="1768765" cy="858325"/>
          </a:xfrm>
        </p:spPr>
        <p:txBody>
          <a:bodyPr/>
          <a:lstStyle>
            <a:lvl1pPr marL="0" indent="0" algn="r">
              <a:buFontTx/>
              <a:buNone/>
              <a:defRPr sz="5400" b="1"/>
            </a:lvl1pPr>
          </a:lstStyle>
          <a:p>
            <a:pPr lvl="0"/>
            <a:r>
              <a:rPr lang="fi-FI"/>
              <a:t>xxxx</a:t>
            </a:r>
            <a:endParaRPr lang="fi-FI" dirty="0"/>
          </a:p>
        </p:txBody>
      </p:sp>
      <p:sp>
        <p:nvSpPr>
          <p:cNvPr id="35" name="Content Placeholder 2">
            <a:extLst>
              <a:ext uri="{FF2B5EF4-FFF2-40B4-BE49-F238E27FC236}">
                <a16:creationId xmlns:a16="http://schemas.microsoft.com/office/drawing/2014/main" id="{5AE7DEDC-9FA0-25AB-A040-610CED4EA692}"/>
              </a:ext>
            </a:extLst>
          </p:cNvPr>
          <p:cNvSpPr>
            <a:spLocks noGrp="1"/>
          </p:cNvSpPr>
          <p:nvPr>
            <p:ph idx="51" hasCustomPrompt="1"/>
          </p:nvPr>
        </p:nvSpPr>
        <p:spPr>
          <a:xfrm>
            <a:off x="8596088" y="2056768"/>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36" name="Tekstin paikkamerkki 11">
            <a:extLst>
              <a:ext uri="{FF2B5EF4-FFF2-40B4-BE49-F238E27FC236}">
                <a16:creationId xmlns:a16="http://schemas.microsoft.com/office/drawing/2014/main" id="{2A1602D9-742A-D348-7418-BBE10DCA0125}"/>
              </a:ext>
            </a:extLst>
          </p:cNvPr>
          <p:cNvSpPr>
            <a:spLocks noGrp="1"/>
          </p:cNvSpPr>
          <p:nvPr>
            <p:ph type="body" sz="quarter" idx="52" hasCustomPrompt="1"/>
          </p:nvPr>
        </p:nvSpPr>
        <p:spPr>
          <a:xfrm>
            <a:off x="10360284" y="2820383"/>
            <a:ext cx="772921" cy="464042"/>
          </a:xfrm>
        </p:spPr>
        <p:txBody>
          <a:bodyPr/>
          <a:lstStyle>
            <a:lvl1pPr marL="0" indent="0">
              <a:buFontTx/>
              <a:buNone/>
              <a:defRPr sz="1600" b="1"/>
            </a:lvl1pPr>
          </a:lstStyle>
          <a:p>
            <a:pPr lvl="0"/>
            <a:r>
              <a:rPr lang="fi-FI"/>
              <a:t>%</a:t>
            </a:r>
            <a:endParaRPr lang="fi-FI" dirty="0"/>
          </a:p>
        </p:txBody>
      </p:sp>
      <p:sp>
        <p:nvSpPr>
          <p:cNvPr id="37" name="Suorakulmio 36">
            <a:extLst>
              <a:ext uri="{FF2B5EF4-FFF2-40B4-BE49-F238E27FC236}">
                <a16:creationId xmlns:a16="http://schemas.microsoft.com/office/drawing/2014/main" id="{AC05F8B1-61C8-2383-B125-96407E5D5156}"/>
              </a:ext>
            </a:extLst>
          </p:cNvPr>
          <p:cNvSpPr>
            <a:spLocks/>
          </p:cNvSpPr>
          <p:nvPr userDrawn="1"/>
        </p:nvSpPr>
        <p:spPr>
          <a:xfrm>
            <a:off x="4367809" y="3933056"/>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38" name="Suorakulmio 37">
            <a:extLst>
              <a:ext uri="{FF2B5EF4-FFF2-40B4-BE49-F238E27FC236}">
                <a16:creationId xmlns:a16="http://schemas.microsoft.com/office/drawing/2014/main" id="{E94FF69A-8E9D-3340-0A91-D54993CB3929}"/>
              </a:ext>
            </a:extLst>
          </p:cNvPr>
          <p:cNvSpPr>
            <a:spLocks/>
          </p:cNvSpPr>
          <p:nvPr userDrawn="1"/>
        </p:nvSpPr>
        <p:spPr>
          <a:xfrm>
            <a:off x="579482" y="3933056"/>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39" name="Tekstin paikkamerkki 11">
            <a:extLst>
              <a:ext uri="{FF2B5EF4-FFF2-40B4-BE49-F238E27FC236}">
                <a16:creationId xmlns:a16="http://schemas.microsoft.com/office/drawing/2014/main" id="{4ABB9CBF-F11A-2E15-623D-EC273EA76780}"/>
              </a:ext>
            </a:extLst>
          </p:cNvPr>
          <p:cNvSpPr>
            <a:spLocks noGrp="1"/>
          </p:cNvSpPr>
          <p:nvPr>
            <p:ph type="body" sz="quarter" idx="53" hasCustomPrompt="1"/>
          </p:nvPr>
        </p:nvSpPr>
        <p:spPr>
          <a:xfrm>
            <a:off x="1014867" y="4728918"/>
            <a:ext cx="1768765" cy="858325"/>
          </a:xfrm>
        </p:spPr>
        <p:txBody>
          <a:bodyPr/>
          <a:lstStyle>
            <a:lvl1pPr marL="0" indent="0" algn="r">
              <a:buFontTx/>
              <a:buNone/>
              <a:defRPr sz="5400" b="1"/>
            </a:lvl1pPr>
          </a:lstStyle>
          <a:p>
            <a:pPr lvl="0"/>
            <a:r>
              <a:rPr lang="fi-FI"/>
              <a:t>xxxx</a:t>
            </a:r>
            <a:endParaRPr lang="fi-FI" dirty="0"/>
          </a:p>
        </p:txBody>
      </p:sp>
      <p:sp>
        <p:nvSpPr>
          <p:cNvPr id="40" name="Content Placeholder 2">
            <a:extLst>
              <a:ext uri="{FF2B5EF4-FFF2-40B4-BE49-F238E27FC236}">
                <a16:creationId xmlns:a16="http://schemas.microsoft.com/office/drawing/2014/main" id="{5E6199A9-D634-CCFD-8539-F0DA6BA65EBE}"/>
              </a:ext>
            </a:extLst>
          </p:cNvPr>
          <p:cNvSpPr>
            <a:spLocks noGrp="1"/>
          </p:cNvSpPr>
          <p:nvPr>
            <p:ph idx="54" hasCustomPrompt="1"/>
          </p:nvPr>
        </p:nvSpPr>
        <p:spPr>
          <a:xfrm>
            <a:off x="1019436" y="4359586"/>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42" name="Tekstin paikkamerkki 11">
            <a:extLst>
              <a:ext uri="{FF2B5EF4-FFF2-40B4-BE49-F238E27FC236}">
                <a16:creationId xmlns:a16="http://schemas.microsoft.com/office/drawing/2014/main" id="{DF09E823-294C-6E28-4D10-08D751CD722C}"/>
              </a:ext>
            </a:extLst>
          </p:cNvPr>
          <p:cNvSpPr>
            <a:spLocks noGrp="1"/>
          </p:cNvSpPr>
          <p:nvPr>
            <p:ph type="body" sz="quarter" idx="55" hasCustomPrompt="1"/>
          </p:nvPr>
        </p:nvSpPr>
        <p:spPr>
          <a:xfrm>
            <a:off x="2800468" y="5123201"/>
            <a:ext cx="756085" cy="464042"/>
          </a:xfrm>
        </p:spPr>
        <p:txBody>
          <a:bodyPr/>
          <a:lstStyle>
            <a:lvl1pPr marL="0" indent="0">
              <a:buFontTx/>
              <a:buNone/>
              <a:defRPr sz="1600" b="1"/>
            </a:lvl1pPr>
          </a:lstStyle>
          <a:p>
            <a:pPr lvl="0"/>
            <a:r>
              <a:rPr lang="fi-FI"/>
              <a:t>%</a:t>
            </a:r>
            <a:endParaRPr lang="fi-FI" dirty="0"/>
          </a:p>
        </p:txBody>
      </p:sp>
      <p:sp>
        <p:nvSpPr>
          <p:cNvPr id="44" name="Tekstin paikkamerkki 11">
            <a:extLst>
              <a:ext uri="{FF2B5EF4-FFF2-40B4-BE49-F238E27FC236}">
                <a16:creationId xmlns:a16="http://schemas.microsoft.com/office/drawing/2014/main" id="{CD0B8961-F01E-3DD7-217A-DE93345AD1F3}"/>
              </a:ext>
            </a:extLst>
          </p:cNvPr>
          <p:cNvSpPr>
            <a:spLocks noGrp="1"/>
          </p:cNvSpPr>
          <p:nvPr>
            <p:ph type="body" sz="quarter" idx="56" hasCustomPrompt="1"/>
          </p:nvPr>
        </p:nvSpPr>
        <p:spPr>
          <a:xfrm>
            <a:off x="4803194" y="4728918"/>
            <a:ext cx="1768763" cy="858325"/>
          </a:xfrm>
        </p:spPr>
        <p:txBody>
          <a:bodyPr/>
          <a:lstStyle>
            <a:lvl1pPr marL="0" indent="0" algn="r">
              <a:buFontTx/>
              <a:buNone/>
              <a:defRPr sz="5400" b="1"/>
            </a:lvl1pPr>
          </a:lstStyle>
          <a:p>
            <a:pPr lvl="0"/>
            <a:r>
              <a:rPr lang="fi-FI"/>
              <a:t>xxxx</a:t>
            </a:r>
            <a:endParaRPr lang="fi-FI" dirty="0"/>
          </a:p>
        </p:txBody>
      </p:sp>
      <p:sp>
        <p:nvSpPr>
          <p:cNvPr id="46" name="Content Placeholder 2">
            <a:extLst>
              <a:ext uri="{FF2B5EF4-FFF2-40B4-BE49-F238E27FC236}">
                <a16:creationId xmlns:a16="http://schemas.microsoft.com/office/drawing/2014/main" id="{298D59E1-C4F2-BEE2-941F-07FCF64E83AB}"/>
              </a:ext>
            </a:extLst>
          </p:cNvPr>
          <p:cNvSpPr>
            <a:spLocks noGrp="1"/>
          </p:cNvSpPr>
          <p:nvPr>
            <p:ph idx="57" hasCustomPrompt="1"/>
          </p:nvPr>
        </p:nvSpPr>
        <p:spPr>
          <a:xfrm>
            <a:off x="4807763" y="4359586"/>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50" name="Tekstin paikkamerkki 11">
            <a:extLst>
              <a:ext uri="{FF2B5EF4-FFF2-40B4-BE49-F238E27FC236}">
                <a16:creationId xmlns:a16="http://schemas.microsoft.com/office/drawing/2014/main" id="{8E39D2CA-569D-B67B-F1C4-7230351EE807}"/>
              </a:ext>
            </a:extLst>
          </p:cNvPr>
          <p:cNvSpPr>
            <a:spLocks noGrp="1"/>
          </p:cNvSpPr>
          <p:nvPr>
            <p:ph type="body" sz="quarter" idx="58" hasCustomPrompt="1"/>
          </p:nvPr>
        </p:nvSpPr>
        <p:spPr>
          <a:xfrm>
            <a:off x="6571957" y="5123201"/>
            <a:ext cx="772923" cy="464042"/>
          </a:xfrm>
        </p:spPr>
        <p:txBody>
          <a:bodyPr/>
          <a:lstStyle>
            <a:lvl1pPr marL="0" indent="0">
              <a:buFontTx/>
              <a:buNone/>
              <a:defRPr sz="1600" b="1"/>
            </a:lvl1pPr>
          </a:lstStyle>
          <a:p>
            <a:pPr lvl="0"/>
            <a:r>
              <a:rPr lang="fi-FI"/>
              <a:t>mrd. e</a:t>
            </a:r>
            <a:endParaRPr lang="fi-FI" dirty="0"/>
          </a:p>
        </p:txBody>
      </p:sp>
      <p:sp>
        <p:nvSpPr>
          <p:cNvPr id="51" name="Suorakulmio 50">
            <a:extLst>
              <a:ext uri="{FF2B5EF4-FFF2-40B4-BE49-F238E27FC236}">
                <a16:creationId xmlns:a16="http://schemas.microsoft.com/office/drawing/2014/main" id="{C95235E8-7DE6-8A35-1877-EF7141BD5391}"/>
              </a:ext>
            </a:extLst>
          </p:cNvPr>
          <p:cNvSpPr>
            <a:spLocks/>
          </p:cNvSpPr>
          <p:nvPr userDrawn="1"/>
        </p:nvSpPr>
        <p:spPr>
          <a:xfrm>
            <a:off x="8156134" y="3933056"/>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52" name="Tekstin paikkamerkki 11">
            <a:extLst>
              <a:ext uri="{FF2B5EF4-FFF2-40B4-BE49-F238E27FC236}">
                <a16:creationId xmlns:a16="http://schemas.microsoft.com/office/drawing/2014/main" id="{D37C1CE1-A5D2-A0BE-4A52-47E506934E73}"/>
              </a:ext>
            </a:extLst>
          </p:cNvPr>
          <p:cNvSpPr>
            <a:spLocks noGrp="1"/>
          </p:cNvSpPr>
          <p:nvPr>
            <p:ph type="body" sz="quarter" idx="59" hasCustomPrompt="1"/>
          </p:nvPr>
        </p:nvSpPr>
        <p:spPr>
          <a:xfrm>
            <a:off x="8591519" y="4728918"/>
            <a:ext cx="1768765" cy="858325"/>
          </a:xfrm>
        </p:spPr>
        <p:txBody>
          <a:bodyPr/>
          <a:lstStyle>
            <a:lvl1pPr marL="0" indent="0" algn="r">
              <a:buFontTx/>
              <a:buNone/>
              <a:defRPr sz="5400" b="1"/>
            </a:lvl1pPr>
          </a:lstStyle>
          <a:p>
            <a:pPr lvl="0"/>
            <a:r>
              <a:rPr lang="fi-FI"/>
              <a:t>xxxx</a:t>
            </a:r>
            <a:endParaRPr lang="fi-FI" dirty="0"/>
          </a:p>
        </p:txBody>
      </p:sp>
      <p:sp>
        <p:nvSpPr>
          <p:cNvPr id="53" name="Content Placeholder 2">
            <a:extLst>
              <a:ext uri="{FF2B5EF4-FFF2-40B4-BE49-F238E27FC236}">
                <a16:creationId xmlns:a16="http://schemas.microsoft.com/office/drawing/2014/main" id="{40FA81C8-69C0-3570-9B19-6258A120A14A}"/>
              </a:ext>
            </a:extLst>
          </p:cNvPr>
          <p:cNvSpPr>
            <a:spLocks noGrp="1"/>
          </p:cNvSpPr>
          <p:nvPr>
            <p:ph idx="60" hasCustomPrompt="1"/>
          </p:nvPr>
        </p:nvSpPr>
        <p:spPr>
          <a:xfrm>
            <a:off x="8596088" y="4359586"/>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54" name="Tekstin paikkamerkki 11">
            <a:extLst>
              <a:ext uri="{FF2B5EF4-FFF2-40B4-BE49-F238E27FC236}">
                <a16:creationId xmlns:a16="http://schemas.microsoft.com/office/drawing/2014/main" id="{B8A9BDE8-128D-D9AF-23EA-9EBCFD8E57B1}"/>
              </a:ext>
            </a:extLst>
          </p:cNvPr>
          <p:cNvSpPr>
            <a:spLocks noGrp="1"/>
          </p:cNvSpPr>
          <p:nvPr>
            <p:ph type="body" sz="quarter" idx="61" hasCustomPrompt="1"/>
          </p:nvPr>
        </p:nvSpPr>
        <p:spPr>
          <a:xfrm>
            <a:off x="10360284" y="5123201"/>
            <a:ext cx="772921" cy="464042"/>
          </a:xfrm>
        </p:spPr>
        <p:txBody>
          <a:bodyPr/>
          <a:lstStyle>
            <a:lvl1pPr marL="0" indent="0">
              <a:buFontTx/>
              <a:buNone/>
              <a:defRPr sz="1600" b="1"/>
            </a:lvl1pPr>
          </a:lstStyle>
          <a:p>
            <a:pPr lvl="0"/>
            <a:r>
              <a:rPr lang="fi-FI"/>
              <a:t>mrd. e</a:t>
            </a:r>
            <a:endParaRPr lang="fi-FI" dirty="0"/>
          </a:p>
        </p:txBody>
      </p:sp>
    </p:spTree>
    <p:extLst>
      <p:ext uri="{BB962C8B-B14F-4D97-AF65-F5344CB8AC3E}">
        <p14:creationId xmlns:p14="http://schemas.microsoft.com/office/powerpoint/2010/main" val="2012355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15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Kolme kuvaa ja laatikkoa">
    <p:spTree>
      <p:nvGrpSpPr>
        <p:cNvPr id="1" name=""/>
        <p:cNvGrpSpPr/>
        <p:nvPr/>
      </p:nvGrpSpPr>
      <p:grpSpPr>
        <a:xfrm>
          <a:off x="0" y="0"/>
          <a:ext cx="0" cy="0"/>
          <a:chOff x="0" y="0"/>
          <a:chExt cx="0" cy="0"/>
        </a:xfrm>
      </p:grpSpPr>
      <p:sp>
        <p:nvSpPr>
          <p:cNvPr id="16" name="Kuvan paikkamerkki 5">
            <a:extLst>
              <a:ext uri="{FF2B5EF4-FFF2-40B4-BE49-F238E27FC236}">
                <a16:creationId xmlns:a16="http://schemas.microsoft.com/office/drawing/2014/main" id="{9537E184-44A7-9CA5-41D9-E7F8C6949639}"/>
              </a:ext>
            </a:extLst>
          </p:cNvPr>
          <p:cNvSpPr>
            <a:spLocks noGrp="1"/>
          </p:cNvSpPr>
          <p:nvPr>
            <p:ph type="pic" sz="quarter" idx="10"/>
          </p:nvPr>
        </p:nvSpPr>
        <p:spPr>
          <a:xfrm>
            <a:off x="-24680" y="0"/>
            <a:ext cx="12216679" cy="6858000"/>
          </a:xfrm>
          <a:prstGeom prst="rect">
            <a:avLst/>
          </a:prstGeom>
        </p:spPr>
        <p:txBody>
          <a:bodyPr/>
          <a:lstStyle/>
          <a:p>
            <a:r>
              <a:rPr lang="fi-FI"/>
              <a:t>Lisää kuva napsauttamalla kuvaketta</a:t>
            </a:r>
            <a:endParaRPr lang="en-US"/>
          </a:p>
        </p:txBody>
      </p:sp>
      <p:sp>
        <p:nvSpPr>
          <p:cNvPr id="4" name="Suorakulmio 3">
            <a:extLst>
              <a:ext uri="{FF2B5EF4-FFF2-40B4-BE49-F238E27FC236}">
                <a16:creationId xmlns:a16="http://schemas.microsoft.com/office/drawing/2014/main" id="{6BBAA706-A851-954D-7548-9AECC5FF7361}"/>
              </a:ext>
            </a:extLst>
          </p:cNvPr>
          <p:cNvSpPr>
            <a:spLocks/>
          </p:cNvSpPr>
          <p:nvPr userDrawn="1"/>
        </p:nvSpPr>
        <p:spPr>
          <a:xfrm>
            <a:off x="565151" y="3010738"/>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6" name="Suorakulmio 5">
            <a:extLst>
              <a:ext uri="{FF2B5EF4-FFF2-40B4-BE49-F238E27FC236}">
                <a16:creationId xmlns:a16="http://schemas.microsoft.com/office/drawing/2014/main" id="{ADD96798-EB60-C721-3FCD-B3A4EA52104A}"/>
              </a:ext>
            </a:extLst>
          </p:cNvPr>
          <p:cNvSpPr>
            <a:spLocks/>
          </p:cNvSpPr>
          <p:nvPr userDrawn="1"/>
        </p:nvSpPr>
        <p:spPr>
          <a:xfrm>
            <a:off x="4364658" y="2996727"/>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8" name="Suorakulmio 7">
            <a:extLst>
              <a:ext uri="{FF2B5EF4-FFF2-40B4-BE49-F238E27FC236}">
                <a16:creationId xmlns:a16="http://schemas.microsoft.com/office/drawing/2014/main" id="{5F179F64-781C-9DB1-7D78-72F01D971FE5}"/>
              </a:ext>
            </a:extLst>
          </p:cNvPr>
          <p:cNvSpPr>
            <a:spLocks/>
          </p:cNvSpPr>
          <p:nvPr userDrawn="1"/>
        </p:nvSpPr>
        <p:spPr>
          <a:xfrm>
            <a:off x="8164165" y="2996727"/>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11" name="Tekstin paikkamerkki 11">
            <a:extLst>
              <a:ext uri="{FF2B5EF4-FFF2-40B4-BE49-F238E27FC236}">
                <a16:creationId xmlns:a16="http://schemas.microsoft.com/office/drawing/2014/main" id="{FBD67ABD-2EE0-0F20-81C7-84C0AB58E49E}"/>
              </a:ext>
            </a:extLst>
          </p:cNvPr>
          <p:cNvSpPr>
            <a:spLocks noGrp="1"/>
          </p:cNvSpPr>
          <p:nvPr>
            <p:ph type="body" sz="quarter" idx="33" hasCustomPrompt="1"/>
          </p:nvPr>
        </p:nvSpPr>
        <p:spPr>
          <a:xfrm>
            <a:off x="972203" y="3737466"/>
            <a:ext cx="2514667" cy="792758"/>
          </a:xfrm>
        </p:spPr>
        <p:txBody>
          <a:bodyPr/>
          <a:lstStyle>
            <a:lvl1pPr marL="0" indent="0" algn="ctr">
              <a:buFontTx/>
              <a:buNone/>
              <a:defRPr sz="4000" b="1"/>
            </a:lvl1pPr>
          </a:lstStyle>
          <a:p>
            <a:pPr lvl="0"/>
            <a:r>
              <a:rPr lang="fi-FI"/>
              <a:t>xx xxx</a:t>
            </a:r>
            <a:endParaRPr lang="fi-FI" dirty="0"/>
          </a:p>
        </p:txBody>
      </p:sp>
      <p:sp>
        <p:nvSpPr>
          <p:cNvPr id="12" name="Tekstin paikkamerkki 11">
            <a:extLst>
              <a:ext uri="{FF2B5EF4-FFF2-40B4-BE49-F238E27FC236}">
                <a16:creationId xmlns:a16="http://schemas.microsoft.com/office/drawing/2014/main" id="{77057FFA-FB03-1823-0A88-4908B765F94E}"/>
              </a:ext>
            </a:extLst>
          </p:cNvPr>
          <p:cNvSpPr>
            <a:spLocks noGrp="1"/>
          </p:cNvSpPr>
          <p:nvPr>
            <p:ph type="body" sz="quarter" idx="34" hasCustomPrompt="1"/>
          </p:nvPr>
        </p:nvSpPr>
        <p:spPr>
          <a:xfrm>
            <a:off x="4799044" y="4184007"/>
            <a:ext cx="2514667" cy="618463"/>
          </a:xfrm>
        </p:spPr>
        <p:txBody>
          <a:bodyPr/>
          <a:lstStyle>
            <a:lvl1pPr marL="0" indent="0" algn="ctr">
              <a:buFontTx/>
              <a:buNone/>
              <a:defRPr sz="4000" b="1"/>
            </a:lvl1pPr>
          </a:lstStyle>
          <a:p>
            <a:pPr lvl="0"/>
            <a:r>
              <a:rPr lang="fi-FI"/>
              <a:t>xxx xxx</a:t>
            </a:r>
            <a:endParaRPr lang="fi-FI" dirty="0"/>
          </a:p>
        </p:txBody>
      </p:sp>
      <p:sp>
        <p:nvSpPr>
          <p:cNvPr id="13" name="Tekstin paikkamerkki 11">
            <a:extLst>
              <a:ext uri="{FF2B5EF4-FFF2-40B4-BE49-F238E27FC236}">
                <a16:creationId xmlns:a16="http://schemas.microsoft.com/office/drawing/2014/main" id="{A40DEE99-FD04-D44F-C178-2C23105A2C6A}"/>
              </a:ext>
            </a:extLst>
          </p:cNvPr>
          <p:cNvSpPr>
            <a:spLocks noGrp="1"/>
          </p:cNvSpPr>
          <p:nvPr>
            <p:ph type="body" sz="quarter" idx="35" hasCustomPrompt="1"/>
          </p:nvPr>
        </p:nvSpPr>
        <p:spPr>
          <a:xfrm>
            <a:off x="8595380" y="4186539"/>
            <a:ext cx="2514667" cy="618463"/>
          </a:xfrm>
        </p:spPr>
        <p:txBody>
          <a:bodyPr/>
          <a:lstStyle>
            <a:lvl1pPr marL="0" indent="0" algn="ctr">
              <a:buFontTx/>
              <a:buNone/>
              <a:defRPr sz="4000" b="1"/>
            </a:lvl1pPr>
          </a:lstStyle>
          <a:p>
            <a:pPr lvl="0"/>
            <a:r>
              <a:rPr lang="fi-FI"/>
              <a:t>xxx xxx</a:t>
            </a:r>
            <a:endParaRPr lang="fi-FI" dirty="0"/>
          </a:p>
        </p:txBody>
      </p:sp>
      <p:sp>
        <p:nvSpPr>
          <p:cNvPr id="25" name="Content Placeholder 2">
            <a:extLst>
              <a:ext uri="{FF2B5EF4-FFF2-40B4-BE49-F238E27FC236}">
                <a16:creationId xmlns:a16="http://schemas.microsoft.com/office/drawing/2014/main" id="{B838C05A-3048-2337-9B25-966E03F5B6C0}"/>
              </a:ext>
            </a:extLst>
          </p:cNvPr>
          <p:cNvSpPr>
            <a:spLocks noGrp="1"/>
          </p:cNvSpPr>
          <p:nvPr>
            <p:ph idx="26" hasCustomPrompt="1"/>
          </p:nvPr>
        </p:nvSpPr>
        <p:spPr>
          <a:xfrm>
            <a:off x="977817" y="3421679"/>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7" name="Content Placeholder 2">
            <a:extLst>
              <a:ext uri="{FF2B5EF4-FFF2-40B4-BE49-F238E27FC236}">
                <a16:creationId xmlns:a16="http://schemas.microsoft.com/office/drawing/2014/main" id="{7BF09B8C-D37E-9BA9-A10E-EE7E405C7D2E}"/>
              </a:ext>
            </a:extLst>
          </p:cNvPr>
          <p:cNvSpPr>
            <a:spLocks noGrp="1"/>
          </p:cNvSpPr>
          <p:nvPr>
            <p:ph idx="32" hasCustomPrompt="1"/>
          </p:nvPr>
        </p:nvSpPr>
        <p:spPr>
          <a:xfrm>
            <a:off x="8595802" y="3797249"/>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 name="Date Placeholder 3">
            <a:extLst>
              <a:ext uri="{FF2B5EF4-FFF2-40B4-BE49-F238E27FC236}">
                <a16:creationId xmlns:a16="http://schemas.microsoft.com/office/drawing/2014/main" id="{B747090F-6066-D7B6-6EB2-7A6A160E6A81}"/>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AA6FF779-9E9F-79AC-F829-6F0D89011EED}"/>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20C6F891-CBED-56B9-7584-76D64570FB8A}"/>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8E90696-14A0-B8C9-657E-FD905253A7E0}"/>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19" name="Content Placeholder 2">
            <a:extLst>
              <a:ext uri="{FF2B5EF4-FFF2-40B4-BE49-F238E27FC236}">
                <a16:creationId xmlns:a16="http://schemas.microsoft.com/office/drawing/2014/main" id="{F1A3578D-09C7-C438-6D20-99C648DAF5B7}"/>
              </a:ext>
            </a:extLst>
          </p:cNvPr>
          <p:cNvSpPr>
            <a:spLocks noGrp="1"/>
          </p:cNvSpPr>
          <p:nvPr>
            <p:ph idx="38" hasCustomPrompt="1"/>
          </p:nvPr>
        </p:nvSpPr>
        <p:spPr>
          <a:xfrm>
            <a:off x="977817" y="4543224"/>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1" name="Tekstin paikkamerkki 11">
            <a:extLst>
              <a:ext uri="{FF2B5EF4-FFF2-40B4-BE49-F238E27FC236}">
                <a16:creationId xmlns:a16="http://schemas.microsoft.com/office/drawing/2014/main" id="{D9109E82-9C90-AE64-47D7-9D44185F8415}"/>
              </a:ext>
            </a:extLst>
          </p:cNvPr>
          <p:cNvSpPr>
            <a:spLocks noGrp="1"/>
          </p:cNvSpPr>
          <p:nvPr>
            <p:ph type="body" sz="quarter" idx="39" hasCustomPrompt="1"/>
          </p:nvPr>
        </p:nvSpPr>
        <p:spPr>
          <a:xfrm>
            <a:off x="983431" y="4857156"/>
            <a:ext cx="2514667" cy="792758"/>
          </a:xfrm>
        </p:spPr>
        <p:txBody>
          <a:bodyPr/>
          <a:lstStyle>
            <a:lvl1pPr marL="0" indent="0" algn="ctr">
              <a:buFontTx/>
              <a:buNone/>
              <a:defRPr sz="4000" b="1"/>
            </a:lvl1pPr>
          </a:lstStyle>
          <a:p>
            <a:pPr lvl="0"/>
            <a:r>
              <a:rPr lang="fi-FI"/>
              <a:t>xx xxx</a:t>
            </a:r>
            <a:endParaRPr lang="fi-FI" dirty="0"/>
          </a:p>
        </p:txBody>
      </p:sp>
      <p:sp>
        <p:nvSpPr>
          <p:cNvPr id="22" name="Content Placeholder 2">
            <a:extLst>
              <a:ext uri="{FF2B5EF4-FFF2-40B4-BE49-F238E27FC236}">
                <a16:creationId xmlns:a16="http://schemas.microsoft.com/office/drawing/2014/main" id="{7AD44AFC-7345-A2B8-C99E-1D89CA9745A1}"/>
              </a:ext>
            </a:extLst>
          </p:cNvPr>
          <p:cNvSpPr>
            <a:spLocks noGrp="1"/>
          </p:cNvSpPr>
          <p:nvPr>
            <p:ph idx="40" hasCustomPrompt="1"/>
          </p:nvPr>
        </p:nvSpPr>
        <p:spPr>
          <a:xfrm>
            <a:off x="8616279" y="4873152"/>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3" name="Content Placeholder 2">
            <a:extLst>
              <a:ext uri="{FF2B5EF4-FFF2-40B4-BE49-F238E27FC236}">
                <a16:creationId xmlns:a16="http://schemas.microsoft.com/office/drawing/2014/main" id="{0EB33982-4BFC-991F-2F97-8E3B8B895D9F}"/>
              </a:ext>
            </a:extLst>
          </p:cNvPr>
          <p:cNvSpPr>
            <a:spLocks noGrp="1"/>
          </p:cNvSpPr>
          <p:nvPr>
            <p:ph idx="41" hasCustomPrompt="1"/>
          </p:nvPr>
        </p:nvSpPr>
        <p:spPr>
          <a:xfrm>
            <a:off x="4793430" y="3572051"/>
            <a:ext cx="2520281" cy="535531"/>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err="1"/>
              <a:t>nostrud</a:t>
            </a:r>
            <a:r>
              <a:rPr lang="fi-FI"/>
              <a:t>                  exercitation </a:t>
            </a:r>
            <a:endParaRPr lang="fi-FI" dirty="0"/>
          </a:p>
        </p:txBody>
      </p:sp>
    </p:spTree>
    <p:extLst>
      <p:ext uri="{BB962C8B-B14F-4D97-AF65-F5344CB8AC3E}">
        <p14:creationId xmlns:p14="http://schemas.microsoft.com/office/powerpoint/2010/main" val="1313291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DD7A044-AC89-2C88-2AE5-54486595A9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Group 6">
            <a:extLst>
              <a:ext uri="{FF2B5EF4-FFF2-40B4-BE49-F238E27FC236}">
                <a16:creationId xmlns:a16="http://schemas.microsoft.com/office/drawing/2014/main" id="{2CF64E88-7A6C-6FFF-1D2A-3825F13B9A8B}"/>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EC81CB71-23DA-3228-4576-9F1F6CEE0342}"/>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46CC6388-AFC1-C491-2922-A04BCBD04E4A}"/>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Footer Placeholder 4">
            <a:extLst>
              <a:ext uri="{FF2B5EF4-FFF2-40B4-BE49-F238E27FC236}">
                <a16:creationId xmlns:a16="http://schemas.microsoft.com/office/drawing/2014/main" id="{C5F2395F-D186-D36C-19A1-31F65CEE57D7}"/>
              </a:ext>
            </a:extLst>
          </p:cNvPr>
          <p:cNvSpPr>
            <a:spLocks noGrp="1"/>
          </p:cNvSpPr>
          <p:nvPr>
            <p:ph type="ftr" sz="quarter" idx="3"/>
          </p:nvPr>
        </p:nvSpPr>
        <p:spPr>
          <a:xfrm>
            <a:off x="3647728" y="6539825"/>
            <a:ext cx="3024336" cy="130183"/>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sp>
        <p:nvSpPr>
          <p:cNvPr id="19" name="Slide Number Placeholder 5">
            <a:extLst>
              <a:ext uri="{FF2B5EF4-FFF2-40B4-BE49-F238E27FC236}">
                <a16:creationId xmlns:a16="http://schemas.microsoft.com/office/drawing/2014/main" id="{7FF7367A-DD41-4D69-6A2E-A4A04E1031ED}"/>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
        <p:nvSpPr>
          <p:cNvPr id="10" name="Subtitle 2">
            <a:extLst>
              <a:ext uri="{FF2B5EF4-FFF2-40B4-BE49-F238E27FC236}">
                <a16:creationId xmlns:a16="http://schemas.microsoft.com/office/drawing/2014/main" id="{C4C8E261-A702-B3DB-7706-CB000D2CA133}"/>
              </a:ext>
            </a:extLst>
          </p:cNvPr>
          <p:cNvSpPr>
            <a:spLocks noGrp="1"/>
          </p:cNvSpPr>
          <p:nvPr>
            <p:ph type="subTitle" idx="1" hasCustomPrompt="1"/>
          </p:nvPr>
        </p:nvSpPr>
        <p:spPr>
          <a:xfrm>
            <a:off x="766763" y="2492896"/>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
        <p:nvSpPr>
          <p:cNvPr id="9" name="Title 1">
            <a:extLst>
              <a:ext uri="{FF2B5EF4-FFF2-40B4-BE49-F238E27FC236}">
                <a16:creationId xmlns:a16="http://schemas.microsoft.com/office/drawing/2014/main" id="{E138FEFA-A2DF-D1A7-C7C1-3629B7D46239}"/>
              </a:ext>
            </a:extLst>
          </p:cNvPr>
          <p:cNvSpPr>
            <a:spLocks noGrp="1"/>
          </p:cNvSpPr>
          <p:nvPr>
            <p:ph type="ctrTitle" hasCustomPrompt="1"/>
          </p:nvPr>
        </p:nvSpPr>
        <p:spPr>
          <a:xfrm>
            <a:off x="766763" y="2996952"/>
            <a:ext cx="10658476" cy="1152128"/>
          </a:xfrm>
          <a:prstGeom prst="rect">
            <a:avLst/>
          </a:prstGeom>
        </p:spPr>
        <p:txBody>
          <a:bodyPr anchor="b" anchorCtr="0"/>
          <a:lstStyle>
            <a:lvl1pPr algn="ctr">
              <a:lnSpc>
                <a:spcPct val="80000"/>
              </a:lnSpc>
              <a:defRPr sz="4400">
                <a:solidFill>
                  <a:schemeClr val="tx1"/>
                </a:solidFill>
              </a:defRPr>
            </a:lvl1pPr>
          </a:lstStyle>
          <a:p>
            <a:r>
              <a:rPr lang="fi-FI" dirty="0"/>
              <a:t>Lisää otsikkoteksti</a:t>
            </a:r>
            <a:br>
              <a:rPr lang="fi-FI" dirty="0"/>
            </a:br>
            <a:r>
              <a:rPr lang="fi-FI" dirty="0"/>
              <a:t>napsauttamalla</a:t>
            </a:r>
          </a:p>
        </p:txBody>
      </p:sp>
    </p:spTree>
    <p:extLst>
      <p:ext uri="{BB962C8B-B14F-4D97-AF65-F5344CB8AC3E}">
        <p14:creationId xmlns:p14="http://schemas.microsoft.com/office/powerpoint/2010/main" val="157044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1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DD7A044-AC89-2C88-2AE5-54486595A9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Group 6">
            <a:extLst>
              <a:ext uri="{FF2B5EF4-FFF2-40B4-BE49-F238E27FC236}">
                <a16:creationId xmlns:a16="http://schemas.microsoft.com/office/drawing/2014/main" id="{2CF64E88-7A6C-6FFF-1D2A-3825F13B9A8B}"/>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EC81CB71-23DA-3228-4576-9F1F6CEE0342}"/>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46CC6388-AFC1-C491-2922-A04BCBD04E4A}"/>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Footer Placeholder 4">
            <a:extLst>
              <a:ext uri="{FF2B5EF4-FFF2-40B4-BE49-F238E27FC236}">
                <a16:creationId xmlns:a16="http://schemas.microsoft.com/office/drawing/2014/main" id="{C5F2395F-D186-D36C-19A1-31F65CEE57D7}"/>
              </a:ext>
            </a:extLst>
          </p:cNvPr>
          <p:cNvSpPr>
            <a:spLocks noGrp="1"/>
          </p:cNvSpPr>
          <p:nvPr>
            <p:ph type="ftr" sz="quarter" idx="3"/>
          </p:nvPr>
        </p:nvSpPr>
        <p:spPr>
          <a:xfrm>
            <a:off x="3647728" y="6539825"/>
            <a:ext cx="3024336" cy="130183"/>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sp>
        <p:nvSpPr>
          <p:cNvPr id="19" name="Slide Number Placeholder 5">
            <a:extLst>
              <a:ext uri="{FF2B5EF4-FFF2-40B4-BE49-F238E27FC236}">
                <a16:creationId xmlns:a16="http://schemas.microsoft.com/office/drawing/2014/main" id="{7FF7367A-DD41-4D69-6A2E-A4A04E1031ED}"/>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
        <p:nvSpPr>
          <p:cNvPr id="10" name="Subtitle 2">
            <a:extLst>
              <a:ext uri="{FF2B5EF4-FFF2-40B4-BE49-F238E27FC236}">
                <a16:creationId xmlns:a16="http://schemas.microsoft.com/office/drawing/2014/main" id="{C4C8E261-A702-B3DB-7706-CB000D2CA133}"/>
              </a:ext>
            </a:extLst>
          </p:cNvPr>
          <p:cNvSpPr>
            <a:spLocks noGrp="1"/>
          </p:cNvSpPr>
          <p:nvPr>
            <p:ph type="subTitle" idx="1" hasCustomPrompt="1"/>
          </p:nvPr>
        </p:nvSpPr>
        <p:spPr>
          <a:xfrm>
            <a:off x="766763" y="2492896"/>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
        <p:nvSpPr>
          <p:cNvPr id="9" name="Title 1">
            <a:extLst>
              <a:ext uri="{FF2B5EF4-FFF2-40B4-BE49-F238E27FC236}">
                <a16:creationId xmlns:a16="http://schemas.microsoft.com/office/drawing/2014/main" id="{E138FEFA-A2DF-D1A7-C7C1-3629B7D46239}"/>
              </a:ext>
            </a:extLst>
          </p:cNvPr>
          <p:cNvSpPr>
            <a:spLocks noGrp="1"/>
          </p:cNvSpPr>
          <p:nvPr>
            <p:ph type="ctrTitle" hasCustomPrompt="1"/>
          </p:nvPr>
        </p:nvSpPr>
        <p:spPr>
          <a:xfrm>
            <a:off x="766763" y="2996952"/>
            <a:ext cx="10658476" cy="1152128"/>
          </a:xfrm>
          <a:prstGeom prst="rect">
            <a:avLst/>
          </a:prstGeom>
        </p:spPr>
        <p:txBody>
          <a:bodyPr anchor="b" anchorCtr="0"/>
          <a:lstStyle>
            <a:lvl1pPr algn="ctr">
              <a:lnSpc>
                <a:spcPct val="80000"/>
              </a:lnSpc>
              <a:defRPr sz="4400">
                <a:solidFill>
                  <a:schemeClr val="tx1"/>
                </a:solidFill>
              </a:defRPr>
            </a:lvl1pPr>
          </a:lstStyle>
          <a:p>
            <a:r>
              <a:rPr lang="fi-FI" dirty="0"/>
              <a:t>Lisää otsikkoteksti</a:t>
            </a:r>
            <a:br>
              <a:rPr lang="fi-FI" dirty="0"/>
            </a:br>
            <a:r>
              <a:rPr lang="fi-FI" dirty="0"/>
              <a:t>napsauttamalla</a:t>
            </a:r>
          </a:p>
        </p:txBody>
      </p:sp>
    </p:spTree>
    <p:extLst>
      <p:ext uri="{BB962C8B-B14F-4D97-AF65-F5344CB8AC3E}">
        <p14:creationId xmlns:p14="http://schemas.microsoft.com/office/powerpoint/2010/main" val="303674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8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DD7A044-AC89-2C88-2AE5-54486595A9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Group 6">
            <a:extLst>
              <a:ext uri="{FF2B5EF4-FFF2-40B4-BE49-F238E27FC236}">
                <a16:creationId xmlns:a16="http://schemas.microsoft.com/office/drawing/2014/main" id="{2CF64E88-7A6C-6FFF-1D2A-3825F13B9A8B}"/>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EC81CB71-23DA-3228-4576-9F1F6CEE0342}"/>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46CC6388-AFC1-C491-2922-A04BCBD04E4A}"/>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Footer Placeholder 4">
            <a:extLst>
              <a:ext uri="{FF2B5EF4-FFF2-40B4-BE49-F238E27FC236}">
                <a16:creationId xmlns:a16="http://schemas.microsoft.com/office/drawing/2014/main" id="{C5F2395F-D186-D36C-19A1-31F65CEE57D7}"/>
              </a:ext>
            </a:extLst>
          </p:cNvPr>
          <p:cNvSpPr>
            <a:spLocks noGrp="1"/>
          </p:cNvSpPr>
          <p:nvPr>
            <p:ph type="ftr" sz="quarter" idx="3"/>
          </p:nvPr>
        </p:nvSpPr>
        <p:spPr>
          <a:xfrm>
            <a:off x="3647728" y="6539825"/>
            <a:ext cx="3024336" cy="130183"/>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sp>
        <p:nvSpPr>
          <p:cNvPr id="19" name="Slide Number Placeholder 5">
            <a:extLst>
              <a:ext uri="{FF2B5EF4-FFF2-40B4-BE49-F238E27FC236}">
                <a16:creationId xmlns:a16="http://schemas.microsoft.com/office/drawing/2014/main" id="{7FF7367A-DD41-4D69-6A2E-A4A04E1031ED}"/>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
        <p:nvSpPr>
          <p:cNvPr id="3" name="Subtitle 2">
            <a:extLst>
              <a:ext uri="{FF2B5EF4-FFF2-40B4-BE49-F238E27FC236}">
                <a16:creationId xmlns:a16="http://schemas.microsoft.com/office/drawing/2014/main" id="{D666F581-D7C7-8BEB-032E-3C80CA841131}"/>
              </a:ext>
            </a:extLst>
          </p:cNvPr>
          <p:cNvSpPr>
            <a:spLocks noGrp="1"/>
          </p:cNvSpPr>
          <p:nvPr>
            <p:ph type="subTitle" idx="1" hasCustomPrompt="1"/>
          </p:nvPr>
        </p:nvSpPr>
        <p:spPr>
          <a:xfrm>
            <a:off x="766763" y="2492896"/>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
        <p:nvSpPr>
          <p:cNvPr id="4" name="Title 1">
            <a:extLst>
              <a:ext uri="{FF2B5EF4-FFF2-40B4-BE49-F238E27FC236}">
                <a16:creationId xmlns:a16="http://schemas.microsoft.com/office/drawing/2014/main" id="{B94CA7A6-8A9B-D8C0-2B4A-89C77E30F0A8}"/>
              </a:ext>
            </a:extLst>
          </p:cNvPr>
          <p:cNvSpPr>
            <a:spLocks noGrp="1"/>
          </p:cNvSpPr>
          <p:nvPr>
            <p:ph type="ctrTitle" hasCustomPrompt="1"/>
          </p:nvPr>
        </p:nvSpPr>
        <p:spPr>
          <a:xfrm>
            <a:off x="766763" y="2996952"/>
            <a:ext cx="10658476" cy="1152128"/>
          </a:xfrm>
          <a:prstGeom prst="rect">
            <a:avLst/>
          </a:prstGeom>
        </p:spPr>
        <p:txBody>
          <a:bodyPr anchor="b" anchorCtr="0"/>
          <a:lstStyle>
            <a:lvl1pPr algn="ctr">
              <a:lnSpc>
                <a:spcPct val="80000"/>
              </a:lnSpc>
              <a:defRPr sz="4400">
                <a:solidFill>
                  <a:schemeClr val="tx1"/>
                </a:solidFill>
              </a:defRPr>
            </a:lvl1pPr>
          </a:lstStyle>
          <a:p>
            <a:r>
              <a:rPr lang="fi-FI" dirty="0"/>
              <a:t>Lisää otsikkoteksti</a:t>
            </a:r>
            <a:br>
              <a:rPr lang="fi-FI" dirty="0"/>
            </a:br>
            <a:r>
              <a:rPr lang="fi-FI" dirty="0"/>
              <a:t>napsauttamalla</a:t>
            </a:r>
          </a:p>
        </p:txBody>
      </p:sp>
    </p:spTree>
    <p:extLst>
      <p:ext uri="{BB962C8B-B14F-4D97-AF65-F5344CB8AC3E}">
        <p14:creationId xmlns:p14="http://schemas.microsoft.com/office/powerpoint/2010/main" val="1345245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0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DD7A044-AC89-2C88-2AE5-54486595A9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Group 6">
            <a:extLst>
              <a:ext uri="{FF2B5EF4-FFF2-40B4-BE49-F238E27FC236}">
                <a16:creationId xmlns:a16="http://schemas.microsoft.com/office/drawing/2014/main" id="{2CF64E88-7A6C-6FFF-1D2A-3825F13B9A8B}"/>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EC81CB71-23DA-3228-4576-9F1F6CEE0342}"/>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46CC6388-AFC1-C491-2922-A04BCBD04E4A}"/>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Footer Placeholder 4">
            <a:extLst>
              <a:ext uri="{FF2B5EF4-FFF2-40B4-BE49-F238E27FC236}">
                <a16:creationId xmlns:a16="http://schemas.microsoft.com/office/drawing/2014/main" id="{C5F2395F-D186-D36C-19A1-31F65CEE57D7}"/>
              </a:ext>
            </a:extLst>
          </p:cNvPr>
          <p:cNvSpPr>
            <a:spLocks noGrp="1"/>
          </p:cNvSpPr>
          <p:nvPr>
            <p:ph type="ftr" sz="quarter" idx="3"/>
          </p:nvPr>
        </p:nvSpPr>
        <p:spPr>
          <a:xfrm>
            <a:off x="3647728" y="6539825"/>
            <a:ext cx="3024336" cy="130183"/>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sp>
        <p:nvSpPr>
          <p:cNvPr id="19" name="Slide Number Placeholder 5">
            <a:extLst>
              <a:ext uri="{FF2B5EF4-FFF2-40B4-BE49-F238E27FC236}">
                <a16:creationId xmlns:a16="http://schemas.microsoft.com/office/drawing/2014/main" id="{7FF7367A-DD41-4D69-6A2E-A4A04E1031ED}"/>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
        <p:nvSpPr>
          <p:cNvPr id="2" name="Title 6">
            <a:extLst>
              <a:ext uri="{FF2B5EF4-FFF2-40B4-BE49-F238E27FC236}">
                <a16:creationId xmlns:a16="http://schemas.microsoft.com/office/drawing/2014/main" id="{6F5F4A9E-EFFE-3AEB-5207-B1A54CDBD726}"/>
              </a:ext>
            </a:extLst>
          </p:cNvPr>
          <p:cNvSpPr>
            <a:spLocks noGrp="1"/>
          </p:cNvSpPr>
          <p:nvPr>
            <p:ph type="title" hasCustomPrompt="1"/>
          </p:nvPr>
        </p:nvSpPr>
        <p:spPr>
          <a:xfrm>
            <a:off x="754743" y="2780928"/>
            <a:ext cx="10669849" cy="1008782"/>
          </a:xfrm>
          <a:prstGeom prst="rect">
            <a:avLst/>
          </a:prstGeom>
        </p:spPr>
        <p:txBody>
          <a:bodyPr anchor="t" anchorCtr="0"/>
          <a:lstStyle>
            <a:lvl1pPr algn="ctr">
              <a:lnSpc>
                <a:spcPct val="80000"/>
              </a:lnSpc>
              <a:defRPr sz="4200">
                <a:solidFill>
                  <a:schemeClr val="accent1"/>
                </a:solidFill>
              </a:defRPr>
            </a:lvl1pPr>
          </a:lstStyle>
          <a:p>
            <a:r>
              <a:rPr lang="fi-FI" dirty="0"/>
              <a:t>Lisää otsikkoteksti </a:t>
            </a:r>
            <a:br>
              <a:rPr lang="fi-FI" dirty="0"/>
            </a:br>
            <a:r>
              <a:rPr lang="fi-FI" dirty="0"/>
              <a:t>napsauttamalla</a:t>
            </a:r>
          </a:p>
        </p:txBody>
      </p:sp>
    </p:spTree>
    <p:extLst>
      <p:ext uri="{BB962C8B-B14F-4D97-AF65-F5344CB8AC3E}">
        <p14:creationId xmlns:p14="http://schemas.microsoft.com/office/powerpoint/2010/main" val="246004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6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DD7A044-AC89-2C88-2AE5-54486595A9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Group 6">
            <a:extLst>
              <a:ext uri="{FF2B5EF4-FFF2-40B4-BE49-F238E27FC236}">
                <a16:creationId xmlns:a16="http://schemas.microsoft.com/office/drawing/2014/main" id="{2CF64E88-7A6C-6FFF-1D2A-3825F13B9A8B}"/>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EC81CB71-23DA-3228-4576-9F1F6CEE0342}"/>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46CC6388-AFC1-C491-2922-A04BCBD04E4A}"/>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Footer Placeholder 4">
            <a:extLst>
              <a:ext uri="{FF2B5EF4-FFF2-40B4-BE49-F238E27FC236}">
                <a16:creationId xmlns:a16="http://schemas.microsoft.com/office/drawing/2014/main" id="{C5F2395F-D186-D36C-19A1-31F65CEE57D7}"/>
              </a:ext>
            </a:extLst>
          </p:cNvPr>
          <p:cNvSpPr>
            <a:spLocks noGrp="1"/>
          </p:cNvSpPr>
          <p:nvPr>
            <p:ph type="ftr" sz="quarter" idx="3"/>
          </p:nvPr>
        </p:nvSpPr>
        <p:spPr>
          <a:xfrm>
            <a:off x="3647728" y="6539825"/>
            <a:ext cx="3024336" cy="130183"/>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sp>
        <p:nvSpPr>
          <p:cNvPr id="19" name="Slide Number Placeholder 5">
            <a:extLst>
              <a:ext uri="{FF2B5EF4-FFF2-40B4-BE49-F238E27FC236}">
                <a16:creationId xmlns:a16="http://schemas.microsoft.com/office/drawing/2014/main" id="{7FF7367A-DD41-4D69-6A2E-A4A04E1031ED}"/>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
        <p:nvSpPr>
          <p:cNvPr id="10" name="Subtitle 2">
            <a:extLst>
              <a:ext uri="{FF2B5EF4-FFF2-40B4-BE49-F238E27FC236}">
                <a16:creationId xmlns:a16="http://schemas.microsoft.com/office/drawing/2014/main" id="{C4C8E261-A702-B3DB-7706-CB000D2CA133}"/>
              </a:ext>
            </a:extLst>
          </p:cNvPr>
          <p:cNvSpPr>
            <a:spLocks noGrp="1"/>
          </p:cNvSpPr>
          <p:nvPr>
            <p:ph type="subTitle" idx="1" hasCustomPrompt="1"/>
          </p:nvPr>
        </p:nvSpPr>
        <p:spPr>
          <a:xfrm>
            <a:off x="766763" y="2492896"/>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
        <p:nvSpPr>
          <p:cNvPr id="9" name="Title 1">
            <a:extLst>
              <a:ext uri="{FF2B5EF4-FFF2-40B4-BE49-F238E27FC236}">
                <a16:creationId xmlns:a16="http://schemas.microsoft.com/office/drawing/2014/main" id="{E138FEFA-A2DF-D1A7-C7C1-3629B7D46239}"/>
              </a:ext>
            </a:extLst>
          </p:cNvPr>
          <p:cNvSpPr>
            <a:spLocks noGrp="1"/>
          </p:cNvSpPr>
          <p:nvPr>
            <p:ph type="ctrTitle" hasCustomPrompt="1"/>
          </p:nvPr>
        </p:nvSpPr>
        <p:spPr>
          <a:xfrm>
            <a:off x="766763" y="2996952"/>
            <a:ext cx="10658476" cy="1152128"/>
          </a:xfrm>
          <a:prstGeom prst="rect">
            <a:avLst/>
          </a:prstGeom>
        </p:spPr>
        <p:txBody>
          <a:bodyPr anchor="b" anchorCtr="0"/>
          <a:lstStyle>
            <a:lvl1pPr algn="ctr">
              <a:lnSpc>
                <a:spcPct val="80000"/>
              </a:lnSpc>
              <a:defRPr sz="4400">
                <a:solidFill>
                  <a:schemeClr val="tx1"/>
                </a:solidFill>
              </a:defRPr>
            </a:lvl1pPr>
          </a:lstStyle>
          <a:p>
            <a:r>
              <a:rPr lang="fi-FI" dirty="0"/>
              <a:t>Lisää otsikkoteksti</a:t>
            </a:r>
            <a:br>
              <a:rPr lang="fi-FI" dirty="0"/>
            </a:br>
            <a:r>
              <a:rPr lang="fi-FI" dirty="0"/>
              <a:t>napsauttamalla</a:t>
            </a:r>
          </a:p>
        </p:txBody>
      </p:sp>
    </p:spTree>
    <p:extLst>
      <p:ext uri="{BB962C8B-B14F-4D97-AF65-F5344CB8AC3E}">
        <p14:creationId xmlns:p14="http://schemas.microsoft.com/office/powerpoint/2010/main" val="3033376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DD7A044-AC89-2C88-2AE5-54486595A9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Group 6">
            <a:extLst>
              <a:ext uri="{FF2B5EF4-FFF2-40B4-BE49-F238E27FC236}">
                <a16:creationId xmlns:a16="http://schemas.microsoft.com/office/drawing/2014/main" id="{2CF64E88-7A6C-6FFF-1D2A-3825F13B9A8B}"/>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EC81CB71-23DA-3228-4576-9F1F6CEE0342}"/>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46CC6388-AFC1-C491-2922-A04BCBD04E4A}"/>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Footer Placeholder 4">
            <a:extLst>
              <a:ext uri="{FF2B5EF4-FFF2-40B4-BE49-F238E27FC236}">
                <a16:creationId xmlns:a16="http://schemas.microsoft.com/office/drawing/2014/main" id="{C5F2395F-D186-D36C-19A1-31F65CEE57D7}"/>
              </a:ext>
            </a:extLst>
          </p:cNvPr>
          <p:cNvSpPr>
            <a:spLocks noGrp="1"/>
          </p:cNvSpPr>
          <p:nvPr>
            <p:ph type="ftr" sz="quarter" idx="3"/>
          </p:nvPr>
        </p:nvSpPr>
        <p:spPr>
          <a:xfrm>
            <a:off x="3647728" y="6539825"/>
            <a:ext cx="3024336" cy="130183"/>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sp>
        <p:nvSpPr>
          <p:cNvPr id="19" name="Slide Number Placeholder 5">
            <a:extLst>
              <a:ext uri="{FF2B5EF4-FFF2-40B4-BE49-F238E27FC236}">
                <a16:creationId xmlns:a16="http://schemas.microsoft.com/office/drawing/2014/main" id="{7FF7367A-DD41-4D69-6A2E-A4A04E1031ED}"/>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
        <p:nvSpPr>
          <p:cNvPr id="10" name="Subtitle 2">
            <a:extLst>
              <a:ext uri="{FF2B5EF4-FFF2-40B4-BE49-F238E27FC236}">
                <a16:creationId xmlns:a16="http://schemas.microsoft.com/office/drawing/2014/main" id="{C4C8E261-A702-B3DB-7706-CB000D2CA133}"/>
              </a:ext>
            </a:extLst>
          </p:cNvPr>
          <p:cNvSpPr>
            <a:spLocks noGrp="1"/>
          </p:cNvSpPr>
          <p:nvPr>
            <p:ph type="subTitle" idx="1" hasCustomPrompt="1"/>
          </p:nvPr>
        </p:nvSpPr>
        <p:spPr>
          <a:xfrm>
            <a:off x="766763" y="2492896"/>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
        <p:nvSpPr>
          <p:cNvPr id="9" name="Title 1">
            <a:extLst>
              <a:ext uri="{FF2B5EF4-FFF2-40B4-BE49-F238E27FC236}">
                <a16:creationId xmlns:a16="http://schemas.microsoft.com/office/drawing/2014/main" id="{E138FEFA-A2DF-D1A7-C7C1-3629B7D46239}"/>
              </a:ext>
            </a:extLst>
          </p:cNvPr>
          <p:cNvSpPr>
            <a:spLocks noGrp="1"/>
          </p:cNvSpPr>
          <p:nvPr>
            <p:ph type="ctrTitle" hasCustomPrompt="1"/>
          </p:nvPr>
        </p:nvSpPr>
        <p:spPr>
          <a:xfrm>
            <a:off x="766763" y="2996952"/>
            <a:ext cx="10658476" cy="1152128"/>
          </a:xfrm>
          <a:prstGeom prst="rect">
            <a:avLst/>
          </a:prstGeom>
        </p:spPr>
        <p:txBody>
          <a:bodyPr anchor="b" anchorCtr="0"/>
          <a:lstStyle>
            <a:lvl1pPr algn="ctr">
              <a:lnSpc>
                <a:spcPct val="80000"/>
              </a:lnSpc>
              <a:defRPr sz="4400">
                <a:solidFill>
                  <a:schemeClr val="tx1"/>
                </a:solidFill>
              </a:defRPr>
            </a:lvl1pPr>
          </a:lstStyle>
          <a:p>
            <a:r>
              <a:rPr lang="fi-FI" dirty="0"/>
              <a:t>Lisää otsikkoteksti</a:t>
            </a:r>
            <a:br>
              <a:rPr lang="fi-FI" dirty="0"/>
            </a:br>
            <a:r>
              <a:rPr lang="fi-FI" dirty="0"/>
              <a:t>napsauttamalla</a:t>
            </a:r>
          </a:p>
        </p:txBody>
      </p:sp>
    </p:spTree>
    <p:extLst>
      <p:ext uri="{BB962C8B-B14F-4D97-AF65-F5344CB8AC3E}">
        <p14:creationId xmlns:p14="http://schemas.microsoft.com/office/powerpoint/2010/main" val="3999710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DD7A044-AC89-2C88-2AE5-54486595A9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Group 6">
            <a:extLst>
              <a:ext uri="{FF2B5EF4-FFF2-40B4-BE49-F238E27FC236}">
                <a16:creationId xmlns:a16="http://schemas.microsoft.com/office/drawing/2014/main" id="{2CF64E88-7A6C-6FFF-1D2A-3825F13B9A8B}"/>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EC81CB71-23DA-3228-4576-9F1F6CEE0342}"/>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46CC6388-AFC1-C491-2922-A04BCBD04E4A}"/>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Footer Placeholder 4">
            <a:extLst>
              <a:ext uri="{FF2B5EF4-FFF2-40B4-BE49-F238E27FC236}">
                <a16:creationId xmlns:a16="http://schemas.microsoft.com/office/drawing/2014/main" id="{C5F2395F-D186-D36C-19A1-31F65CEE57D7}"/>
              </a:ext>
            </a:extLst>
          </p:cNvPr>
          <p:cNvSpPr>
            <a:spLocks noGrp="1"/>
          </p:cNvSpPr>
          <p:nvPr>
            <p:ph type="ftr" sz="quarter" idx="3"/>
          </p:nvPr>
        </p:nvSpPr>
        <p:spPr>
          <a:xfrm>
            <a:off x="3647728" y="6539825"/>
            <a:ext cx="3024336" cy="130183"/>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sp>
        <p:nvSpPr>
          <p:cNvPr id="19" name="Slide Number Placeholder 5">
            <a:extLst>
              <a:ext uri="{FF2B5EF4-FFF2-40B4-BE49-F238E27FC236}">
                <a16:creationId xmlns:a16="http://schemas.microsoft.com/office/drawing/2014/main" id="{7FF7367A-DD41-4D69-6A2E-A4A04E1031ED}"/>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
        <p:nvSpPr>
          <p:cNvPr id="10" name="Subtitle 2">
            <a:extLst>
              <a:ext uri="{FF2B5EF4-FFF2-40B4-BE49-F238E27FC236}">
                <a16:creationId xmlns:a16="http://schemas.microsoft.com/office/drawing/2014/main" id="{C4C8E261-A702-B3DB-7706-CB000D2CA133}"/>
              </a:ext>
            </a:extLst>
          </p:cNvPr>
          <p:cNvSpPr>
            <a:spLocks noGrp="1"/>
          </p:cNvSpPr>
          <p:nvPr>
            <p:ph type="subTitle" idx="1" hasCustomPrompt="1"/>
          </p:nvPr>
        </p:nvSpPr>
        <p:spPr>
          <a:xfrm>
            <a:off x="766763" y="2492896"/>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
        <p:nvSpPr>
          <p:cNvPr id="9" name="Title 1">
            <a:extLst>
              <a:ext uri="{FF2B5EF4-FFF2-40B4-BE49-F238E27FC236}">
                <a16:creationId xmlns:a16="http://schemas.microsoft.com/office/drawing/2014/main" id="{E138FEFA-A2DF-D1A7-C7C1-3629B7D46239}"/>
              </a:ext>
            </a:extLst>
          </p:cNvPr>
          <p:cNvSpPr>
            <a:spLocks noGrp="1"/>
          </p:cNvSpPr>
          <p:nvPr>
            <p:ph type="ctrTitle" hasCustomPrompt="1"/>
          </p:nvPr>
        </p:nvSpPr>
        <p:spPr>
          <a:xfrm>
            <a:off x="766763" y="2996952"/>
            <a:ext cx="10658476" cy="1152128"/>
          </a:xfrm>
          <a:prstGeom prst="rect">
            <a:avLst/>
          </a:prstGeom>
        </p:spPr>
        <p:txBody>
          <a:bodyPr anchor="b" anchorCtr="0"/>
          <a:lstStyle>
            <a:lvl1pPr algn="ctr">
              <a:lnSpc>
                <a:spcPct val="80000"/>
              </a:lnSpc>
              <a:defRPr sz="4400">
                <a:solidFill>
                  <a:schemeClr val="tx1"/>
                </a:solidFill>
              </a:defRPr>
            </a:lvl1pPr>
          </a:lstStyle>
          <a:p>
            <a:r>
              <a:rPr lang="fi-FI" dirty="0"/>
              <a:t>Lisää otsikkoteksti</a:t>
            </a:r>
            <a:br>
              <a:rPr lang="fi-FI" dirty="0"/>
            </a:br>
            <a:r>
              <a:rPr lang="fi-FI" dirty="0"/>
              <a:t>napsauttamalla</a:t>
            </a:r>
          </a:p>
        </p:txBody>
      </p:sp>
    </p:spTree>
    <p:extLst>
      <p:ext uri="{BB962C8B-B14F-4D97-AF65-F5344CB8AC3E}">
        <p14:creationId xmlns:p14="http://schemas.microsoft.com/office/powerpoint/2010/main" val="145064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9_1: otsikko kuv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DD7A044-AC89-2C88-2AE5-54486595A9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4" name="Group 6">
            <a:extLst>
              <a:ext uri="{FF2B5EF4-FFF2-40B4-BE49-F238E27FC236}">
                <a16:creationId xmlns:a16="http://schemas.microsoft.com/office/drawing/2014/main" id="{2CF64E88-7A6C-6FFF-1D2A-3825F13B9A8B}"/>
              </a:ext>
            </a:extLst>
          </p:cNvPr>
          <p:cNvGrpSpPr>
            <a:grpSpLocks noChangeAspect="1"/>
          </p:cNvGrpSpPr>
          <p:nvPr userDrawn="1"/>
        </p:nvGrpSpPr>
        <p:grpSpPr>
          <a:xfrm>
            <a:off x="11280576" y="6151472"/>
            <a:ext cx="720000" cy="519024"/>
            <a:chOff x="2227263" y="882650"/>
            <a:chExt cx="4686301" cy="3378200"/>
          </a:xfrm>
        </p:grpSpPr>
        <p:sp>
          <p:nvSpPr>
            <p:cNvPr id="15" name="Freeform 6">
              <a:extLst>
                <a:ext uri="{FF2B5EF4-FFF2-40B4-BE49-F238E27FC236}">
                  <a16:creationId xmlns:a16="http://schemas.microsoft.com/office/drawing/2014/main" id="{EC81CB71-23DA-3228-4576-9F1F6CEE0342}"/>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46CC6388-AFC1-C491-2922-A04BCBD04E4A}"/>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Footer Placeholder 4">
            <a:extLst>
              <a:ext uri="{FF2B5EF4-FFF2-40B4-BE49-F238E27FC236}">
                <a16:creationId xmlns:a16="http://schemas.microsoft.com/office/drawing/2014/main" id="{C5F2395F-D186-D36C-19A1-31F65CEE57D7}"/>
              </a:ext>
            </a:extLst>
          </p:cNvPr>
          <p:cNvSpPr>
            <a:spLocks noGrp="1"/>
          </p:cNvSpPr>
          <p:nvPr>
            <p:ph type="ftr" sz="quarter" idx="3"/>
          </p:nvPr>
        </p:nvSpPr>
        <p:spPr>
          <a:xfrm>
            <a:off x="3647728" y="6539825"/>
            <a:ext cx="3024336" cy="130183"/>
          </a:xfrm>
          <a:prstGeom prst="rect">
            <a:avLst/>
          </a:prstGeom>
        </p:spPr>
        <p:txBody>
          <a:bodyPr vert="horz" lIns="0" tIns="0" rIns="0" bIns="0" rtlCol="0" anchor="ctr" anchorCtr="0">
            <a:noAutofit/>
          </a:bodyPr>
          <a:lstStyle>
            <a:lvl1pPr algn="r">
              <a:defRPr sz="800" b="1" spc="0" baseline="0">
                <a:solidFill>
                  <a:schemeClr val="bg1"/>
                </a:solidFill>
              </a:defRPr>
            </a:lvl1pPr>
          </a:lstStyle>
          <a:p>
            <a:r>
              <a:rPr lang="fi-FI"/>
              <a:t>Osavuosikatsaus</a:t>
            </a:r>
            <a:endParaRPr lang="fi-FI" dirty="0"/>
          </a:p>
        </p:txBody>
      </p:sp>
      <p:sp>
        <p:nvSpPr>
          <p:cNvPr id="19" name="Slide Number Placeholder 5">
            <a:extLst>
              <a:ext uri="{FF2B5EF4-FFF2-40B4-BE49-F238E27FC236}">
                <a16:creationId xmlns:a16="http://schemas.microsoft.com/office/drawing/2014/main" id="{7FF7367A-DD41-4D69-6A2E-A4A04E1031ED}"/>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bg1"/>
                </a:solidFill>
              </a:defRPr>
            </a:lvl1pPr>
          </a:lstStyle>
          <a:p>
            <a:fld id="{34CC568C-4EA3-4B45-B5AC-3090CBF34C36}" type="slidenum">
              <a:rPr lang="fi-FI" smtClean="0"/>
              <a:pPr/>
              <a:t>‹#›</a:t>
            </a:fld>
            <a:endParaRPr lang="fi-FI" dirty="0"/>
          </a:p>
        </p:txBody>
      </p:sp>
      <p:sp>
        <p:nvSpPr>
          <p:cNvPr id="10" name="Subtitle 2">
            <a:extLst>
              <a:ext uri="{FF2B5EF4-FFF2-40B4-BE49-F238E27FC236}">
                <a16:creationId xmlns:a16="http://schemas.microsoft.com/office/drawing/2014/main" id="{C4C8E261-A702-B3DB-7706-CB000D2CA133}"/>
              </a:ext>
            </a:extLst>
          </p:cNvPr>
          <p:cNvSpPr>
            <a:spLocks noGrp="1"/>
          </p:cNvSpPr>
          <p:nvPr>
            <p:ph type="subTitle" idx="1" hasCustomPrompt="1"/>
          </p:nvPr>
        </p:nvSpPr>
        <p:spPr>
          <a:xfrm>
            <a:off x="766763" y="2492896"/>
            <a:ext cx="10658476" cy="360040"/>
          </a:xfrm>
          <a:prstGeom prst="rect">
            <a:avLst/>
          </a:prstGeom>
        </p:spPr>
        <p:txBody>
          <a:bodyPr/>
          <a:lstStyle>
            <a:lvl1pPr marL="0" indent="0" algn="ctr">
              <a:buNone/>
              <a:defRPr sz="2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sp>
        <p:nvSpPr>
          <p:cNvPr id="9" name="Title 1">
            <a:extLst>
              <a:ext uri="{FF2B5EF4-FFF2-40B4-BE49-F238E27FC236}">
                <a16:creationId xmlns:a16="http://schemas.microsoft.com/office/drawing/2014/main" id="{E138FEFA-A2DF-D1A7-C7C1-3629B7D46239}"/>
              </a:ext>
            </a:extLst>
          </p:cNvPr>
          <p:cNvSpPr>
            <a:spLocks noGrp="1"/>
          </p:cNvSpPr>
          <p:nvPr>
            <p:ph type="ctrTitle" hasCustomPrompt="1"/>
          </p:nvPr>
        </p:nvSpPr>
        <p:spPr>
          <a:xfrm>
            <a:off x="766763" y="2996952"/>
            <a:ext cx="10658476" cy="1152128"/>
          </a:xfrm>
          <a:prstGeom prst="rect">
            <a:avLst/>
          </a:prstGeom>
        </p:spPr>
        <p:txBody>
          <a:bodyPr anchor="b" anchorCtr="0"/>
          <a:lstStyle>
            <a:lvl1pPr algn="ctr">
              <a:lnSpc>
                <a:spcPct val="80000"/>
              </a:lnSpc>
              <a:defRPr sz="4400">
                <a:solidFill>
                  <a:schemeClr val="tx1"/>
                </a:solidFill>
              </a:defRPr>
            </a:lvl1pPr>
          </a:lstStyle>
          <a:p>
            <a:r>
              <a:rPr lang="fi-FI" dirty="0"/>
              <a:t>Lisää otsikkoteksti</a:t>
            </a:r>
            <a:br>
              <a:rPr lang="fi-FI" dirty="0"/>
            </a:br>
            <a:r>
              <a:rPr lang="fi-FI" dirty="0"/>
              <a:t>napsauttamalla</a:t>
            </a:r>
          </a:p>
        </p:txBody>
      </p:sp>
    </p:spTree>
    <p:extLst>
      <p:ext uri="{BB962C8B-B14F-4D97-AF65-F5344CB8AC3E}">
        <p14:creationId xmlns:p14="http://schemas.microsoft.com/office/powerpoint/2010/main" val="316633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92"/>
          <a:stretch/>
        </p:blipFill>
        <p:spPr>
          <a:xfrm>
            <a:off x="0" y="-297171"/>
            <a:ext cx="12291700" cy="7155172"/>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tx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4089412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tsikkosivu">
    <p:spTree>
      <p:nvGrpSpPr>
        <p:cNvPr id="1" name=""/>
        <p:cNvGrpSpPr/>
        <p:nvPr/>
      </p:nvGrpSpPr>
      <p:grpSpPr>
        <a:xfrm>
          <a:off x="0" y="0"/>
          <a:ext cx="0" cy="0"/>
          <a:chOff x="0" y="0"/>
          <a:chExt cx="0" cy="0"/>
        </a:xfrm>
      </p:grpSpPr>
      <p:sp>
        <p:nvSpPr>
          <p:cNvPr id="13" name="Suorakulmio 12">
            <a:extLst>
              <a:ext uri="{FF2B5EF4-FFF2-40B4-BE49-F238E27FC236}">
                <a16:creationId xmlns:a16="http://schemas.microsoft.com/office/drawing/2014/main" id="{354838D9-D5C0-004F-9609-E57ACD86E54D}"/>
              </a:ext>
            </a:extLst>
          </p:cNvPr>
          <p:cNvSpPr>
            <a:spLocks/>
          </p:cNvSpPr>
          <p:nvPr userDrawn="1"/>
        </p:nvSpPr>
        <p:spPr>
          <a:xfrm>
            <a:off x="6816080" y="1342346"/>
            <a:ext cx="4721191" cy="3744416"/>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2" name="Title 6">
            <a:extLst>
              <a:ext uri="{FF2B5EF4-FFF2-40B4-BE49-F238E27FC236}">
                <a16:creationId xmlns:a16="http://schemas.microsoft.com/office/drawing/2014/main" id="{842A90D3-5DA5-DB14-BD33-9F99FDA6BEF1}"/>
              </a:ext>
            </a:extLst>
          </p:cNvPr>
          <p:cNvSpPr>
            <a:spLocks noGrp="1"/>
          </p:cNvSpPr>
          <p:nvPr>
            <p:ph type="title" hasCustomPrompt="1"/>
          </p:nvPr>
        </p:nvSpPr>
        <p:spPr>
          <a:xfrm>
            <a:off x="999938" y="2856504"/>
            <a:ext cx="4790612" cy="1008112"/>
          </a:xfrm>
          <a:prstGeom prst="rect">
            <a:avLst/>
          </a:prstGeom>
        </p:spPr>
        <p:txBody>
          <a:bodyPr anchor="t" anchorCtr="0"/>
          <a:lstStyle>
            <a:lvl1pPr>
              <a:lnSpc>
                <a:spcPct val="80000"/>
              </a:lnSpc>
              <a:defRPr sz="4400"/>
            </a:lvl1pPr>
          </a:lstStyle>
          <a:p>
            <a:r>
              <a:rPr lang="fi-FI" dirty="0"/>
              <a:t>Lisää otsikkoteksti napsauttamalla</a:t>
            </a:r>
          </a:p>
        </p:txBody>
      </p:sp>
      <p:sp>
        <p:nvSpPr>
          <p:cNvPr id="3" name="Kuvan paikkamerkki 2">
            <a:extLst>
              <a:ext uri="{FF2B5EF4-FFF2-40B4-BE49-F238E27FC236}">
                <a16:creationId xmlns:a16="http://schemas.microsoft.com/office/drawing/2014/main" id="{905F06D5-9326-BD3F-CA09-44FD87E64CB8}"/>
              </a:ext>
            </a:extLst>
          </p:cNvPr>
          <p:cNvSpPr>
            <a:spLocks noGrp="1"/>
          </p:cNvSpPr>
          <p:nvPr>
            <p:ph type="pic" sz="quarter" idx="10"/>
          </p:nvPr>
        </p:nvSpPr>
        <p:spPr>
          <a:xfrm>
            <a:off x="6223187" y="2207266"/>
            <a:ext cx="4968875" cy="3314700"/>
          </a:xfrm>
          <a:prstGeom prst="rect">
            <a:avLst/>
          </a:prstGeom>
        </p:spPr>
        <p:txBody>
          <a:bodyPr/>
          <a:lstStyle/>
          <a:p>
            <a:r>
              <a:rPr lang="fi-FI"/>
              <a:t>Lisää kuva napsauttamalla kuvaketta</a:t>
            </a:r>
            <a:endParaRPr lang="en-US" dirty="0"/>
          </a:p>
        </p:txBody>
      </p:sp>
      <p:sp>
        <p:nvSpPr>
          <p:cNvPr id="4" name="Date Placeholder 3">
            <a:extLst>
              <a:ext uri="{FF2B5EF4-FFF2-40B4-BE49-F238E27FC236}">
                <a16:creationId xmlns:a16="http://schemas.microsoft.com/office/drawing/2014/main" id="{4183AED3-C99A-AA80-080D-D7C07B64BCC5}"/>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246456C2-F780-E13F-B8A0-AB813E235399}"/>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2B63EF90-C536-1D89-AE4F-61680C16DD68}"/>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8D8A79D5-99D4-C05F-8137-DD1825ABC32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1005186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olme kuvaa ja laatikkoa">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6BBAA706-A851-954D-7548-9AECC5FF7361}"/>
              </a:ext>
            </a:extLst>
          </p:cNvPr>
          <p:cNvSpPr>
            <a:spLocks/>
          </p:cNvSpPr>
          <p:nvPr userDrawn="1"/>
        </p:nvSpPr>
        <p:spPr>
          <a:xfrm>
            <a:off x="565151" y="3010738"/>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6" name="Suorakulmio 5">
            <a:extLst>
              <a:ext uri="{FF2B5EF4-FFF2-40B4-BE49-F238E27FC236}">
                <a16:creationId xmlns:a16="http://schemas.microsoft.com/office/drawing/2014/main" id="{ADD96798-EB60-C721-3FCD-B3A4EA52104A}"/>
              </a:ext>
            </a:extLst>
          </p:cNvPr>
          <p:cNvSpPr>
            <a:spLocks/>
          </p:cNvSpPr>
          <p:nvPr userDrawn="1"/>
        </p:nvSpPr>
        <p:spPr>
          <a:xfrm>
            <a:off x="4364658" y="2996727"/>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8" name="Suorakulmio 7">
            <a:extLst>
              <a:ext uri="{FF2B5EF4-FFF2-40B4-BE49-F238E27FC236}">
                <a16:creationId xmlns:a16="http://schemas.microsoft.com/office/drawing/2014/main" id="{5F179F64-781C-9DB1-7D78-72F01D971FE5}"/>
              </a:ext>
            </a:extLst>
          </p:cNvPr>
          <p:cNvSpPr>
            <a:spLocks/>
          </p:cNvSpPr>
          <p:nvPr userDrawn="1"/>
        </p:nvSpPr>
        <p:spPr>
          <a:xfrm>
            <a:off x="8164165" y="2996727"/>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11" name="Tekstin paikkamerkki 11">
            <a:extLst>
              <a:ext uri="{FF2B5EF4-FFF2-40B4-BE49-F238E27FC236}">
                <a16:creationId xmlns:a16="http://schemas.microsoft.com/office/drawing/2014/main" id="{FBD67ABD-2EE0-0F20-81C7-84C0AB58E49E}"/>
              </a:ext>
            </a:extLst>
          </p:cNvPr>
          <p:cNvSpPr>
            <a:spLocks noGrp="1"/>
          </p:cNvSpPr>
          <p:nvPr>
            <p:ph type="body" sz="quarter" idx="33" hasCustomPrompt="1"/>
          </p:nvPr>
        </p:nvSpPr>
        <p:spPr>
          <a:xfrm>
            <a:off x="972203" y="3737466"/>
            <a:ext cx="2514667" cy="792758"/>
          </a:xfrm>
        </p:spPr>
        <p:txBody>
          <a:bodyPr/>
          <a:lstStyle>
            <a:lvl1pPr marL="0" indent="0" algn="ctr">
              <a:buFontTx/>
              <a:buNone/>
              <a:defRPr sz="4000" b="1"/>
            </a:lvl1pPr>
          </a:lstStyle>
          <a:p>
            <a:pPr lvl="0"/>
            <a:r>
              <a:rPr lang="fi-FI"/>
              <a:t>xx xxx</a:t>
            </a:r>
            <a:endParaRPr lang="fi-FI" dirty="0"/>
          </a:p>
        </p:txBody>
      </p:sp>
      <p:sp>
        <p:nvSpPr>
          <p:cNvPr id="12" name="Tekstin paikkamerkki 11">
            <a:extLst>
              <a:ext uri="{FF2B5EF4-FFF2-40B4-BE49-F238E27FC236}">
                <a16:creationId xmlns:a16="http://schemas.microsoft.com/office/drawing/2014/main" id="{77057FFA-FB03-1823-0A88-4908B765F94E}"/>
              </a:ext>
            </a:extLst>
          </p:cNvPr>
          <p:cNvSpPr>
            <a:spLocks noGrp="1"/>
          </p:cNvSpPr>
          <p:nvPr>
            <p:ph type="body" sz="quarter" idx="34" hasCustomPrompt="1"/>
          </p:nvPr>
        </p:nvSpPr>
        <p:spPr>
          <a:xfrm>
            <a:off x="4799044" y="4184007"/>
            <a:ext cx="2514667" cy="618463"/>
          </a:xfrm>
        </p:spPr>
        <p:txBody>
          <a:bodyPr/>
          <a:lstStyle>
            <a:lvl1pPr marL="0" indent="0" algn="ctr">
              <a:buFontTx/>
              <a:buNone/>
              <a:defRPr sz="4000" b="1"/>
            </a:lvl1pPr>
          </a:lstStyle>
          <a:p>
            <a:pPr lvl="0"/>
            <a:r>
              <a:rPr lang="fi-FI"/>
              <a:t>xxx xxx</a:t>
            </a:r>
            <a:endParaRPr lang="fi-FI" dirty="0"/>
          </a:p>
        </p:txBody>
      </p:sp>
      <p:sp>
        <p:nvSpPr>
          <p:cNvPr id="13" name="Tekstin paikkamerkki 11">
            <a:extLst>
              <a:ext uri="{FF2B5EF4-FFF2-40B4-BE49-F238E27FC236}">
                <a16:creationId xmlns:a16="http://schemas.microsoft.com/office/drawing/2014/main" id="{A40DEE99-FD04-D44F-C178-2C23105A2C6A}"/>
              </a:ext>
            </a:extLst>
          </p:cNvPr>
          <p:cNvSpPr>
            <a:spLocks noGrp="1"/>
          </p:cNvSpPr>
          <p:nvPr>
            <p:ph type="body" sz="quarter" idx="35" hasCustomPrompt="1"/>
          </p:nvPr>
        </p:nvSpPr>
        <p:spPr>
          <a:xfrm>
            <a:off x="8595380" y="4186539"/>
            <a:ext cx="2514667" cy="618463"/>
          </a:xfrm>
        </p:spPr>
        <p:txBody>
          <a:bodyPr/>
          <a:lstStyle>
            <a:lvl1pPr marL="0" indent="0" algn="ctr">
              <a:buFontTx/>
              <a:buNone/>
              <a:defRPr sz="4000" b="1"/>
            </a:lvl1pPr>
          </a:lstStyle>
          <a:p>
            <a:pPr lvl="0"/>
            <a:r>
              <a:rPr lang="fi-FI"/>
              <a:t>xxx xxx</a:t>
            </a:r>
            <a:endParaRPr lang="fi-FI" dirty="0"/>
          </a:p>
        </p:txBody>
      </p:sp>
      <p:sp>
        <p:nvSpPr>
          <p:cNvPr id="25" name="Content Placeholder 2">
            <a:extLst>
              <a:ext uri="{FF2B5EF4-FFF2-40B4-BE49-F238E27FC236}">
                <a16:creationId xmlns:a16="http://schemas.microsoft.com/office/drawing/2014/main" id="{B838C05A-3048-2337-9B25-966E03F5B6C0}"/>
              </a:ext>
            </a:extLst>
          </p:cNvPr>
          <p:cNvSpPr>
            <a:spLocks noGrp="1"/>
          </p:cNvSpPr>
          <p:nvPr>
            <p:ph idx="26" hasCustomPrompt="1"/>
          </p:nvPr>
        </p:nvSpPr>
        <p:spPr>
          <a:xfrm>
            <a:off x="977817" y="3421679"/>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7" name="Content Placeholder 2">
            <a:extLst>
              <a:ext uri="{FF2B5EF4-FFF2-40B4-BE49-F238E27FC236}">
                <a16:creationId xmlns:a16="http://schemas.microsoft.com/office/drawing/2014/main" id="{7BF09B8C-D37E-9BA9-A10E-EE7E405C7D2E}"/>
              </a:ext>
            </a:extLst>
          </p:cNvPr>
          <p:cNvSpPr>
            <a:spLocks noGrp="1"/>
          </p:cNvSpPr>
          <p:nvPr>
            <p:ph idx="32" hasCustomPrompt="1"/>
          </p:nvPr>
        </p:nvSpPr>
        <p:spPr>
          <a:xfrm>
            <a:off x="8595802" y="3797249"/>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 name="Date Placeholder 3">
            <a:extLst>
              <a:ext uri="{FF2B5EF4-FFF2-40B4-BE49-F238E27FC236}">
                <a16:creationId xmlns:a16="http://schemas.microsoft.com/office/drawing/2014/main" id="{B747090F-6066-D7B6-6EB2-7A6A160E6A81}"/>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AA6FF779-9E9F-79AC-F829-6F0D89011EED}"/>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20C6F891-CBED-56B9-7584-76D64570FB8A}"/>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8E90696-14A0-B8C9-657E-FD905253A7E0}"/>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16" name="Kuvan paikkamerkki 5">
            <a:extLst>
              <a:ext uri="{FF2B5EF4-FFF2-40B4-BE49-F238E27FC236}">
                <a16:creationId xmlns:a16="http://schemas.microsoft.com/office/drawing/2014/main" id="{9537E184-44A7-9CA5-41D9-E7F8C6949639}"/>
              </a:ext>
            </a:extLst>
          </p:cNvPr>
          <p:cNvSpPr>
            <a:spLocks noGrp="1"/>
          </p:cNvSpPr>
          <p:nvPr>
            <p:ph type="pic" sz="quarter" idx="10"/>
          </p:nvPr>
        </p:nvSpPr>
        <p:spPr>
          <a:xfrm>
            <a:off x="565151" y="1196753"/>
            <a:ext cx="3442617" cy="1610170"/>
          </a:xfrm>
          <a:prstGeom prst="rect">
            <a:avLst/>
          </a:prstGeom>
        </p:spPr>
        <p:txBody>
          <a:bodyPr/>
          <a:lstStyle/>
          <a:p>
            <a:r>
              <a:rPr lang="fi-FI"/>
              <a:t>Lisää kuva napsauttamalla kuvaketta</a:t>
            </a:r>
            <a:endParaRPr lang="en-US"/>
          </a:p>
        </p:txBody>
      </p:sp>
      <p:sp>
        <p:nvSpPr>
          <p:cNvPr id="17" name="Kuvan paikkamerkki 5">
            <a:extLst>
              <a:ext uri="{FF2B5EF4-FFF2-40B4-BE49-F238E27FC236}">
                <a16:creationId xmlns:a16="http://schemas.microsoft.com/office/drawing/2014/main" id="{E5FF7B5B-92A0-DC8C-1743-FAC30A2D6A31}"/>
              </a:ext>
            </a:extLst>
          </p:cNvPr>
          <p:cNvSpPr>
            <a:spLocks noGrp="1"/>
          </p:cNvSpPr>
          <p:nvPr>
            <p:ph type="pic" sz="quarter" idx="36"/>
          </p:nvPr>
        </p:nvSpPr>
        <p:spPr>
          <a:xfrm>
            <a:off x="4332263" y="1196753"/>
            <a:ext cx="3442617" cy="1610170"/>
          </a:xfrm>
          <a:prstGeom prst="rect">
            <a:avLst/>
          </a:prstGeom>
        </p:spPr>
        <p:txBody>
          <a:bodyPr/>
          <a:lstStyle/>
          <a:p>
            <a:r>
              <a:rPr lang="fi-FI"/>
              <a:t>Lisää kuva napsauttamalla kuvaketta</a:t>
            </a:r>
            <a:endParaRPr lang="en-US"/>
          </a:p>
        </p:txBody>
      </p:sp>
      <p:sp>
        <p:nvSpPr>
          <p:cNvPr id="18" name="Kuvan paikkamerkki 5">
            <a:extLst>
              <a:ext uri="{FF2B5EF4-FFF2-40B4-BE49-F238E27FC236}">
                <a16:creationId xmlns:a16="http://schemas.microsoft.com/office/drawing/2014/main" id="{8F8F5B3B-3DC7-3099-CBDA-225CE1B54D26}"/>
              </a:ext>
            </a:extLst>
          </p:cNvPr>
          <p:cNvSpPr>
            <a:spLocks noGrp="1"/>
          </p:cNvSpPr>
          <p:nvPr>
            <p:ph type="pic" sz="quarter" idx="37"/>
          </p:nvPr>
        </p:nvSpPr>
        <p:spPr>
          <a:xfrm>
            <a:off x="8184232" y="1207816"/>
            <a:ext cx="3442617" cy="1610170"/>
          </a:xfrm>
          <a:prstGeom prst="rect">
            <a:avLst/>
          </a:prstGeom>
        </p:spPr>
        <p:txBody>
          <a:bodyPr/>
          <a:lstStyle/>
          <a:p>
            <a:r>
              <a:rPr lang="fi-FI"/>
              <a:t>Lisää kuva napsauttamalla kuvaketta</a:t>
            </a:r>
            <a:endParaRPr lang="en-US"/>
          </a:p>
        </p:txBody>
      </p:sp>
      <p:sp>
        <p:nvSpPr>
          <p:cNvPr id="19" name="Content Placeholder 2">
            <a:extLst>
              <a:ext uri="{FF2B5EF4-FFF2-40B4-BE49-F238E27FC236}">
                <a16:creationId xmlns:a16="http://schemas.microsoft.com/office/drawing/2014/main" id="{F1A3578D-09C7-C438-6D20-99C648DAF5B7}"/>
              </a:ext>
            </a:extLst>
          </p:cNvPr>
          <p:cNvSpPr>
            <a:spLocks noGrp="1"/>
          </p:cNvSpPr>
          <p:nvPr>
            <p:ph idx="38" hasCustomPrompt="1"/>
          </p:nvPr>
        </p:nvSpPr>
        <p:spPr>
          <a:xfrm>
            <a:off x="977817" y="4543224"/>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1" name="Tekstin paikkamerkki 11">
            <a:extLst>
              <a:ext uri="{FF2B5EF4-FFF2-40B4-BE49-F238E27FC236}">
                <a16:creationId xmlns:a16="http://schemas.microsoft.com/office/drawing/2014/main" id="{D9109E82-9C90-AE64-47D7-9D44185F8415}"/>
              </a:ext>
            </a:extLst>
          </p:cNvPr>
          <p:cNvSpPr>
            <a:spLocks noGrp="1"/>
          </p:cNvSpPr>
          <p:nvPr>
            <p:ph type="body" sz="quarter" idx="39" hasCustomPrompt="1"/>
          </p:nvPr>
        </p:nvSpPr>
        <p:spPr>
          <a:xfrm>
            <a:off x="983431" y="4857156"/>
            <a:ext cx="2514667" cy="792758"/>
          </a:xfrm>
        </p:spPr>
        <p:txBody>
          <a:bodyPr/>
          <a:lstStyle>
            <a:lvl1pPr marL="0" indent="0" algn="ctr">
              <a:buFontTx/>
              <a:buNone/>
              <a:defRPr sz="4000" b="1"/>
            </a:lvl1pPr>
          </a:lstStyle>
          <a:p>
            <a:pPr lvl="0"/>
            <a:r>
              <a:rPr lang="fi-FI"/>
              <a:t>xx xxx</a:t>
            </a:r>
            <a:endParaRPr lang="fi-FI" dirty="0"/>
          </a:p>
        </p:txBody>
      </p:sp>
      <p:sp>
        <p:nvSpPr>
          <p:cNvPr id="22" name="Content Placeholder 2">
            <a:extLst>
              <a:ext uri="{FF2B5EF4-FFF2-40B4-BE49-F238E27FC236}">
                <a16:creationId xmlns:a16="http://schemas.microsoft.com/office/drawing/2014/main" id="{7AD44AFC-7345-A2B8-C99E-1D89CA9745A1}"/>
              </a:ext>
            </a:extLst>
          </p:cNvPr>
          <p:cNvSpPr>
            <a:spLocks noGrp="1"/>
          </p:cNvSpPr>
          <p:nvPr>
            <p:ph idx="40" hasCustomPrompt="1"/>
          </p:nvPr>
        </p:nvSpPr>
        <p:spPr>
          <a:xfrm>
            <a:off x="8616279" y="4873152"/>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3" name="Content Placeholder 2">
            <a:extLst>
              <a:ext uri="{FF2B5EF4-FFF2-40B4-BE49-F238E27FC236}">
                <a16:creationId xmlns:a16="http://schemas.microsoft.com/office/drawing/2014/main" id="{0EB33982-4BFC-991F-2F97-8E3B8B895D9F}"/>
              </a:ext>
            </a:extLst>
          </p:cNvPr>
          <p:cNvSpPr>
            <a:spLocks noGrp="1"/>
          </p:cNvSpPr>
          <p:nvPr>
            <p:ph idx="41" hasCustomPrompt="1"/>
          </p:nvPr>
        </p:nvSpPr>
        <p:spPr>
          <a:xfrm>
            <a:off x="4793430" y="3572051"/>
            <a:ext cx="2520281" cy="535531"/>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err="1"/>
              <a:t>nostrud</a:t>
            </a:r>
            <a:r>
              <a:rPr lang="fi-FI"/>
              <a:t>                  exercitation </a:t>
            </a:r>
            <a:endParaRPr lang="fi-FI" dirty="0"/>
          </a:p>
        </p:txBody>
      </p:sp>
    </p:spTree>
    <p:extLst>
      <p:ext uri="{BB962C8B-B14F-4D97-AF65-F5344CB8AC3E}">
        <p14:creationId xmlns:p14="http://schemas.microsoft.com/office/powerpoint/2010/main" val="4166976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Kolme kuvaa ja laatikkoa">
    <p:spTree>
      <p:nvGrpSpPr>
        <p:cNvPr id="1" name=""/>
        <p:cNvGrpSpPr/>
        <p:nvPr/>
      </p:nvGrpSpPr>
      <p:grpSpPr>
        <a:xfrm>
          <a:off x="0" y="0"/>
          <a:ext cx="0" cy="0"/>
          <a:chOff x="0" y="0"/>
          <a:chExt cx="0" cy="0"/>
        </a:xfrm>
      </p:grpSpPr>
      <p:sp>
        <p:nvSpPr>
          <p:cNvPr id="16" name="Kuvan paikkamerkki 5">
            <a:extLst>
              <a:ext uri="{FF2B5EF4-FFF2-40B4-BE49-F238E27FC236}">
                <a16:creationId xmlns:a16="http://schemas.microsoft.com/office/drawing/2014/main" id="{9537E184-44A7-9CA5-41D9-E7F8C6949639}"/>
              </a:ext>
            </a:extLst>
          </p:cNvPr>
          <p:cNvSpPr>
            <a:spLocks noGrp="1"/>
          </p:cNvSpPr>
          <p:nvPr>
            <p:ph type="pic" sz="quarter" idx="10"/>
          </p:nvPr>
        </p:nvSpPr>
        <p:spPr>
          <a:xfrm>
            <a:off x="-24680" y="0"/>
            <a:ext cx="12216679" cy="6858000"/>
          </a:xfrm>
          <a:prstGeom prst="rect">
            <a:avLst/>
          </a:prstGeom>
        </p:spPr>
        <p:txBody>
          <a:bodyPr/>
          <a:lstStyle/>
          <a:p>
            <a:r>
              <a:rPr lang="fi-FI"/>
              <a:t>Lisää kuva napsauttamalla kuvaketta</a:t>
            </a:r>
            <a:endParaRPr lang="en-US"/>
          </a:p>
        </p:txBody>
      </p:sp>
      <p:sp>
        <p:nvSpPr>
          <p:cNvPr id="4" name="Suorakulmio 3">
            <a:extLst>
              <a:ext uri="{FF2B5EF4-FFF2-40B4-BE49-F238E27FC236}">
                <a16:creationId xmlns:a16="http://schemas.microsoft.com/office/drawing/2014/main" id="{6BBAA706-A851-954D-7548-9AECC5FF7361}"/>
              </a:ext>
            </a:extLst>
          </p:cNvPr>
          <p:cNvSpPr>
            <a:spLocks/>
          </p:cNvSpPr>
          <p:nvPr userDrawn="1"/>
        </p:nvSpPr>
        <p:spPr>
          <a:xfrm>
            <a:off x="565151" y="3010738"/>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6" name="Suorakulmio 5">
            <a:extLst>
              <a:ext uri="{FF2B5EF4-FFF2-40B4-BE49-F238E27FC236}">
                <a16:creationId xmlns:a16="http://schemas.microsoft.com/office/drawing/2014/main" id="{ADD96798-EB60-C721-3FCD-B3A4EA52104A}"/>
              </a:ext>
            </a:extLst>
          </p:cNvPr>
          <p:cNvSpPr>
            <a:spLocks/>
          </p:cNvSpPr>
          <p:nvPr userDrawn="1"/>
        </p:nvSpPr>
        <p:spPr>
          <a:xfrm>
            <a:off x="4364658" y="2996727"/>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8" name="Suorakulmio 7">
            <a:extLst>
              <a:ext uri="{FF2B5EF4-FFF2-40B4-BE49-F238E27FC236}">
                <a16:creationId xmlns:a16="http://schemas.microsoft.com/office/drawing/2014/main" id="{5F179F64-781C-9DB1-7D78-72F01D971FE5}"/>
              </a:ext>
            </a:extLst>
          </p:cNvPr>
          <p:cNvSpPr>
            <a:spLocks/>
          </p:cNvSpPr>
          <p:nvPr userDrawn="1"/>
        </p:nvSpPr>
        <p:spPr>
          <a:xfrm>
            <a:off x="8164165" y="2996727"/>
            <a:ext cx="3456384" cy="2952328"/>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11" name="Tekstin paikkamerkki 11">
            <a:extLst>
              <a:ext uri="{FF2B5EF4-FFF2-40B4-BE49-F238E27FC236}">
                <a16:creationId xmlns:a16="http://schemas.microsoft.com/office/drawing/2014/main" id="{FBD67ABD-2EE0-0F20-81C7-84C0AB58E49E}"/>
              </a:ext>
            </a:extLst>
          </p:cNvPr>
          <p:cNvSpPr>
            <a:spLocks noGrp="1"/>
          </p:cNvSpPr>
          <p:nvPr>
            <p:ph type="body" sz="quarter" idx="33" hasCustomPrompt="1"/>
          </p:nvPr>
        </p:nvSpPr>
        <p:spPr>
          <a:xfrm>
            <a:off x="972203" y="3737466"/>
            <a:ext cx="2514667" cy="792758"/>
          </a:xfrm>
        </p:spPr>
        <p:txBody>
          <a:bodyPr/>
          <a:lstStyle>
            <a:lvl1pPr marL="0" indent="0" algn="ctr">
              <a:buFontTx/>
              <a:buNone/>
              <a:defRPr sz="4000" b="1"/>
            </a:lvl1pPr>
          </a:lstStyle>
          <a:p>
            <a:pPr lvl="0"/>
            <a:r>
              <a:rPr lang="fi-FI"/>
              <a:t>xx xxx</a:t>
            </a:r>
            <a:endParaRPr lang="fi-FI" dirty="0"/>
          </a:p>
        </p:txBody>
      </p:sp>
      <p:sp>
        <p:nvSpPr>
          <p:cNvPr id="12" name="Tekstin paikkamerkki 11">
            <a:extLst>
              <a:ext uri="{FF2B5EF4-FFF2-40B4-BE49-F238E27FC236}">
                <a16:creationId xmlns:a16="http://schemas.microsoft.com/office/drawing/2014/main" id="{77057FFA-FB03-1823-0A88-4908B765F94E}"/>
              </a:ext>
            </a:extLst>
          </p:cNvPr>
          <p:cNvSpPr>
            <a:spLocks noGrp="1"/>
          </p:cNvSpPr>
          <p:nvPr>
            <p:ph type="body" sz="quarter" idx="34" hasCustomPrompt="1"/>
          </p:nvPr>
        </p:nvSpPr>
        <p:spPr>
          <a:xfrm>
            <a:off x="4799044" y="4184007"/>
            <a:ext cx="2514667" cy="618463"/>
          </a:xfrm>
        </p:spPr>
        <p:txBody>
          <a:bodyPr/>
          <a:lstStyle>
            <a:lvl1pPr marL="0" indent="0" algn="ctr">
              <a:buFontTx/>
              <a:buNone/>
              <a:defRPr sz="4000" b="1"/>
            </a:lvl1pPr>
          </a:lstStyle>
          <a:p>
            <a:pPr lvl="0"/>
            <a:r>
              <a:rPr lang="fi-FI"/>
              <a:t>xxx xxx</a:t>
            </a:r>
            <a:endParaRPr lang="fi-FI" dirty="0"/>
          </a:p>
        </p:txBody>
      </p:sp>
      <p:sp>
        <p:nvSpPr>
          <p:cNvPr id="13" name="Tekstin paikkamerkki 11">
            <a:extLst>
              <a:ext uri="{FF2B5EF4-FFF2-40B4-BE49-F238E27FC236}">
                <a16:creationId xmlns:a16="http://schemas.microsoft.com/office/drawing/2014/main" id="{A40DEE99-FD04-D44F-C178-2C23105A2C6A}"/>
              </a:ext>
            </a:extLst>
          </p:cNvPr>
          <p:cNvSpPr>
            <a:spLocks noGrp="1"/>
          </p:cNvSpPr>
          <p:nvPr>
            <p:ph type="body" sz="quarter" idx="35" hasCustomPrompt="1"/>
          </p:nvPr>
        </p:nvSpPr>
        <p:spPr>
          <a:xfrm>
            <a:off x="8595380" y="4186539"/>
            <a:ext cx="2514667" cy="618463"/>
          </a:xfrm>
        </p:spPr>
        <p:txBody>
          <a:bodyPr/>
          <a:lstStyle>
            <a:lvl1pPr marL="0" indent="0" algn="ctr">
              <a:buFontTx/>
              <a:buNone/>
              <a:defRPr sz="4000" b="1"/>
            </a:lvl1pPr>
          </a:lstStyle>
          <a:p>
            <a:pPr lvl="0"/>
            <a:r>
              <a:rPr lang="fi-FI"/>
              <a:t>xxx xxx</a:t>
            </a:r>
            <a:endParaRPr lang="fi-FI" dirty="0"/>
          </a:p>
        </p:txBody>
      </p:sp>
      <p:sp>
        <p:nvSpPr>
          <p:cNvPr id="25" name="Content Placeholder 2">
            <a:extLst>
              <a:ext uri="{FF2B5EF4-FFF2-40B4-BE49-F238E27FC236}">
                <a16:creationId xmlns:a16="http://schemas.microsoft.com/office/drawing/2014/main" id="{B838C05A-3048-2337-9B25-966E03F5B6C0}"/>
              </a:ext>
            </a:extLst>
          </p:cNvPr>
          <p:cNvSpPr>
            <a:spLocks noGrp="1"/>
          </p:cNvSpPr>
          <p:nvPr>
            <p:ph idx="26" hasCustomPrompt="1"/>
          </p:nvPr>
        </p:nvSpPr>
        <p:spPr>
          <a:xfrm>
            <a:off x="977817" y="3421679"/>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7" name="Content Placeholder 2">
            <a:extLst>
              <a:ext uri="{FF2B5EF4-FFF2-40B4-BE49-F238E27FC236}">
                <a16:creationId xmlns:a16="http://schemas.microsoft.com/office/drawing/2014/main" id="{7BF09B8C-D37E-9BA9-A10E-EE7E405C7D2E}"/>
              </a:ext>
            </a:extLst>
          </p:cNvPr>
          <p:cNvSpPr>
            <a:spLocks noGrp="1"/>
          </p:cNvSpPr>
          <p:nvPr>
            <p:ph idx="32" hasCustomPrompt="1"/>
          </p:nvPr>
        </p:nvSpPr>
        <p:spPr>
          <a:xfrm>
            <a:off x="8595802" y="3797249"/>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 name="Date Placeholder 3">
            <a:extLst>
              <a:ext uri="{FF2B5EF4-FFF2-40B4-BE49-F238E27FC236}">
                <a16:creationId xmlns:a16="http://schemas.microsoft.com/office/drawing/2014/main" id="{B747090F-6066-D7B6-6EB2-7A6A160E6A81}"/>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AA6FF779-9E9F-79AC-F829-6F0D89011EED}"/>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20C6F891-CBED-56B9-7584-76D64570FB8A}"/>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8E90696-14A0-B8C9-657E-FD905253A7E0}"/>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19" name="Content Placeholder 2">
            <a:extLst>
              <a:ext uri="{FF2B5EF4-FFF2-40B4-BE49-F238E27FC236}">
                <a16:creationId xmlns:a16="http://schemas.microsoft.com/office/drawing/2014/main" id="{F1A3578D-09C7-C438-6D20-99C648DAF5B7}"/>
              </a:ext>
            </a:extLst>
          </p:cNvPr>
          <p:cNvSpPr>
            <a:spLocks noGrp="1"/>
          </p:cNvSpPr>
          <p:nvPr>
            <p:ph idx="38" hasCustomPrompt="1"/>
          </p:nvPr>
        </p:nvSpPr>
        <p:spPr>
          <a:xfrm>
            <a:off x="977817" y="4543224"/>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1" name="Tekstin paikkamerkki 11">
            <a:extLst>
              <a:ext uri="{FF2B5EF4-FFF2-40B4-BE49-F238E27FC236}">
                <a16:creationId xmlns:a16="http://schemas.microsoft.com/office/drawing/2014/main" id="{D9109E82-9C90-AE64-47D7-9D44185F8415}"/>
              </a:ext>
            </a:extLst>
          </p:cNvPr>
          <p:cNvSpPr>
            <a:spLocks noGrp="1"/>
          </p:cNvSpPr>
          <p:nvPr>
            <p:ph type="body" sz="quarter" idx="39" hasCustomPrompt="1"/>
          </p:nvPr>
        </p:nvSpPr>
        <p:spPr>
          <a:xfrm>
            <a:off x="983431" y="4857156"/>
            <a:ext cx="2514667" cy="792758"/>
          </a:xfrm>
        </p:spPr>
        <p:txBody>
          <a:bodyPr/>
          <a:lstStyle>
            <a:lvl1pPr marL="0" indent="0" algn="ctr">
              <a:buFontTx/>
              <a:buNone/>
              <a:defRPr sz="4000" b="1"/>
            </a:lvl1pPr>
          </a:lstStyle>
          <a:p>
            <a:pPr lvl="0"/>
            <a:r>
              <a:rPr lang="fi-FI"/>
              <a:t>xx xxx</a:t>
            </a:r>
            <a:endParaRPr lang="fi-FI" dirty="0"/>
          </a:p>
        </p:txBody>
      </p:sp>
      <p:sp>
        <p:nvSpPr>
          <p:cNvPr id="22" name="Content Placeholder 2">
            <a:extLst>
              <a:ext uri="{FF2B5EF4-FFF2-40B4-BE49-F238E27FC236}">
                <a16:creationId xmlns:a16="http://schemas.microsoft.com/office/drawing/2014/main" id="{7AD44AFC-7345-A2B8-C99E-1D89CA9745A1}"/>
              </a:ext>
            </a:extLst>
          </p:cNvPr>
          <p:cNvSpPr>
            <a:spLocks noGrp="1"/>
          </p:cNvSpPr>
          <p:nvPr>
            <p:ph idx="40" hasCustomPrompt="1"/>
          </p:nvPr>
        </p:nvSpPr>
        <p:spPr>
          <a:xfrm>
            <a:off x="8616279" y="4873152"/>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3" name="Content Placeholder 2">
            <a:extLst>
              <a:ext uri="{FF2B5EF4-FFF2-40B4-BE49-F238E27FC236}">
                <a16:creationId xmlns:a16="http://schemas.microsoft.com/office/drawing/2014/main" id="{0EB33982-4BFC-991F-2F97-8E3B8B895D9F}"/>
              </a:ext>
            </a:extLst>
          </p:cNvPr>
          <p:cNvSpPr>
            <a:spLocks noGrp="1"/>
          </p:cNvSpPr>
          <p:nvPr>
            <p:ph idx="41" hasCustomPrompt="1"/>
          </p:nvPr>
        </p:nvSpPr>
        <p:spPr>
          <a:xfrm>
            <a:off x="4793430" y="3572051"/>
            <a:ext cx="2520281" cy="535531"/>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err="1"/>
              <a:t>nostrud</a:t>
            </a:r>
            <a:r>
              <a:rPr lang="fi-FI"/>
              <a:t>                  exercitation </a:t>
            </a:r>
            <a:endParaRPr lang="fi-FI" dirty="0"/>
          </a:p>
        </p:txBody>
      </p:sp>
    </p:spTree>
    <p:extLst>
      <p:ext uri="{BB962C8B-B14F-4D97-AF65-F5344CB8AC3E}">
        <p14:creationId xmlns:p14="http://schemas.microsoft.com/office/powerpoint/2010/main" val="3845306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Kolme kuvaa ja laatikkoa">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6BBAA706-A851-954D-7548-9AECC5FF7361}"/>
              </a:ext>
            </a:extLst>
          </p:cNvPr>
          <p:cNvSpPr>
            <a:spLocks/>
          </p:cNvSpPr>
          <p:nvPr userDrawn="1"/>
        </p:nvSpPr>
        <p:spPr>
          <a:xfrm>
            <a:off x="565151" y="3010738"/>
            <a:ext cx="3456384" cy="2952328"/>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6" name="Suorakulmio 5">
            <a:extLst>
              <a:ext uri="{FF2B5EF4-FFF2-40B4-BE49-F238E27FC236}">
                <a16:creationId xmlns:a16="http://schemas.microsoft.com/office/drawing/2014/main" id="{ADD96798-EB60-C721-3FCD-B3A4EA52104A}"/>
              </a:ext>
            </a:extLst>
          </p:cNvPr>
          <p:cNvSpPr>
            <a:spLocks/>
          </p:cNvSpPr>
          <p:nvPr userDrawn="1"/>
        </p:nvSpPr>
        <p:spPr>
          <a:xfrm>
            <a:off x="4364658" y="2996727"/>
            <a:ext cx="3456384" cy="2952328"/>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8" name="Suorakulmio 7">
            <a:extLst>
              <a:ext uri="{FF2B5EF4-FFF2-40B4-BE49-F238E27FC236}">
                <a16:creationId xmlns:a16="http://schemas.microsoft.com/office/drawing/2014/main" id="{5F179F64-781C-9DB1-7D78-72F01D971FE5}"/>
              </a:ext>
            </a:extLst>
          </p:cNvPr>
          <p:cNvSpPr>
            <a:spLocks/>
          </p:cNvSpPr>
          <p:nvPr userDrawn="1"/>
        </p:nvSpPr>
        <p:spPr>
          <a:xfrm>
            <a:off x="8164165" y="2996727"/>
            <a:ext cx="3456384" cy="2952328"/>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1" name="Tekstin paikkamerkki 11">
            <a:extLst>
              <a:ext uri="{FF2B5EF4-FFF2-40B4-BE49-F238E27FC236}">
                <a16:creationId xmlns:a16="http://schemas.microsoft.com/office/drawing/2014/main" id="{FBD67ABD-2EE0-0F20-81C7-84C0AB58E49E}"/>
              </a:ext>
            </a:extLst>
          </p:cNvPr>
          <p:cNvSpPr>
            <a:spLocks noGrp="1"/>
          </p:cNvSpPr>
          <p:nvPr>
            <p:ph type="body" sz="quarter" idx="33" hasCustomPrompt="1"/>
          </p:nvPr>
        </p:nvSpPr>
        <p:spPr>
          <a:xfrm>
            <a:off x="972203" y="3737466"/>
            <a:ext cx="2514667" cy="792758"/>
          </a:xfrm>
        </p:spPr>
        <p:txBody>
          <a:bodyPr/>
          <a:lstStyle>
            <a:lvl1pPr marL="0" indent="0" algn="ctr">
              <a:buFontTx/>
              <a:buNone/>
              <a:defRPr sz="4000" b="1"/>
            </a:lvl1pPr>
          </a:lstStyle>
          <a:p>
            <a:pPr lvl="0"/>
            <a:r>
              <a:rPr lang="fi-FI"/>
              <a:t>xx xxx</a:t>
            </a:r>
            <a:endParaRPr lang="fi-FI" dirty="0"/>
          </a:p>
        </p:txBody>
      </p:sp>
      <p:sp>
        <p:nvSpPr>
          <p:cNvPr id="12" name="Tekstin paikkamerkki 11">
            <a:extLst>
              <a:ext uri="{FF2B5EF4-FFF2-40B4-BE49-F238E27FC236}">
                <a16:creationId xmlns:a16="http://schemas.microsoft.com/office/drawing/2014/main" id="{77057FFA-FB03-1823-0A88-4908B765F94E}"/>
              </a:ext>
            </a:extLst>
          </p:cNvPr>
          <p:cNvSpPr>
            <a:spLocks noGrp="1"/>
          </p:cNvSpPr>
          <p:nvPr>
            <p:ph type="body" sz="quarter" idx="34" hasCustomPrompt="1"/>
          </p:nvPr>
        </p:nvSpPr>
        <p:spPr>
          <a:xfrm>
            <a:off x="4799044" y="4184007"/>
            <a:ext cx="2514667" cy="618463"/>
          </a:xfrm>
        </p:spPr>
        <p:txBody>
          <a:bodyPr/>
          <a:lstStyle>
            <a:lvl1pPr marL="0" indent="0" algn="ctr">
              <a:buFontTx/>
              <a:buNone/>
              <a:defRPr sz="4000" b="1"/>
            </a:lvl1pPr>
          </a:lstStyle>
          <a:p>
            <a:pPr lvl="0"/>
            <a:r>
              <a:rPr lang="fi-FI"/>
              <a:t>xxx xxx</a:t>
            </a:r>
            <a:endParaRPr lang="fi-FI" dirty="0"/>
          </a:p>
        </p:txBody>
      </p:sp>
      <p:sp>
        <p:nvSpPr>
          <p:cNvPr id="13" name="Tekstin paikkamerkki 11">
            <a:extLst>
              <a:ext uri="{FF2B5EF4-FFF2-40B4-BE49-F238E27FC236}">
                <a16:creationId xmlns:a16="http://schemas.microsoft.com/office/drawing/2014/main" id="{A40DEE99-FD04-D44F-C178-2C23105A2C6A}"/>
              </a:ext>
            </a:extLst>
          </p:cNvPr>
          <p:cNvSpPr>
            <a:spLocks noGrp="1"/>
          </p:cNvSpPr>
          <p:nvPr>
            <p:ph type="body" sz="quarter" idx="35" hasCustomPrompt="1"/>
          </p:nvPr>
        </p:nvSpPr>
        <p:spPr>
          <a:xfrm>
            <a:off x="8595380" y="4186539"/>
            <a:ext cx="2514667" cy="618463"/>
          </a:xfrm>
        </p:spPr>
        <p:txBody>
          <a:bodyPr/>
          <a:lstStyle>
            <a:lvl1pPr marL="0" indent="0" algn="ctr">
              <a:buFontTx/>
              <a:buNone/>
              <a:defRPr sz="4000" b="1"/>
            </a:lvl1pPr>
          </a:lstStyle>
          <a:p>
            <a:pPr lvl="0"/>
            <a:r>
              <a:rPr lang="fi-FI"/>
              <a:t>xxx xxx</a:t>
            </a:r>
            <a:endParaRPr lang="fi-FI" dirty="0"/>
          </a:p>
        </p:txBody>
      </p:sp>
      <p:sp>
        <p:nvSpPr>
          <p:cNvPr id="25" name="Content Placeholder 2">
            <a:extLst>
              <a:ext uri="{FF2B5EF4-FFF2-40B4-BE49-F238E27FC236}">
                <a16:creationId xmlns:a16="http://schemas.microsoft.com/office/drawing/2014/main" id="{B838C05A-3048-2337-9B25-966E03F5B6C0}"/>
              </a:ext>
            </a:extLst>
          </p:cNvPr>
          <p:cNvSpPr>
            <a:spLocks noGrp="1"/>
          </p:cNvSpPr>
          <p:nvPr>
            <p:ph idx="26" hasCustomPrompt="1"/>
          </p:nvPr>
        </p:nvSpPr>
        <p:spPr>
          <a:xfrm>
            <a:off x="977817" y="3421679"/>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7" name="Content Placeholder 2">
            <a:extLst>
              <a:ext uri="{FF2B5EF4-FFF2-40B4-BE49-F238E27FC236}">
                <a16:creationId xmlns:a16="http://schemas.microsoft.com/office/drawing/2014/main" id="{7BF09B8C-D37E-9BA9-A10E-EE7E405C7D2E}"/>
              </a:ext>
            </a:extLst>
          </p:cNvPr>
          <p:cNvSpPr>
            <a:spLocks noGrp="1"/>
          </p:cNvSpPr>
          <p:nvPr>
            <p:ph idx="32" hasCustomPrompt="1"/>
          </p:nvPr>
        </p:nvSpPr>
        <p:spPr>
          <a:xfrm>
            <a:off x="8595802" y="3797249"/>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 name="Date Placeholder 3">
            <a:extLst>
              <a:ext uri="{FF2B5EF4-FFF2-40B4-BE49-F238E27FC236}">
                <a16:creationId xmlns:a16="http://schemas.microsoft.com/office/drawing/2014/main" id="{B747090F-6066-D7B6-6EB2-7A6A160E6A81}"/>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AA6FF779-9E9F-79AC-F829-6F0D89011EED}"/>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20C6F891-CBED-56B9-7584-76D64570FB8A}"/>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8E90696-14A0-B8C9-657E-FD905253A7E0}"/>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16" name="Kuvan paikkamerkki 5">
            <a:extLst>
              <a:ext uri="{FF2B5EF4-FFF2-40B4-BE49-F238E27FC236}">
                <a16:creationId xmlns:a16="http://schemas.microsoft.com/office/drawing/2014/main" id="{9537E184-44A7-9CA5-41D9-E7F8C6949639}"/>
              </a:ext>
            </a:extLst>
          </p:cNvPr>
          <p:cNvSpPr>
            <a:spLocks noGrp="1"/>
          </p:cNvSpPr>
          <p:nvPr>
            <p:ph type="pic" sz="quarter" idx="10"/>
          </p:nvPr>
        </p:nvSpPr>
        <p:spPr>
          <a:xfrm>
            <a:off x="565151" y="1196753"/>
            <a:ext cx="3442617" cy="1610170"/>
          </a:xfrm>
          <a:prstGeom prst="rect">
            <a:avLst/>
          </a:prstGeom>
        </p:spPr>
        <p:txBody>
          <a:bodyPr/>
          <a:lstStyle/>
          <a:p>
            <a:r>
              <a:rPr lang="fi-FI"/>
              <a:t>Lisää kuva napsauttamalla kuvaketta</a:t>
            </a:r>
            <a:endParaRPr lang="en-US"/>
          </a:p>
        </p:txBody>
      </p:sp>
      <p:sp>
        <p:nvSpPr>
          <p:cNvPr id="17" name="Kuvan paikkamerkki 5">
            <a:extLst>
              <a:ext uri="{FF2B5EF4-FFF2-40B4-BE49-F238E27FC236}">
                <a16:creationId xmlns:a16="http://schemas.microsoft.com/office/drawing/2014/main" id="{E5FF7B5B-92A0-DC8C-1743-FAC30A2D6A31}"/>
              </a:ext>
            </a:extLst>
          </p:cNvPr>
          <p:cNvSpPr>
            <a:spLocks noGrp="1"/>
          </p:cNvSpPr>
          <p:nvPr>
            <p:ph type="pic" sz="quarter" idx="36"/>
          </p:nvPr>
        </p:nvSpPr>
        <p:spPr>
          <a:xfrm>
            <a:off x="4332263" y="1196753"/>
            <a:ext cx="3442617" cy="1610170"/>
          </a:xfrm>
          <a:prstGeom prst="rect">
            <a:avLst/>
          </a:prstGeom>
        </p:spPr>
        <p:txBody>
          <a:bodyPr/>
          <a:lstStyle/>
          <a:p>
            <a:r>
              <a:rPr lang="fi-FI"/>
              <a:t>Lisää kuva napsauttamalla kuvaketta</a:t>
            </a:r>
            <a:endParaRPr lang="en-US"/>
          </a:p>
        </p:txBody>
      </p:sp>
      <p:sp>
        <p:nvSpPr>
          <p:cNvPr id="18" name="Kuvan paikkamerkki 5">
            <a:extLst>
              <a:ext uri="{FF2B5EF4-FFF2-40B4-BE49-F238E27FC236}">
                <a16:creationId xmlns:a16="http://schemas.microsoft.com/office/drawing/2014/main" id="{8F8F5B3B-3DC7-3099-CBDA-225CE1B54D26}"/>
              </a:ext>
            </a:extLst>
          </p:cNvPr>
          <p:cNvSpPr>
            <a:spLocks noGrp="1"/>
          </p:cNvSpPr>
          <p:nvPr>
            <p:ph type="pic" sz="quarter" idx="37"/>
          </p:nvPr>
        </p:nvSpPr>
        <p:spPr>
          <a:xfrm>
            <a:off x="8184232" y="1207816"/>
            <a:ext cx="3442617" cy="1610170"/>
          </a:xfrm>
          <a:prstGeom prst="rect">
            <a:avLst/>
          </a:prstGeom>
        </p:spPr>
        <p:txBody>
          <a:bodyPr/>
          <a:lstStyle/>
          <a:p>
            <a:r>
              <a:rPr lang="fi-FI"/>
              <a:t>Lisää kuva napsauttamalla kuvaketta</a:t>
            </a:r>
            <a:endParaRPr lang="en-US"/>
          </a:p>
        </p:txBody>
      </p:sp>
      <p:sp>
        <p:nvSpPr>
          <p:cNvPr id="19" name="Content Placeholder 2">
            <a:extLst>
              <a:ext uri="{FF2B5EF4-FFF2-40B4-BE49-F238E27FC236}">
                <a16:creationId xmlns:a16="http://schemas.microsoft.com/office/drawing/2014/main" id="{F1A3578D-09C7-C438-6D20-99C648DAF5B7}"/>
              </a:ext>
            </a:extLst>
          </p:cNvPr>
          <p:cNvSpPr>
            <a:spLocks noGrp="1"/>
          </p:cNvSpPr>
          <p:nvPr>
            <p:ph idx="38" hasCustomPrompt="1"/>
          </p:nvPr>
        </p:nvSpPr>
        <p:spPr>
          <a:xfrm>
            <a:off x="977817" y="4543224"/>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1" name="Tekstin paikkamerkki 11">
            <a:extLst>
              <a:ext uri="{FF2B5EF4-FFF2-40B4-BE49-F238E27FC236}">
                <a16:creationId xmlns:a16="http://schemas.microsoft.com/office/drawing/2014/main" id="{D9109E82-9C90-AE64-47D7-9D44185F8415}"/>
              </a:ext>
            </a:extLst>
          </p:cNvPr>
          <p:cNvSpPr>
            <a:spLocks noGrp="1"/>
          </p:cNvSpPr>
          <p:nvPr>
            <p:ph type="body" sz="quarter" idx="39" hasCustomPrompt="1"/>
          </p:nvPr>
        </p:nvSpPr>
        <p:spPr>
          <a:xfrm>
            <a:off x="983431" y="4857156"/>
            <a:ext cx="2514667" cy="792758"/>
          </a:xfrm>
        </p:spPr>
        <p:txBody>
          <a:bodyPr/>
          <a:lstStyle>
            <a:lvl1pPr marL="0" indent="0" algn="ctr">
              <a:buFontTx/>
              <a:buNone/>
              <a:defRPr sz="4000" b="1"/>
            </a:lvl1pPr>
          </a:lstStyle>
          <a:p>
            <a:pPr lvl="0"/>
            <a:r>
              <a:rPr lang="fi-FI"/>
              <a:t>xx xxx</a:t>
            </a:r>
            <a:endParaRPr lang="fi-FI" dirty="0"/>
          </a:p>
        </p:txBody>
      </p:sp>
      <p:sp>
        <p:nvSpPr>
          <p:cNvPr id="22" name="Content Placeholder 2">
            <a:extLst>
              <a:ext uri="{FF2B5EF4-FFF2-40B4-BE49-F238E27FC236}">
                <a16:creationId xmlns:a16="http://schemas.microsoft.com/office/drawing/2014/main" id="{7AD44AFC-7345-A2B8-C99E-1D89CA9745A1}"/>
              </a:ext>
            </a:extLst>
          </p:cNvPr>
          <p:cNvSpPr>
            <a:spLocks noGrp="1"/>
          </p:cNvSpPr>
          <p:nvPr>
            <p:ph idx="40" hasCustomPrompt="1"/>
          </p:nvPr>
        </p:nvSpPr>
        <p:spPr>
          <a:xfrm>
            <a:off x="8616279" y="4873152"/>
            <a:ext cx="2520281" cy="313932"/>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dirty="0" err="1"/>
              <a:t>nostrud</a:t>
            </a:r>
            <a:r>
              <a:rPr lang="fi-FI" dirty="0"/>
              <a:t> </a:t>
            </a:r>
            <a:r>
              <a:rPr lang="fi-FI" dirty="0" err="1"/>
              <a:t>exercitation</a:t>
            </a:r>
            <a:r>
              <a:rPr lang="fi-FI" dirty="0"/>
              <a:t> </a:t>
            </a:r>
          </a:p>
        </p:txBody>
      </p:sp>
      <p:sp>
        <p:nvSpPr>
          <p:cNvPr id="23" name="Content Placeholder 2">
            <a:extLst>
              <a:ext uri="{FF2B5EF4-FFF2-40B4-BE49-F238E27FC236}">
                <a16:creationId xmlns:a16="http://schemas.microsoft.com/office/drawing/2014/main" id="{0EB33982-4BFC-991F-2F97-8E3B8B895D9F}"/>
              </a:ext>
            </a:extLst>
          </p:cNvPr>
          <p:cNvSpPr>
            <a:spLocks noGrp="1"/>
          </p:cNvSpPr>
          <p:nvPr>
            <p:ph idx="41" hasCustomPrompt="1"/>
          </p:nvPr>
        </p:nvSpPr>
        <p:spPr>
          <a:xfrm>
            <a:off x="4793430" y="3572051"/>
            <a:ext cx="2520281" cy="535531"/>
          </a:xfrm>
          <a:prstGeom prst="rect">
            <a:avLst/>
          </a:prstGeom>
        </p:spPr>
        <p:txBody>
          <a:bodyPr anchor="t" anchorCtr="0">
            <a:spAutoFit/>
          </a:bodyPr>
          <a:lstStyle>
            <a:lvl1pPr marL="0" indent="0" algn="ctr">
              <a:buFont typeface="Arial" panose="020B0604020202020204" pitchFamily="34" charset="0"/>
              <a:buNone/>
              <a:defRPr sz="16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dirty="0" err="1"/>
              <a:t>Quis</a:t>
            </a:r>
            <a:r>
              <a:rPr lang="fi-FI" dirty="0"/>
              <a:t> </a:t>
            </a:r>
            <a:r>
              <a:rPr lang="fi-FI" err="1"/>
              <a:t>nostrud</a:t>
            </a:r>
            <a:r>
              <a:rPr lang="fi-FI"/>
              <a:t>                  exercitation </a:t>
            </a:r>
            <a:endParaRPr lang="fi-FI" dirty="0"/>
          </a:p>
        </p:txBody>
      </p:sp>
    </p:spTree>
    <p:extLst>
      <p:ext uri="{BB962C8B-B14F-4D97-AF65-F5344CB8AC3E}">
        <p14:creationId xmlns:p14="http://schemas.microsoft.com/office/powerpoint/2010/main" val="231169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22: 6 laatikkoa harmaa">
    <p:spTree>
      <p:nvGrpSpPr>
        <p:cNvPr id="1" name=""/>
        <p:cNvGrpSpPr/>
        <p:nvPr/>
      </p:nvGrpSpPr>
      <p:grpSpPr>
        <a:xfrm>
          <a:off x="0" y="0"/>
          <a:ext cx="0" cy="0"/>
          <a:chOff x="0" y="0"/>
          <a:chExt cx="0" cy="0"/>
        </a:xfrm>
      </p:grpSpPr>
      <p:sp>
        <p:nvSpPr>
          <p:cNvPr id="29" name="Suorakulmio 28">
            <a:extLst>
              <a:ext uri="{FF2B5EF4-FFF2-40B4-BE49-F238E27FC236}">
                <a16:creationId xmlns:a16="http://schemas.microsoft.com/office/drawing/2014/main" id="{5E76227E-20AD-EFC0-42B9-74ACCA3827EF}"/>
              </a:ext>
            </a:extLst>
          </p:cNvPr>
          <p:cNvSpPr>
            <a:spLocks/>
          </p:cNvSpPr>
          <p:nvPr userDrawn="1"/>
        </p:nvSpPr>
        <p:spPr>
          <a:xfrm>
            <a:off x="4367809" y="1630238"/>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9" name="Suorakulmio 8">
            <a:extLst>
              <a:ext uri="{FF2B5EF4-FFF2-40B4-BE49-F238E27FC236}">
                <a16:creationId xmlns:a16="http://schemas.microsoft.com/office/drawing/2014/main" id="{96ECB0EA-7F44-D949-BB9D-E54EC42D66F4}"/>
              </a:ext>
            </a:extLst>
          </p:cNvPr>
          <p:cNvSpPr>
            <a:spLocks/>
          </p:cNvSpPr>
          <p:nvPr userDrawn="1"/>
        </p:nvSpPr>
        <p:spPr>
          <a:xfrm>
            <a:off x="579482" y="1630238"/>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2" name="Tekstin paikkamerkki 11">
            <a:extLst>
              <a:ext uri="{FF2B5EF4-FFF2-40B4-BE49-F238E27FC236}">
                <a16:creationId xmlns:a16="http://schemas.microsoft.com/office/drawing/2014/main" id="{4D07D805-1726-70BC-979F-37DB8E6477CC}"/>
              </a:ext>
            </a:extLst>
          </p:cNvPr>
          <p:cNvSpPr>
            <a:spLocks noGrp="1"/>
          </p:cNvSpPr>
          <p:nvPr>
            <p:ph type="body" sz="quarter" idx="39" hasCustomPrompt="1"/>
          </p:nvPr>
        </p:nvSpPr>
        <p:spPr>
          <a:xfrm>
            <a:off x="1014867" y="2426100"/>
            <a:ext cx="1768765" cy="858325"/>
          </a:xfrm>
        </p:spPr>
        <p:txBody>
          <a:bodyPr/>
          <a:lstStyle>
            <a:lvl1pPr marL="0" indent="0" algn="r">
              <a:buFontTx/>
              <a:buNone/>
              <a:defRPr sz="5400" b="1"/>
            </a:lvl1pPr>
          </a:lstStyle>
          <a:p>
            <a:pPr lvl="0"/>
            <a:r>
              <a:rPr lang="fi-FI"/>
              <a:t>xxxx</a:t>
            </a:r>
            <a:endParaRPr lang="fi-FI" dirty="0"/>
          </a:p>
        </p:txBody>
      </p:sp>
      <p:sp>
        <p:nvSpPr>
          <p:cNvPr id="7" name="Title 6"/>
          <p:cNvSpPr>
            <a:spLocks noGrp="1"/>
          </p:cNvSpPr>
          <p:nvPr>
            <p:ph type="title" hasCustomPrompt="1"/>
          </p:nvPr>
        </p:nvSpPr>
        <p:spPr>
          <a:xfrm>
            <a:off x="551385" y="620688"/>
            <a:ext cx="11089230" cy="889685"/>
          </a:xfrm>
          <a:prstGeom prst="rect">
            <a:avLst/>
          </a:prstGeom>
        </p:spPr>
        <p:txBody>
          <a:bodyPr anchor="t" anchorCtr="0"/>
          <a:lstStyle>
            <a:lvl1pPr>
              <a:lnSpc>
                <a:spcPct val="80000"/>
              </a:lnSpc>
              <a:defRPr sz="4000"/>
            </a:lvl1pPr>
          </a:lstStyle>
          <a:p>
            <a:r>
              <a:rPr lang="fi-FI" dirty="0"/>
              <a:t>Lisää otsikkoteksti napsauttamalla</a:t>
            </a:r>
          </a:p>
        </p:txBody>
      </p:sp>
      <p:sp>
        <p:nvSpPr>
          <p:cNvPr id="4" name="Date Placeholder 3">
            <a:extLst>
              <a:ext uri="{FF2B5EF4-FFF2-40B4-BE49-F238E27FC236}">
                <a16:creationId xmlns:a16="http://schemas.microsoft.com/office/drawing/2014/main" id="{66896A7D-5BC6-AE34-7CFA-C1B9C0FB47FC}"/>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61EC858D-093E-2E63-219A-5D1E6FE36BEA}"/>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6" name="Suora yhdysviiva 5">
            <a:extLst>
              <a:ext uri="{FF2B5EF4-FFF2-40B4-BE49-F238E27FC236}">
                <a16:creationId xmlns:a16="http://schemas.microsoft.com/office/drawing/2014/main" id="{F2FC3771-7618-4481-606A-674C366D4639}"/>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20085D2-77BA-1324-25CF-71C46166133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17" name="Content Placeholder 2">
            <a:extLst>
              <a:ext uri="{FF2B5EF4-FFF2-40B4-BE49-F238E27FC236}">
                <a16:creationId xmlns:a16="http://schemas.microsoft.com/office/drawing/2014/main" id="{31DEA28C-5A4A-D993-AFAC-8ABB378D68FB}"/>
              </a:ext>
            </a:extLst>
          </p:cNvPr>
          <p:cNvSpPr>
            <a:spLocks noGrp="1"/>
          </p:cNvSpPr>
          <p:nvPr>
            <p:ph idx="45" hasCustomPrompt="1"/>
          </p:nvPr>
        </p:nvSpPr>
        <p:spPr>
          <a:xfrm>
            <a:off x="1019436" y="2056768"/>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22" name="Tekstin paikkamerkki 11">
            <a:extLst>
              <a:ext uri="{FF2B5EF4-FFF2-40B4-BE49-F238E27FC236}">
                <a16:creationId xmlns:a16="http://schemas.microsoft.com/office/drawing/2014/main" id="{3F69D1D6-C5EE-5D2B-ACEB-17C395EDE6DD}"/>
              </a:ext>
            </a:extLst>
          </p:cNvPr>
          <p:cNvSpPr>
            <a:spLocks noGrp="1"/>
          </p:cNvSpPr>
          <p:nvPr>
            <p:ph type="body" sz="quarter" idx="46" hasCustomPrompt="1"/>
          </p:nvPr>
        </p:nvSpPr>
        <p:spPr>
          <a:xfrm>
            <a:off x="2800468" y="2820383"/>
            <a:ext cx="756085" cy="464042"/>
          </a:xfrm>
        </p:spPr>
        <p:txBody>
          <a:bodyPr/>
          <a:lstStyle>
            <a:lvl1pPr marL="0" indent="0">
              <a:buFontTx/>
              <a:buNone/>
              <a:defRPr sz="1600" b="1"/>
            </a:lvl1pPr>
          </a:lstStyle>
          <a:p>
            <a:pPr lvl="0"/>
            <a:r>
              <a:rPr lang="fi-FI"/>
              <a:t>mrd. e</a:t>
            </a:r>
            <a:endParaRPr lang="fi-FI" dirty="0"/>
          </a:p>
        </p:txBody>
      </p:sp>
      <p:sp>
        <p:nvSpPr>
          <p:cNvPr id="30" name="Tekstin paikkamerkki 11">
            <a:extLst>
              <a:ext uri="{FF2B5EF4-FFF2-40B4-BE49-F238E27FC236}">
                <a16:creationId xmlns:a16="http://schemas.microsoft.com/office/drawing/2014/main" id="{6E485C54-DD9D-6CA8-9929-7F6BA62DA3CB}"/>
              </a:ext>
            </a:extLst>
          </p:cNvPr>
          <p:cNvSpPr>
            <a:spLocks noGrp="1"/>
          </p:cNvSpPr>
          <p:nvPr>
            <p:ph type="body" sz="quarter" idx="47" hasCustomPrompt="1"/>
          </p:nvPr>
        </p:nvSpPr>
        <p:spPr>
          <a:xfrm>
            <a:off x="4803194" y="2426100"/>
            <a:ext cx="1768763" cy="858325"/>
          </a:xfrm>
        </p:spPr>
        <p:txBody>
          <a:bodyPr/>
          <a:lstStyle>
            <a:lvl1pPr marL="0" indent="0" algn="r">
              <a:buFontTx/>
              <a:buNone/>
              <a:defRPr sz="5400" b="1"/>
            </a:lvl1pPr>
          </a:lstStyle>
          <a:p>
            <a:pPr lvl="0"/>
            <a:r>
              <a:rPr lang="fi-FI"/>
              <a:t>xxxx</a:t>
            </a:r>
            <a:endParaRPr lang="fi-FI" dirty="0"/>
          </a:p>
        </p:txBody>
      </p:sp>
      <p:sp>
        <p:nvSpPr>
          <p:cNvPr id="31" name="Content Placeholder 2">
            <a:extLst>
              <a:ext uri="{FF2B5EF4-FFF2-40B4-BE49-F238E27FC236}">
                <a16:creationId xmlns:a16="http://schemas.microsoft.com/office/drawing/2014/main" id="{4DF819D3-E2DB-B052-18E4-38829BD141E1}"/>
              </a:ext>
            </a:extLst>
          </p:cNvPr>
          <p:cNvSpPr>
            <a:spLocks noGrp="1"/>
          </p:cNvSpPr>
          <p:nvPr>
            <p:ph idx="48" hasCustomPrompt="1"/>
          </p:nvPr>
        </p:nvSpPr>
        <p:spPr>
          <a:xfrm>
            <a:off x="4807763" y="2056768"/>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32" name="Tekstin paikkamerkki 11">
            <a:extLst>
              <a:ext uri="{FF2B5EF4-FFF2-40B4-BE49-F238E27FC236}">
                <a16:creationId xmlns:a16="http://schemas.microsoft.com/office/drawing/2014/main" id="{04FD0470-9789-035A-2C12-4D9F061154A8}"/>
              </a:ext>
            </a:extLst>
          </p:cNvPr>
          <p:cNvSpPr>
            <a:spLocks noGrp="1"/>
          </p:cNvSpPr>
          <p:nvPr>
            <p:ph type="body" sz="quarter" idx="49" hasCustomPrompt="1"/>
          </p:nvPr>
        </p:nvSpPr>
        <p:spPr>
          <a:xfrm>
            <a:off x="6571957" y="2820383"/>
            <a:ext cx="772923" cy="464042"/>
          </a:xfrm>
        </p:spPr>
        <p:txBody>
          <a:bodyPr/>
          <a:lstStyle>
            <a:lvl1pPr marL="0" indent="0">
              <a:buFontTx/>
              <a:buNone/>
              <a:defRPr sz="1600" b="1"/>
            </a:lvl1pPr>
          </a:lstStyle>
          <a:p>
            <a:pPr lvl="0"/>
            <a:r>
              <a:rPr lang="fi-FI"/>
              <a:t>%</a:t>
            </a:r>
            <a:endParaRPr lang="fi-FI" dirty="0"/>
          </a:p>
        </p:txBody>
      </p:sp>
      <p:sp>
        <p:nvSpPr>
          <p:cNvPr id="33" name="Suorakulmio 32">
            <a:extLst>
              <a:ext uri="{FF2B5EF4-FFF2-40B4-BE49-F238E27FC236}">
                <a16:creationId xmlns:a16="http://schemas.microsoft.com/office/drawing/2014/main" id="{1337E3FF-0265-2F8F-62C7-2F3416094626}"/>
              </a:ext>
            </a:extLst>
          </p:cNvPr>
          <p:cNvSpPr>
            <a:spLocks/>
          </p:cNvSpPr>
          <p:nvPr userDrawn="1"/>
        </p:nvSpPr>
        <p:spPr>
          <a:xfrm>
            <a:off x="8156134" y="1630238"/>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34" name="Tekstin paikkamerkki 11">
            <a:extLst>
              <a:ext uri="{FF2B5EF4-FFF2-40B4-BE49-F238E27FC236}">
                <a16:creationId xmlns:a16="http://schemas.microsoft.com/office/drawing/2014/main" id="{D7A60DA0-8968-9E06-2334-A43E50F8E270}"/>
              </a:ext>
            </a:extLst>
          </p:cNvPr>
          <p:cNvSpPr>
            <a:spLocks noGrp="1"/>
          </p:cNvSpPr>
          <p:nvPr>
            <p:ph type="body" sz="quarter" idx="50" hasCustomPrompt="1"/>
          </p:nvPr>
        </p:nvSpPr>
        <p:spPr>
          <a:xfrm>
            <a:off x="8591519" y="2426100"/>
            <a:ext cx="1768765" cy="858325"/>
          </a:xfrm>
        </p:spPr>
        <p:txBody>
          <a:bodyPr/>
          <a:lstStyle>
            <a:lvl1pPr marL="0" indent="0" algn="r">
              <a:buFontTx/>
              <a:buNone/>
              <a:defRPr sz="5400" b="1"/>
            </a:lvl1pPr>
          </a:lstStyle>
          <a:p>
            <a:pPr lvl="0"/>
            <a:r>
              <a:rPr lang="fi-FI"/>
              <a:t>xxxx</a:t>
            </a:r>
            <a:endParaRPr lang="fi-FI" dirty="0"/>
          </a:p>
        </p:txBody>
      </p:sp>
      <p:sp>
        <p:nvSpPr>
          <p:cNvPr id="35" name="Content Placeholder 2">
            <a:extLst>
              <a:ext uri="{FF2B5EF4-FFF2-40B4-BE49-F238E27FC236}">
                <a16:creationId xmlns:a16="http://schemas.microsoft.com/office/drawing/2014/main" id="{5AE7DEDC-9FA0-25AB-A040-610CED4EA692}"/>
              </a:ext>
            </a:extLst>
          </p:cNvPr>
          <p:cNvSpPr>
            <a:spLocks noGrp="1"/>
          </p:cNvSpPr>
          <p:nvPr>
            <p:ph idx="51" hasCustomPrompt="1"/>
          </p:nvPr>
        </p:nvSpPr>
        <p:spPr>
          <a:xfrm>
            <a:off x="8596088" y="2056768"/>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36" name="Tekstin paikkamerkki 11">
            <a:extLst>
              <a:ext uri="{FF2B5EF4-FFF2-40B4-BE49-F238E27FC236}">
                <a16:creationId xmlns:a16="http://schemas.microsoft.com/office/drawing/2014/main" id="{2A1602D9-742A-D348-7418-BBE10DCA0125}"/>
              </a:ext>
            </a:extLst>
          </p:cNvPr>
          <p:cNvSpPr>
            <a:spLocks noGrp="1"/>
          </p:cNvSpPr>
          <p:nvPr>
            <p:ph type="body" sz="quarter" idx="52" hasCustomPrompt="1"/>
          </p:nvPr>
        </p:nvSpPr>
        <p:spPr>
          <a:xfrm>
            <a:off x="10360284" y="2820383"/>
            <a:ext cx="772921" cy="464042"/>
          </a:xfrm>
        </p:spPr>
        <p:txBody>
          <a:bodyPr/>
          <a:lstStyle>
            <a:lvl1pPr marL="0" indent="0">
              <a:buFontTx/>
              <a:buNone/>
              <a:defRPr sz="1600" b="1"/>
            </a:lvl1pPr>
          </a:lstStyle>
          <a:p>
            <a:pPr lvl="0"/>
            <a:r>
              <a:rPr lang="fi-FI"/>
              <a:t>%</a:t>
            </a:r>
            <a:endParaRPr lang="fi-FI" dirty="0"/>
          </a:p>
        </p:txBody>
      </p:sp>
      <p:sp>
        <p:nvSpPr>
          <p:cNvPr id="37" name="Suorakulmio 36">
            <a:extLst>
              <a:ext uri="{FF2B5EF4-FFF2-40B4-BE49-F238E27FC236}">
                <a16:creationId xmlns:a16="http://schemas.microsoft.com/office/drawing/2014/main" id="{AC05F8B1-61C8-2383-B125-96407E5D5156}"/>
              </a:ext>
            </a:extLst>
          </p:cNvPr>
          <p:cNvSpPr>
            <a:spLocks/>
          </p:cNvSpPr>
          <p:nvPr userDrawn="1"/>
        </p:nvSpPr>
        <p:spPr>
          <a:xfrm>
            <a:off x="4367809" y="3933056"/>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38" name="Suorakulmio 37">
            <a:extLst>
              <a:ext uri="{FF2B5EF4-FFF2-40B4-BE49-F238E27FC236}">
                <a16:creationId xmlns:a16="http://schemas.microsoft.com/office/drawing/2014/main" id="{E94FF69A-8E9D-3340-0A91-D54993CB3929}"/>
              </a:ext>
            </a:extLst>
          </p:cNvPr>
          <p:cNvSpPr>
            <a:spLocks/>
          </p:cNvSpPr>
          <p:nvPr userDrawn="1"/>
        </p:nvSpPr>
        <p:spPr>
          <a:xfrm>
            <a:off x="579482" y="3933056"/>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39" name="Tekstin paikkamerkki 11">
            <a:extLst>
              <a:ext uri="{FF2B5EF4-FFF2-40B4-BE49-F238E27FC236}">
                <a16:creationId xmlns:a16="http://schemas.microsoft.com/office/drawing/2014/main" id="{4ABB9CBF-F11A-2E15-623D-EC273EA76780}"/>
              </a:ext>
            </a:extLst>
          </p:cNvPr>
          <p:cNvSpPr>
            <a:spLocks noGrp="1"/>
          </p:cNvSpPr>
          <p:nvPr>
            <p:ph type="body" sz="quarter" idx="53" hasCustomPrompt="1"/>
          </p:nvPr>
        </p:nvSpPr>
        <p:spPr>
          <a:xfrm>
            <a:off x="1014867" y="4728918"/>
            <a:ext cx="1768765" cy="858325"/>
          </a:xfrm>
        </p:spPr>
        <p:txBody>
          <a:bodyPr/>
          <a:lstStyle>
            <a:lvl1pPr marL="0" indent="0" algn="r">
              <a:buFontTx/>
              <a:buNone/>
              <a:defRPr sz="5400" b="1"/>
            </a:lvl1pPr>
          </a:lstStyle>
          <a:p>
            <a:pPr lvl="0"/>
            <a:r>
              <a:rPr lang="fi-FI"/>
              <a:t>xxxx</a:t>
            </a:r>
            <a:endParaRPr lang="fi-FI" dirty="0"/>
          </a:p>
        </p:txBody>
      </p:sp>
      <p:sp>
        <p:nvSpPr>
          <p:cNvPr id="40" name="Content Placeholder 2">
            <a:extLst>
              <a:ext uri="{FF2B5EF4-FFF2-40B4-BE49-F238E27FC236}">
                <a16:creationId xmlns:a16="http://schemas.microsoft.com/office/drawing/2014/main" id="{5E6199A9-D634-CCFD-8539-F0DA6BA65EBE}"/>
              </a:ext>
            </a:extLst>
          </p:cNvPr>
          <p:cNvSpPr>
            <a:spLocks noGrp="1"/>
          </p:cNvSpPr>
          <p:nvPr>
            <p:ph idx="54" hasCustomPrompt="1"/>
          </p:nvPr>
        </p:nvSpPr>
        <p:spPr>
          <a:xfrm>
            <a:off x="1019436" y="4359586"/>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42" name="Tekstin paikkamerkki 11">
            <a:extLst>
              <a:ext uri="{FF2B5EF4-FFF2-40B4-BE49-F238E27FC236}">
                <a16:creationId xmlns:a16="http://schemas.microsoft.com/office/drawing/2014/main" id="{DF09E823-294C-6E28-4D10-08D751CD722C}"/>
              </a:ext>
            </a:extLst>
          </p:cNvPr>
          <p:cNvSpPr>
            <a:spLocks noGrp="1"/>
          </p:cNvSpPr>
          <p:nvPr>
            <p:ph type="body" sz="quarter" idx="55" hasCustomPrompt="1"/>
          </p:nvPr>
        </p:nvSpPr>
        <p:spPr>
          <a:xfrm>
            <a:off x="2800468" y="5123201"/>
            <a:ext cx="756085" cy="464042"/>
          </a:xfrm>
        </p:spPr>
        <p:txBody>
          <a:bodyPr/>
          <a:lstStyle>
            <a:lvl1pPr marL="0" indent="0">
              <a:buFontTx/>
              <a:buNone/>
              <a:defRPr sz="1600" b="1"/>
            </a:lvl1pPr>
          </a:lstStyle>
          <a:p>
            <a:pPr lvl="0"/>
            <a:r>
              <a:rPr lang="fi-FI"/>
              <a:t>%</a:t>
            </a:r>
            <a:endParaRPr lang="fi-FI" dirty="0"/>
          </a:p>
        </p:txBody>
      </p:sp>
      <p:sp>
        <p:nvSpPr>
          <p:cNvPr id="44" name="Tekstin paikkamerkki 11">
            <a:extLst>
              <a:ext uri="{FF2B5EF4-FFF2-40B4-BE49-F238E27FC236}">
                <a16:creationId xmlns:a16="http://schemas.microsoft.com/office/drawing/2014/main" id="{CD0B8961-F01E-3DD7-217A-DE93345AD1F3}"/>
              </a:ext>
            </a:extLst>
          </p:cNvPr>
          <p:cNvSpPr>
            <a:spLocks noGrp="1"/>
          </p:cNvSpPr>
          <p:nvPr>
            <p:ph type="body" sz="quarter" idx="56" hasCustomPrompt="1"/>
          </p:nvPr>
        </p:nvSpPr>
        <p:spPr>
          <a:xfrm>
            <a:off x="4803194" y="4728918"/>
            <a:ext cx="1768763" cy="858325"/>
          </a:xfrm>
        </p:spPr>
        <p:txBody>
          <a:bodyPr/>
          <a:lstStyle>
            <a:lvl1pPr marL="0" indent="0" algn="r">
              <a:buFontTx/>
              <a:buNone/>
              <a:defRPr sz="5400" b="1"/>
            </a:lvl1pPr>
          </a:lstStyle>
          <a:p>
            <a:pPr lvl="0"/>
            <a:r>
              <a:rPr lang="fi-FI"/>
              <a:t>xxxx</a:t>
            </a:r>
            <a:endParaRPr lang="fi-FI" dirty="0"/>
          </a:p>
        </p:txBody>
      </p:sp>
      <p:sp>
        <p:nvSpPr>
          <p:cNvPr id="46" name="Content Placeholder 2">
            <a:extLst>
              <a:ext uri="{FF2B5EF4-FFF2-40B4-BE49-F238E27FC236}">
                <a16:creationId xmlns:a16="http://schemas.microsoft.com/office/drawing/2014/main" id="{298D59E1-C4F2-BEE2-941F-07FCF64E83AB}"/>
              </a:ext>
            </a:extLst>
          </p:cNvPr>
          <p:cNvSpPr>
            <a:spLocks noGrp="1"/>
          </p:cNvSpPr>
          <p:nvPr>
            <p:ph idx="57" hasCustomPrompt="1"/>
          </p:nvPr>
        </p:nvSpPr>
        <p:spPr>
          <a:xfrm>
            <a:off x="4807763" y="4359586"/>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50" name="Tekstin paikkamerkki 11">
            <a:extLst>
              <a:ext uri="{FF2B5EF4-FFF2-40B4-BE49-F238E27FC236}">
                <a16:creationId xmlns:a16="http://schemas.microsoft.com/office/drawing/2014/main" id="{8E39D2CA-569D-B67B-F1C4-7230351EE807}"/>
              </a:ext>
            </a:extLst>
          </p:cNvPr>
          <p:cNvSpPr>
            <a:spLocks noGrp="1"/>
          </p:cNvSpPr>
          <p:nvPr>
            <p:ph type="body" sz="quarter" idx="58" hasCustomPrompt="1"/>
          </p:nvPr>
        </p:nvSpPr>
        <p:spPr>
          <a:xfrm>
            <a:off x="6571957" y="5123201"/>
            <a:ext cx="772923" cy="464042"/>
          </a:xfrm>
        </p:spPr>
        <p:txBody>
          <a:bodyPr/>
          <a:lstStyle>
            <a:lvl1pPr marL="0" indent="0">
              <a:buFontTx/>
              <a:buNone/>
              <a:defRPr sz="1600" b="1"/>
            </a:lvl1pPr>
          </a:lstStyle>
          <a:p>
            <a:pPr lvl="0"/>
            <a:r>
              <a:rPr lang="fi-FI"/>
              <a:t>mrd. e</a:t>
            </a:r>
            <a:endParaRPr lang="fi-FI" dirty="0"/>
          </a:p>
        </p:txBody>
      </p:sp>
      <p:sp>
        <p:nvSpPr>
          <p:cNvPr id="51" name="Suorakulmio 50">
            <a:extLst>
              <a:ext uri="{FF2B5EF4-FFF2-40B4-BE49-F238E27FC236}">
                <a16:creationId xmlns:a16="http://schemas.microsoft.com/office/drawing/2014/main" id="{C95235E8-7DE6-8A35-1877-EF7141BD5391}"/>
              </a:ext>
            </a:extLst>
          </p:cNvPr>
          <p:cNvSpPr>
            <a:spLocks/>
          </p:cNvSpPr>
          <p:nvPr userDrawn="1"/>
        </p:nvSpPr>
        <p:spPr>
          <a:xfrm>
            <a:off x="8156134" y="3933056"/>
            <a:ext cx="3456384" cy="2016224"/>
          </a:xfrm>
          <a:prstGeom prst="rect">
            <a:avLst/>
          </a:prstGeom>
          <a:solidFill>
            <a:schemeClr val="bg2"/>
          </a:solidFill>
        </p:spPr>
        <p:txBody>
          <a:bodyPr wrap="square" rtlCol="0" anchor="ctr">
            <a:noAutofit/>
          </a:bodyPr>
          <a:lstStyle/>
          <a:p>
            <a:pPr algn="l">
              <a:lnSpc>
                <a:spcPct val="80000"/>
              </a:lnSpc>
            </a:pPr>
            <a:endParaRPr lang="en-US" sz="3200" b="1" dirty="0">
              <a:latin typeface="+mj-lt"/>
            </a:endParaRPr>
          </a:p>
        </p:txBody>
      </p:sp>
      <p:sp>
        <p:nvSpPr>
          <p:cNvPr id="52" name="Tekstin paikkamerkki 11">
            <a:extLst>
              <a:ext uri="{FF2B5EF4-FFF2-40B4-BE49-F238E27FC236}">
                <a16:creationId xmlns:a16="http://schemas.microsoft.com/office/drawing/2014/main" id="{D37C1CE1-A5D2-A0BE-4A52-47E506934E73}"/>
              </a:ext>
            </a:extLst>
          </p:cNvPr>
          <p:cNvSpPr>
            <a:spLocks noGrp="1"/>
          </p:cNvSpPr>
          <p:nvPr>
            <p:ph type="body" sz="quarter" idx="59" hasCustomPrompt="1"/>
          </p:nvPr>
        </p:nvSpPr>
        <p:spPr>
          <a:xfrm>
            <a:off x="8591519" y="4728918"/>
            <a:ext cx="1768765" cy="858325"/>
          </a:xfrm>
        </p:spPr>
        <p:txBody>
          <a:bodyPr/>
          <a:lstStyle>
            <a:lvl1pPr marL="0" indent="0" algn="r">
              <a:buFontTx/>
              <a:buNone/>
              <a:defRPr sz="5400" b="1"/>
            </a:lvl1pPr>
          </a:lstStyle>
          <a:p>
            <a:pPr lvl="0"/>
            <a:r>
              <a:rPr lang="fi-FI"/>
              <a:t>xxxx</a:t>
            </a:r>
            <a:endParaRPr lang="fi-FI" dirty="0"/>
          </a:p>
        </p:txBody>
      </p:sp>
      <p:sp>
        <p:nvSpPr>
          <p:cNvPr id="53" name="Content Placeholder 2">
            <a:extLst>
              <a:ext uri="{FF2B5EF4-FFF2-40B4-BE49-F238E27FC236}">
                <a16:creationId xmlns:a16="http://schemas.microsoft.com/office/drawing/2014/main" id="{40FA81C8-69C0-3570-9B19-6258A120A14A}"/>
              </a:ext>
            </a:extLst>
          </p:cNvPr>
          <p:cNvSpPr>
            <a:spLocks noGrp="1"/>
          </p:cNvSpPr>
          <p:nvPr>
            <p:ph idx="60" hasCustomPrompt="1"/>
          </p:nvPr>
        </p:nvSpPr>
        <p:spPr>
          <a:xfrm>
            <a:off x="8596088" y="4359586"/>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54" name="Tekstin paikkamerkki 11">
            <a:extLst>
              <a:ext uri="{FF2B5EF4-FFF2-40B4-BE49-F238E27FC236}">
                <a16:creationId xmlns:a16="http://schemas.microsoft.com/office/drawing/2014/main" id="{B8A9BDE8-128D-D9AF-23EA-9EBCFD8E57B1}"/>
              </a:ext>
            </a:extLst>
          </p:cNvPr>
          <p:cNvSpPr>
            <a:spLocks noGrp="1"/>
          </p:cNvSpPr>
          <p:nvPr>
            <p:ph type="body" sz="quarter" idx="61" hasCustomPrompt="1"/>
          </p:nvPr>
        </p:nvSpPr>
        <p:spPr>
          <a:xfrm>
            <a:off x="10360284" y="5123201"/>
            <a:ext cx="772921" cy="464042"/>
          </a:xfrm>
        </p:spPr>
        <p:txBody>
          <a:bodyPr/>
          <a:lstStyle>
            <a:lvl1pPr marL="0" indent="0">
              <a:buFontTx/>
              <a:buNone/>
              <a:defRPr sz="1600" b="1"/>
            </a:lvl1pPr>
          </a:lstStyle>
          <a:p>
            <a:pPr lvl="0"/>
            <a:r>
              <a:rPr lang="fi-FI"/>
              <a:t>mrd. e</a:t>
            </a:r>
            <a:endParaRPr lang="fi-FI" dirty="0"/>
          </a:p>
        </p:txBody>
      </p:sp>
    </p:spTree>
    <p:extLst>
      <p:ext uri="{BB962C8B-B14F-4D97-AF65-F5344CB8AC3E}">
        <p14:creationId xmlns:p14="http://schemas.microsoft.com/office/powerpoint/2010/main" val="2351335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55"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22: 6 laatikkoa harmaa">
    <p:spTree>
      <p:nvGrpSpPr>
        <p:cNvPr id="1" name=""/>
        <p:cNvGrpSpPr/>
        <p:nvPr/>
      </p:nvGrpSpPr>
      <p:grpSpPr>
        <a:xfrm>
          <a:off x="0" y="0"/>
          <a:ext cx="0" cy="0"/>
          <a:chOff x="0" y="0"/>
          <a:chExt cx="0" cy="0"/>
        </a:xfrm>
      </p:grpSpPr>
      <p:sp>
        <p:nvSpPr>
          <p:cNvPr id="29" name="Suorakulmio 28">
            <a:extLst>
              <a:ext uri="{FF2B5EF4-FFF2-40B4-BE49-F238E27FC236}">
                <a16:creationId xmlns:a16="http://schemas.microsoft.com/office/drawing/2014/main" id="{5E76227E-20AD-EFC0-42B9-74ACCA3827EF}"/>
              </a:ext>
            </a:extLst>
          </p:cNvPr>
          <p:cNvSpPr>
            <a:spLocks/>
          </p:cNvSpPr>
          <p:nvPr userDrawn="1"/>
        </p:nvSpPr>
        <p:spPr>
          <a:xfrm>
            <a:off x="4367809" y="1630238"/>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33" name="Suorakulmio 32">
            <a:extLst>
              <a:ext uri="{FF2B5EF4-FFF2-40B4-BE49-F238E27FC236}">
                <a16:creationId xmlns:a16="http://schemas.microsoft.com/office/drawing/2014/main" id="{1337E3FF-0265-2F8F-62C7-2F3416094626}"/>
              </a:ext>
            </a:extLst>
          </p:cNvPr>
          <p:cNvSpPr>
            <a:spLocks/>
          </p:cNvSpPr>
          <p:nvPr userDrawn="1"/>
        </p:nvSpPr>
        <p:spPr>
          <a:xfrm>
            <a:off x="8156134" y="1630238"/>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3" name="Suorakulmio 2">
            <a:extLst>
              <a:ext uri="{FF2B5EF4-FFF2-40B4-BE49-F238E27FC236}">
                <a16:creationId xmlns:a16="http://schemas.microsoft.com/office/drawing/2014/main" id="{3127659B-DFCB-0310-2E5C-5A474425BE46}"/>
              </a:ext>
            </a:extLst>
          </p:cNvPr>
          <p:cNvSpPr>
            <a:spLocks/>
          </p:cNvSpPr>
          <p:nvPr userDrawn="1"/>
        </p:nvSpPr>
        <p:spPr>
          <a:xfrm>
            <a:off x="551385" y="1628800"/>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2" name="Tekstin paikkamerkki 11">
            <a:extLst>
              <a:ext uri="{FF2B5EF4-FFF2-40B4-BE49-F238E27FC236}">
                <a16:creationId xmlns:a16="http://schemas.microsoft.com/office/drawing/2014/main" id="{4D07D805-1726-70BC-979F-37DB8E6477CC}"/>
              </a:ext>
            </a:extLst>
          </p:cNvPr>
          <p:cNvSpPr>
            <a:spLocks noGrp="1"/>
          </p:cNvSpPr>
          <p:nvPr>
            <p:ph type="body" sz="quarter" idx="39" hasCustomPrompt="1"/>
          </p:nvPr>
        </p:nvSpPr>
        <p:spPr>
          <a:xfrm>
            <a:off x="1014867" y="2426100"/>
            <a:ext cx="1768765" cy="858325"/>
          </a:xfrm>
        </p:spPr>
        <p:txBody>
          <a:bodyPr/>
          <a:lstStyle>
            <a:lvl1pPr marL="0" indent="0" algn="r">
              <a:buFontTx/>
              <a:buNone/>
              <a:defRPr sz="5400" b="1"/>
            </a:lvl1pPr>
          </a:lstStyle>
          <a:p>
            <a:pPr lvl="0"/>
            <a:r>
              <a:rPr lang="fi-FI"/>
              <a:t>xxxx</a:t>
            </a:r>
            <a:endParaRPr lang="fi-FI" dirty="0"/>
          </a:p>
        </p:txBody>
      </p:sp>
      <p:sp>
        <p:nvSpPr>
          <p:cNvPr id="7" name="Title 6"/>
          <p:cNvSpPr>
            <a:spLocks noGrp="1"/>
          </p:cNvSpPr>
          <p:nvPr>
            <p:ph type="title" hasCustomPrompt="1"/>
          </p:nvPr>
        </p:nvSpPr>
        <p:spPr>
          <a:xfrm>
            <a:off x="551385" y="620688"/>
            <a:ext cx="11089230" cy="889685"/>
          </a:xfrm>
          <a:prstGeom prst="rect">
            <a:avLst/>
          </a:prstGeom>
        </p:spPr>
        <p:txBody>
          <a:bodyPr anchor="t" anchorCtr="0"/>
          <a:lstStyle>
            <a:lvl1pPr>
              <a:lnSpc>
                <a:spcPct val="80000"/>
              </a:lnSpc>
              <a:defRPr sz="4000"/>
            </a:lvl1pPr>
          </a:lstStyle>
          <a:p>
            <a:r>
              <a:rPr lang="fi-FI" dirty="0"/>
              <a:t>Lisää otsikkoteksti napsauttamalla</a:t>
            </a:r>
          </a:p>
        </p:txBody>
      </p:sp>
      <p:sp>
        <p:nvSpPr>
          <p:cNvPr id="4" name="Date Placeholder 3">
            <a:extLst>
              <a:ext uri="{FF2B5EF4-FFF2-40B4-BE49-F238E27FC236}">
                <a16:creationId xmlns:a16="http://schemas.microsoft.com/office/drawing/2014/main" id="{66896A7D-5BC6-AE34-7CFA-C1B9C0FB47FC}"/>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61EC858D-093E-2E63-219A-5D1E6FE36BEA}"/>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6" name="Suora yhdysviiva 5">
            <a:extLst>
              <a:ext uri="{FF2B5EF4-FFF2-40B4-BE49-F238E27FC236}">
                <a16:creationId xmlns:a16="http://schemas.microsoft.com/office/drawing/2014/main" id="{F2FC3771-7618-4481-606A-674C366D4639}"/>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20085D2-77BA-1324-25CF-71C46166133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17" name="Content Placeholder 2">
            <a:extLst>
              <a:ext uri="{FF2B5EF4-FFF2-40B4-BE49-F238E27FC236}">
                <a16:creationId xmlns:a16="http://schemas.microsoft.com/office/drawing/2014/main" id="{31DEA28C-5A4A-D993-AFAC-8ABB378D68FB}"/>
              </a:ext>
            </a:extLst>
          </p:cNvPr>
          <p:cNvSpPr>
            <a:spLocks noGrp="1"/>
          </p:cNvSpPr>
          <p:nvPr>
            <p:ph idx="45" hasCustomPrompt="1"/>
          </p:nvPr>
        </p:nvSpPr>
        <p:spPr>
          <a:xfrm>
            <a:off x="1019436" y="2056768"/>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22" name="Tekstin paikkamerkki 11">
            <a:extLst>
              <a:ext uri="{FF2B5EF4-FFF2-40B4-BE49-F238E27FC236}">
                <a16:creationId xmlns:a16="http://schemas.microsoft.com/office/drawing/2014/main" id="{3F69D1D6-C5EE-5D2B-ACEB-17C395EDE6DD}"/>
              </a:ext>
            </a:extLst>
          </p:cNvPr>
          <p:cNvSpPr>
            <a:spLocks noGrp="1"/>
          </p:cNvSpPr>
          <p:nvPr>
            <p:ph type="body" sz="quarter" idx="46" hasCustomPrompt="1"/>
          </p:nvPr>
        </p:nvSpPr>
        <p:spPr>
          <a:xfrm>
            <a:off x="2800468" y="2820383"/>
            <a:ext cx="756085" cy="464042"/>
          </a:xfrm>
        </p:spPr>
        <p:txBody>
          <a:bodyPr/>
          <a:lstStyle>
            <a:lvl1pPr marL="0" indent="0">
              <a:buFontTx/>
              <a:buNone/>
              <a:defRPr sz="1600" b="1"/>
            </a:lvl1pPr>
          </a:lstStyle>
          <a:p>
            <a:pPr lvl="0"/>
            <a:r>
              <a:rPr lang="fi-FI"/>
              <a:t>mrd. e</a:t>
            </a:r>
            <a:endParaRPr lang="fi-FI" dirty="0"/>
          </a:p>
        </p:txBody>
      </p:sp>
      <p:sp>
        <p:nvSpPr>
          <p:cNvPr id="30" name="Tekstin paikkamerkki 11">
            <a:extLst>
              <a:ext uri="{FF2B5EF4-FFF2-40B4-BE49-F238E27FC236}">
                <a16:creationId xmlns:a16="http://schemas.microsoft.com/office/drawing/2014/main" id="{6E485C54-DD9D-6CA8-9929-7F6BA62DA3CB}"/>
              </a:ext>
            </a:extLst>
          </p:cNvPr>
          <p:cNvSpPr>
            <a:spLocks noGrp="1"/>
          </p:cNvSpPr>
          <p:nvPr>
            <p:ph type="body" sz="quarter" idx="47" hasCustomPrompt="1"/>
          </p:nvPr>
        </p:nvSpPr>
        <p:spPr>
          <a:xfrm>
            <a:off x="4803194" y="2426100"/>
            <a:ext cx="1768763" cy="858325"/>
          </a:xfrm>
        </p:spPr>
        <p:txBody>
          <a:bodyPr/>
          <a:lstStyle>
            <a:lvl1pPr marL="0" indent="0" algn="r">
              <a:buFontTx/>
              <a:buNone/>
              <a:defRPr sz="5400" b="1"/>
            </a:lvl1pPr>
          </a:lstStyle>
          <a:p>
            <a:pPr lvl="0"/>
            <a:r>
              <a:rPr lang="fi-FI"/>
              <a:t>xxxx</a:t>
            </a:r>
            <a:endParaRPr lang="fi-FI" dirty="0"/>
          </a:p>
        </p:txBody>
      </p:sp>
      <p:sp>
        <p:nvSpPr>
          <p:cNvPr id="31" name="Content Placeholder 2">
            <a:extLst>
              <a:ext uri="{FF2B5EF4-FFF2-40B4-BE49-F238E27FC236}">
                <a16:creationId xmlns:a16="http://schemas.microsoft.com/office/drawing/2014/main" id="{4DF819D3-E2DB-B052-18E4-38829BD141E1}"/>
              </a:ext>
            </a:extLst>
          </p:cNvPr>
          <p:cNvSpPr>
            <a:spLocks noGrp="1"/>
          </p:cNvSpPr>
          <p:nvPr>
            <p:ph idx="48" hasCustomPrompt="1"/>
          </p:nvPr>
        </p:nvSpPr>
        <p:spPr>
          <a:xfrm>
            <a:off x="4807763" y="2056768"/>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32" name="Tekstin paikkamerkki 11">
            <a:extLst>
              <a:ext uri="{FF2B5EF4-FFF2-40B4-BE49-F238E27FC236}">
                <a16:creationId xmlns:a16="http://schemas.microsoft.com/office/drawing/2014/main" id="{04FD0470-9789-035A-2C12-4D9F061154A8}"/>
              </a:ext>
            </a:extLst>
          </p:cNvPr>
          <p:cNvSpPr>
            <a:spLocks noGrp="1"/>
          </p:cNvSpPr>
          <p:nvPr>
            <p:ph type="body" sz="quarter" idx="49" hasCustomPrompt="1"/>
          </p:nvPr>
        </p:nvSpPr>
        <p:spPr>
          <a:xfrm>
            <a:off x="6571957" y="2820383"/>
            <a:ext cx="772923" cy="464042"/>
          </a:xfrm>
        </p:spPr>
        <p:txBody>
          <a:bodyPr/>
          <a:lstStyle>
            <a:lvl1pPr marL="0" indent="0">
              <a:buFontTx/>
              <a:buNone/>
              <a:defRPr sz="1600" b="1"/>
            </a:lvl1pPr>
          </a:lstStyle>
          <a:p>
            <a:pPr lvl="0"/>
            <a:r>
              <a:rPr lang="fi-FI"/>
              <a:t>%</a:t>
            </a:r>
            <a:endParaRPr lang="fi-FI" dirty="0"/>
          </a:p>
        </p:txBody>
      </p:sp>
      <p:sp>
        <p:nvSpPr>
          <p:cNvPr id="34" name="Tekstin paikkamerkki 11">
            <a:extLst>
              <a:ext uri="{FF2B5EF4-FFF2-40B4-BE49-F238E27FC236}">
                <a16:creationId xmlns:a16="http://schemas.microsoft.com/office/drawing/2014/main" id="{D7A60DA0-8968-9E06-2334-A43E50F8E270}"/>
              </a:ext>
            </a:extLst>
          </p:cNvPr>
          <p:cNvSpPr>
            <a:spLocks noGrp="1"/>
          </p:cNvSpPr>
          <p:nvPr>
            <p:ph type="body" sz="quarter" idx="50" hasCustomPrompt="1"/>
          </p:nvPr>
        </p:nvSpPr>
        <p:spPr>
          <a:xfrm>
            <a:off x="8591519" y="2426100"/>
            <a:ext cx="1768765" cy="858325"/>
          </a:xfrm>
        </p:spPr>
        <p:txBody>
          <a:bodyPr/>
          <a:lstStyle>
            <a:lvl1pPr marL="0" indent="0" algn="r">
              <a:buFontTx/>
              <a:buNone/>
              <a:defRPr sz="5400" b="1"/>
            </a:lvl1pPr>
          </a:lstStyle>
          <a:p>
            <a:pPr lvl="0"/>
            <a:r>
              <a:rPr lang="fi-FI"/>
              <a:t>xxxx</a:t>
            </a:r>
            <a:endParaRPr lang="fi-FI" dirty="0"/>
          </a:p>
        </p:txBody>
      </p:sp>
      <p:sp>
        <p:nvSpPr>
          <p:cNvPr id="35" name="Content Placeholder 2">
            <a:extLst>
              <a:ext uri="{FF2B5EF4-FFF2-40B4-BE49-F238E27FC236}">
                <a16:creationId xmlns:a16="http://schemas.microsoft.com/office/drawing/2014/main" id="{5AE7DEDC-9FA0-25AB-A040-610CED4EA692}"/>
              </a:ext>
            </a:extLst>
          </p:cNvPr>
          <p:cNvSpPr>
            <a:spLocks noGrp="1"/>
          </p:cNvSpPr>
          <p:nvPr>
            <p:ph idx="51" hasCustomPrompt="1"/>
          </p:nvPr>
        </p:nvSpPr>
        <p:spPr>
          <a:xfrm>
            <a:off x="8596088" y="2056768"/>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36" name="Tekstin paikkamerkki 11">
            <a:extLst>
              <a:ext uri="{FF2B5EF4-FFF2-40B4-BE49-F238E27FC236}">
                <a16:creationId xmlns:a16="http://schemas.microsoft.com/office/drawing/2014/main" id="{2A1602D9-742A-D348-7418-BBE10DCA0125}"/>
              </a:ext>
            </a:extLst>
          </p:cNvPr>
          <p:cNvSpPr>
            <a:spLocks noGrp="1"/>
          </p:cNvSpPr>
          <p:nvPr>
            <p:ph type="body" sz="quarter" idx="52" hasCustomPrompt="1"/>
          </p:nvPr>
        </p:nvSpPr>
        <p:spPr>
          <a:xfrm>
            <a:off x="10360284" y="2820383"/>
            <a:ext cx="772921" cy="464042"/>
          </a:xfrm>
        </p:spPr>
        <p:txBody>
          <a:bodyPr/>
          <a:lstStyle>
            <a:lvl1pPr marL="0" indent="0">
              <a:buFontTx/>
              <a:buNone/>
              <a:defRPr sz="1600" b="1"/>
            </a:lvl1pPr>
          </a:lstStyle>
          <a:p>
            <a:pPr lvl="0"/>
            <a:r>
              <a:rPr lang="fi-FI"/>
              <a:t>%</a:t>
            </a:r>
            <a:endParaRPr lang="fi-FI" dirty="0"/>
          </a:p>
        </p:txBody>
      </p:sp>
      <p:sp>
        <p:nvSpPr>
          <p:cNvPr id="37" name="Suorakulmio 36">
            <a:extLst>
              <a:ext uri="{FF2B5EF4-FFF2-40B4-BE49-F238E27FC236}">
                <a16:creationId xmlns:a16="http://schemas.microsoft.com/office/drawing/2014/main" id="{AC05F8B1-61C8-2383-B125-96407E5D5156}"/>
              </a:ext>
            </a:extLst>
          </p:cNvPr>
          <p:cNvSpPr>
            <a:spLocks/>
          </p:cNvSpPr>
          <p:nvPr userDrawn="1"/>
        </p:nvSpPr>
        <p:spPr>
          <a:xfrm>
            <a:off x="4367809" y="3933056"/>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38" name="Suorakulmio 37">
            <a:extLst>
              <a:ext uri="{FF2B5EF4-FFF2-40B4-BE49-F238E27FC236}">
                <a16:creationId xmlns:a16="http://schemas.microsoft.com/office/drawing/2014/main" id="{E94FF69A-8E9D-3340-0A91-D54993CB3929}"/>
              </a:ext>
            </a:extLst>
          </p:cNvPr>
          <p:cNvSpPr>
            <a:spLocks/>
          </p:cNvSpPr>
          <p:nvPr userDrawn="1"/>
        </p:nvSpPr>
        <p:spPr>
          <a:xfrm>
            <a:off x="579482" y="3933056"/>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39" name="Tekstin paikkamerkki 11">
            <a:extLst>
              <a:ext uri="{FF2B5EF4-FFF2-40B4-BE49-F238E27FC236}">
                <a16:creationId xmlns:a16="http://schemas.microsoft.com/office/drawing/2014/main" id="{4ABB9CBF-F11A-2E15-623D-EC273EA76780}"/>
              </a:ext>
            </a:extLst>
          </p:cNvPr>
          <p:cNvSpPr>
            <a:spLocks noGrp="1"/>
          </p:cNvSpPr>
          <p:nvPr>
            <p:ph type="body" sz="quarter" idx="53" hasCustomPrompt="1"/>
          </p:nvPr>
        </p:nvSpPr>
        <p:spPr>
          <a:xfrm>
            <a:off x="1014867" y="4728918"/>
            <a:ext cx="1768765" cy="858325"/>
          </a:xfrm>
        </p:spPr>
        <p:txBody>
          <a:bodyPr/>
          <a:lstStyle>
            <a:lvl1pPr marL="0" indent="0" algn="r">
              <a:buFontTx/>
              <a:buNone/>
              <a:defRPr sz="5400" b="1"/>
            </a:lvl1pPr>
          </a:lstStyle>
          <a:p>
            <a:pPr lvl="0"/>
            <a:r>
              <a:rPr lang="fi-FI"/>
              <a:t>xxxx</a:t>
            </a:r>
            <a:endParaRPr lang="fi-FI" dirty="0"/>
          </a:p>
        </p:txBody>
      </p:sp>
      <p:sp>
        <p:nvSpPr>
          <p:cNvPr id="40" name="Content Placeholder 2">
            <a:extLst>
              <a:ext uri="{FF2B5EF4-FFF2-40B4-BE49-F238E27FC236}">
                <a16:creationId xmlns:a16="http://schemas.microsoft.com/office/drawing/2014/main" id="{5E6199A9-D634-CCFD-8539-F0DA6BA65EBE}"/>
              </a:ext>
            </a:extLst>
          </p:cNvPr>
          <p:cNvSpPr>
            <a:spLocks noGrp="1"/>
          </p:cNvSpPr>
          <p:nvPr>
            <p:ph idx="54" hasCustomPrompt="1"/>
          </p:nvPr>
        </p:nvSpPr>
        <p:spPr>
          <a:xfrm>
            <a:off x="1019436" y="4359586"/>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42" name="Tekstin paikkamerkki 11">
            <a:extLst>
              <a:ext uri="{FF2B5EF4-FFF2-40B4-BE49-F238E27FC236}">
                <a16:creationId xmlns:a16="http://schemas.microsoft.com/office/drawing/2014/main" id="{DF09E823-294C-6E28-4D10-08D751CD722C}"/>
              </a:ext>
            </a:extLst>
          </p:cNvPr>
          <p:cNvSpPr>
            <a:spLocks noGrp="1"/>
          </p:cNvSpPr>
          <p:nvPr>
            <p:ph type="body" sz="quarter" idx="55" hasCustomPrompt="1"/>
          </p:nvPr>
        </p:nvSpPr>
        <p:spPr>
          <a:xfrm>
            <a:off x="2800468" y="5123201"/>
            <a:ext cx="756085" cy="464042"/>
          </a:xfrm>
        </p:spPr>
        <p:txBody>
          <a:bodyPr/>
          <a:lstStyle>
            <a:lvl1pPr marL="0" indent="0">
              <a:buFontTx/>
              <a:buNone/>
              <a:defRPr sz="1600" b="1"/>
            </a:lvl1pPr>
          </a:lstStyle>
          <a:p>
            <a:pPr lvl="0"/>
            <a:r>
              <a:rPr lang="fi-FI"/>
              <a:t>%</a:t>
            </a:r>
            <a:endParaRPr lang="fi-FI" dirty="0"/>
          </a:p>
        </p:txBody>
      </p:sp>
      <p:sp>
        <p:nvSpPr>
          <p:cNvPr id="44" name="Tekstin paikkamerkki 11">
            <a:extLst>
              <a:ext uri="{FF2B5EF4-FFF2-40B4-BE49-F238E27FC236}">
                <a16:creationId xmlns:a16="http://schemas.microsoft.com/office/drawing/2014/main" id="{CD0B8961-F01E-3DD7-217A-DE93345AD1F3}"/>
              </a:ext>
            </a:extLst>
          </p:cNvPr>
          <p:cNvSpPr>
            <a:spLocks noGrp="1"/>
          </p:cNvSpPr>
          <p:nvPr>
            <p:ph type="body" sz="quarter" idx="56" hasCustomPrompt="1"/>
          </p:nvPr>
        </p:nvSpPr>
        <p:spPr>
          <a:xfrm>
            <a:off x="4803194" y="4728918"/>
            <a:ext cx="1768763" cy="858325"/>
          </a:xfrm>
        </p:spPr>
        <p:txBody>
          <a:bodyPr/>
          <a:lstStyle>
            <a:lvl1pPr marL="0" indent="0" algn="r">
              <a:buFontTx/>
              <a:buNone/>
              <a:defRPr sz="5400" b="1"/>
            </a:lvl1pPr>
          </a:lstStyle>
          <a:p>
            <a:pPr lvl="0"/>
            <a:r>
              <a:rPr lang="fi-FI"/>
              <a:t>xxxx</a:t>
            </a:r>
            <a:endParaRPr lang="fi-FI" dirty="0"/>
          </a:p>
        </p:txBody>
      </p:sp>
      <p:sp>
        <p:nvSpPr>
          <p:cNvPr id="46" name="Content Placeholder 2">
            <a:extLst>
              <a:ext uri="{FF2B5EF4-FFF2-40B4-BE49-F238E27FC236}">
                <a16:creationId xmlns:a16="http://schemas.microsoft.com/office/drawing/2014/main" id="{298D59E1-C4F2-BEE2-941F-07FCF64E83AB}"/>
              </a:ext>
            </a:extLst>
          </p:cNvPr>
          <p:cNvSpPr>
            <a:spLocks noGrp="1"/>
          </p:cNvSpPr>
          <p:nvPr>
            <p:ph idx="57" hasCustomPrompt="1"/>
          </p:nvPr>
        </p:nvSpPr>
        <p:spPr>
          <a:xfrm>
            <a:off x="4807763" y="4359586"/>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50" name="Tekstin paikkamerkki 11">
            <a:extLst>
              <a:ext uri="{FF2B5EF4-FFF2-40B4-BE49-F238E27FC236}">
                <a16:creationId xmlns:a16="http://schemas.microsoft.com/office/drawing/2014/main" id="{8E39D2CA-569D-B67B-F1C4-7230351EE807}"/>
              </a:ext>
            </a:extLst>
          </p:cNvPr>
          <p:cNvSpPr>
            <a:spLocks noGrp="1"/>
          </p:cNvSpPr>
          <p:nvPr>
            <p:ph type="body" sz="quarter" idx="58" hasCustomPrompt="1"/>
          </p:nvPr>
        </p:nvSpPr>
        <p:spPr>
          <a:xfrm>
            <a:off x="6571957" y="5123201"/>
            <a:ext cx="772923" cy="464042"/>
          </a:xfrm>
        </p:spPr>
        <p:txBody>
          <a:bodyPr/>
          <a:lstStyle>
            <a:lvl1pPr marL="0" indent="0">
              <a:buFontTx/>
              <a:buNone/>
              <a:defRPr sz="1600" b="1"/>
            </a:lvl1pPr>
          </a:lstStyle>
          <a:p>
            <a:pPr lvl="0"/>
            <a:r>
              <a:rPr lang="fi-FI"/>
              <a:t>mrd. e</a:t>
            </a:r>
            <a:endParaRPr lang="fi-FI" dirty="0"/>
          </a:p>
        </p:txBody>
      </p:sp>
      <p:sp>
        <p:nvSpPr>
          <p:cNvPr id="51" name="Suorakulmio 50">
            <a:extLst>
              <a:ext uri="{FF2B5EF4-FFF2-40B4-BE49-F238E27FC236}">
                <a16:creationId xmlns:a16="http://schemas.microsoft.com/office/drawing/2014/main" id="{C95235E8-7DE6-8A35-1877-EF7141BD5391}"/>
              </a:ext>
            </a:extLst>
          </p:cNvPr>
          <p:cNvSpPr>
            <a:spLocks/>
          </p:cNvSpPr>
          <p:nvPr userDrawn="1"/>
        </p:nvSpPr>
        <p:spPr>
          <a:xfrm>
            <a:off x="8156134" y="3933056"/>
            <a:ext cx="3456384" cy="2016224"/>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52" name="Tekstin paikkamerkki 11">
            <a:extLst>
              <a:ext uri="{FF2B5EF4-FFF2-40B4-BE49-F238E27FC236}">
                <a16:creationId xmlns:a16="http://schemas.microsoft.com/office/drawing/2014/main" id="{D37C1CE1-A5D2-A0BE-4A52-47E506934E73}"/>
              </a:ext>
            </a:extLst>
          </p:cNvPr>
          <p:cNvSpPr>
            <a:spLocks noGrp="1"/>
          </p:cNvSpPr>
          <p:nvPr>
            <p:ph type="body" sz="quarter" idx="59" hasCustomPrompt="1"/>
          </p:nvPr>
        </p:nvSpPr>
        <p:spPr>
          <a:xfrm>
            <a:off x="8591519" y="4728918"/>
            <a:ext cx="1768765" cy="858325"/>
          </a:xfrm>
        </p:spPr>
        <p:txBody>
          <a:bodyPr/>
          <a:lstStyle>
            <a:lvl1pPr marL="0" indent="0" algn="r">
              <a:buFontTx/>
              <a:buNone/>
              <a:defRPr sz="5400" b="1"/>
            </a:lvl1pPr>
          </a:lstStyle>
          <a:p>
            <a:pPr lvl="0"/>
            <a:r>
              <a:rPr lang="fi-FI"/>
              <a:t>xxxx</a:t>
            </a:r>
            <a:endParaRPr lang="fi-FI" dirty="0"/>
          </a:p>
        </p:txBody>
      </p:sp>
      <p:sp>
        <p:nvSpPr>
          <p:cNvPr id="53" name="Content Placeholder 2">
            <a:extLst>
              <a:ext uri="{FF2B5EF4-FFF2-40B4-BE49-F238E27FC236}">
                <a16:creationId xmlns:a16="http://schemas.microsoft.com/office/drawing/2014/main" id="{40FA81C8-69C0-3570-9B19-6258A120A14A}"/>
              </a:ext>
            </a:extLst>
          </p:cNvPr>
          <p:cNvSpPr>
            <a:spLocks noGrp="1"/>
          </p:cNvSpPr>
          <p:nvPr>
            <p:ph idx="60" hasCustomPrompt="1"/>
          </p:nvPr>
        </p:nvSpPr>
        <p:spPr>
          <a:xfrm>
            <a:off x="8596088" y="4359586"/>
            <a:ext cx="2520281" cy="369332"/>
          </a:xfrm>
          <a:prstGeom prst="rect">
            <a:avLst/>
          </a:prstGeom>
        </p:spPr>
        <p:txBody>
          <a:bodyPr anchor="t" anchorCtr="0">
            <a:spAutoFit/>
          </a:bodyPr>
          <a:lstStyle>
            <a:lvl1pPr marL="0" indent="0" algn="ctr">
              <a:buFont typeface="Arial" panose="020B0604020202020204" pitchFamily="34" charset="0"/>
              <a:buNone/>
              <a:defRPr sz="2000" b="0">
                <a:latin typeface="+mn-lt"/>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fi-FI" err="1"/>
              <a:t>Quis</a:t>
            </a:r>
            <a:r>
              <a:rPr lang="fi-FI"/>
              <a:t> nostrud</a:t>
            </a:r>
            <a:endParaRPr lang="fi-FI" dirty="0"/>
          </a:p>
        </p:txBody>
      </p:sp>
      <p:sp>
        <p:nvSpPr>
          <p:cNvPr id="54" name="Tekstin paikkamerkki 11">
            <a:extLst>
              <a:ext uri="{FF2B5EF4-FFF2-40B4-BE49-F238E27FC236}">
                <a16:creationId xmlns:a16="http://schemas.microsoft.com/office/drawing/2014/main" id="{B8A9BDE8-128D-D9AF-23EA-9EBCFD8E57B1}"/>
              </a:ext>
            </a:extLst>
          </p:cNvPr>
          <p:cNvSpPr>
            <a:spLocks noGrp="1"/>
          </p:cNvSpPr>
          <p:nvPr>
            <p:ph type="body" sz="quarter" idx="61" hasCustomPrompt="1"/>
          </p:nvPr>
        </p:nvSpPr>
        <p:spPr>
          <a:xfrm>
            <a:off x="10360284" y="5123201"/>
            <a:ext cx="772921" cy="464042"/>
          </a:xfrm>
        </p:spPr>
        <p:txBody>
          <a:bodyPr/>
          <a:lstStyle>
            <a:lvl1pPr marL="0" indent="0">
              <a:buFontTx/>
              <a:buNone/>
              <a:defRPr sz="1600" b="1"/>
            </a:lvl1pPr>
          </a:lstStyle>
          <a:p>
            <a:pPr lvl="0"/>
            <a:r>
              <a:rPr lang="fi-FI"/>
              <a:t>mrd. e</a:t>
            </a:r>
            <a:endParaRPr lang="fi-FI" dirty="0"/>
          </a:p>
        </p:txBody>
      </p:sp>
    </p:spTree>
    <p:extLst>
      <p:ext uri="{BB962C8B-B14F-4D97-AF65-F5344CB8AC3E}">
        <p14:creationId xmlns:p14="http://schemas.microsoft.com/office/powerpoint/2010/main" val="1531190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55"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 teksti ja kuva 1/3">
    <p:spTree>
      <p:nvGrpSpPr>
        <p:cNvPr id="1" name=""/>
        <p:cNvGrpSpPr/>
        <p:nvPr/>
      </p:nvGrpSpPr>
      <p:grpSpPr>
        <a:xfrm>
          <a:off x="0" y="0"/>
          <a:ext cx="0" cy="0"/>
          <a:chOff x="0" y="0"/>
          <a:chExt cx="0" cy="0"/>
        </a:xfrm>
      </p:grpSpPr>
      <p:sp>
        <p:nvSpPr>
          <p:cNvPr id="2" name="Tekstin paikkamerkki 12">
            <a:extLst>
              <a:ext uri="{FF2B5EF4-FFF2-40B4-BE49-F238E27FC236}">
                <a16:creationId xmlns:a16="http://schemas.microsoft.com/office/drawing/2014/main" id="{D4153C93-6DCF-B3FA-80B0-1DEA7B046AD7}"/>
              </a:ext>
            </a:extLst>
          </p:cNvPr>
          <p:cNvSpPr>
            <a:spLocks noGrp="1"/>
          </p:cNvSpPr>
          <p:nvPr>
            <p:ph type="body" sz="quarter" idx="11" hasCustomPrompt="1"/>
          </p:nvPr>
        </p:nvSpPr>
        <p:spPr>
          <a:xfrm>
            <a:off x="558368" y="1980000"/>
            <a:ext cx="7121808"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9" name="Picture Placeholder 9">
            <a:extLst>
              <a:ext uri="{FF2B5EF4-FFF2-40B4-BE49-F238E27FC236}">
                <a16:creationId xmlns:a16="http://schemas.microsoft.com/office/drawing/2014/main" id="{52732C12-77E5-534D-94E5-BFEA8ED18D47}"/>
              </a:ext>
            </a:extLst>
          </p:cNvPr>
          <p:cNvSpPr>
            <a:spLocks noGrp="1"/>
          </p:cNvSpPr>
          <p:nvPr>
            <p:ph type="pic" sz="quarter" idx="13"/>
          </p:nvPr>
        </p:nvSpPr>
        <p:spPr>
          <a:xfrm>
            <a:off x="8183562" y="0"/>
            <a:ext cx="4008437" cy="6858000"/>
          </a:xfrm>
          <a:prstGeom prst="rect">
            <a:avLst/>
          </a:prstGeom>
          <a:noFill/>
          <a:ln>
            <a:noFill/>
          </a:ln>
        </p:spPr>
        <p:txBody>
          <a:bodyPr anchor="ctr" anchorCtr="0"/>
          <a:lstStyle>
            <a:lvl1pPr marL="0" indent="0" algn="ctr">
              <a:buFontTx/>
              <a:buNone/>
              <a:defRPr sz="1800" b="1"/>
            </a:lvl1pPr>
          </a:lstStyle>
          <a:p>
            <a:r>
              <a:rPr lang="fi-FI"/>
              <a:t>Lisää kuva napsauttamalla kuvaketta</a:t>
            </a:r>
            <a:endParaRPr lang="fi-FI" dirty="0"/>
          </a:p>
        </p:txBody>
      </p:sp>
      <p:sp>
        <p:nvSpPr>
          <p:cNvPr id="20" name="Title 6">
            <a:extLst>
              <a:ext uri="{FF2B5EF4-FFF2-40B4-BE49-F238E27FC236}">
                <a16:creationId xmlns:a16="http://schemas.microsoft.com/office/drawing/2014/main" id="{EAE1E7C6-4D0F-E00F-8D95-4CEF6F1D5829}"/>
              </a:ext>
            </a:extLst>
          </p:cNvPr>
          <p:cNvSpPr>
            <a:spLocks noGrp="1"/>
          </p:cNvSpPr>
          <p:nvPr>
            <p:ph type="title" hasCustomPrompt="1"/>
          </p:nvPr>
        </p:nvSpPr>
        <p:spPr>
          <a:xfrm>
            <a:off x="551385" y="619200"/>
            <a:ext cx="7632177" cy="1008112"/>
          </a:xfrm>
          <a:prstGeom prst="rect">
            <a:avLst/>
          </a:prstGeom>
        </p:spPr>
        <p:txBody>
          <a:bodyPr anchor="t" anchorCtr="0"/>
          <a:lstStyle>
            <a:lvl1pPr>
              <a:lnSpc>
                <a:spcPct val="80000"/>
              </a:lnSpc>
              <a:defRPr sz="4000"/>
            </a:lvl1pPr>
          </a:lstStyle>
          <a:p>
            <a:r>
              <a:rPr lang="fi-FI" dirty="0"/>
              <a:t>Lisää otsikkoteksti napsauttamalla</a:t>
            </a:r>
          </a:p>
        </p:txBody>
      </p:sp>
      <p:sp>
        <p:nvSpPr>
          <p:cNvPr id="3" name="Date Placeholder 3">
            <a:extLst>
              <a:ext uri="{FF2B5EF4-FFF2-40B4-BE49-F238E27FC236}">
                <a16:creationId xmlns:a16="http://schemas.microsoft.com/office/drawing/2014/main" id="{BDA0A1A7-A426-7EFB-74B1-5E24E51BEDE6}"/>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4" name="Footer Placeholder 4">
            <a:extLst>
              <a:ext uri="{FF2B5EF4-FFF2-40B4-BE49-F238E27FC236}">
                <a16:creationId xmlns:a16="http://schemas.microsoft.com/office/drawing/2014/main" id="{84C5EB91-0332-FD98-AD7B-5F39E76FD3AC}"/>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5" name="Suora yhdysviiva 4">
            <a:extLst>
              <a:ext uri="{FF2B5EF4-FFF2-40B4-BE49-F238E27FC236}">
                <a16:creationId xmlns:a16="http://schemas.microsoft.com/office/drawing/2014/main" id="{517785DF-AEBF-3EB0-752B-CF99E1C47FF0}"/>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FC7839F-F2E4-A038-5764-B291AC875F04}"/>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3261260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afi 2/3 ja teksti">
    <p:spTree>
      <p:nvGrpSpPr>
        <p:cNvPr id="1" name=""/>
        <p:cNvGrpSpPr/>
        <p:nvPr/>
      </p:nvGrpSpPr>
      <p:grpSpPr>
        <a:xfrm>
          <a:off x="0" y="0"/>
          <a:ext cx="0" cy="0"/>
          <a:chOff x="0" y="0"/>
          <a:chExt cx="0" cy="0"/>
        </a:xfrm>
      </p:grpSpPr>
      <p:sp>
        <p:nvSpPr>
          <p:cNvPr id="2" name="Tekstin paikkamerkki 12">
            <a:extLst>
              <a:ext uri="{FF2B5EF4-FFF2-40B4-BE49-F238E27FC236}">
                <a16:creationId xmlns:a16="http://schemas.microsoft.com/office/drawing/2014/main" id="{D4153C93-6DCF-B3FA-80B0-1DEA7B046AD7}"/>
              </a:ext>
            </a:extLst>
          </p:cNvPr>
          <p:cNvSpPr>
            <a:spLocks noGrp="1"/>
          </p:cNvSpPr>
          <p:nvPr>
            <p:ph type="body" sz="quarter" idx="11" hasCustomPrompt="1"/>
          </p:nvPr>
        </p:nvSpPr>
        <p:spPr>
          <a:xfrm>
            <a:off x="8195717" y="1979999"/>
            <a:ext cx="3444551"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20" name="Title 6">
            <a:extLst>
              <a:ext uri="{FF2B5EF4-FFF2-40B4-BE49-F238E27FC236}">
                <a16:creationId xmlns:a16="http://schemas.microsoft.com/office/drawing/2014/main" id="{EAE1E7C6-4D0F-E00F-8D95-4CEF6F1D5829}"/>
              </a:ext>
            </a:extLst>
          </p:cNvPr>
          <p:cNvSpPr>
            <a:spLocks noGrp="1"/>
          </p:cNvSpPr>
          <p:nvPr>
            <p:ph type="title" hasCustomPrompt="1"/>
          </p:nvPr>
        </p:nvSpPr>
        <p:spPr>
          <a:xfrm>
            <a:off x="551385" y="619200"/>
            <a:ext cx="11088883" cy="1008112"/>
          </a:xfrm>
          <a:prstGeom prst="rect">
            <a:avLst/>
          </a:prstGeom>
        </p:spPr>
        <p:txBody>
          <a:bodyPr anchor="t" anchorCtr="0"/>
          <a:lstStyle>
            <a:lvl1pPr>
              <a:lnSpc>
                <a:spcPct val="80000"/>
              </a:lnSpc>
              <a:defRPr sz="4000"/>
            </a:lvl1pPr>
          </a:lstStyle>
          <a:p>
            <a:r>
              <a:rPr lang="fi-FI" dirty="0"/>
              <a:t>Lisää otsikkoteksti napsauttamalla</a:t>
            </a:r>
          </a:p>
        </p:txBody>
      </p:sp>
      <p:cxnSp>
        <p:nvCxnSpPr>
          <p:cNvPr id="5" name="Suora yhdysviiva 4">
            <a:extLst>
              <a:ext uri="{FF2B5EF4-FFF2-40B4-BE49-F238E27FC236}">
                <a16:creationId xmlns:a16="http://schemas.microsoft.com/office/drawing/2014/main" id="{517785DF-AEBF-3EB0-752B-CF99E1C47FF0}"/>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Kuvan paikkamerkki 2">
            <a:extLst>
              <a:ext uri="{FF2B5EF4-FFF2-40B4-BE49-F238E27FC236}">
                <a16:creationId xmlns:a16="http://schemas.microsoft.com/office/drawing/2014/main" id="{A517C82F-C230-7BBA-20FF-041B858BEAA9}"/>
              </a:ext>
            </a:extLst>
          </p:cNvPr>
          <p:cNvSpPr>
            <a:spLocks noGrp="1"/>
          </p:cNvSpPr>
          <p:nvPr>
            <p:ph type="pic" sz="quarter" idx="10"/>
          </p:nvPr>
        </p:nvSpPr>
        <p:spPr>
          <a:xfrm>
            <a:off x="551061" y="1980000"/>
            <a:ext cx="7273131" cy="3969274"/>
          </a:xfrm>
          <a:prstGeom prst="rect">
            <a:avLst/>
          </a:prstGeom>
        </p:spPr>
        <p:txBody>
          <a:bodyPr/>
          <a:lstStyle/>
          <a:p>
            <a:r>
              <a:rPr lang="fi-FI"/>
              <a:t>Lisää kuva napsauttamalla kuvaketta</a:t>
            </a:r>
            <a:endParaRPr lang="en-US" dirty="0"/>
          </a:p>
        </p:txBody>
      </p:sp>
      <p:sp>
        <p:nvSpPr>
          <p:cNvPr id="11" name="Päivämäärän paikkamerkki 10">
            <a:extLst>
              <a:ext uri="{FF2B5EF4-FFF2-40B4-BE49-F238E27FC236}">
                <a16:creationId xmlns:a16="http://schemas.microsoft.com/office/drawing/2014/main" id="{E1697F95-9E8A-22E0-E38C-67B97643BFB4}"/>
              </a:ext>
            </a:extLst>
          </p:cNvPr>
          <p:cNvSpPr>
            <a:spLocks noGrp="1"/>
          </p:cNvSpPr>
          <p:nvPr>
            <p:ph type="dt" sz="half" idx="12"/>
          </p:nvPr>
        </p:nvSpPr>
        <p:spPr/>
        <p:txBody>
          <a:bodyPr/>
          <a:lstStyle/>
          <a:p>
            <a:r>
              <a:rPr lang="fi-FI"/>
              <a:t>1.1.–30.9.2024</a:t>
            </a:r>
            <a:endParaRPr lang="fi-FI" dirty="0"/>
          </a:p>
        </p:txBody>
      </p:sp>
      <p:sp>
        <p:nvSpPr>
          <p:cNvPr id="12" name="Alatunnisteen paikkamerkki 11">
            <a:extLst>
              <a:ext uri="{FF2B5EF4-FFF2-40B4-BE49-F238E27FC236}">
                <a16:creationId xmlns:a16="http://schemas.microsoft.com/office/drawing/2014/main" id="{65F52514-3924-A1D7-85B6-9C17A8C381F2}"/>
              </a:ext>
            </a:extLst>
          </p:cNvPr>
          <p:cNvSpPr>
            <a:spLocks noGrp="1"/>
          </p:cNvSpPr>
          <p:nvPr>
            <p:ph type="ftr" sz="quarter" idx="13"/>
          </p:nvPr>
        </p:nvSpPr>
        <p:spPr/>
        <p:txBody>
          <a:bodyPr/>
          <a:lstStyle/>
          <a:p>
            <a:r>
              <a:rPr lang="fi-FI"/>
              <a:t>Osavuosikatsaus</a:t>
            </a:r>
            <a:endParaRPr lang="fi-FI" dirty="0"/>
          </a:p>
        </p:txBody>
      </p:sp>
      <p:sp>
        <p:nvSpPr>
          <p:cNvPr id="13" name="Dian numeron paikkamerkki 12">
            <a:extLst>
              <a:ext uri="{FF2B5EF4-FFF2-40B4-BE49-F238E27FC236}">
                <a16:creationId xmlns:a16="http://schemas.microsoft.com/office/drawing/2014/main" id="{C48BBBEA-85D3-74E0-CE2A-41177BFEDCA3}"/>
              </a:ext>
            </a:extLst>
          </p:cNvPr>
          <p:cNvSpPr>
            <a:spLocks noGrp="1"/>
          </p:cNvSpPr>
          <p:nvPr>
            <p:ph type="sldNum" sz="quarter" idx="14"/>
          </p:nvPr>
        </p:nvSpPr>
        <p:spPr/>
        <p:txBody>
          <a:body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2740346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afi 2/3 ja kuva">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EAE1E7C6-4D0F-E00F-8D95-4CEF6F1D5829}"/>
              </a:ext>
            </a:extLst>
          </p:cNvPr>
          <p:cNvSpPr>
            <a:spLocks noGrp="1"/>
          </p:cNvSpPr>
          <p:nvPr>
            <p:ph type="title" hasCustomPrompt="1"/>
          </p:nvPr>
        </p:nvSpPr>
        <p:spPr>
          <a:xfrm>
            <a:off x="551385" y="619200"/>
            <a:ext cx="7272807" cy="1008112"/>
          </a:xfrm>
          <a:prstGeom prst="rect">
            <a:avLst/>
          </a:prstGeom>
        </p:spPr>
        <p:txBody>
          <a:bodyPr anchor="t" anchorCtr="0"/>
          <a:lstStyle>
            <a:lvl1pPr>
              <a:lnSpc>
                <a:spcPct val="80000"/>
              </a:lnSpc>
              <a:defRPr sz="4000"/>
            </a:lvl1pPr>
          </a:lstStyle>
          <a:p>
            <a:r>
              <a:rPr lang="fi-FI" dirty="0"/>
              <a:t>Lisää otsikkoteksti napsauttamalla</a:t>
            </a:r>
          </a:p>
        </p:txBody>
      </p:sp>
      <p:sp>
        <p:nvSpPr>
          <p:cNvPr id="3" name="Date Placeholder 3">
            <a:extLst>
              <a:ext uri="{FF2B5EF4-FFF2-40B4-BE49-F238E27FC236}">
                <a16:creationId xmlns:a16="http://schemas.microsoft.com/office/drawing/2014/main" id="{BDA0A1A7-A426-7EFB-74B1-5E24E51BEDE6}"/>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4" name="Footer Placeholder 4">
            <a:extLst>
              <a:ext uri="{FF2B5EF4-FFF2-40B4-BE49-F238E27FC236}">
                <a16:creationId xmlns:a16="http://schemas.microsoft.com/office/drawing/2014/main" id="{84C5EB91-0332-FD98-AD7B-5F39E76FD3AC}"/>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5" name="Suora yhdysviiva 4">
            <a:extLst>
              <a:ext uri="{FF2B5EF4-FFF2-40B4-BE49-F238E27FC236}">
                <a16:creationId xmlns:a16="http://schemas.microsoft.com/office/drawing/2014/main" id="{517785DF-AEBF-3EB0-752B-CF99E1C47FF0}"/>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FC7839F-F2E4-A038-5764-B291AC875F04}"/>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8" name="Kuvan paikkamerkki 2">
            <a:extLst>
              <a:ext uri="{FF2B5EF4-FFF2-40B4-BE49-F238E27FC236}">
                <a16:creationId xmlns:a16="http://schemas.microsoft.com/office/drawing/2014/main" id="{A517C82F-C230-7BBA-20FF-041B858BEAA9}"/>
              </a:ext>
            </a:extLst>
          </p:cNvPr>
          <p:cNvSpPr>
            <a:spLocks noGrp="1"/>
          </p:cNvSpPr>
          <p:nvPr>
            <p:ph type="pic" sz="quarter" idx="10"/>
          </p:nvPr>
        </p:nvSpPr>
        <p:spPr>
          <a:xfrm>
            <a:off x="551061" y="1980000"/>
            <a:ext cx="7273131" cy="3969274"/>
          </a:xfrm>
          <a:prstGeom prst="rect">
            <a:avLst/>
          </a:prstGeom>
        </p:spPr>
        <p:txBody>
          <a:bodyPr/>
          <a:lstStyle/>
          <a:p>
            <a:r>
              <a:rPr lang="fi-FI"/>
              <a:t>Lisää kuva napsauttamalla kuvaketta</a:t>
            </a:r>
            <a:endParaRPr lang="en-US" dirty="0"/>
          </a:p>
        </p:txBody>
      </p:sp>
      <p:sp>
        <p:nvSpPr>
          <p:cNvPr id="7" name="Picture Placeholder 9">
            <a:extLst>
              <a:ext uri="{FF2B5EF4-FFF2-40B4-BE49-F238E27FC236}">
                <a16:creationId xmlns:a16="http://schemas.microsoft.com/office/drawing/2014/main" id="{CB627509-10D6-0548-2C13-EC7EEE4F853A}"/>
              </a:ext>
            </a:extLst>
          </p:cNvPr>
          <p:cNvSpPr>
            <a:spLocks noGrp="1"/>
          </p:cNvSpPr>
          <p:nvPr>
            <p:ph type="pic" sz="quarter" idx="13"/>
          </p:nvPr>
        </p:nvSpPr>
        <p:spPr>
          <a:xfrm>
            <a:off x="8183562" y="0"/>
            <a:ext cx="4008437" cy="6858000"/>
          </a:xfrm>
          <a:prstGeom prst="rect">
            <a:avLst/>
          </a:prstGeom>
          <a:noFill/>
          <a:ln>
            <a:noFill/>
          </a:ln>
        </p:spPr>
        <p:txBody>
          <a:bodyPr anchor="ctr" anchorCtr="0"/>
          <a:lstStyle>
            <a:lvl1pPr marL="0" indent="0" algn="ctr">
              <a:buFontTx/>
              <a:buNone/>
              <a:defRPr sz="1800" b="1"/>
            </a:lvl1pPr>
          </a:lstStyle>
          <a:p>
            <a:r>
              <a:rPr lang="fi-FI"/>
              <a:t>Lisää kuva napsauttamalla kuvaketta</a:t>
            </a:r>
            <a:endParaRPr lang="fi-FI" dirty="0"/>
          </a:p>
        </p:txBody>
      </p:sp>
    </p:spTree>
    <p:extLst>
      <p:ext uri="{BB962C8B-B14F-4D97-AF65-F5344CB8AC3E}">
        <p14:creationId xmlns:p14="http://schemas.microsoft.com/office/powerpoint/2010/main" val="3907530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graafi 2/3 ja kuva">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EAE1E7C6-4D0F-E00F-8D95-4CEF6F1D5829}"/>
              </a:ext>
            </a:extLst>
          </p:cNvPr>
          <p:cNvSpPr>
            <a:spLocks noGrp="1"/>
          </p:cNvSpPr>
          <p:nvPr>
            <p:ph type="title" hasCustomPrompt="1"/>
          </p:nvPr>
        </p:nvSpPr>
        <p:spPr>
          <a:xfrm>
            <a:off x="551385" y="619200"/>
            <a:ext cx="7272807" cy="1008112"/>
          </a:xfrm>
          <a:prstGeom prst="rect">
            <a:avLst/>
          </a:prstGeom>
        </p:spPr>
        <p:txBody>
          <a:bodyPr anchor="t" anchorCtr="0"/>
          <a:lstStyle>
            <a:lvl1pPr>
              <a:lnSpc>
                <a:spcPct val="80000"/>
              </a:lnSpc>
              <a:defRPr sz="4000"/>
            </a:lvl1pPr>
          </a:lstStyle>
          <a:p>
            <a:r>
              <a:rPr lang="fi-FI" dirty="0"/>
              <a:t>Lisää otsikkoteksti napsauttamalla</a:t>
            </a:r>
          </a:p>
        </p:txBody>
      </p:sp>
      <p:sp>
        <p:nvSpPr>
          <p:cNvPr id="3" name="Date Placeholder 3">
            <a:extLst>
              <a:ext uri="{FF2B5EF4-FFF2-40B4-BE49-F238E27FC236}">
                <a16:creationId xmlns:a16="http://schemas.microsoft.com/office/drawing/2014/main" id="{BDA0A1A7-A426-7EFB-74B1-5E24E51BEDE6}"/>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4" name="Footer Placeholder 4">
            <a:extLst>
              <a:ext uri="{FF2B5EF4-FFF2-40B4-BE49-F238E27FC236}">
                <a16:creationId xmlns:a16="http://schemas.microsoft.com/office/drawing/2014/main" id="{84C5EB91-0332-FD98-AD7B-5F39E76FD3AC}"/>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5" name="Suora yhdysviiva 4">
            <a:extLst>
              <a:ext uri="{FF2B5EF4-FFF2-40B4-BE49-F238E27FC236}">
                <a16:creationId xmlns:a16="http://schemas.microsoft.com/office/drawing/2014/main" id="{517785DF-AEBF-3EB0-752B-CF99E1C47FF0}"/>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FC7839F-F2E4-A038-5764-B291AC875F04}"/>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8" name="Kuvan paikkamerkki 2">
            <a:extLst>
              <a:ext uri="{FF2B5EF4-FFF2-40B4-BE49-F238E27FC236}">
                <a16:creationId xmlns:a16="http://schemas.microsoft.com/office/drawing/2014/main" id="{A517C82F-C230-7BBA-20FF-041B858BEAA9}"/>
              </a:ext>
            </a:extLst>
          </p:cNvPr>
          <p:cNvSpPr>
            <a:spLocks noGrp="1"/>
          </p:cNvSpPr>
          <p:nvPr>
            <p:ph type="pic" sz="quarter" idx="10"/>
          </p:nvPr>
        </p:nvSpPr>
        <p:spPr>
          <a:xfrm>
            <a:off x="551061" y="1980000"/>
            <a:ext cx="7273131" cy="3969274"/>
          </a:xfrm>
          <a:prstGeom prst="rect">
            <a:avLst/>
          </a:prstGeom>
        </p:spPr>
        <p:txBody>
          <a:bodyPr/>
          <a:lstStyle/>
          <a:p>
            <a:r>
              <a:rPr lang="fi-FI"/>
              <a:t>Lisää kuva napsauttamalla kuvaketta</a:t>
            </a:r>
            <a:endParaRPr lang="en-US" dirty="0"/>
          </a:p>
        </p:txBody>
      </p:sp>
      <p:sp>
        <p:nvSpPr>
          <p:cNvPr id="2" name="Suorakulmio 1">
            <a:extLst>
              <a:ext uri="{FF2B5EF4-FFF2-40B4-BE49-F238E27FC236}">
                <a16:creationId xmlns:a16="http://schemas.microsoft.com/office/drawing/2014/main" id="{A869376B-54C2-BEA8-67A3-A364ABA91FBC}"/>
              </a:ext>
            </a:extLst>
          </p:cNvPr>
          <p:cNvSpPr/>
          <p:nvPr userDrawn="1"/>
        </p:nvSpPr>
        <p:spPr>
          <a:xfrm>
            <a:off x="8956952" y="1513359"/>
            <a:ext cx="2683664" cy="4500000"/>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9" name="Kuvan paikkamerkki 5">
            <a:extLst>
              <a:ext uri="{FF2B5EF4-FFF2-40B4-BE49-F238E27FC236}">
                <a16:creationId xmlns:a16="http://schemas.microsoft.com/office/drawing/2014/main" id="{031B2B8E-5681-8CB8-FF0E-6F363F957BAE}"/>
              </a:ext>
            </a:extLst>
          </p:cNvPr>
          <p:cNvSpPr>
            <a:spLocks noGrp="1"/>
          </p:cNvSpPr>
          <p:nvPr>
            <p:ph type="pic" sz="quarter" idx="11"/>
          </p:nvPr>
        </p:nvSpPr>
        <p:spPr>
          <a:xfrm>
            <a:off x="8544272" y="1152525"/>
            <a:ext cx="2738437" cy="4552950"/>
          </a:xfrm>
          <a:prstGeom prst="rect">
            <a:avLst/>
          </a:prstGeom>
        </p:spPr>
        <p:txBody>
          <a:bodyPr/>
          <a:lstStyle/>
          <a:p>
            <a:r>
              <a:rPr lang="fi-FI"/>
              <a:t>Lisää kuva napsauttamalla kuvaketta</a:t>
            </a:r>
            <a:endParaRPr lang="en-US"/>
          </a:p>
        </p:txBody>
      </p:sp>
    </p:spTree>
    <p:extLst>
      <p:ext uri="{BB962C8B-B14F-4D97-AF65-F5344CB8AC3E}">
        <p14:creationId xmlns:p14="http://schemas.microsoft.com/office/powerpoint/2010/main" val="3867684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1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4"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2048534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i 1/3 ja kuva 2/3">
    <p:spTree>
      <p:nvGrpSpPr>
        <p:cNvPr id="1" name=""/>
        <p:cNvGrpSpPr/>
        <p:nvPr/>
      </p:nvGrpSpPr>
      <p:grpSpPr>
        <a:xfrm>
          <a:off x="0" y="0"/>
          <a:ext cx="0" cy="0"/>
          <a:chOff x="0" y="0"/>
          <a:chExt cx="0" cy="0"/>
        </a:xfrm>
      </p:grpSpPr>
      <p:sp>
        <p:nvSpPr>
          <p:cNvPr id="2" name="Tekstin paikkamerkki 12">
            <a:extLst>
              <a:ext uri="{FF2B5EF4-FFF2-40B4-BE49-F238E27FC236}">
                <a16:creationId xmlns:a16="http://schemas.microsoft.com/office/drawing/2014/main" id="{D4153C93-6DCF-B3FA-80B0-1DEA7B046AD7}"/>
              </a:ext>
            </a:extLst>
          </p:cNvPr>
          <p:cNvSpPr>
            <a:spLocks noGrp="1"/>
          </p:cNvSpPr>
          <p:nvPr>
            <p:ph type="body" sz="quarter" idx="11" hasCustomPrompt="1"/>
          </p:nvPr>
        </p:nvSpPr>
        <p:spPr>
          <a:xfrm>
            <a:off x="551385" y="1979999"/>
            <a:ext cx="3456383"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20" name="Title 6">
            <a:extLst>
              <a:ext uri="{FF2B5EF4-FFF2-40B4-BE49-F238E27FC236}">
                <a16:creationId xmlns:a16="http://schemas.microsoft.com/office/drawing/2014/main" id="{EAE1E7C6-4D0F-E00F-8D95-4CEF6F1D5829}"/>
              </a:ext>
            </a:extLst>
          </p:cNvPr>
          <p:cNvSpPr>
            <a:spLocks noGrp="1"/>
          </p:cNvSpPr>
          <p:nvPr>
            <p:ph type="title" hasCustomPrompt="1"/>
          </p:nvPr>
        </p:nvSpPr>
        <p:spPr>
          <a:xfrm>
            <a:off x="551385" y="619200"/>
            <a:ext cx="11088883" cy="1008112"/>
          </a:xfrm>
          <a:prstGeom prst="rect">
            <a:avLst/>
          </a:prstGeom>
        </p:spPr>
        <p:txBody>
          <a:bodyPr anchor="t" anchorCtr="0"/>
          <a:lstStyle>
            <a:lvl1pPr>
              <a:lnSpc>
                <a:spcPct val="80000"/>
              </a:lnSpc>
              <a:defRPr sz="4000"/>
            </a:lvl1pPr>
          </a:lstStyle>
          <a:p>
            <a:r>
              <a:rPr lang="fi-FI" dirty="0"/>
              <a:t>Lisää otsikkoteksti napsauttamalla</a:t>
            </a:r>
          </a:p>
        </p:txBody>
      </p:sp>
      <p:sp>
        <p:nvSpPr>
          <p:cNvPr id="3" name="Date Placeholder 3">
            <a:extLst>
              <a:ext uri="{FF2B5EF4-FFF2-40B4-BE49-F238E27FC236}">
                <a16:creationId xmlns:a16="http://schemas.microsoft.com/office/drawing/2014/main" id="{BDA0A1A7-A426-7EFB-74B1-5E24E51BEDE6}"/>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4" name="Footer Placeholder 4">
            <a:extLst>
              <a:ext uri="{FF2B5EF4-FFF2-40B4-BE49-F238E27FC236}">
                <a16:creationId xmlns:a16="http://schemas.microsoft.com/office/drawing/2014/main" id="{84C5EB91-0332-FD98-AD7B-5F39E76FD3AC}"/>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5" name="Suora yhdysviiva 4">
            <a:extLst>
              <a:ext uri="{FF2B5EF4-FFF2-40B4-BE49-F238E27FC236}">
                <a16:creationId xmlns:a16="http://schemas.microsoft.com/office/drawing/2014/main" id="{517785DF-AEBF-3EB0-752B-CF99E1C47FF0}"/>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FC7839F-F2E4-A038-5764-B291AC875F04}"/>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8" name="Kuvan paikkamerkki 2">
            <a:extLst>
              <a:ext uri="{FF2B5EF4-FFF2-40B4-BE49-F238E27FC236}">
                <a16:creationId xmlns:a16="http://schemas.microsoft.com/office/drawing/2014/main" id="{A517C82F-C230-7BBA-20FF-041B858BEAA9}"/>
              </a:ext>
            </a:extLst>
          </p:cNvPr>
          <p:cNvSpPr>
            <a:spLocks noGrp="1"/>
          </p:cNvSpPr>
          <p:nvPr>
            <p:ph type="pic" sz="quarter" idx="10"/>
          </p:nvPr>
        </p:nvSpPr>
        <p:spPr>
          <a:xfrm>
            <a:off x="4382739" y="1979999"/>
            <a:ext cx="7273131" cy="3969281"/>
          </a:xfrm>
          <a:prstGeom prst="rect">
            <a:avLst/>
          </a:prstGeom>
        </p:spPr>
        <p:txBody>
          <a:bodyPr/>
          <a:lstStyle/>
          <a:p>
            <a:r>
              <a:rPr lang="fi-FI"/>
              <a:t>Lisää kuva napsauttamalla kuvaketta</a:t>
            </a:r>
            <a:endParaRPr lang="en-US" dirty="0"/>
          </a:p>
        </p:txBody>
      </p:sp>
    </p:spTree>
    <p:extLst>
      <p:ext uri="{BB962C8B-B14F-4D97-AF65-F5344CB8AC3E}">
        <p14:creationId xmlns:p14="http://schemas.microsoft.com/office/powerpoint/2010/main" val="4003246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i ja kuva 1/3 vasen keltainen tausta">
    <p:spTree>
      <p:nvGrpSpPr>
        <p:cNvPr id="1" name=""/>
        <p:cNvGrpSpPr/>
        <p:nvPr/>
      </p:nvGrpSpPr>
      <p:grpSpPr>
        <a:xfrm>
          <a:off x="0" y="0"/>
          <a:ext cx="0" cy="0"/>
          <a:chOff x="0" y="0"/>
          <a:chExt cx="0" cy="0"/>
        </a:xfrm>
      </p:grpSpPr>
      <p:sp>
        <p:nvSpPr>
          <p:cNvPr id="4" name="Tekstin paikkamerkki 12">
            <a:extLst>
              <a:ext uri="{FF2B5EF4-FFF2-40B4-BE49-F238E27FC236}">
                <a16:creationId xmlns:a16="http://schemas.microsoft.com/office/drawing/2014/main" id="{8004801E-DDF5-FCF4-9361-B4AAB476E42B}"/>
              </a:ext>
            </a:extLst>
          </p:cNvPr>
          <p:cNvSpPr>
            <a:spLocks noGrp="1"/>
          </p:cNvSpPr>
          <p:nvPr>
            <p:ph type="body" sz="quarter" idx="11" hasCustomPrompt="1"/>
          </p:nvPr>
        </p:nvSpPr>
        <p:spPr>
          <a:xfrm>
            <a:off x="4511824" y="1980605"/>
            <a:ext cx="7128791" cy="4033349"/>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2" name="Suorakulmio 1">
            <a:extLst>
              <a:ext uri="{FF2B5EF4-FFF2-40B4-BE49-F238E27FC236}">
                <a16:creationId xmlns:a16="http://schemas.microsoft.com/office/drawing/2014/main" id="{DAA086FE-CFA9-ED45-9B5D-6FDB198EF223}"/>
              </a:ext>
            </a:extLst>
          </p:cNvPr>
          <p:cNvSpPr/>
          <p:nvPr userDrawn="1"/>
        </p:nvSpPr>
        <p:spPr>
          <a:xfrm>
            <a:off x="910656" y="1513359"/>
            <a:ext cx="2683664" cy="4500000"/>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0" name="Title 6">
            <a:extLst>
              <a:ext uri="{FF2B5EF4-FFF2-40B4-BE49-F238E27FC236}">
                <a16:creationId xmlns:a16="http://schemas.microsoft.com/office/drawing/2014/main" id="{62F2F818-0D1B-0BA8-4E62-FCF4D2889149}"/>
              </a:ext>
            </a:extLst>
          </p:cNvPr>
          <p:cNvSpPr>
            <a:spLocks noGrp="1"/>
          </p:cNvSpPr>
          <p:nvPr>
            <p:ph type="title" hasCustomPrompt="1"/>
          </p:nvPr>
        </p:nvSpPr>
        <p:spPr>
          <a:xfrm>
            <a:off x="4511824" y="619200"/>
            <a:ext cx="7128791" cy="1009600"/>
          </a:xfrm>
          <a:prstGeom prst="rect">
            <a:avLst/>
          </a:prstGeom>
        </p:spPr>
        <p:txBody>
          <a:bodyPr anchor="t" anchorCtr="0"/>
          <a:lstStyle>
            <a:lvl1pPr>
              <a:lnSpc>
                <a:spcPct val="80000"/>
              </a:lnSpc>
              <a:defRPr sz="4000"/>
            </a:lvl1pPr>
          </a:lstStyle>
          <a:p>
            <a:r>
              <a:rPr lang="fi-FI" dirty="0"/>
              <a:t>Lisää otsikkoteksti napsauttamalla</a:t>
            </a:r>
          </a:p>
        </p:txBody>
      </p:sp>
      <p:sp>
        <p:nvSpPr>
          <p:cNvPr id="12" name="Kuvan paikkamerkki 5">
            <a:extLst>
              <a:ext uri="{FF2B5EF4-FFF2-40B4-BE49-F238E27FC236}">
                <a16:creationId xmlns:a16="http://schemas.microsoft.com/office/drawing/2014/main" id="{BC643E9D-39F8-C939-BB02-ED106E4D61BB}"/>
              </a:ext>
            </a:extLst>
          </p:cNvPr>
          <p:cNvSpPr>
            <a:spLocks noGrp="1"/>
          </p:cNvSpPr>
          <p:nvPr>
            <p:ph type="pic" sz="quarter" idx="10"/>
          </p:nvPr>
        </p:nvSpPr>
        <p:spPr>
          <a:xfrm>
            <a:off x="1270001" y="1152525"/>
            <a:ext cx="2738437" cy="4552950"/>
          </a:xfrm>
          <a:prstGeom prst="rect">
            <a:avLst/>
          </a:prstGeom>
        </p:spPr>
        <p:txBody>
          <a:bodyPr/>
          <a:lstStyle/>
          <a:p>
            <a:r>
              <a:rPr lang="fi-FI"/>
              <a:t>Lisää kuva napsauttamalla kuvaketta</a:t>
            </a:r>
            <a:endParaRPr lang="en-US"/>
          </a:p>
        </p:txBody>
      </p:sp>
      <p:sp>
        <p:nvSpPr>
          <p:cNvPr id="6" name="Date Placeholder 3">
            <a:extLst>
              <a:ext uri="{FF2B5EF4-FFF2-40B4-BE49-F238E27FC236}">
                <a16:creationId xmlns:a16="http://schemas.microsoft.com/office/drawing/2014/main" id="{54424E0A-8306-9DE1-74DA-13242A9A1ABA}"/>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0DB44FF9-47EF-09A5-D380-D1C3EEB1BF9D}"/>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DA9B9BF4-D6C6-467F-EFEC-0F3A2176DEB6}"/>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34EA8E23-542E-CCB4-5F6C-36885C05980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402719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i ja kuva 1/3 oikea keltainen tausta">
    <p:spTree>
      <p:nvGrpSpPr>
        <p:cNvPr id="1" name=""/>
        <p:cNvGrpSpPr/>
        <p:nvPr/>
      </p:nvGrpSpPr>
      <p:grpSpPr>
        <a:xfrm>
          <a:off x="0" y="0"/>
          <a:ext cx="0" cy="0"/>
          <a:chOff x="0" y="0"/>
          <a:chExt cx="0" cy="0"/>
        </a:xfrm>
      </p:grpSpPr>
      <p:sp>
        <p:nvSpPr>
          <p:cNvPr id="4" name="Tekstin paikkamerkki 12">
            <a:extLst>
              <a:ext uri="{FF2B5EF4-FFF2-40B4-BE49-F238E27FC236}">
                <a16:creationId xmlns:a16="http://schemas.microsoft.com/office/drawing/2014/main" id="{8004801E-DDF5-FCF4-9361-B4AAB476E42B}"/>
              </a:ext>
            </a:extLst>
          </p:cNvPr>
          <p:cNvSpPr>
            <a:spLocks noGrp="1"/>
          </p:cNvSpPr>
          <p:nvPr>
            <p:ph type="body" sz="quarter" idx="11" hasCustomPrompt="1"/>
          </p:nvPr>
        </p:nvSpPr>
        <p:spPr>
          <a:xfrm>
            <a:off x="551384" y="1980605"/>
            <a:ext cx="7128791" cy="4033349"/>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2" name="Suorakulmio 1">
            <a:extLst>
              <a:ext uri="{FF2B5EF4-FFF2-40B4-BE49-F238E27FC236}">
                <a16:creationId xmlns:a16="http://schemas.microsoft.com/office/drawing/2014/main" id="{DAA086FE-CFA9-ED45-9B5D-6FDB198EF223}"/>
              </a:ext>
            </a:extLst>
          </p:cNvPr>
          <p:cNvSpPr/>
          <p:nvPr userDrawn="1"/>
        </p:nvSpPr>
        <p:spPr>
          <a:xfrm>
            <a:off x="8956952" y="1513359"/>
            <a:ext cx="2683664" cy="4500000"/>
          </a:xfrm>
          <a:prstGeom prst="rect">
            <a:avLst/>
          </a:prstGeom>
          <a:solidFill>
            <a:schemeClr val="accent1"/>
          </a:solidFill>
        </p:spPr>
        <p:txBody>
          <a:bodyPr wrap="square" rtlCol="0" anchor="ctr">
            <a:noAutofit/>
          </a:bodyPr>
          <a:lstStyle/>
          <a:p>
            <a:pPr algn="l">
              <a:lnSpc>
                <a:spcPct val="80000"/>
              </a:lnSpc>
            </a:pPr>
            <a:endParaRPr lang="en-US" sz="3200" b="1" dirty="0">
              <a:latin typeface="+mj-lt"/>
            </a:endParaRPr>
          </a:p>
        </p:txBody>
      </p:sp>
      <p:sp>
        <p:nvSpPr>
          <p:cNvPr id="10" name="Title 6">
            <a:extLst>
              <a:ext uri="{FF2B5EF4-FFF2-40B4-BE49-F238E27FC236}">
                <a16:creationId xmlns:a16="http://schemas.microsoft.com/office/drawing/2014/main" id="{62F2F818-0D1B-0BA8-4E62-FCF4D2889149}"/>
              </a:ext>
            </a:extLst>
          </p:cNvPr>
          <p:cNvSpPr>
            <a:spLocks noGrp="1"/>
          </p:cNvSpPr>
          <p:nvPr>
            <p:ph type="title" hasCustomPrompt="1"/>
          </p:nvPr>
        </p:nvSpPr>
        <p:spPr>
          <a:xfrm>
            <a:off x="551384" y="619200"/>
            <a:ext cx="7632177" cy="1009600"/>
          </a:xfrm>
          <a:prstGeom prst="rect">
            <a:avLst/>
          </a:prstGeom>
        </p:spPr>
        <p:txBody>
          <a:bodyPr anchor="t" anchorCtr="0"/>
          <a:lstStyle>
            <a:lvl1pPr>
              <a:lnSpc>
                <a:spcPct val="80000"/>
              </a:lnSpc>
              <a:defRPr sz="4000"/>
            </a:lvl1pPr>
          </a:lstStyle>
          <a:p>
            <a:r>
              <a:rPr lang="fi-FI" dirty="0"/>
              <a:t>Lisää otsikkoteksti napsauttamalla</a:t>
            </a:r>
          </a:p>
        </p:txBody>
      </p:sp>
      <p:sp>
        <p:nvSpPr>
          <p:cNvPr id="12" name="Kuvan paikkamerkki 5">
            <a:extLst>
              <a:ext uri="{FF2B5EF4-FFF2-40B4-BE49-F238E27FC236}">
                <a16:creationId xmlns:a16="http://schemas.microsoft.com/office/drawing/2014/main" id="{BC643E9D-39F8-C939-BB02-ED106E4D61BB}"/>
              </a:ext>
            </a:extLst>
          </p:cNvPr>
          <p:cNvSpPr>
            <a:spLocks noGrp="1"/>
          </p:cNvSpPr>
          <p:nvPr>
            <p:ph type="pic" sz="quarter" idx="10"/>
          </p:nvPr>
        </p:nvSpPr>
        <p:spPr>
          <a:xfrm>
            <a:off x="8544272" y="1152525"/>
            <a:ext cx="2738437" cy="4552950"/>
          </a:xfrm>
          <a:prstGeom prst="rect">
            <a:avLst/>
          </a:prstGeom>
        </p:spPr>
        <p:txBody>
          <a:bodyPr/>
          <a:lstStyle/>
          <a:p>
            <a:r>
              <a:rPr lang="fi-FI"/>
              <a:t>Lisää kuva napsauttamalla kuvaketta</a:t>
            </a:r>
            <a:endParaRPr lang="en-US"/>
          </a:p>
        </p:txBody>
      </p:sp>
      <p:sp>
        <p:nvSpPr>
          <p:cNvPr id="6" name="Date Placeholder 3">
            <a:extLst>
              <a:ext uri="{FF2B5EF4-FFF2-40B4-BE49-F238E27FC236}">
                <a16:creationId xmlns:a16="http://schemas.microsoft.com/office/drawing/2014/main" id="{54424E0A-8306-9DE1-74DA-13242A9A1ABA}"/>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0DB44FF9-47EF-09A5-D380-D1C3EEB1BF9D}"/>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9" name="Suora yhdysviiva 8">
            <a:extLst>
              <a:ext uri="{FF2B5EF4-FFF2-40B4-BE49-F238E27FC236}">
                <a16:creationId xmlns:a16="http://schemas.microsoft.com/office/drawing/2014/main" id="{DA9B9BF4-D6C6-467F-EFEC-0F3A2176DEB6}"/>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34EA8E23-542E-CCB4-5F6C-36885C05980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2331944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aksi graafia ja väliotsikot">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83692469-7C00-8EB3-2386-B4188891B7F8}"/>
              </a:ext>
            </a:extLst>
          </p:cNvPr>
          <p:cNvSpPr>
            <a:spLocks noGrp="1"/>
          </p:cNvSpPr>
          <p:nvPr>
            <p:ph type="title" hasCustomPrompt="1"/>
          </p:nvPr>
        </p:nvSpPr>
        <p:spPr>
          <a:xfrm>
            <a:off x="551385" y="619200"/>
            <a:ext cx="11089753" cy="1009600"/>
          </a:xfrm>
          <a:prstGeom prst="rect">
            <a:avLst/>
          </a:prstGeom>
        </p:spPr>
        <p:txBody>
          <a:bodyPr anchor="t" anchorCtr="0"/>
          <a:lstStyle>
            <a:lvl1pPr>
              <a:lnSpc>
                <a:spcPct val="80000"/>
              </a:lnSpc>
              <a:defRPr sz="4000"/>
            </a:lvl1pPr>
          </a:lstStyle>
          <a:p>
            <a:r>
              <a:rPr lang="fi-FI" dirty="0"/>
              <a:t>Lisää otsikkoteksti napsauttamalla</a:t>
            </a:r>
          </a:p>
        </p:txBody>
      </p:sp>
      <p:sp>
        <p:nvSpPr>
          <p:cNvPr id="5" name="Date Placeholder 3">
            <a:extLst>
              <a:ext uri="{FF2B5EF4-FFF2-40B4-BE49-F238E27FC236}">
                <a16:creationId xmlns:a16="http://schemas.microsoft.com/office/drawing/2014/main" id="{D1601321-9A82-DF0B-BD3E-CA1B44A6F614}"/>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1F06F1F9-FC62-2AB2-0682-AF5EBBF3FA57}"/>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E0407BF7-F10A-3C17-8DA8-17150E044C4E}"/>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3ABB344-9524-D333-9235-4FC7A168533F}"/>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2" name="Kuvan paikkamerkki 2">
            <a:extLst>
              <a:ext uri="{FF2B5EF4-FFF2-40B4-BE49-F238E27FC236}">
                <a16:creationId xmlns:a16="http://schemas.microsoft.com/office/drawing/2014/main" id="{3864CB43-EF36-E446-2CDD-2D09665B696C}"/>
              </a:ext>
            </a:extLst>
          </p:cNvPr>
          <p:cNvSpPr>
            <a:spLocks noGrp="1"/>
          </p:cNvSpPr>
          <p:nvPr>
            <p:ph type="pic" sz="quarter" idx="10"/>
          </p:nvPr>
        </p:nvSpPr>
        <p:spPr>
          <a:xfrm>
            <a:off x="551061" y="2507388"/>
            <a:ext cx="5112891" cy="3441885"/>
          </a:xfrm>
          <a:prstGeom prst="rect">
            <a:avLst/>
          </a:prstGeom>
        </p:spPr>
        <p:txBody>
          <a:bodyPr/>
          <a:lstStyle/>
          <a:p>
            <a:r>
              <a:rPr lang="fi-FI"/>
              <a:t>Lisää kuva napsauttamalla kuvaketta</a:t>
            </a:r>
            <a:endParaRPr lang="en-US" dirty="0"/>
          </a:p>
        </p:txBody>
      </p:sp>
      <p:sp>
        <p:nvSpPr>
          <p:cNvPr id="4" name="Subtitle 2">
            <a:extLst>
              <a:ext uri="{FF2B5EF4-FFF2-40B4-BE49-F238E27FC236}">
                <a16:creationId xmlns:a16="http://schemas.microsoft.com/office/drawing/2014/main" id="{C8C2D646-FDA4-9E67-F345-0C1D12ADD211}"/>
              </a:ext>
            </a:extLst>
          </p:cNvPr>
          <p:cNvSpPr>
            <a:spLocks noGrp="1"/>
          </p:cNvSpPr>
          <p:nvPr>
            <p:ph type="subTitle" idx="11" hasCustomPrompt="1"/>
          </p:nvPr>
        </p:nvSpPr>
        <p:spPr>
          <a:xfrm>
            <a:off x="551061" y="1888074"/>
            <a:ext cx="5112891" cy="360040"/>
          </a:xfrm>
          <a:prstGeom prst="rect">
            <a:avLst/>
          </a:prstGeom>
        </p:spPr>
        <p:txBody>
          <a:bodyPr/>
          <a:lstStyle>
            <a:lvl1pPr marL="0" indent="0" algn="l">
              <a:buNone/>
              <a:defRPr sz="2000" b="1">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Lisää kakkostason otsikko</a:t>
            </a:r>
            <a:endParaRPr lang="fi-FI" dirty="0"/>
          </a:p>
        </p:txBody>
      </p:sp>
      <p:sp>
        <p:nvSpPr>
          <p:cNvPr id="11" name="Kuvan paikkamerkki 2">
            <a:extLst>
              <a:ext uri="{FF2B5EF4-FFF2-40B4-BE49-F238E27FC236}">
                <a16:creationId xmlns:a16="http://schemas.microsoft.com/office/drawing/2014/main" id="{A11C1D91-D9B9-61AE-E70D-C87F62B00351}"/>
              </a:ext>
            </a:extLst>
          </p:cNvPr>
          <p:cNvSpPr>
            <a:spLocks noGrp="1"/>
          </p:cNvSpPr>
          <p:nvPr>
            <p:ph type="pic" sz="quarter" idx="12"/>
          </p:nvPr>
        </p:nvSpPr>
        <p:spPr>
          <a:xfrm>
            <a:off x="6527399" y="2507388"/>
            <a:ext cx="5112891" cy="3441885"/>
          </a:xfrm>
          <a:prstGeom prst="rect">
            <a:avLst/>
          </a:prstGeom>
        </p:spPr>
        <p:txBody>
          <a:bodyPr/>
          <a:lstStyle/>
          <a:p>
            <a:r>
              <a:rPr lang="fi-FI"/>
              <a:t>Lisää kuva napsauttamalla kuvaketta</a:t>
            </a:r>
            <a:endParaRPr lang="en-US" dirty="0"/>
          </a:p>
        </p:txBody>
      </p:sp>
    </p:spTree>
    <p:extLst>
      <p:ext uri="{BB962C8B-B14F-4D97-AF65-F5344CB8AC3E}">
        <p14:creationId xmlns:p14="http://schemas.microsoft.com/office/powerpoint/2010/main" val="305181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kaksi graafia">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83692469-7C00-8EB3-2386-B4188891B7F8}"/>
              </a:ext>
            </a:extLst>
          </p:cNvPr>
          <p:cNvSpPr>
            <a:spLocks noGrp="1"/>
          </p:cNvSpPr>
          <p:nvPr>
            <p:ph type="title" hasCustomPrompt="1"/>
          </p:nvPr>
        </p:nvSpPr>
        <p:spPr>
          <a:xfrm>
            <a:off x="551385" y="619200"/>
            <a:ext cx="11089753" cy="1009600"/>
          </a:xfrm>
          <a:prstGeom prst="rect">
            <a:avLst/>
          </a:prstGeom>
        </p:spPr>
        <p:txBody>
          <a:bodyPr anchor="t" anchorCtr="0"/>
          <a:lstStyle>
            <a:lvl1pPr>
              <a:lnSpc>
                <a:spcPct val="80000"/>
              </a:lnSpc>
              <a:defRPr sz="4000"/>
            </a:lvl1pPr>
          </a:lstStyle>
          <a:p>
            <a:r>
              <a:rPr lang="fi-FI" dirty="0"/>
              <a:t>Lisää otsikkoteksti napsauttamalla</a:t>
            </a:r>
          </a:p>
        </p:txBody>
      </p:sp>
      <p:sp>
        <p:nvSpPr>
          <p:cNvPr id="5" name="Date Placeholder 3">
            <a:extLst>
              <a:ext uri="{FF2B5EF4-FFF2-40B4-BE49-F238E27FC236}">
                <a16:creationId xmlns:a16="http://schemas.microsoft.com/office/drawing/2014/main" id="{D1601321-9A82-DF0B-BD3E-CA1B44A6F614}"/>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1F06F1F9-FC62-2AB2-0682-AF5EBBF3FA57}"/>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E0407BF7-F10A-3C17-8DA8-17150E044C4E}"/>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3ABB344-9524-D333-9235-4FC7A168533F}"/>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2" name="Kuvan paikkamerkki 2">
            <a:extLst>
              <a:ext uri="{FF2B5EF4-FFF2-40B4-BE49-F238E27FC236}">
                <a16:creationId xmlns:a16="http://schemas.microsoft.com/office/drawing/2014/main" id="{3864CB43-EF36-E446-2CDD-2D09665B696C}"/>
              </a:ext>
            </a:extLst>
          </p:cNvPr>
          <p:cNvSpPr>
            <a:spLocks noGrp="1"/>
          </p:cNvSpPr>
          <p:nvPr>
            <p:ph type="pic" sz="quarter" idx="10"/>
          </p:nvPr>
        </p:nvSpPr>
        <p:spPr>
          <a:xfrm>
            <a:off x="551061" y="1888075"/>
            <a:ext cx="5112891" cy="3125102"/>
          </a:xfrm>
          <a:prstGeom prst="rect">
            <a:avLst/>
          </a:prstGeom>
        </p:spPr>
        <p:txBody>
          <a:bodyPr/>
          <a:lstStyle/>
          <a:p>
            <a:r>
              <a:rPr lang="fi-FI"/>
              <a:t>Lisää kuva napsauttamalla kuvaketta</a:t>
            </a:r>
            <a:endParaRPr lang="en-US" dirty="0"/>
          </a:p>
        </p:txBody>
      </p:sp>
      <p:sp>
        <p:nvSpPr>
          <p:cNvPr id="11" name="Kuvan paikkamerkki 2">
            <a:extLst>
              <a:ext uri="{FF2B5EF4-FFF2-40B4-BE49-F238E27FC236}">
                <a16:creationId xmlns:a16="http://schemas.microsoft.com/office/drawing/2014/main" id="{A11C1D91-D9B9-61AE-E70D-C87F62B00351}"/>
              </a:ext>
            </a:extLst>
          </p:cNvPr>
          <p:cNvSpPr>
            <a:spLocks noGrp="1"/>
          </p:cNvSpPr>
          <p:nvPr>
            <p:ph type="pic" sz="quarter" idx="12"/>
          </p:nvPr>
        </p:nvSpPr>
        <p:spPr>
          <a:xfrm>
            <a:off x="6528048" y="1888075"/>
            <a:ext cx="5112891" cy="3125102"/>
          </a:xfrm>
          <a:prstGeom prst="rect">
            <a:avLst/>
          </a:prstGeom>
        </p:spPr>
        <p:txBody>
          <a:bodyPr/>
          <a:lstStyle/>
          <a:p>
            <a:r>
              <a:rPr lang="fi-FI"/>
              <a:t>Lisää kuva napsauttamalla kuvaketta</a:t>
            </a:r>
            <a:endParaRPr lang="en-US" dirty="0"/>
          </a:p>
        </p:txBody>
      </p:sp>
      <p:sp>
        <p:nvSpPr>
          <p:cNvPr id="3" name="Tekstin paikkamerkki 12">
            <a:extLst>
              <a:ext uri="{FF2B5EF4-FFF2-40B4-BE49-F238E27FC236}">
                <a16:creationId xmlns:a16="http://schemas.microsoft.com/office/drawing/2014/main" id="{68C71801-17E6-3009-2350-88CE0A0ABFEA}"/>
              </a:ext>
            </a:extLst>
          </p:cNvPr>
          <p:cNvSpPr>
            <a:spLocks noGrp="1"/>
          </p:cNvSpPr>
          <p:nvPr>
            <p:ph type="body" sz="quarter" idx="13" hasCustomPrompt="1"/>
          </p:nvPr>
        </p:nvSpPr>
        <p:spPr>
          <a:xfrm>
            <a:off x="551061" y="5229199"/>
            <a:ext cx="11090077" cy="792189"/>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Tree>
    <p:extLst>
      <p:ext uri="{BB962C8B-B14F-4D97-AF65-F5344CB8AC3E}">
        <p14:creationId xmlns:p14="http://schemas.microsoft.com/office/powerpoint/2010/main" val="764225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kaksi graafia">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83692469-7C00-8EB3-2386-B4188891B7F8}"/>
              </a:ext>
            </a:extLst>
          </p:cNvPr>
          <p:cNvSpPr>
            <a:spLocks noGrp="1"/>
          </p:cNvSpPr>
          <p:nvPr>
            <p:ph type="title" hasCustomPrompt="1"/>
          </p:nvPr>
        </p:nvSpPr>
        <p:spPr>
          <a:xfrm>
            <a:off x="551385" y="619200"/>
            <a:ext cx="11089753" cy="678430"/>
          </a:xfrm>
          <a:prstGeom prst="rect">
            <a:avLst/>
          </a:prstGeom>
        </p:spPr>
        <p:txBody>
          <a:bodyPr anchor="t" anchorCtr="0"/>
          <a:lstStyle>
            <a:lvl1pPr>
              <a:lnSpc>
                <a:spcPct val="80000"/>
              </a:lnSpc>
              <a:defRPr sz="4000"/>
            </a:lvl1pPr>
          </a:lstStyle>
          <a:p>
            <a:r>
              <a:rPr lang="fi-FI" dirty="0"/>
              <a:t>Lisää otsikkoteksti napsauttamalla</a:t>
            </a:r>
          </a:p>
        </p:txBody>
      </p:sp>
      <p:sp>
        <p:nvSpPr>
          <p:cNvPr id="5" name="Date Placeholder 3">
            <a:extLst>
              <a:ext uri="{FF2B5EF4-FFF2-40B4-BE49-F238E27FC236}">
                <a16:creationId xmlns:a16="http://schemas.microsoft.com/office/drawing/2014/main" id="{D1601321-9A82-DF0B-BD3E-CA1B44A6F614}"/>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1F06F1F9-FC62-2AB2-0682-AF5EBBF3FA57}"/>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E0407BF7-F10A-3C17-8DA8-17150E044C4E}"/>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3ABB344-9524-D333-9235-4FC7A168533F}"/>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2" name="Kuvan paikkamerkki 2">
            <a:extLst>
              <a:ext uri="{FF2B5EF4-FFF2-40B4-BE49-F238E27FC236}">
                <a16:creationId xmlns:a16="http://schemas.microsoft.com/office/drawing/2014/main" id="{3864CB43-EF36-E446-2CDD-2D09665B696C}"/>
              </a:ext>
            </a:extLst>
          </p:cNvPr>
          <p:cNvSpPr>
            <a:spLocks noGrp="1"/>
          </p:cNvSpPr>
          <p:nvPr>
            <p:ph type="pic" sz="quarter" idx="10"/>
          </p:nvPr>
        </p:nvSpPr>
        <p:spPr>
          <a:xfrm>
            <a:off x="550863" y="3284986"/>
            <a:ext cx="5112891" cy="2736400"/>
          </a:xfrm>
          <a:prstGeom prst="rect">
            <a:avLst/>
          </a:prstGeom>
        </p:spPr>
        <p:txBody>
          <a:bodyPr/>
          <a:lstStyle/>
          <a:p>
            <a:r>
              <a:rPr lang="fi-FI"/>
              <a:t>Lisää kuva napsauttamalla kuvaketta</a:t>
            </a:r>
            <a:endParaRPr lang="en-US" dirty="0"/>
          </a:p>
        </p:txBody>
      </p:sp>
      <p:sp>
        <p:nvSpPr>
          <p:cNvPr id="11" name="Kuvan paikkamerkki 2">
            <a:extLst>
              <a:ext uri="{FF2B5EF4-FFF2-40B4-BE49-F238E27FC236}">
                <a16:creationId xmlns:a16="http://schemas.microsoft.com/office/drawing/2014/main" id="{A11C1D91-D9B9-61AE-E70D-C87F62B00351}"/>
              </a:ext>
            </a:extLst>
          </p:cNvPr>
          <p:cNvSpPr>
            <a:spLocks noGrp="1"/>
          </p:cNvSpPr>
          <p:nvPr>
            <p:ph type="pic" sz="quarter" idx="12"/>
          </p:nvPr>
        </p:nvSpPr>
        <p:spPr>
          <a:xfrm>
            <a:off x="6528048" y="3284986"/>
            <a:ext cx="5112891" cy="2736400"/>
          </a:xfrm>
          <a:prstGeom prst="rect">
            <a:avLst/>
          </a:prstGeom>
        </p:spPr>
        <p:txBody>
          <a:bodyPr/>
          <a:lstStyle/>
          <a:p>
            <a:r>
              <a:rPr lang="fi-FI"/>
              <a:t>Lisää kuva napsauttamalla kuvaketta</a:t>
            </a:r>
            <a:endParaRPr lang="en-US" dirty="0"/>
          </a:p>
        </p:txBody>
      </p:sp>
      <p:sp>
        <p:nvSpPr>
          <p:cNvPr id="3" name="Tekstin paikkamerkki 12">
            <a:extLst>
              <a:ext uri="{FF2B5EF4-FFF2-40B4-BE49-F238E27FC236}">
                <a16:creationId xmlns:a16="http://schemas.microsoft.com/office/drawing/2014/main" id="{68C71801-17E6-3009-2350-88CE0A0ABFEA}"/>
              </a:ext>
            </a:extLst>
          </p:cNvPr>
          <p:cNvSpPr>
            <a:spLocks noGrp="1"/>
          </p:cNvSpPr>
          <p:nvPr>
            <p:ph type="body" sz="quarter" idx="13" hasCustomPrompt="1"/>
          </p:nvPr>
        </p:nvSpPr>
        <p:spPr>
          <a:xfrm>
            <a:off x="573695" y="1477592"/>
            <a:ext cx="11090077" cy="1014782"/>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a:t>toinen taso</a:t>
            </a:r>
            <a:endParaRPr lang="fi-FI" dirty="0"/>
          </a:p>
        </p:txBody>
      </p:sp>
      <p:sp>
        <p:nvSpPr>
          <p:cNvPr id="4" name="Subtitle 2">
            <a:extLst>
              <a:ext uri="{FF2B5EF4-FFF2-40B4-BE49-F238E27FC236}">
                <a16:creationId xmlns:a16="http://schemas.microsoft.com/office/drawing/2014/main" id="{AA63B539-6F42-030B-9433-AC2E1D9490CF}"/>
              </a:ext>
            </a:extLst>
          </p:cNvPr>
          <p:cNvSpPr>
            <a:spLocks noGrp="1"/>
          </p:cNvSpPr>
          <p:nvPr>
            <p:ph type="subTitle" idx="11" hasCustomPrompt="1"/>
          </p:nvPr>
        </p:nvSpPr>
        <p:spPr>
          <a:xfrm>
            <a:off x="550862" y="2744923"/>
            <a:ext cx="5112891" cy="360040"/>
          </a:xfrm>
          <a:prstGeom prst="rect">
            <a:avLst/>
          </a:prstGeom>
        </p:spPr>
        <p:txBody>
          <a:bodyPr/>
          <a:lstStyle>
            <a:lvl1pPr marL="0" indent="0" algn="l">
              <a:buNone/>
              <a:defRPr sz="2000" b="1">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Lisää kakkostason otsikko</a:t>
            </a:r>
            <a:endParaRPr lang="fi-FI" dirty="0"/>
          </a:p>
        </p:txBody>
      </p:sp>
      <p:sp>
        <p:nvSpPr>
          <p:cNvPr id="13" name="Tekstin paikkamerkki 12">
            <a:extLst>
              <a:ext uri="{FF2B5EF4-FFF2-40B4-BE49-F238E27FC236}">
                <a16:creationId xmlns:a16="http://schemas.microsoft.com/office/drawing/2014/main" id="{75F1FF00-67F5-5687-BBA9-0EC1D6694B15}"/>
              </a:ext>
            </a:extLst>
          </p:cNvPr>
          <p:cNvSpPr>
            <a:spLocks noGrp="1"/>
          </p:cNvSpPr>
          <p:nvPr>
            <p:ph type="body" sz="quarter" idx="14" hasCustomPrompt="1"/>
          </p:nvPr>
        </p:nvSpPr>
        <p:spPr>
          <a:xfrm>
            <a:off x="6527800" y="2708275"/>
            <a:ext cx="5113338" cy="374650"/>
          </a:xfrm>
        </p:spPr>
        <p:txBody>
          <a:bodyPr/>
          <a:lstStyle>
            <a:lvl2pPr marL="0" indent="0">
              <a:buNone/>
              <a:defRPr b="1"/>
            </a:lvl2pPr>
          </a:lstStyle>
          <a:p>
            <a:pPr marL="0" marR="0" lvl="1" indent="0" algn="l" defTabSz="121917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Lisää kakkostason otsikko</a:t>
            </a:r>
          </a:p>
          <a:p>
            <a:pPr lvl="1"/>
            <a:endParaRPr lang="fi-FI"/>
          </a:p>
        </p:txBody>
      </p:sp>
    </p:spTree>
    <p:extLst>
      <p:ext uri="{BB962C8B-B14F-4D97-AF65-F5344CB8AC3E}">
        <p14:creationId xmlns:p14="http://schemas.microsoft.com/office/powerpoint/2010/main" val="385730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i ja graafi">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83692469-7C00-8EB3-2386-B4188891B7F8}"/>
              </a:ext>
            </a:extLst>
          </p:cNvPr>
          <p:cNvSpPr>
            <a:spLocks noGrp="1"/>
          </p:cNvSpPr>
          <p:nvPr>
            <p:ph type="title" hasCustomPrompt="1"/>
          </p:nvPr>
        </p:nvSpPr>
        <p:spPr>
          <a:xfrm>
            <a:off x="551385" y="619200"/>
            <a:ext cx="11089753" cy="1009600"/>
          </a:xfrm>
          <a:prstGeom prst="rect">
            <a:avLst/>
          </a:prstGeom>
        </p:spPr>
        <p:txBody>
          <a:bodyPr anchor="t" anchorCtr="0"/>
          <a:lstStyle>
            <a:lvl1pPr>
              <a:lnSpc>
                <a:spcPct val="80000"/>
              </a:lnSpc>
              <a:defRPr sz="4000"/>
            </a:lvl1pPr>
          </a:lstStyle>
          <a:p>
            <a:r>
              <a:rPr lang="fi-FI" dirty="0"/>
              <a:t>Lisää otsikkoteksti napsauttamalla</a:t>
            </a:r>
          </a:p>
        </p:txBody>
      </p:sp>
      <p:sp>
        <p:nvSpPr>
          <p:cNvPr id="5" name="Date Placeholder 3">
            <a:extLst>
              <a:ext uri="{FF2B5EF4-FFF2-40B4-BE49-F238E27FC236}">
                <a16:creationId xmlns:a16="http://schemas.microsoft.com/office/drawing/2014/main" id="{D1601321-9A82-DF0B-BD3E-CA1B44A6F614}"/>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1F06F1F9-FC62-2AB2-0682-AF5EBBF3FA57}"/>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E0407BF7-F10A-3C17-8DA8-17150E044C4E}"/>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3ABB344-9524-D333-9235-4FC7A168533F}"/>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4" name="Subtitle 2">
            <a:extLst>
              <a:ext uri="{FF2B5EF4-FFF2-40B4-BE49-F238E27FC236}">
                <a16:creationId xmlns:a16="http://schemas.microsoft.com/office/drawing/2014/main" id="{C8C2D646-FDA4-9E67-F345-0C1D12ADD211}"/>
              </a:ext>
            </a:extLst>
          </p:cNvPr>
          <p:cNvSpPr>
            <a:spLocks noGrp="1"/>
          </p:cNvSpPr>
          <p:nvPr>
            <p:ph type="subTitle" idx="11" hasCustomPrompt="1"/>
          </p:nvPr>
        </p:nvSpPr>
        <p:spPr>
          <a:xfrm>
            <a:off x="6527398" y="1979999"/>
            <a:ext cx="5112891" cy="360040"/>
          </a:xfrm>
          <a:prstGeom prst="rect">
            <a:avLst/>
          </a:prstGeom>
        </p:spPr>
        <p:txBody>
          <a:bodyPr/>
          <a:lstStyle>
            <a:lvl1pPr marL="0" indent="0" algn="l">
              <a:buNone/>
              <a:defRPr sz="2000" b="1">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Lisää kakkostason otsikko</a:t>
            </a:r>
            <a:endParaRPr lang="fi-FI" dirty="0"/>
          </a:p>
        </p:txBody>
      </p:sp>
      <p:sp>
        <p:nvSpPr>
          <p:cNvPr id="11" name="Kuvan paikkamerkki 2">
            <a:extLst>
              <a:ext uri="{FF2B5EF4-FFF2-40B4-BE49-F238E27FC236}">
                <a16:creationId xmlns:a16="http://schemas.microsoft.com/office/drawing/2014/main" id="{A11C1D91-D9B9-61AE-E70D-C87F62B00351}"/>
              </a:ext>
            </a:extLst>
          </p:cNvPr>
          <p:cNvSpPr>
            <a:spLocks noGrp="1"/>
          </p:cNvSpPr>
          <p:nvPr>
            <p:ph type="pic" sz="quarter" idx="12"/>
          </p:nvPr>
        </p:nvSpPr>
        <p:spPr>
          <a:xfrm>
            <a:off x="6527399" y="2507388"/>
            <a:ext cx="5112891" cy="3441885"/>
          </a:xfrm>
          <a:prstGeom prst="rect">
            <a:avLst/>
          </a:prstGeom>
        </p:spPr>
        <p:txBody>
          <a:bodyPr/>
          <a:lstStyle/>
          <a:p>
            <a:r>
              <a:rPr lang="fi-FI"/>
              <a:t>Lisää kuva napsauttamalla kuvaketta</a:t>
            </a:r>
            <a:endParaRPr lang="en-US" dirty="0"/>
          </a:p>
        </p:txBody>
      </p:sp>
      <p:sp>
        <p:nvSpPr>
          <p:cNvPr id="3" name="Tekstin paikkamerkki 12">
            <a:extLst>
              <a:ext uri="{FF2B5EF4-FFF2-40B4-BE49-F238E27FC236}">
                <a16:creationId xmlns:a16="http://schemas.microsoft.com/office/drawing/2014/main" id="{060B87C1-1BA2-6584-75BD-102F2447536F}"/>
              </a:ext>
            </a:extLst>
          </p:cNvPr>
          <p:cNvSpPr>
            <a:spLocks noGrp="1"/>
          </p:cNvSpPr>
          <p:nvPr>
            <p:ph type="body" sz="quarter" idx="13" hasCustomPrompt="1"/>
          </p:nvPr>
        </p:nvSpPr>
        <p:spPr>
          <a:xfrm>
            <a:off x="558368" y="1979999"/>
            <a:ext cx="4961568"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Tree>
    <p:extLst>
      <p:ext uri="{BB962C8B-B14F-4D97-AF65-F5344CB8AC3E}">
        <p14:creationId xmlns:p14="http://schemas.microsoft.com/office/powerpoint/2010/main" val="3663425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i ja graafi 2">
    <p:spTree>
      <p:nvGrpSpPr>
        <p:cNvPr id="1" name=""/>
        <p:cNvGrpSpPr/>
        <p:nvPr/>
      </p:nvGrpSpPr>
      <p:grpSpPr>
        <a:xfrm>
          <a:off x="0" y="0"/>
          <a:ext cx="0" cy="0"/>
          <a:chOff x="0" y="0"/>
          <a:chExt cx="0" cy="0"/>
        </a:xfrm>
      </p:grpSpPr>
      <p:sp>
        <p:nvSpPr>
          <p:cNvPr id="3" name="Tekstin paikkamerkki 12">
            <a:extLst>
              <a:ext uri="{FF2B5EF4-FFF2-40B4-BE49-F238E27FC236}">
                <a16:creationId xmlns:a16="http://schemas.microsoft.com/office/drawing/2014/main" id="{1597D49B-EF5F-54E3-F661-5DD99790572B}"/>
              </a:ext>
            </a:extLst>
          </p:cNvPr>
          <p:cNvSpPr>
            <a:spLocks noGrp="1"/>
          </p:cNvSpPr>
          <p:nvPr>
            <p:ph type="body" sz="quarter" idx="11" hasCustomPrompt="1"/>
          </p:nvPr>
        </p:nvSpPr>
        <p:spPr>
          <a:xfrm>
            <a:off x="558368" y="1980000"/>
            <a:ext cx="4961568" cy="3969274"/>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80000"/>
              </a:lnSpc>
              <a:buFont typeface="STIXGeneral-Regular" pitchFamily="2" charset="2"/>
              <a:buChar char="⎯"/>
              <a:tabLst/>
              <a:defRPr sz="1000"/>
            </a:lvl6pPr>
          </a:lstStyle>
          <a:p>
            <a:pPr lvl="0"/>
            <a:r>
              <a:rPr lang="fi-FI" dirty="0"/>
              <a:t>Lisää leipäteksti napauttamalla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kuudes taso</a:t>
            </a:r>
          </a:p>
        </p:txBody>
      </p:sp>
      <p:sp>
        <p:nvSpPr>
          <p:cNvPr id="9" name="Title 6">
            <a:extLst>
              <a:ext uri="{FF2B5EF4-FFF2-40B4-BE49-F238E27FC236}">
                <a16:creationId xmlns:a16="http://schemas.microsoft.com/office/drawing/2014/main" id="{0CBFDF60-4A04-808B-45D9-DB0B0B905554}"/>
              </a:ext>
            </a:extLst>
          </p:cNvPr>
          <p:cNvSpPr>
            <a:spLocks noGrp="1"/>
          </p:cNvSpPr>
          <p:nvPr>
            <p:ph type="title" hasCustomPrompt="1"/>
          </p:nvPr>
        </p:nvSpPr>
        <p:spPr>
          <a:xfrm>
            <a:off x="551385" y="619200"/>
            <a:ext cx="11082247" cy="937584"/>
          </a:xfrm>
          <a:prstGeom prst="rect">
            <a:avLst/>
          </a:prstGeom>
        </p:spPr>
        <p:txBody>
          <a:bodyPr anchor="t" anchorCtr="0"/>
          <a:lstStyle>
            <a:lvl1pPr>
              <a:lnSpc>
                <a:spcPct val="80000"/>
              </a:lnSpc>
              <a:defRPr sz="4000"/>
            </a:lvl1pPr>
          </a:lstStyle>
          <a:p>
            <a:r>
              <a:rPr lang="fi-FI" dirty="0"/>
              <a:t>Lisää otsikkoteksti napsauttamalla</a:t>
            </a:r>
          </a:p>
        </p:txBody>
      </p:sp>
      <p:sp>
        <p:nvSpPr>
          <p:cNvPr id="5" name="Date Placeholder 3">
            <a:extLst>
              <a:ext uri="{FF2B5EF4-FFF2-40B4-BE49-F238E27FC236}">
                <a16:creationId xmlns:a16="http://schemas.microsoft.com/office/drawing/2014/main" id="{05684571-B536-9581-F2FB-38F7AFE6B2F2}"/>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7" name="Footer Placeholder 4">
            <a:extLst>
              <a:ext uri="{FF2B5EF4-FFF2-40B4-BE49-F238E27FC236}">
                <a16:creationId xmlns:a16="http://schemas.microsoft.com/office/drawing/2014/main" id="{5A55E734-5F0B-B735-7E12-DF6643353FA4}"/>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8" name="Suora yhdysviiva 7">
            <a:extLst>
              <a:ext uri="{FF2B5EF4-FFF2-40B4-BE49-F238E27FC236}">
                <a16:creationId xmlns:a16="http://schemas.microsoft.com/office/drawing/2014/main" id="{2BCC714B-AC3F-19E5-CA28-7402B246FD0C}"/>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62DED27C-3E7B-48FE-B72D-A8E9089A9E45}"/>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2" name="Kuvan paikkamerkki 2">
            <a:extLst>
              <a:ext uri="{FF2B5EF4-FFF2-40B4-BE49-F238E27FC236}">
                <a16:creationId xmlns:a16="http://schemas.microsoft.com/office/drawing/2014/main" id="{70AA7355-F1D1-D970-73C1-AA7175359354}"/>
              </a:ext>
            </a:extLst>
          </p:cNvPr>
          <p:cNvSpPr>
            <a:spLocks noGrp="1"/>
          </p:cNvSpPr>
          <p:nvPr>
            <p:ph type="pic" sz="quarter" idx="12"/>
          </p:nvPr>
        </p:nvSpPr>
        <p:spPr>
          <a:xfrm>
            <a:off x="6750730" y="1980000"/>
            <a:ext cx="4889560" cy="3969274"/>
          </a:xfrm>
          <a:prstGeom prst="rect">
            <a:avLst/>
          </a:prstGeom>
        </p:spPr>
        <p:txBody>
          <a:bodyPr/>
          <a:lstStyle/>
          <a:p>
            <a:r>
              <a:rPr lang="fi-FI"/>
              <a:t>Lisää kuva napsauttamalla kuvaketta</a:t>
            </a:r>
            <a:endParaRPr lang="en-US" dirty="0"/>
          </a:p>
        </p:txBody>
      </p:sp>
    </p:spTree>
    <p:extLst>
      <p:ext uri="{BB962C8B-B14F-4D97-AF65-F5344CB8AC3E}">
        <p14:creationId xmlns:p14="http://schemas.microsoft.com/office/powerpoint/2010/main" val="504834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77B057E-66FC-C3DB-F88B-5DAB4F5AA53A}"/>
              </a:ext>
            </a:extLst>
          </p:cNvPr>
          <p:cNvSpPr>
            <a:spLocks noGrp="1"/>
          </p:cNvSpPr>
          <p:nvPr>
            <p:ph type="title" hasCustomPrompt="1"/>
          </p:nvPr>
        </p:nvSpPr>
        <p:spPr>
          <a:xfrm>
            <a:off x="551385" y="619200"/>
            <a:ext cx="11089230" cy="914262"/>
          </a:xfrm>
          <a:prstGeom prst="rect">
            <a:avLst/>
          </a:prstGeom>
        </p:spPr>
        <p:txBody>
          <a:bodyPr vert="horz" lIns="0" tIns="0" rIns="0" bIns="0" rtlCol="0" anchor="t" anchorCtr="0">
            <a:noAutofit/>
          </a:bodyPr>
          <a:lstStyle>
            <a:lvl1pPr>
              <a:lnSpc>
                <a:spcPct val="80000"/>
              </a:lnSpc>
              <a:defRPr sz="4000"/>
            </a:lvl1pPr>
          </a:lstStyle>
          <a:p>
            <a:r>
              <a:rPr lang="fi-FI" dirty="0"/>
              <a:t>Lisää otsikkoteksti napsauttamalla</a:t>
            </a:r>
            <a:endParaRPr lang="fi-FI" noProof="0" dirty="0"/>
          </a:p>
        </p:txBody>
      </p:sp>
      <p:sp>
        <p:nvSpPr>
          <p:cNvPr id="3" name="Date Placeholder 3">
            <a:extLst>
              <a:ext uri="{FF2B5EF4-FFF2-40B4-BE49-F238E27FC236}">
                <a16:creationId xmlns:a16="http://schemas.microsoft.com/office/drawing/2014/main" id="{41C0EA7D-1936-B959-1828-10DDD0F1546F}"/>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94D8959A-5175-4050-3751-93D0BD3C4D26}"/>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7" name="Suora yhdysviiva 6">
            <a:extLst>
              <a:ext uri="{FF2B5EF4-FFF2-40B4-BE49-F238E27FC236}">
                <a16:creationId xmlns:a16="http://schemas.microsoft.com/office/drawing/2014/main" id="{3ECA06F9-86AC-A9A6-E8E3-CF2BAE5F89CD}"/>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1B40927-23E5-9206-351D-5B1ED82087F8}"/>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4" name="Kuvan paikkamerkki 2">
            <a:extLst>
              <a:ext uri="{FF2B5EF4-FFF2-40B4-BE49-F238E27FC236}">
                <a16:creationId xmlns:a16="http://schemas.microsoft.com/office/drawing/2014/main" id="{8AEF5900-6247-672F-5A0A-7DF08271F538}"/>
              </a:ext>
            </a:extLst>
          </p:cNvPr>
          <p:cNvSpPr>
            <a:spLocks noGrp="1"/>
          </p:cNvSpPr>
          <p:nvPr>
            <p:ph type="pic" sz="quarter" idx="10"/>
          </p:nvPr>
        </p:nvSpPr>
        <p:spPr>
          <a:xfrm>
            <a:off x="566641" y="1979999"/>
            <a:ext cx="11089229" cy="3969281"/>
          </a:xfrm>
          <a:prstGeom prst="rect">
            <a:avLst/>
          </a:prstGeom>
        </p:spPr>
        <p:txBody>
          <a:bodyPr/>
          <a:lstStyle/>
          <a:p>
            <a:r>
              <a:rPr lang="fi-FI"/>
              <a:t>Lisää kuva napsauttamalla kuvaketta</a:t>
            </a:r>
            <a:endParaRPr lang="en-US" dirty="0"/>
          </a:p>
        </p:txBody>
      </p:sp>
    </p:spTree>
    <p:extLst>
      <p:ext uri="{BB962C8B-B14F-4D97-AF65-F5344CB8AC3E}">
        <p14:creationId xmlns:p14="http://schemas.microsoft.com/office/powerpoint/2010/main" val="4102259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graafi väliotsikolla">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77B057E-66FC-C3DB-F88B-5DAB4F5AA53A}"/>
              </a:ext>
            </a:extLst>
          </p:cNvPr>
          <p:cNvSpPr>
            <a:spLocks noGrp="1"/>
          </p:cNvSpPr>
          <p:nvPr>
            <p:ph type="title" hasCustomPrompt="1"/>
          </p:nvPr>
        </p:nvSpPr>
        <p:spPr>
          <a:xfrm>
            <a:off x="551385" y="619200"/>
            <a:ext cx="11089230" cy="914262"/>
          </a:xfrm>
          <a:prstGeom prst="rect">
            <a:avLst/>
          </a:prstGeom>
        </p:spPr>
        <p:txBody>
          <a:bodyPr vert="horz" lIns="0" tIns="0" rIns="0" bIns="0" rtlCol="0" anchor="t" anchorCtr="0">
            <a:noAutofit/>
          </a:bodyPr>
          <a:lstStyle>
            <a:lvl1pPr>
              <a:lnSpc>
                <a:spcPct val="80000"/>
              </a:lnSpc>
              <a:defRPr sz="4000"/>
            </a:lvl1pPr>
          </a:lstStyle>
          <a:p>
            <a:r>
              <a:rPr lang="fi-FI" dirty="0"/>
              <a:t>Lisää otsikkoteksti napsauttamalla</a:t>
            </a:r>
            <a:endParaRPr lang="fi-FI" noProof="0" dirty="0"/>
          </a:p>
        </p:txBody>
      </p:sp>
      <p:sp>
        <p:nvSpPr>
          <p:cNvPr id="3" name="Date Placeholder 3">
            <a:extLst>
              <a:ext uri="{FF2B5EF4-FFF2-40B4-BE49-F238E27FC236}">
                <a16:creationId xmlns:a16="http://schemas.microsoft.com/office/drawing/2014/main" id="{41C0EA7D-1936-B959-1828-10DDD0F1546F}"/>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94D8959A-5175-4050-3751-93D0BD3C4D26}"/>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7" name="Suora yhdysviiva 6">
            <a:extLst>
              <a:ext uri="{FF2B5EF4-FFF2-40B4-BE49-F238E27FC236}">
                <a16:creationId xmlns:a16="http://schemas.microsoft.com/office/drawing/2014/main" id="{3ECA06F9-86AC-A9A6-E8E3-CF2BAE5F89CD}"/>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1B40927-23E5-9206-351D-5B1ED82087F8}"/>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
        <p:nvSpPr>
          <p:cNvPr id="4" name="Kuvan paikkamerkki 2">
            <a:extLst>
              <a:ext uri="{FF2B5EF4-FFF2-40B4-BE49-F238E27FC236}">
                <a16:creationId xmlns:a16="http://schemas.microsoft.com/office/drawing/2014/main" id="{8AEF5900-6247-672F-5A0A-7DF08271F538}"/>
              </a:ext>
            </a:extLst>
          </p:cNvPr>
          <p:cNvSpPr>
            <a:spLocks noGrp="1"/>
          </p:cNvSpPr>
          <p:nvPr>
            <p:ph type="pic" sz="quarter" idx="10"/>
          </p:nvPr>
        </p:nvSpPr>
        <p:spPr>
          <a:xfrm>
            <a:off x="566641" y="2492375"/>
            <a:ext cx="11089229" cy="3529013"/>
          </a:xfrm>
          <a:prstGeom prst="rect">
            <a:avLst/>
          </a:prstGeom>
        </p:spPr>
        <p:txBody>
          <a:bodyPr/>
          <a:lstStyle/>
          <a:p>
            <a:r>
              <a:rPr lang="fi-FI"/>
              <a:t>Lisää kuva napsauttamalla kuvaketta</a:t>
            </a:r>
            <a:endParaRPr lang="en-US" dirty="0"/>
          </a:p>
        </p:txBody>
      </p:sp>
      <p:sp>
        <p:nvSpPr>
          <p:cNvPr id="2" name="Subtitle 2">
            <a:extLst>
              <a:ext uri="{FF2B5EF4-FFF2-40B4-BE49-F238E27FC236}">
                <a16:creationId xmlns:a16="http://schemas.microsoft.com/office/drawing/2014/main" id="{A013F06A-42EC-7280-940F-9D390736EF72}"/>
              </a:ext>
            </a:extLst>
          </p:cNvPr>
          <p:cNvSpPr>
            <a:spLocks noGrp="1"/>
          </p:cNvSpPr>
          <p:nvPr>
            <p:ph type="subTitle" idx="11" hasCustomPrompt="1"/>
          </p:nvPr>
        </p:nvSpPr>
        <p:spPr>
          <a:xfrm>
            <a:off x="550863" y="1916113"/>
            <a:ext cx="7632700" cy="360040"/>
          </a:xfrm>
          <a:prstGeom prst="rect">
            <a:avLst/>
          </a:prstGeom>
        </p:spPr>
        <p:txBody>
          <a:bodyPr/>
          <a:lstStyle>
            <a:lvl1pPr marL="0" indent="0" algn="l">
              <a:buNone/>
              <a:defRPr sz="2000" b="1">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Lisää kakkostason otsikko</a:t>
            </a:r>
            <a:endParaRPr lang="fi-FI" dirty="0"/>
          </a:p>
        </p:txBody>
      </p:sp>
    </p:spTree>
    <p:extLst>
      <p:ext uri="{BB962C8B-B14F-4D97-AF65-F5344CB8AC3E}">
        <p14:creationId xmlns:p14="http://schemas.microsoft.com/office/powerpoint/2010/main" val="2841248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3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4"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3403910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 teksti">
    <p:spTree>
      <p:nvGrpSpPr>
        <p:cNvPr id="1" name=""/>
        <p:cNvGrpSpPr/>
        <p:nvPr/>
      </p:nvGrpSpPr>
      <p:grpSpPr>
        <a:xfrm>
          <a:off x="0" y="0"/>
          <a:ext cx="0" cy="0"/>
          <a:chOff x="0" y="0"/>
          <a:chExt cx="0" cy="0"/>
        </a:xfrm>
      </p:grpSpPr>
      <p:sp>
        <p:nvSpPr>
          <p:cNvPr id="13" name="Tekstin paikkamerkki 12">
            <a:extLst>
              <a:ext uri="{FF2B5EF4-FFF2-40B4-BE49-F238E27FC236}">
                <a16:creationId xmlns:a16="http://schemas.microsoft.com/office/drawing/2014/main" id="{7873AA5E-9AD5-A7A8-E5EC-D9C463DB8A3F}"/>
              </a:ext>
            </a:extLst>
          </p:cNvPr>
          <p:cNvSpPr>
            <a:spLocks noGrp="1"/>
          </p:cNvSpPr>
          <p:nvPr>
            <p:ph type="body" sz="quarter" idx="10"/>
          </p:nvPr>
        </p:nvSpPr>
        <p:spPr>
          <a:xfrm>
            <a:off x="551385" y="1979994"/>
            <a:ext cx="11089231" cy="4113299"/>
          </a:xfrm>
          <a:prstGeom prst="rect">
            <a:avLst/>
          </a:prstGeom>
        </p:spPr>
        <p:txBody>
          <a:bodyPr lIns="0" tIns="0" rIns="0" bIns="0"/>
          <a:lstStyle>
            <a:lvl1pPr>
              <a:lnSpc>
                <a:spcPct val="90000"/>
              </a:lnSpc>
              <a:defRPr/>
            </a:lvl1pPr>
            <a:lvl2pPr marL="496888" indent="-254000">
              <a:lnSpc>
                <a:spcPct val="80000"/>
              </a:lnSpc>
              <a:buFont typeface="STIXGeneral-Regular" pitchFamily="2" charset="2"/>
              <a:buChar char="⎯"/>
              <a:tabLst/>
              <a:defRPr sz="1800"/>
            </a:lvl2pPr>
            <a:lvl3pPr marL="720725" indent="-203200">
              <a:lnSpc>
                <a:spcPct val="80000"/>
              </a:lnSpc>
              <a:buFont typeface="Arial" panose="020B0604020202020204" pitchFamily="34" charset="0"/>
              <a:buChar char="•"/>
              <a:tabLst/>
              <a:defRPr sz="1600"/>
            </a:lvl3pPr>
            <a:lvl4pPr marL="935038" indent="-204788">
              <a:lnSpc>
                <a:spcPct val="80000"/>
              </a:lnSpc>
              <a:buFont typeface="STIXGeneral-Regular" pitchFamily="2" charset="2"/>
              <a:buChar char="⎯"/>
              <a:tabLst/>
              <a:defRPr sz="1400"/>
            </a:lvl4pPr>
            <a:lvl5pPr marL="1106488" indent="-171450">
              <a:lnSpc>
                <a:spcPct val="80000"/>
              </a:lnSpc>
              <a:buFont typeface="Arial" panose="020B0604020202020204" pitchFamily="34" charset="0"/>
              <a:buChar char="•"/>
              <a:tabLst/>
              <a:defRPr sz="1200"/>
            </a:lvl5pPr>
            <a:lvl6pPr marL="1246188" indent="-133350">
              <a:lnSpc>
                <a:spcPct val="75000"/>
              </a:lnSpc>
              <a:buFont typeface="STIXGeneral-Regular" pitchFamily="2" charset="2"/>
              <a:buChar char="⎯"/>
              <a:tabLst/>
              <a:defRPr sz="1000"/>
            </a:lvl6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Title Placeholder 1">
            <a:extLst>
              <a:ext uri="{FF2B5EF4-FFF2-40B4-BE49-F238E27FC236}">
                <a16:creationId xmlns:a16="http://schemas.microsoft.com/office/drawing/2014/main" id="{E77B057E-66FC-C3DB-F88B-5DAB4F5AA53A}"/>
              </a:ext>
            </a:extLst>
          </p:cNvPr>
          <p:cNvSpPr>
            <a:spLocks noGrp="1"/>
          </p:cNvSpPr>
          <p:nvPr>
            <p:ph type="title" hasCustomPrompt="1"/>
          </p:nvPr>
        </p:nvSpPr>
        <p:spPr>
          <a:xfrm>
            <a:off x="551385" y="619200"/>
            <a:ext cx="11089230" cy="914262"/>
          </a:xfrm>
          <a:prstGeom prst="rect">
            <a:avLst/>
          </a:prstGeom>
        </p:spPr>
        <p:txBody>
          <a:bodyPr vert="horz" lIns="0" tIns="0" rIns="0" bIns="0" rtlCol="0" anchor="t" anchorCtr="0">
            <a:noAutofit/>
          </a:bodyPr>
          <a:lstStyle>
            <a:lvl1pPr>
              <a:lnSpc>
                <a:spcPct val="80000"/>
              </a:lnSpc>
              <a:defRPr sz="4000"/>
            </a:lvl1pPr>
          </a:lstStyle>
          <a:p>
            <a:r>
              <a:rPr lang="fi-FI" dirty="0"/>
              <a:t>Lisää otsikkoteksti napsauttamalla</a:t>
            </a:r>
            <a:endParaRPr lang="fi-FI" noProof="0" dirty="0"/>
          </a:p>
        </p:txBody>
      </p:sp>
      <p:sp>
        <p:nvSpPr>
          <p:cNvPr id="3" name="Date Placeholder 3">
            <a:extLst>
              <a:ext uri="{FF2B5EF4-FFF2-40B4-BE49-F238E27FC236}">
                <a16:creationId xmlns:a16="http://schemas.microsoft.com/office/drawing/2014/main" id="{41C0EA7D-1936-B959-1828-10DDD0F1546F}"/>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94D8959A-5175-4050-3751-93D0BD3C4D26}"/>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7" name="Suora yhdysviiva 6">
            <a:extLst>
              <a:ext uri="{FF2B5EF4-FFF2-40B4-BE49-F238E27FC236}">
                <a16:creationId xmlns:a16="http://schemas.microsoft.com/office/drawing/2014/main" id="{3ECA06F9-86AC-A9A6-E8E3-CF2BAE5F89CD}"/>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1B40927-23E5-9206-351D-5B1ED82087F8}"/>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1612605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isältö, korostus 1/3 B">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1" y="0"/>
            <a:ext cx="3935760" cy="6093296"/>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3" name="Content Placeholder 2"/>
          <p:cNvSpPr>
            <a:spLocks noGrp="1"/>
          </p:cNvSpPr>
          <p:nvPr>
            <p:ph idx="1"/>
          </p:nvPr>
        </p:nvSpPr>
        <p:spPr>
          <a:xfrm>
            <a:off x="4655840" y="1844675"/>
            <a:ext cx="6769398" cy="41052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p:cNvSpPr>
            <a:spLocks noGrp="1"/>
          </p:cNvSpPr>
          <p:nvPr>
            <p:ph type="dt" sz="half" idx="10"/>
          </p:nvPr>
        </p:nvSpPr>
        <p:spPr/>
        <p:txBody>
          <a:bodyPr/>
          <a:lstStyle/>
          <a:p>
            <a:r>
              <a:rPr lang="fi-FI"/>
              <a:t>1.1.–30.9.2024</a:t>
            </a:r>
          </a:p>
        </p:txBody>
      </p:sp>
      <p:sp>
        <p:nvSpPr>
          <p:cNvPr id="5" name="Footer Placeholder 4"/>
          <p:cNvSpPr>
            <a:spLocks noGrp="1"/>
          </p:cNvSpPr>
          <p:nvPr>
            <p:ph type="ftr" sz="quarter" idx="11"/>
          </p:nvPr>
        </p:nvSpPr>
        <p:spPr/>
        <p:txBody>
          <a:bodyPr/>
          <a:lstStyle/>
          <a:p>
            <a:r>
              <a:rPr lang="fi-FI"/>
              <a:t>Osavuosikatsaus</a:t>
            </a:r>
          </a:p>
        </p:txBody>
      </p:sp>
      <p:sp>
        <p:nvSpPr>
          <p:cNvPr id="6" name="Slide Number Placeholder 5"/>
          <p:cNvSpPr>
            <a:spLocks noGrp="1"/>
          </p:cNvSpPr>
          <p:nvPr>
            <p:ph type="sldNum" sz="quarter" idx="12"/>
          </p:nvPr>
        </p:nvSpPr>
        <p:spPr/>
        <p:txBody>
          <a:bodyPr/>
          <a:lstStyle/>
          <a:p>
            <a:fld id="{34CC568C-4EA3-4B45-B5AC-3090CBF34C36}" type="slidenum">
              <a:rPr lang="fi-FI" smtClean="0"/>
              <a:t>‹#›</a:t>
            </a:fld>
            <a:endParaRPr lang="fi-FI"/>
          </a:p>
        </p:txBody>
      </p:sp>
      <p:sp>
        <p:nvSpPr>
          <p:cNvPr id="7" name="Title 6"/>
          <p:cNvSpPr>
            <a:spLocks noGrp="1"/>
          </p:cNvSpPr>
          <p:nvPr>
            <p:ph type="title"/>
          </p:nvPr>
        </p:nvSpPr>
        <p:spPr>
          <a:xfrm>
            <a:off x="4655840" y="549276"/>
            <a:ext cx="6769398" cy="1079524"/>
          </a:xfrm>
        </p:spPr>
        <p:txBody>
          <a:bodyPr/>
          <a:lstStyle/>
          <a:p>
            <a:r>
              <a:rPr lang="fi-FI"/>
              <a:t>Muokkaa ots. perustyyl. napsautt.</a:t>
            </a:r>
            <a:endParaRPr lang="fi-FI" dirty="0"/>
          </a:p>
        </p:txBody>
      </p:sp>
      <p:sp>
        <p:nvSpPr>
          <p:cNvPr id="13" name="Text Placeholder 12"/>
          <p:cNvSpPr>
            <a:spLocks noGrp="1"/>
          </p:cNvSpPr>
          <p:nvPr>
            <p:ph type="body" sz="quarter" idx="15"/>
          </p:nvPr>
        </p:nvSpPr>
        <p:spPr>
          <a:xfrm>
            <a:off x="479376" y="1844675"/>
            <a:ext cx="3024237" cy="1070037"/>
          </a:xfrm>
        </p:spPr>
        <p:txBody>
          <a:bodyPr>
            <a:spAutoFit/>
          </a:bodyPr>
          <a:lstStyle>
            <a:lvl1pPr>
              <a:defRPr sz="2400" b="1">
                <a:solidFill>
                  <a:schemeClr val="bg1"/>
                </a:solidFill>
                <a:effectLst/>
                <a:latin typeface="+mj-lt"/>
              </a:defRPr>
            </a:lvl1pPr>
            <a:lvl2pPr marL="0" indent="0">
              <a:buFontTx/>
              <a:buNone/>
              <a:defRPr sz="2000">
                <a:solidFill>
                  <a:schemeClr val="bg1"/>
                </a:solidFill>
                <a:effectLst/>
                <a:latin typeface="+mj-lt"/>
              </a:defRPr>
            </a:lvl2pPr>
            <a:lvl3pPr marL="269875" indent="-269875">
              <a:defRPr>
                <a:solidFill>
                  <a:schemeClr val="bg1"/>
                </a:solidFill>
                <a:latin typeface="+mj-lt"/>
              </a:defRPr>
            </a:lvl3pPr>
            <a:lvl4pPr marL="538163" indent="-268288">
              <a:defRPr sz="1600">
                <a:solidFill>
                  <a:schemeClr val="bg1"/>
                </a:solidFill>
                <a:latin typeface="+mj-lt"/>
              </a:defRPr>
            </a:lvl4pPr>
            <a:lvl5pPr marL="808038" indent="-269875">
              <a:defRPr sz="1400">
                <a:solidFill>
                  <a:schemeClr val="bg1"/>
                </a:solidFill>
                <a:latin typeface="+mj-lt"/>
              </a:defRPr>
            </a:lvl5pPr>
          </a:lstStyle>
          <a:p>
            <a:pPr lvl="0"/>
            <a:r>
              <a:rPr lang="fi-FI"/>
              <a:t>Muokkaa tekstin perustyylejä napsauttamalla</a:t>
            </a:r>
          </a:p>
          <a:p>
            <a:pPr lvl="1"/>
            <a:r>
              <a:rPr lang="fi-FI"/>
              <a:t>toinen taso</a:t>
            </a:r>
          </a:p>
        </p:txBody>
      </p:sp>
      <p:sp>
        <p:nvSpPr>
          <p:cNvPr id="10" name="Text Placeholder 12"/>
          <p:cNvSpPr>
            <a:spLocks noGrp="1"/>
          </p:cNvSpPr>
          <p:nvPr>
            <p:ph type="body" sz="quarter" idx="21" hasCustomPrompt="1"/>
          </p:nvPr>
        </p:nvSpPr>
        <p:spPr>
          <a:xfrm>
            <a:off x="766763" y="6165304"/>
            <a:ext cx="278923" cy="124650"/>
          </a:xfrm>
        </p:spPr>
        <p:txBody>
          <a:bodyPr wrap="none">
            <a:noAutofit/>
          </a:bodyPr>
          <a:lstStyle>
            <a:lvl1pPr marL="0" indent="0">
              <a:spcBef>
                <a:spcPts val="0"/>
              </a:spcBef>
              <a:buFontTx/>
              <a:buNone/>
              <a:defRPr sz="900">
                <a:solidFill>
                  <a:schemeClr val="accent2"/>
                </a:solidFill>
              </a:defRPr>
            </a:lvl1pPr>
            <a:lvl2pPr marL="0" indent="0">
              <a:spcBef>
                <a:spcPts val="0"/>
              </a:spcBef>
              <a:buFontTx/>
              <a:buNone/>
              <a:defRPr sz="900"/>
            </a:lvl2pPr>
            <a:lvl3pPr marL="0" indent="0">
              <a:spcBef>
                <a:spcPts val="0"/>
              </a:spcBef>
              <a:buFontTx/>
              <a:buNone/>
              <a:defRPr sz="900"/>
            </a:lvl3pPr>
            <a:lvl4pPr marL="0" indent="0">
              <a:spcBef>
                <a:spcPts val="0"/>
              </a:spcBef>
              <a:buFontTx/>
              <a:buNone/>
              <a:defRPr sz="900"/>
            </a:lvl4pPr>
            <a:lvl5pPr marL="0" indent="0">
              <a:spcBef>
                <a:spcPts val="0"/>
              </a:spcBef>
              <a:buFontTx/>
              <a:buNone/>
              <a:defRPr sz="900"/>
            </a:lvl5pPr>
            <a:lvl6pPr marL="0" indent="0">
              <a:spcBef>
                <a:spcPts val="0"/>
              </a:spcBef>
              <a:buFontTx/>
              <a:buNone/>
              <a:defRPr sz="900"/>
            </a:lvl6pPr>
            <a:lvl7pPr marL="0" indent="0">
              <a:spcBef>
                <a:spcPts val="0"/>
              </a:spcBef>
              <a:buFontTx/>
              <a:buNone/>
              <a:defRPr sz="900"/>
            </a:lvl7pPr>
            <a:lvl8pPr marL="0" indent="0">
              <a:spcBef>
                <a:spcPts val="0"/>
              </a:spcBef>
              <a:buFontTx/>
              <a:buNone/>
              <a:defRPr sz="900"/>
            </a:lvl8pPr>
            <a:lvl9pPr marL="0" indent="0">
              <a:spcBef>
                <a:spcPts val="0"/>
              </a:spcBef>
              <a:buFontTx/>
              <a:buNone/>
              <a:defRPr sz="900"/>
            </a:lvl9pPr>
          </a:lstStyle>
          <a:p>
            <a:pPr lvl="0"/>
            <a:r>
              <a:rPr lang="fi-FI" noProof="0" dirty="0"/>
              <a:t>Lähde</a:t>
            </a:r>
          </a:p>
        </p:txBody>
      </p:sp>
    </p:spTree>
    <p:extLst>
      <p:ext uri="{BB962C8B-B14F-4D97-AF65-F5344CB8AC3E}">
        <p14:creationId xmlns:p14="http://schemas.microsoft.com/office/powerpoint/2010/main" val="3364485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Otsikko ja sisältö yksi palsta valke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050" y="933384"/>
            <a:ext cx="11137901" cy="1151467"/>
          </a:xfrm>
        </p:spPr>
        <p:txBody>
          <a:bodyPr anchor="b" anchorCtr="0"/>
          <a:lstStyle/>
          <a:p>
            <a:r>
              <a:rPr lang="fi-FI" dirty="0"/>
              <a:t>MUOKKAA PERUSTYYLEJÄ NAPS.</a:t>
            </a:r>
          </a:p>
        </p:txBody>
      </p:sp>
      <p:sp>
        <p:nvSpPr>
          <p:cNvPr id="3" name="Content Placeholder 2"/>
          <p:cNvSpPr>
            <a:spLocks noGrp="1"/>
          </p:cNvSpPr>
          <p:nvPr>
            <p:ph idx="1"/>
          </p:nvPr>
        </p:nvSpPr>
        <p:spPr>
          <a:xfrm>
            <a:off x="527050" y="2276475"/>
            <a:ext cx="11137901" cy="393683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Footer Placeholder 4"/>
          <p:cNvSpPr>
            <a:spLocks noGrp="1"/>
          </p:cNvSpPr>
          <p:nvPr>
            <p:ph type="ftr" sz="quarter" idx="11"/>
          </p:nvPr>
        </p:nvSpPr>
        <p:spPr/>
        <p:txBody>
          <a:bodyPr/>
          <a:lstStyle/>
          <a:p>
            <a:r>
              <a:rPr lang="fi-FI">
                <a:solidFill>
                  <a:srgbClr val="919191"/>
                </a:solidFill>
              </a:rPr>
              <a:t>Osavuosikatsaus</a:t>
            </a:r>
            <a:endParaRPr lang="fi-FI" dirty="0">
              <a:solidFill>
                <a:srgbClr val="919191"/>
              </a:solidFill>
            </a:endParaRPr>
          </a:p>
        </p:txBody>
      </p:sp>
      <p:sp>
        <p:nvSpPr>
          <p:cNvPr id="6" name="Slide Number Placeholder 5"/>
          <p:cNvSpPr>
            <a:spLocks noGrp="1"/>
          </p:cNvSpPr>
          <p:nvPr>
            <p:ph type="sldNum" sz="quarter" idx="12"/>
          </p:nvPr>
        </p:nvSpPr>
        <p:spPr/>
        <p:txBody>
          <a:bodyPr/>
          <a:lstStyle/>
          <a:p>
            <a:fld id="{34CC568C-4EA3-4B45-B5AC-3090CBF34C36}" type="slidenum">
              <a:rPr lang="fi-FI" smtClean="0">
                <a:solidFill>
                  <a:srgbClr val="919191"/>
                </a:solidFill>
              </a:rPr>
              <a:pPr/>
              <a:t>‹#›</a:t>
            </a:fld>
            <a:endParaRPr lang="fi-FI">
              <a:solidFill>
                <a:srgbClr val="919191"/>
              </a:solidFill>
            </a:endParaRPr>
          </a:p>
        </p:txBody>
      </p:sp>
    </p:spTree>
    <p:extLst>
      <p:ext uri="{BB962C8B-B14F-4D97-AF65-F5344CB8AC3E}">
        <p14:creationId xmlns:p14="http://schemas.microsoft.com/office/powerpoint/2010/main" val="20019930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2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926757" cy="6858000"/>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4"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1045457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1: otsikko kuv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311256A-A9F1-0546-AD36-06232357BF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
          <a:stretch/>
        </p:blipFill>
        <p:spPr>
          <a:xfrm>
            <a:off x="1" y="0"/>
            <a:ext cx="12226752" cy="6858000"/>
          </a:xfrm>
          <a:prstGeom prst="rect">
            <a:avLst/>
          </a:prstGeom>
        </p:spPr>
      </p:pic>
      <p:sp>
        <p:nvSpPr>
          <p:cNvPr id="2" name="Title 1"/>
          <p:cNvSpPr>
            <a:spLocks noGrp="1"/>
          </p:cNvSpPr>
          <p:nvPr>
            <p:ph type="ctrTitle" hasCustomPrompt="1"/>
          </p:nvPr>
        </p:nvSpPr>
        <p:spPr>
          <a:xfrm>
            <a:off x="766763" y="3789039"/>
            <a:ext cx="10658476" cy="1079673"/>
          </a:xfrm>
          <a:prstGeom prst="rect">
            <a:avLst/>
          </a:prstGeom>
        </p:spPr>
        <p:txBody>
          <a:bodyPr anchor="t" anchorCtr="0"/>
          <a:lstStyle>
            <a:lvl1pPr algn="ctr">
              <a:lnSpc>
                <a:spcPct val="80000"/>
              </a:lnSpc>
              <a:defRPr sz="4400">
                <a:solidFill>
                  <a:schemeClr val="bg1"/>
                </a:solidFill>
              </a:defRPr>
            </a:lvl1pPr>
          </a:lstStyle>
          <a:p>
            <a:r>
              <a:rPr lang="fi-FI" dirty="0"/>
              <a:t>Lisää otsikkoteksti</a:t>
            </a:r>
            <a:br>
              <a:rPr lang="fi-FI" dirty="0"/>
            </a:br>
            <a:r>
              <a:rPr lang="fi-FI" dirty="0"/>
              <a:t>napsauttamalla</a:t>
            </a:r>
          </a:p>
        </p:txBody>
      </p:sp>
      <p:sp>
        <p:nvSpPr>
          <p:cNvPr id="3" name="Subtitle 2"/>
          <p:cNvSpPr>
            <a:spLocks noGrp="1"/>
          </p:cNvSpPr>
          <p:nvPr>
            <p:ph type="subTitle" idx="1" hasCustomPrompt="1"/>
          </p:nvPr>
        </p:nvSpPr>
        <p:spPr>
          <a:xfrm>
            <a:off x="766763" y="5172795"/>
            <a:ext cx="10658476" cy="864766"/>
          </a:xfrm>
          <a:prstGeom prst="rect">
            <a:avLst/>
          </a:prstGeom>
        </p:spPr>
        <p:txBody>
          <a:bodyPr/>
          <a:lstStyle>
            <a:lvl1pPr marL="0" indent="0" algn="ctr">
              <a:buNone/>
              <a:defRPr sz="20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Lisää kakkostason otsikko napsauttamalla</a:t>
            </a:r>
          </a:p>
        </p:txBody>
      </p:sp>
      <p:grpSp>
        <p:nvGrpSpPr>
          <p:cNvPr id="11" name="Group 6">
            <a:extLst>
              <a:ext uri="{FF2B5EF4-FFF2-40B4-BE49-F238E27FC236}">
                <a16:creationId xmlns:a16="http://schemas.microsoft.com/office/drawing/2014/main" id="{87B2CA68-FD34-E149-B21B-C7555CCB064A}"/>
              </a:ext>
            </a:extLst>
          </p:cNvPr>
          <p:cNvGrpSpPr>
            <a:grpSpLocks noChangeAspect="1"/>
          </p:cNvGrpSpPr>
          <p:nvPr userDrawn="1"/>
        </p:nvGrpSpPr>
        <p:grpSpPr>
          <a:xfrm>
            <a:off x="4476000" y="0"/>
            <a:ext cx="3240000" cy="2335608"/>
            <a:chOff x="2227263" y="882650"/>
            <a:chExt cx="4686301" cy="3378200"/>
          </a:xfrm>
        </p:grpSpPr>
        <p:sp>
          <p:nvSpPr>
            <p:cNvPr id="12" name="Freeform 6">
              <a:extLst>
                <a:ext uri="{FF2B5EF4-FFF2-40B4-BE49-F238E27FC236}">
                  <a16:creationId xmlns:a16="http://schemas.microsoft.com/office/drawing/2014/main" id="{3DB7BF22-A0CE-DE49-BC51-E4EB45CABAC4}"/>
                </a:ext>
              </a:extLst>
            </p:cNvPr>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D9B8CF73-FEAE-484D-A922-AAEDDC8100B5}"/>
                </a:ext>
              </a:extLst>
            </p:cNvPr>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Tree>
    <p:extLst>
      <p:ext uri="{BB962C8B-B14F-4D97-AF65-F5344CB8AC3E}">
        <p14:creationId xmlns:p14="http://schemas.microsoft.com/office/powerpoint/2010/main" val="1603341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theme" Target="../theme/theme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1123200"/>
            <a:ext cx="10889559" cy="702425"/>
          </a:xfrm>
          <a:prstGeom prst="rect">
            <a:avLst/>
          </a:prstGeom>
        </p:spPr>
        <p:txBody>
          <a:bodyPr vert="horz" lIns="0" tIns="0" rIns="0" bIns="0" rtlCol="0" anchor="t" anchorCtr="0">
            <a:noAutofit/>
          </a:bodyPr>
          <a:lstStyle/>
          <a:p>
            <a:r>
              <a:rPr lang="fi-FI" noProof="0" dirty="0"/>
              <a:t>Muokkaa otsikon perustyyliä napsauttamalla</a:t>
            </a:r>
          </a:p>
        </p:txBody>
      </p:sp>
      <p:grpSp>
        <p:nvGrpSpPr>
          <p:cNvPr id="7" name="Group 6"/>
          <p:cNvGrpSpPr>
            <a:grpSpLocks noChangeAspect="1"/>
          </p:cNvGrpSpPr>
          <p:nvPr userDrawn="1"/>
        </p:nvGrpSpPr>
        <p:grpSpPr>
          <a:xfrm>
            <a:off x="11281200" y="6166800"/>
            <a:ext cx="720000" cy="519025"/>
            <a:chOff x="2227263" y="882650"/>
            <a:chExt cx="4686301" cy="3378200"/>
          </a:xfrm>
        </p:grpSpPr>
        <p:sp>
          <p:nvSpPr>
            <p:cNvPr id="8" name="Freeform 6"/>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3200"/>
            </a:p>
          </p:txBody>
        </p:sp>
        <p:sp>
          <p:nvSpPr>
            <p:cNvPr id="9" name="Freeform 7"/>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3200"/>
            </a:p>
          </p:txBody>
        </p:sp>
      </p:grpSp>
      <p:sp>
        <p:nvSpPr>
          <p:cNvPr id="10" name="(c)" hidden="1"/>
          <p:cNvSpPr txBox="1"/>
          <p:nvPr userDrawn="1"/>
        </p:nvSpPr>
        <p:spPr>
          <a:xfrm>
            <a:off x="12023386" y="6891795"/>
            <a:ext cx="16190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elo</a:t>
            </a:r>
            <a:endParaRPr lang="en-GB" sz="200" dirty="0" err="1">
              <a:solidFill>
                <a:schemeClr val="bg1"/>
              </a:solidFill>
              <a:latin typeface="+mn-lt"/>
            </a:endParaRPr>
          </a:p>
        </p:txBody>
      </p:sp>
      <p:pic>
        <p:nvPicPr>
          <p:cNvPr id="11" name="(logo)" descr="Z:\GRW (grow)\logot\copyright_grow.png" hidden="1"/>
          <p:cNvPicPr>
            <a:picLocks noChangeAspect="1" noChangeArrowheads="1"/>
          </p:cNvPicPr>
          <p:nvPr userDrawn="1"/>
        </p:nvPicPr>
        <p:blipFill>
          <a:blip r:embed="rId43"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in paikkamerkki 3">
            <a:extLst>
              <a:ext uri="{FF2B5EF4-FFF2-40B4-BE49-F238E27FC236}">
                <a16:creationId xmlns:a16="http://schemas.microsoft.com/office/drawing/2014/main" id="{C8A91821-76B3-CB8D-B684-BC318D647471}"/>
              </a:ext>
            </a:extLst>
          </p:cNvPr>
          <p:cNvSpPr>
            <a:spLocks noGrp="1"/>
          </p:cNvSpPr>
          <p:nvPr>
            <p:ph type="body" idx="1"/>
          </p:nvPr>
        </p:nvSpPr>
        <p:spPr>
          <a:xfrm>
            <a:off x="766763" y="1825625"/>
            <a:ext cx="10889559" cy="4195663"/>
          </a:xfrm>
          <a:prstGeom prst="rect">
            <a:avLst/>
          </a:prstGeom>
        </p:spPr>
        <p:txBody>
          <a:bodyPr vert="horz" lIns="91440" tIns="45720" rIns="91440" bIns="45720" rtlCol="0">
            <a:noAutofit/>
          </a:bodyPr>
          <a:lstStyle/>
          <a:p>
            <a:pPr lvl="0"/>
            <a:r>
              <a:rPr lang="fi-FI" dirty="0"/>
              <a:t>Muokkaa tekstin perustyylejä napsauttamalla</a:t>
            </a:r>
          </a:p>
          <a:p>
            <a:pPr lvl="2"/>
            <a:r>
              <a:rPr lang="fi-FI" dirty="0"/>
              <a:t>Toinen taso</a:t>
            </a:r>
          </a:p>
          <a:p>
            <a:pPr lvl="3"/>
            <a:r>
              <a:rPr lang="fi-FI" dirty="0"/>
              <a:t>Kolmas taso</a:t>
            </a:r>
          </a:p>
          <a:p>
            <a:pPr lvl="4"/>
            <a:r>
              <a:rPr lang="fi-FI" dirty="0"/>
              <a:t>Neljäs taso</a:t>
            </a:r>
          </a:p>
          <a:p>
            <a:pPr lvl="5"/>
            <a:r>
              <a:rPr lang="fi-FI" dirty="0"/>
              <a:t>Viides taso</a:t>
            </a:r>
          </a:p>
          <a:p>
            <a:pPr lvl="6"/>
            <a:r>
              <a:rPr lang="fi-FI" dirty="0"/>
              <a:t>Kuudes taso</a:t>
            </a:r>
          </a:p>
        </p:txBody>
      </p:sp>
      <p:sp>
        <p:nvSpPr>
          <p:cNvPr id="5" name="Footer Placeholder 4">
            <a:extLst>
              <a:ext uri="{FF2B5EF4-FFF2-40B4-BE49-F238E27FC236}">
                <a16:creationId xmlns:a16="http://schemas.microsoft.com/office/drawing/2014/main" id="{40F84F6D-B9B3-27A1-AB08-0DAF75C83CA2}"/>
              </a:ext>
            </a:extLst>
          </p:cNvPr>
          <p:cNvSpPr>
            <a:spLocks noGrp="1"/>
          </p:cNvSpPr>
          <p:nvPr>
            <p:ph type="ftr" sz="quarter" idx="3"/>
          </p:nvPr>
        </p:nvSpPr>
        <p:spPr>
          <a:xfrm>
            <a:off x="1270001" y="6539825"/>
            <a:ext cx="10011199" cy="183888"/>
          </a:xfrm>
          <a:prstGeom prst="rect">
            <a:avLst/>
          </a:prstGeom>
        </p:spPr>
        <p:txBody>
          <a:bodyPr vert="horz" lIns="0" tIns="0" rIns="0" bIns="0" rtlCol="0" anchor="ctr" anchorCtr="0">
            <a:noAutofit/>
          </a:bodyPr>
          <a:lstStyle>
            <a:lvl1pPr algn="ctr">
              <a:defRPr sz="800" b="1" spc="0" baseline="0">
                <a:solidFill>
                  <a:schemeClr val="tx1"/>
                </a:solidFill>
              </a:defRPr>
            </a:lvl1pPr>
          </a:lstStyle>
          <a:p>
            <a:r>
              <a:rPr lang="fi-FI"/>
              <a:t>Osavuosikatsaus</a:t>
            </a:r>
            <a:endParaRPr lang="fi-FI" dirty="0"/>
          </a:p>
        </p:txBody>
      </p:sp>
      <p:sp>
        <p:nvSpPr>
          <p:cNvPr id="12" name="Slide Number Placeholder 5">
            <a:extLst>
              <a:ext uri="{FF2B5EF4-FFF2-40B4-BE49-F238E27FC236}">
                <a16:creationId xmlns:a16="http://schemas.microsoft.com/office/drawing/2014/main" id="{AF085BFA-091E-B243-2224-95110B86BDE6}"/>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1153677784"/>
      </p:ext>
    </p:extLst>
  </p:cSld>
  <p:clrMap bg1="lt1" tx1="dk1" bg2="lt2" tx2="dk2" accent1="accent1" accent2="accent2" accent3="accent3" accent4="accent4" accent5="accent5" accent6="accent6" hlink="hlink" folHlink="folHlink"/>
  <p:sldLayoutIdLst>
    <p:sldLayoutId id="2147483785" r:id="rId1"/>
    <p:sldLayoutId id="2147483962" r:id="rId2"/>
    <p:sldLayoutId id="2147483960" r:id="rId3"/>
    <p:sldLayoutId id="2147483966" r:id="rId4"/>
    <p:sldLayoutId id="2147483959" r:id="rId5"/>
    <p:sldLayoutId id="2147483967" r:id="rId6"/>
    <p:sldLayoutId id="2147483981" r:id="rId7"/>
    <p:sldLayoutId id="2147483968" r:id="rId8"/>
    <p:sldLayoutId id="2147483961" r:id="rId9"/>
    <p:sldLayoutId id="2147483963" r:id="rId10"/>
    <p:sldLayoutId id="2147483964" r:id="rId11"/>
    <p:sldLayoutId id="2147483965" r:id="rId12"/>
    <p:sldLayoutId id="2147483941" r:id="rId13"/>
    <p:sldLayoutId id="2147483942" r:id="rId14"/>
    <p:sldLayoutId id="2147483738" r:id="rId15"/>
    <p:sldLayoutId id="2147483649" r:id="rId16"/>
    <p:sldLayoutId id="2147483887" r:id="rId17"/>
    <p:sldLayoutId id="2147483886" r:id="rId18"/>
    <p:sldLayoutId id="2147483898" r:id="rId19"/>
    <p:sldLayoutId id="2147483899" r:id="rId20"/>
    <p:sldLayoutId id="2147483650" r:id="rId21"/>
    <p:sldLayoutId id="2147483875" r:id="rId22"/>
    <p:sldLayoutId id="2147483894" r:id="rId23"/>
    <p:sldLayoutId id="2147483878" r:id="rId24"/>
    <p:sldLayoutId id="2147483893" r:id="rId25"/>
    <p:sldLayoutId id="2147483884" r:id="rId26"/>
    <p:sldLayoutId id="2147483877" r:id="rId27"/>
    <p:sldLayoutId id="2147483885" r:id="rId28"/>
    <p:sldLayoutId id="2147483880" r:id="rId29"/>
    <p:sldLayoutId id="2147483889" r:id="rId30"/>
    <p:sldLayoutId id="2147483890" r:id="rId31"/>
    <p:sldLayoutId id="2147483891" r:id="rId32"/>
    <p:sldLayoutId id="2147483892" r:id="rId33"/>
    <p:sldLayoutId id="2147483895" r:id="rId34"/>
    <p:sldLayoutId id="2147483896" r:id="rId35"/>
    <p:sldLayoutId id="2147483897" r:id="rId36"/>
    <p:sldLayoutId id="2147483739" r:id="rId37"/>
    <p:sldLayoutId id="2147483901" r:id="rId38"/>
    <p:sldLayoutId id="2147483879" r:id="rId39"/>
    <p:sldLayoutId id="2147483982" r:id="rId40"/>
    <p:sldLayoutId id="2147483983" r:id="rId4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1219170" rtl="0" eaLnBrk="1" latinLnBrk="0" hangingPunct="1">
        <a:lnSpc>
          <a:spcPct val="90000"/>
        </a:lnSpc>
        <a:spcBef>
          <a:spcPct val="0"/>
        </a:spcBef>
        <a:buNone/>
        <a:defRPr sz="4000" b="1" kern="1200" spc="-50" baseline="0">
          <a:solidFill>
            <a:srgbClr val="000000"/>
          </a:solidFill>
          <a:latin typeface="+mj-lt"/>
          <a:ea typeface="+mj-ea"/>
          <a:cs typeface="+mj-cs"/>
        </a:defRPr>
      </a:lvl1pPr>
    </p:titleStyle>
    <p:bodyStyle>
      <a:lvl1pPr marL="222250" indent="-2222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1123200"/>
            <a:ext cx="10889559" cy="702425"/>
          </a:xfrm>
          <a:prstGeom prst="rect">
            <a:avLst/>
          </a:prstGeom>
        </p:spPr>
        <p:txBody>
          <a:bodyPr vert="horz" lIns="0" tIns="0" rIns="0" bIns="0" rtlCol="0" anchor="t" anchorCtr="0">
            <a:noAutofit/>
          </a:bodyPr>
          <a:lstStyle/>
          <a:p>
            <a:r>
              <a:rPr lang="fi-FI" noProof="0" dirty="0"/>
              <a:t>Muokkaa otsikon perustyyliä napsauttamalla</a:t>
            </a:r>
          </a:p>
        </p:txBody>
      </p:sp>
      <p:grpSp>
        <p:nvGrpSpPr>
          <p:cNvPr id="7" name="Group 6"/>
          <p:cNvGrpSpPr>
            <a:grpSpLocks noChangeAspect="1"/>
          </p:cNvGrpSpPr>
          <p:nvPr userDrawn="1"/>
        </p:nvGrpSpPr>
        <p:grpSpPr>
          <a:xfrm>
            <a:off x="11281200" y="6166800"/>
            <a:ext cx="720000" cy="519025"/>
            <a:chOff x="2227263" y="882650"/>
            <a:chExt cx="4686301" cy="3378200"/>
          </a:xfrm>
        </p:grpSpPr>
        <p:sp>
          <p:nvSpPr>
            <p:cNvPr id="8" name="Freeform 6"/>
            <p:cNvSpPr>
              <a:spLocks noEditPoints="1"/>
            </p:cNvSpPr>
            <p:nvPr/>
          </p:nvSpPr>
          <p:spPr bwMode="auto">
            <a:xfrm>
              <a:off x="4899026" y="2239963"/>
              <a:ext cx="2014538" cy="2020887"/>
            </a:xfrm>
            <a:custGeom>
              <a:avLst/>
              <a:gdLst>
                <a:gd name="T0" fmla="*/ 394 w 1269"/>
                <a:gd name="T1" fmla="*/ 856 h 1273"/>
                <a:gd name="T2" fmla="*/ 454 w 1269"/>
                <a:gd name="T3" fmla="*/ 907 h 1273"/>
                <a:gd name="T4" fmla="*/ 182 w 1269"/>
                <a:gd name="T5" fmla="*/ 1090 h 1273"/>
                <a:gd name="T6" fmla="*/ 24 w 1269"/>
                <a:gd name="T7" fmla="*/ 815 h 1273"/>
                <a:gd name="T8" fmla="*/ 334 w 1269"/>
                <a:gd name="T9" fmla="*/ 763 h 1273"/>
                <a:gd name="T10" fmla="*/ 75 w 1269"/>
                <a:gd name="T11" fmla="*/ 945 h 1273"/>
                <a:gd name="T12" fmla="*/ 40 w 1269"/>
                <a:gd name="T13" fmla="*/ 866 h 1273"/>
                <a:gd name="T14" fmla="*/ 315 w 1269"/>
                <a:gd name="T15" fmla="*/ 575 h 1273"/>
                <a:gd name="T16" fmla="*/ 309 w 1269"/>
                <a:gd name="T17" fmla="*/ 653 h 1273"/>
                <a:gd name="T18" fmla="*/ 2 w 1269"/>
                <a:gd name="T19" fmla="*/ 691 h 1273"/>
                <a:gd name="T20" fmla="*/ 1 w 1269"/>
                <a:gd name="T21" fmla="*/ 602 h 1273"/>
                <a:gd name="T22" fmla="*/ 359 w 1269"/>
                <a:gd name="T23" fmla="*/ 464 h 1273"/>
                <a:gd name="T24" fmla="*/ 328 w 1269"/>
                <a:gd name="T25" fmla="*/ 528 h 1273"/>
                <a:gd name="T26" fmla="*/ 28 w 1269"/>
                <a:gd name="T27" fmla="*/ 444 h 1273"/>
                <a:gd name="T28" fmla="*/ 59 w 1269"/>
                <a:gd name="T29" fmla="*/ 362 h 1273"/>
                <a:gd name="T30" fmla="*/ 439 w 1269"/>
                <a:gd name="T31" fmla="*/ 377 h 1273"/>
                <a:gd name="T32" fmla="*/ 382 w 1269"/>
                <a:gd name="T33" fmla="*/ 432 h 1273"/>
                <a:gd name="T34" fmla="*/ 157 w 1269"/>
                <a:gd name="T35" fmla="*/ 211 h 1273"/>
                <a:gd name="T36" fmla="*/ 219 w 1269"/>
                <a:gd name="T37" fmla="*/ 148 h 1273"/>
                <a:gd name="T38" fmla="*/ 539 w 1269"/>
                <a:gd name="T39" fmla="*/ 326 h 1273"/>
                <a:gd name="T40" fmla="*/ 466 w 1269"/>
                <a:gd name="T41" fmla="*/ 359 h 1273"/>
                <a:gd name="T42" fmla="*/ 372 w 1269"/>
                <a:gd name="T43" fmla="*/ 53 h 1273"/>
                <a:gd name="T44" fmla="*/ 455 w 1269"/>
                <a:gd name="T45" fmla="*/ 24 h 1273"/>
                <a:gd name="T46" fmla="*/ 651 w 1269"/>
                <a:gd name="T47" fmla="*/ 312 h 1273"/>
                <a:gd name="T48" fmla="*/ 571 w 1269"/>
                <a:gd name="T49" fmla="*/ 318 h 1273"/>
                <a:gd name="T50" fmla="*/ 635 w 1269"/>
                <a:gd name="T51" fmla="*/ 0 h 1273"/>
                <a:gd name="T52" fmla="*/ 816 w 1269"/>
                <a:gd name="T53" fmla="*/ 367 h 1273"/>
                <a:gd name="T54" fmla="*/ 745 w 1269"/>
                <a:gd name="T55" fmla="*/ 331 h 1273"/>
                <a:gd name="T56" fmla="*/ 830 w 1269"/>
                <a:gd name="T57" fmla="*/ 28 h 1273"/>
                <a:gd name="T58" fmla="*/ 912 w 1269"/>
                <a:gd name="T59" fmla="*/ 60 h 1273"/>
                <a:gd name="T60" fmla="*/ 896 w 1269"/>
                <a:gd name="T61" fmla="*/ 444 h 1273"/>
                <a:gd name="T62" fmla="*/ 842 w 1269"/>
                <a:gd name="T63" fmla="*/ 386 h 1273"/>
                <a:gd name="T64" fmla="*/ 1050 w 1269"/>
                <a:gd name="T65" fmla="*/ 148 h 1273"/>
                <a:gd name="T66" fmla="*/ 1112 w 1269"/>
                <a:gd name="T67" fmla="*/ 210 h 1273"/>
                <a:gd name="T68" fmla="*/ 950 w 1269"/>
                <a:gd name="T69" fmla="*/ 559 h 1273"/>
                <a:gd name="T70" fmla="*/ 922 w 1269"/>
                <a:gd name="T71" fmla="*/ 484 h 1273"/>
                <a:gd name="T72" fmla="*/ 1210 w 1269"/>
                <a:gd name="T73" fmla="*/ 362 h 1273"/>
                <a:gd name="T74" fmla="*/ 1265 w 1269"/>
                <a:gd name="T75" fmla="*/ 708 h 1273"/>
                <a:gd name="T76" fmla="*/ 960 w 1269"/>
                <a:gd name="T77" fmla="*/ 637 h 1273"/>
                <a:gd name="T78" fmla="*/ 1265 w 1269"/>
                <a:gd name="T79" fmla="*/ 568 h 1273"/>
                <a:gd name="T80" fmla="*/ 1268 w 1269"/>
                <a:gd name="T81" fmla="*/ 655 h 1273"/>
                <a:gd name="T82" fmla="*/ 905 w 1269"/>
                <a:gd name="T83" fmla="*/ 818 h 1273"/>
                <a:gd name="T84" fmla="*/ 940 w 1269"/>
                <a:gd name="T85" fmla="*/ 748 h 1273"/>
                <a:gd name="T86" fmla="*/ 1240 w 1269"/>
                <a:gd name="T87" fmla="*/ 832 h 1273"/>
                <a:gd name="T88" fmla="*/ 1209 w 1269"/>
                <a:gd name="T89" fmla="*/ 914 h 1273"/>
                <a:gd name="T90" fmla="*/ 828 w 1269"/>
                <a:gd name="T91" fmla="*/ 899 h 1273"/>
                <a:gd name="T92" fmla="*/ 885 w 1269"/>
                <a:gd name="T93" fmla="*/ 844 h 1273"/>
                <a:gd name="T94" fmla="*/ 1122 w 1269"/>
                <a:gd name="T95" fmla="*/ 1052 h 1273"/>
                <a:gd name="T96" fmla="*/ 1062 w 1269"/>
                <a:gd name="T97" fmla="*/ 1115 h 1273"/>
                <a:gd name="T98" fmla="*/ 464 w 1269"/>
                <a:gd name="T99" fmla="*/ 914 h 1273"/>
                <a:gd name="T100" fmla="*/ 516 w 1269"/>
                <a:gd name="T101" fmla="*/ 940 h 1273"/>
                <a:gd name="T102" fmla="*/ 574 w 1269"/>
                <a:gd name="T103" fmla="*/ 956 h 1273"/>
                <a:gd name="T104" fmla="*/ 635 w 1269"/>
                <a:gd name="T105" fmla="*/ 962 h 1273"/>
                <a:gd name="T106" fmla="*/ 708 w 1269"/>
                <a:gd name="T107" fmla="*/ 954 h 1273"/>
                <a:gd name="T108" fmla="*/ 764 w 1269"/>
                <a:gd name="T109" fmla="*/ 935 h 1273"/>
                <a:gd name="T110" fmla="*/ 815 w 1269"/>
                <a:gd name="T111" fmla="*/ 908 h 1273"/>
                <a:gd name="T112" fmla="*/ 879 w 1269"/>
                <a:gd name="T113" fmla="*/ 1227 h 1273"/>
                <a:gd name="T114" fmla="*/ 698 w 1269"/>
                <a:gd name="T115" fmla="*/ 956 h 1273"/>
                <a:gd name="T116" fmla="*/ 635 w 1269"/>
                <a:gd name="T117" fmla="*/ 1273 h 1273"/>
                <a:gd name="T118" fmla="*/ 571 w 1269"/>
                <a:gd name="T119" fmla="*/ 956 h 1273"/>
                <a:gd name="T120" fmla="*/ 389 w 1269"/>
                <a:gd name="T121" fmla="*/ 122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9" h="1273">
                  <a:moveTo>
                    <a:pt x="135" y="1038"/>
                  </a:moveTo>
                  <a:lnTo>
                    <a:pt x="364" y="818"/>
                  </a:lnTo>
                  <a:lnTo>
                    <a:pt x="373" y="831"/>
                  </a:lnTo>
                  <a:lnTo>
                    <a:pt x="383" y="844"/>
                  </a:lnTo>
                  <a:lnTo>
                    <a:pt x="394" y="856"/>
                  </a:lnTo>
                  <a:lnTo>
                    <a:pt x="405" y="867"/>
                  </a:lnTo>
                  <a:lnTo>
                    <a:pt x="416" y="878"/>
                  </a:lnTo>
                  <a:lnTo>
                    <a:pt x="428" y="888"/>
                  </a:lnTo>
                  <a:lnTo>
                    <a:pt x="441" y="898"/>
                  </a:lnTo>
                  <a:lnTo>
                    <a:pt x="454" y="907"/>
                  </a:lnTo>
                  <a:lnTo>
                    <a:pt x="234" y="1137"/>
                  </a:lnTo>
                  <a:lnTo>
                    <a:pt x="220" y="1126"/>
                  </a:lnTo>
                  <a:lnTo>
                    <a:pt x="207" y="1114"/>
                  </a:lnTo>
                  <a:lnTo>
                    <a:pt x="194" y="1102"/>
                  </a:lnTo>
                  <a:lnTo>
                    <a:pt x="182" y="1090"/>
                  </a:lnTo>
                  <a:lnTo>
                    <a:pt x="169" y="1078"/>
                  </a:lnTo>
                  <a:lnTo>
                    <a:pt x="158" y="1065"/>
                  </a:lnTo>
                  <a:lnTo>
                    <a:pt x="146" y="1051"/>
                  </a:lnTo>
                  <a:lnTo>
                    <a:pt x="135" y="1038"/>
                  </a:lnTo>
                  <a:close/>
                  <a:moveTo>
                    <a:pt x="24" y="815"/>
                  </a:moveTo>
                  <a:lnTo>
                    <a:pt x="315" y="702"/>
                  </a:lnTo>
                  <a:lnTo>
                    <a:pt x="319" y="717"/>
                  </a:lnTo>
                  <a:lnTo>
                    <a:pt x="323" y="733"/>
                  </a:lnTo>
                  <a:lnTo>
                    <a:pt x="328" y="748"/>
                  </a:lnTo>
                  <a:lnTo>
                    <a:pt x="334" y="763"/>
                  </a:lnTo>
                  <a:lnTo>
                    <a:pt x="341" y="777"/>
                  </a:lnTo>
                  <a:lnTo>
                    <a:pt x="348" y="791"/>
                  </a:lnTo>
                  <a:lnTo>
                    <a:pt x="356" y="805"/>
                  </a:lnTo>
                  <a:lnTo>
                    <a:pt x="364" y="818"/>
                  </a:lnTo>
                  <a:lnTo>
                    <a:pt x="75" y="945"/>
                  </a:lnTo>
                  <a:lnTo>
                    <a:pt x="67" y="930"/>
                  </a:lnTo>
                  <a:lnTo>
                    <a:pt x="60" y="914"/>
                  </a:lnTo>
                  <a:lnTo>
                    <a:pt x="53" y="898"/>
                  </a:lnTo>
                  <a:lnTo>
                    <a:pt x="46" y="882"/>
                  </a:lnTo>
                  <a:lnTo>
                    <a:pt x="40" y="866"/>
                  </a:lnTo>
                  <a:lnTo>
                    <a:pt x="34" y="849"/>
                  </a:lnTo>
                  <a:lnTo>
                    <a:pt x="29" y="832"/>
                  </a:lnTo>
                  <a:lnTo>
                    <a:pt x="24" y="815"/>
                  </a:lnTo>
                  <a:close/>
                  <a:moveTo>
                    <a:pt x="4" y="568"/>
                  </a:moveTo>
                  <a:lnTo>
                    <a:pt x="315" y="575"/>
                  </a:lnTo>
                  <a:lnTo>
                    <a:pt x="312" y="590"/>
                  </a:lnTo>
                  <a:lnTo>
                    <a:pt x="311" y="606"/>
                  </a:lnTo>
                  <a:lnTo>
                    <a:pt x="309" y="621"/>
                  </a:lnTo>
                  <a:lnTo>
                    <a:pt x="309" y="637"/>
                  </a:lnTo>
                  <a:lnTo>
                    <a:pt x="309" y="653"/>
                  </a:lnTo>
                  <a:lnTo>
                    <a:pt x="311" y="670"/>
                  </a:lnTo>
                  <a:lnTo>
                    <a:pt x="313" y="686"/>
                  </a:lnTo>
                  <a:lnTo>
                    <a:pt x="315" y="701"/>
                  </a:lnTo>
                  <a:lnTo>
                    <a:pt x="4" y="708"/>
                  </a:lnTo>
                  <a:lnTo>
                    <a:pt x="2" y="691"/>
                  </a:lnTo>
                  <a:lnTo>
                    <a:pt x="1" y="673"/>
                  </a:lnTo>
                  <a:lnTo>
                    <a:pt x="1" y="655"/>
                  </a:lnTo>
                  <a:lnTo>
                    <a:pt x="0" y="637"/>
                  </a:lnTo>
                  <a:lnTo>
                    <a:pt x="1" y="620"/>
                  </a:lnTo>
                  <a:lnTo>
                    <a:pt x="1" y="602"/>
                  </a:lnTo>
                  <a:lnTo>
                    <a:pt x="2" y="585"/>
                  </a:lnTo>
                  <a:lnTo>
                    <a:pt x="4" y="568"/>
                  </a:lnTo>
                  <a:close/>
                  <a:moveTo>
                    <a:pt x="74" y="331"/>
                  </a:moveTo>
                  <a:lnTo>
                    <a:pt x="363" y="458"/>
                  </a:lnTo>
                  <a:lnTo>
                    <a:pt x="359" y="464"/>
                  </a:lnTo>
                  <a:lnTo>
                    <a:pt x="355" y="471"/>
                  </a:lnTo>
                  <a:lnTo>
                    <a:pt x="347" y="485"/>
                  </a:lnTo>
                  <a:lnTo>
                    <a:pt x="340" y="499"/>
                  </a:lnTo>
                  <a:lnTo>
                    <a:pt x="333" y="513"/>
                  </a:lnTo>
                  <a:lnTo>
                    <a:pt x="328" y="528"/>
                  </a:lnTo>
                  <a:lnTo>
                    <a:pt x="323" y="543"/>
                  </a:lnTo>
                  <a:lnTo>
                    <a:pt x="319" y="559"/>
                  </a:lnTo>
                  <a:lnTo>
                    <a:pt x="315" y="575"/>
                  </a:lnTo>
                  <a:lnTo>
                    <a:pt x="23" y="461"/>
                  </a:lnTo>
                  <a:lnTo>
                    <a:pt x="28" y="444"/>
                  </a:lnTo>
                  <a:lnTo>
                    <a:pt x="34" y="427"/>
                  </a:lnTo>
                  <a:lnTo>
                    <a:pt x="39" y="410"/>
                  </a:lnTo>
                  <a:lnTo>
                    <a:pt x="45" y="394"/>
                  </a:lnTo>
                  <a:lnTo>
                    <a:pt x="52" y="378"/>
                  </a:lnTo>
                  <a:lnTo>
                    <a:pt x="59" y="362"/>
                  </a:lnTo>
                  <a:lnTo>
                    <a:pt x="66" y="346"/>
                  </a:lnTo>
                  <a:lnTo>
                    <a:pt x="74" y="331"/>
                  </a:lnTo>
                  <a:close/>
                  <a:moveTo>
                    <a:pt x="233" y="137"/>
                  </a:moveTo>
                  <a:lnTo>
                    <a:pt x="452" y="367"/>
                  </a:lnTo>
                  <a:lnTo>
                    <a:pt x="439" y="377"/>
                  </a:lnTo>
                  <a:lnTo>
                    <a:pt x="427" y="387"/>
                  </a:lnTo>
                  <a:lnTo>
                    <a:pt x="415" y="397"/>
                  </a:lnTo>
                  <a:lnTo>
                    <a:pt x="403" y="408"/>
                  </a:lnTo>
                  <a:lnTo>
                    <a:pt x="393" y="420"/>
                  </a:lnTo>
                  <a:lnTo>
                    <a:pt x="382" y="432"/>
                  </a:lnTo>
                  <a:lnTo>
                    <a:pt x="372" y="444"/>
                  </a:lnTo>
                  <a:lnTo>
                    <a:pt x="363" y="457"/>
                  </a:lnTo>
                  <a:lnTo>
                    <a:pt x="134" y="238"/>
                  </a:lnTo>
                  <a:lnTo>
                    <a:pt x="145" y="224"/>
                  </a:lnTo>
                  <a:lnTo>
                    <a:pt x="157" y="211"/>
                  </a:lnTo>
                  <a:lnTo>
                    <a:pt x="168" y="197"/>
                  </a:lnTo>
                  <a:lnTo>
                    <a:pt x="180" y="184"/>
                  </a:lnTo>
                  <a:lnTo>
                    <a:pt x="193" y="172"/>
                  </a:lnTo>
                  <a:lnTo>
                    <a:pt x="206" y="160"/>
                  </a:lnTo>
                  <a:lnTo>
                    <a:pt x="219" y="148"/>
                  </a:lnTo>
                  <a:lnTo>
                    <a:pt x="233" y="137"/>
                  </a:lnTo>
                  <a:close/>
                  <a:moveTo>
                    <a:pt x="455" y="24"/>
                  </a:moveTo>
                  <a:lnTo>
                    <a:pt x="571" y="318"/>
                  </a:lnTo>
                  <a:lnTo>
                    <a:pt x="555" y="322"/>
                  </a:lnTo>
                  <a:lnTo>
                    <a:pt x="539" y="326"/>
                  </a:lnTo>
                  <a:lnTo>
                    <a:pt x="523" y="331"/>
                  </a:lnTo>
                  <a:lnTo>
                    <a:pt x="508" y="337"/>
                  </a:lnTo>
                  <a:lnTo>
                    <a:pt x="494" y="344"/>
                  </a:lnTo>
                  <a:lnTo>
                    <a:pt x="480" y="351"/>
                  </a:lnTo>
                  <a:lnTo>
                    <a:pt x="466" y="359"/>
                  </a:lnTo>
                  <a:lnTo>
                    <a:pt x="453" y="367"/>
                  </a:lnTo>
                  <a:lnTo>
                    <a:pt x="325" y="76"/>
                  </a:lnTo>
                  <a:lnTo>
                    <a:pt x="341" y="68"/>
                  </a:lnTo>
                  <a:lnTo>
                    <a:pt x="356" y="60"/>
                  </a:lnTo>
                  <a:lnTo>
                    <a:pt x="372" y="53"/>
                  </a:lnTo>
                  <a:lnTo>
                    <a:pt x="388" y="46"/>
                  </a:lnTo>
                  <a:lnTo>
                    <a:pt x="405" y="40"/>
                  </a:lnTo>
                  <a:lnTo>
                    <a:pt x="421" y="34"/>
                  </a:lnTo>
                  <a:lnTo>
                    <a:pt x="438" y="29"/>
                  </a:lnTo>
                  <a:lnTo>
                    <a:pt x="455" y="24"/>
                  </a:lnTo>
                  <a:close/>
                  <a:moveTo>
                    <a:pt x="705" y="3"/>
                  </a:moveTo>
                  <a:lnTo>
                    <a:pt x="698" y="318"/>
                  </a:lnTo>
                  <a:lnTo>
                    <a:pt x="683" y="316"/>
                  </a:lnTo>
                  <a:lnTo>
                    <a:pt x="667" y="314"/>
                  </a:lnTo>
                  <a:lnTo>
                    <a:pt x="651" y="312"/>
                  </a:lnTo>
                  <a:lnTo>
                    <a:pt x="635" y="312"/>
                  </a:lnTo>
                  <a:lnTo>
                    <a:pt x="619" y="312"/>
                  </a:lnTo>
                  <a:lnTo>
                    <a:pt x="603" y="314"/>
                  </a:lnTo>
                  <a:lnTo>
                    <a:pt x="587" y="316"/>
                  </a:lnTo>
                  <a:lnTo>
                    <a:pt x="571" y="318"/>
                  </a:lnTo>
                  <a:lnTo>
                    <a:pt x="565" y="3"/>
                  </a:lnTo>
                  <a:lnTo>
                    <a:pt x="582" y="2"/>
                  </a:lnTo>
                  <a:lnTo>
                    <a:pt x="599" y="1"/>
                  </a:lnTo>
                  <a:lnTo>
                    <a:pt x="617" y="0"/>
                  </a:lnTo>
                  <a:lnTo>
                    <a:pt x="635" y="0"/>
                  </a:lnTo>
                  <a:lnTo>
                    <a:pt x="670" y="1"/>
                  </a:lnTo>
                  <a:lnTo>
                    <a:pt x="688" y="2"/>
                  </a:lnTo>
                  <a:lnTo>
                    <a:pt x="705" y="3"/>
                  </a:lnTo>
                  <a:close/>
                  <a:moveTo>
                    <a:pt x="943" y="75"/>
                  </a:moveTo>
                  <a:lnTo>
                    <a:pt x="816" y="367"/>
                  </a:lnTo>
                  <a:lnTo>
                    <a:pt x="802" y="358"/>
                  </a:lnTo>
                  <a:lnTo>
                    <a:pt x="789" y="351"/>
                  </a:lnTo>
                  <a:lnTo>
                    <a:pt x="775" y="343"/>
                  </a:lnTo>
                  <a:lnTo>
                    <a:pt x="760" y="337"/>
                  </a:lnTo>
                  <a:lnTo>
                    <a:pt x="745" y="331"/>
                  </a:lnTo>
                  <a:lnTo>
                    <a:pt x="730" y="326"/>
                  </a:lnTo>
                  <a:lnTo>
                    <a:pt x="715" y="322"/>
                  </a:lnTo>
                  <a:lnTo>
                    <a:pt x="699" y="318"/>
                  </a:lnTo>
                  <a:lnTo>
                    <a:pt x="813" y="23"/>
                  </a:lnTo>
                  <a:lnTo>
                    <a:pt x="830" y="28"/>
                  </a:lnTo>
                  <a:lnTo>
                    <a:pt x="847" y="34"/>
                  </a:lnTo>
                  <a:lnTo>
                    <a:pt x="864" y="40"/>
                  </a:lnTo>
                  <a:lnTo>
                    <a:pt x="880" y="46"/>
                  </a:lnTo>
                  <a:lnTo>
                    <a:pt x="896" y="53"/>
                  </a:lnTo>
                  <a:lnTo>
                    <a:pt x="912" y="60"/>
                  </a:lnTo>
                  <a:lnTo>
                    <a:pt x="928" y="67"/>
                  </a:lnTo>
                  <a:lnTo>
                    <a:pt x="943" y="75"/>
                  </a:lnTo>
                  <a:close/>
                  <a:moveTo>
                    <a:pt x="1135" y="237"/>
                  </a:moveTo>
                  <a:lnTo>
                    <a:pt x="905" y="457"/>
                  </a:lnTo>
                  <a:lnTo>
                    <a:pt x="896" y="444"/>
                  </a:lnTo>
                  <a:lnTo>
                    <a:pt x="887" y="431"/>
                  </a:lnTo>
                  <a:lnTo>
                    <a:pt x="876" y="419"/>
                  </a:lnTo>
                  <a:lnTo>
                    <a:pt x="865" y="408"/>
                  </a:lnTo>
                  <a:lnTo>
                    <a:pt x="854" y="397"/>
                  </a:lnTo>
                  <a:lnTo>
                    <a:pt x="842" y="386"/>
                  </a:lnTo>
                  <a:lnTo>
                    <a:pt x="836" y="381"/>
                  </a:lnTo>
                  <a:lnTo>
                    <a:pt x="829" y="376"/>
                  </a:lnTo>
                  <a:lnTo>
                    <a:pt x="816" y="367"/>
                  </a:lnTo>
                  <a:lnTo>
                    <a:pt x="1036" y="137"/>
                  </a:lnTo>
                  <a:lnTo>
                    <a:pt x="1050" y="148"/>
                  </a:lnTo>
                  <a:lnTo>
                    <a:pt x="1063" y="159"/>
                  </a:lnTo>
                  <a:lnTo>
                    <a:pt x="1076" y="171"/>
                  </a:lnTo>
                  <a:lnTo>
                    <a:pt x="1088" y="184"/>
                  </a:lnTo>
                  <a:lnTo>
                    <a:pt x="1100" y="196"/>
                  </a:lnTo>
                  <a:lnTo>
                    <a:pt x="1112" y="210"/>
                  </a:lnTo>
                  <a:lnTo>
                    <a:pt x="1124" y="224"/>
                  </a:lnTo>
                  <a:lnTo>
                    <a:pt x="1135" y="237"/>
                  </a:lnTo>
                  <a:close/>
                  <a:moveTo>
                    <a:pt x="1246" y="461"/>
                  </a:moveTo>
                  <a:lnTo>
                    <a:pt x="954" y="574"/>
                  </a:lnTo>
                  <a:lnTo>
                    <a:pt x="950" y="559"/>
                  </a:lnTo>
                  <a:lnTo>
                    <a:pt x="946" y="543"/>
                  </a:lnTo>
                  <a:lnTo>
                    <a:pt x="941" y="528"/>
                  </a:lnTo>
                  <a:lnTo>
                    <a:pt x="935" y="513"/>
                  </a:lnTo>
                  <a:lnTo>
                    <a:pt x="929" y="499"/>
                  </a:lnTo>
                  <a:lnTo>
                    <a:pt x="922" y="484"/>
                  </a:lnTo>
                  <a:lnTo>
                    <a:pt x="914" y="471"/>
                  </a:lnTo>
                  <a:lnTo>
                    <a:pt x="906" y="457"/>
                  </a:lnTo>
                  <a:lnTo>
                    <a:pt x="1195" y="330"/>
                  </a:lnTo>
                  <a:lnTo>
                    <a:pt x="1202" y="346"/>
                  </a:lnTo>
                  <a:lnTo>
                    <a:pt x="1210" y="362"/>
                  </a:lnTo>
                  <a:lnTo>
                    <a:pt x="1224" y="394"/>
                  </a:lnTo>
                  <a:lnTo>
                    <a:pt x="1235" y="427"/>
                  </a:lnTo>
                  <a:lnTo>
                    <a:pt x="1241" y="444"/>
                  </a:lnTo>
                  <a:lnTo>
                    <a:pt x="1246" y="461"/>
                  </a:lnTo>
                  <a:close/>
                  <a:moveTo>
                    <a:pt x="1265" y="708"/>
                  </a:moveTo>
                  <a:lnTo>
                    <a:pt x="954" y="701"/>
                  </a:lnTo>
                  <a:lnTo>
                    <a:pt x="956" y="686"/>
                  </a:lnTo>
                  <a:lnTo>
                    <a:pt x="958" y="670"/>
                  </a:lnTo>
                  <a:lnTo>
                    <a:pt x="960" y="653"/>
                  </a:lnTo>
                  <a:lnTo>
                    <a:pt x="960" y="637"/>
                  </a:lnTo>
                  <a:lnTo>
                    <a:pt x="960" y="621"/>
                  </a:lnTo>
                  <a:lnTo>
                    <a:pt x="958" y="606"/>
                  </a:lnTo>
                  <a:lnTo>
                    <a:pt x="957" y="590"/>
                  </a:lnTo>
                  <a:lnTo>
                    <a:pt x="954" y="575"/>
                  </a:lnTo>
                  <a:lnTo>
                    <a:pt x="1265" y="568"/>
                  </a:lnTo>
                  <a:lnTo>
                    <a:pt x="1267" y="585"/>
                  </a:lnTo>
                  <a:lnTo>
                    <a:pt x="1268" y="602"/>
                  </a:lnTo>
                  <a:lnTo>
                    <a:pt x="1268" y="620"/>
                  </a:lnTo>
                  <a:lnTo>
                    <a:pt x="1269" y="637"/>
                  </a:lnTo>
                  <a:lnTo>
                    <a:pt x="1268" y="655"/>
                  </a:lnTo>
                  <a:lnTo>
                    <a:pt x="1268" y="673"/>
                  </a:lnTo>
                  <a:lnTo>
                    <a:pt x="1267" y="691"/>
                  </a:lnTo>
                  <a:lnTo>
                    <a:pt x="1265" y="708"/>
                  </a:lnTo>
                  <a:close/>
                  <a:moveTo>
                    <a:pt x="1194" y="945"/>
                  </a:moveTo>
                  <a:lnTo>
                    <a:pt x="905" y="818"/>
                  </a:lnTo>
                  <a:lnTo>
                    <a:pt x="913" y="805"/>
                  </a:lnTo>
                  <a:lnTo>
                    <a:pt x="921" y="792"/>
                  </a:lnTo>
                  <a:lnTo>
                    <a:pt x="928" y="777"/>
                  </a:lnTo>
                  <a:lnTo>
                    <a:pt x="935" y="763"/>
                  </a:lnTo>
                  <a:lnTo>
                    <a:pt x="940" y="748"/>
                  </a:lnTo>
                  <a:lnTo>
                    <a:pt x="946" y="733"/>
                  </a:lnTo>
                  <a:lnTo>
                    <a:pt x="950" y="718"/>
                  </a:lnTo>
                  <a:lnTo>
                    <a:pt x="954" y="702"/>
                  </a:lnTo>
                  <a:lnTo>
                    <a:pt x="1245" y="815"/>
                  </a:lnTo>
                  <a:lnTo>
                    <a:pt x="1240" y="832"/>
                  </a:lnTo>
                  <a:lnTo>
                    <a:pt x="1235" y="849"/>
                  </a:lnTo>
                  <a:lnTo>
                    <a:pt x="1229" y="866"/>
                  </a:lnTo>
                  <a:lnTo>
                    <a:pt x="1223" y="882"/>
                  </a:lnTo>
                  <a:lnTo>
                    <a:pt x="1216" y="898"/>
                  </a:lnTo>
                  <a:lnTo>
                    <a:pt x="1209" y="914"/>
                  </a:lnTo>
                  <a:lnTo>
                    <a:pt x="1201" y="930"/>
                  </a:lnTo>
                  <a:lnTo>
                    <a:pt x="1194" y="945"/>
                  </a:lnTo>
                  <a:close/>
                  <a:moveTo>
                    <a:pt x="1035" y="1137"/>
                  </a:moveTo>
                  <a:lnTo>
                    <a:pt x="815" y="908"/>
                  </a:lnTo>
                  <a:lnTo>
                    <a:pt x="828" y="899"/>
                  </a:lnTo>
                  <a:lnTo>
                    <a:pt x="840" y="889"/>
                  </a:lnTo>
                  <a:lnTo>
                    <a:pt x="853" y="878"/>
                  </a:lnTo>
                  <a:lnTo>
                    <a:pt x="864" y="868"/>
                  </a:lnTo>
                  <a:lnTo>
                    <a:pt x="875" y="856"/>
                  </a:lnTo>
                  <a:lnTo>
                    <a:pt x="885" y="844"/>
                  </a:lnTo>
                  <a:lnTo>
                    <a:pt x="890" y="838"/>
                  </a:lnTo>
                  <a:lnTo>
                    <a:pt x="895" y="832"/>
                  </a:lnTo>
                  <a:lnTo>
                    <a:pt x="905" y="819"/>
                  </a:lnTo>
                  <a:lnTo>
                    <a:pt x="1134" y="1038"/>
                  </a:lnTo>
                  <a:lnTo>
                    <a:pt x="1122" y="1052"/>
                  </a:lnTo>
                  <a:lnTo>
                    <a:pt x="1111" y="1065"/>
                  </a:lnTo>
                  <a:lnTo>
                    <a:pt x="1099" y="1078"/>
                  </a:lnTo>
                  <a:lnTo>
                    <a:pt x="1087" y="1090"/>
                  </a:lnTo>
                  <a:lnTo>
                    <a:pt x="1075" y="1103"/>
                  </a:lnTo>
                  <a:lnTo>
                    <a:pt x="1062" y="1115"/>
                  </a:lnTo>
                  <a:lnTo>
                    <a:pt x="1048" y="1126"/>
                  </a:lnTo>
                  <a:lnTo>
                    <a:pt x="1035" y="1137"/>
                  </a:lnTo>
                  <a:close/>
                  <a:moveTo>
                    <a:pt x="326" y="1198"/>
                  </a:moveTo>
                  <a:lnTo>
                    <a:pt x="454" y="907"/>
                  </a:lnTo>
                  <a:lnTo>
                    <a:pt x="464" y="914"/>
                  </a:lnTo>
                  <a:lnTo>
                    <a:pt x="474" y="920"/>
                  </a:lnTo>
                  <a:lnTo>
                    <a:pt x="484" y="925"/>
                  </a:lnTo>
                  <a:lnTo>
                    <a:pt x="494" y="930"/>
                  </a:lnTo>
                  <a:lnTo>
                    <a:pt x="505" y="935"/>
                  </a:lnTo>
                  <a:lnTo>
                    <a:pt x="516" y="940"/>
                  </a:lnTo>
                  <a:lnTo>
                    <a:pt x="527" y="944"/>
                  </a:lnTo>
                  <a:lnTo>
                    <a:pt x="539" y="948"/>
                  </a:lnTo>
                  <a:lnTo>
                    <a:pt x="551" y="951"/>
                  </a:lnTo>
                  <a:lnTo>
                    <a:pt x="562" y="954"/>
                  </a:lnTo>
                  <a:lnTo>
                    <a:pt x="574" y="956"/>
                  </a:lnTo>
                  <a:lnTo>
                    <a:pt x="586" y="958"/>
                  </a:lnTo>
                  <a:lnTo>
                    <a:pt x="598" y="960"/>
                  </a:lnTo>
                  <a:lnTo>
                    <a:pt x="610" y="961"/>
                  </a:lnTo>
                  <a:lnTo>
                    <a:pt x="623" y="962"/>
                  </a:lnTo>
                  <a:lnTo>
                    <a:pt x="635" y="962"/>
                  </a:lnTo>
                  <a:lnTo>
                    <a:pt x="647" y="962"/>
                  </a:lnTo>
                  <a:lnTo>
                    <a:pt x="660" y="961"/>
                  </a:lnTo>
                  <a:lnTo>
                    <a:pt x="672" y="960"/>
                  </a:lnTo>
                  <a:lnTo>
                    <a:pt x="684" y="958"/>
                  </a:lnTo>
                  <a:lnTo>
                    <a:pt x="708" y="954"/>
                  </a:lnTo>
                  <a:lnTo>
                    <a:pt x="719" y="951"/>
                  </a:lnTo>
                  <a:lnTo>
                    <a:pt x="731" y="948"/>
                  </a:lnTo>
                  <a:lnTo>
                    <a:pt x="742" y="944"/>
                  </a:lnTo>
                  <a:lnTo>
                    <a:pt x="753" y="940"/>
                  </a:lnTo>
                  <a:lnTo>
                    <a:pt x="764" y="935"/>
                  </a:lnTo>
                  <a:lnTo>
                    <a:pt x="774" y="931"/>
                  </a:lnTo>
                  <a:lnTo>
                    <a:pt x="785" y="925"/>
                  </a:lnTo>
                  <a:lnTo>
                    <a:pt x="795" y="920"/>
                  </a:lnTo>
                  <a:lnTo>
                    <a:pt x="805" y="914"/>
                  </a:lnTo>
                  <a:lnTo>
                    <a:pt x="815" y="908"/>
                  </a:lnTo>
                  <a:lnTo>
                    <a:pt x="943" y="1198"/>
                  </a:lnTo>
                  <a:lnTo>
                    <a:pt x="927" y="1206"/>
                  </a:lnTo>
                  <a:lnTo>
                    <a:pt x="912" y="1214"/>
                  </a:lnTo>
                  <a:lnTo>
                    <a:pt x="896" y="1221"/>
                  </a:lnTo>
                  <a:lnTo>
                    <a:pt x="879" y="1227"/>
                  </a:lnTo>
                  <a:lnTo>
                    <a:pt x="863" y="1234"/>
                  </a:lnTo>
                  <a:lnTo>
                    <a:pt x="846" y="1240"/>
                  </a:lnTo>
                  <a:lnTo>
                    <a:pt x="829" y="1245"/>
                  </a:lnTo>
                  <a:lnTo>
                    <a:pt x="812" y="1250"/>
                  </a:lnTo>
                  <a:lnTo>
                    <a:pt x="698" y="956"/>
                  </a:lnTo>
                  <a:lnTo>
                    <a:pt x="705" y="1270"/>
                  </a:lnTo>
                  <a:lnTo>
                    <a:pt x="688" y="1271"/>
                  </a:lnTo>
                  <a:lnTo>
                    <a:pt x="670" y="1272"/>
                  </a:lnTo>
                  <a:lnTo>
                    <a:pt x="653" y="1273"/>
                  </a:lnTo>
                  <a:lnTo>
                    <a:pt x="635" y="1273"/>
                  </a:lnTo>
                  <a:lnTo>
                    <a:pt x="617" y="1273"/>
                  </a:lnTo>
                  <a:lnTo>
                    <a:pt x="600" y="1272"/>
                  </a:lnTo>
                  <a:lnTo>
                    <a:pt x="582" y="1271"/>
                  </a:lnTo>
                  <a:lnTo>
                    <a:pt x="565" y="1270"/>
                  </a:lnTo>
                  <a:lnTo>
                    <a:pt x="571" y="956"/>
                  </a:lnTo>
                  <a:lnTo>
                    <a:pt x="456" y="1250"/>
                  </a:lnTo>
                  <a:lnTo>
                    <a:pt x="439" y="1245"/>
                  </a:lnTo>
                  <a:lnTo>
                    <a:pt x="422" y="1239"/>
                  </a:lnTo>
                  <a:lnTo>
                    <a:pt x="405" y="1233"/>
                  </a:lnTo>
                  <a:lnTo>
                    <a:pt x="389" y="1227"/>
                  </a:lnTo>
                  <a:lnTo>
                    <a:pt x="373" y="1221"/>
                  </a:lnTo>
                  <a:lnTo>
                    <a:pt x="357" y="1213"/>
                  </a:lnTo>
                  <a:lnTo>
                    <a:pt x="341" y="1206"/>
                  </a:lnTo>
                  <a:lnTo>
                    <a:pt x="326" y="1198"/>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3200"/>
            </a:p>
          </p:txBody>
        </p:sp>
        <p:sp>
          <p:nvSpPr>
            <p:cNvPr id="9" name="Freeform 7"/>
            <p:cNvSpPr>
              <a:spLocks noEditPoints="1"/>
            </p:cNvSpPr>
            <p:nvPr/>
          </p:nvSpPr>
          <p:spPr bwMode="auto">
            <a:xfrm>
              <a:off x="2227263" y="882650"/>
              <a:ext cx="2441575" cy="3375025"/>
            </a:xfrm>
            <a:custGeom>
              <a:avLst/>
              <a:gdLst>
                <a:gd name="T0" fmla="*/ 1288 w 1538"/>
                <a:gd name="T1" fmla="*/ 0 h 2126"/>
                <a:gd name="T2" fmla="*/ 1137 w 1538"/>
                <a:gd name="T3" fmla="*/ 1573 h 2126"/>
                <a:gd name="T4" fmla="*/ 1136 w 1538"/>
                <a:gd name="T5" fmla="*/ 1435 h 2126"/>
                <a:gd name="T6" fmla="*/ 1115 w 1538"/>
                <a:gd name="T7" fmla="*/ 1309 h 2126"/>
                <a:gd name="T8" fmla="*/ 1075 w 1538"/>
                <a:gd name="T9" fmla="*/ 1196 h 2126"/>
                <a:gd name="T10" fmla="*/ 1028 w 1538"/>
                <a:gd name="T11" fmla="*/ 1115 h 2126"/>
                <a:gd name="T12" fmla="*/ 961 w 1538"/>
                <a:gd name="T13" fmla="*/ 1035 h 2126"/>
                <a:gd name="T14" fmla="*/ 878 w 1538"/>
                <a:gd name="T15" fmla="*/ 969 h 2126"/>
                <a:gd name="T16" fmla="*/ 797 w 1538"/>
                <a:gd name="T17" fmla="*/ 928 h 2126"/>
                <a:gd name="T18" fmla="*/ 693 w 1538"/>
                <a:gd name="T19" fmla="*/ 897 h 2126"/>
                <a:gd name="T20" fmla="*/ 583 w 1538"/>
                <a:gd name="T21" fmla="*/ 887 h 2126"/>
                <a:gd name="T22" fmla="*/ 471 w 1538"/>
                <a:gd name="T23" fmla="*/ 896 h 2126"/>
                <a:gd name="T24" fmla="*/ 383 w 1538"/>
                <a:gd name="T25" fmla="*/ 920 h 2126"/>
                <a:gd name="T26" fmla="*/ 291 w 1538"/>
                <a:gd name="T27" fmla="*/ 963 h 2126"/>
                <a:gd name="T28" fmla="*/ 209 w 1538"/>
                <a:gd name="T29" fmla="*/ 1022 h 2126"/>
                <a:gd name="T30" fmla="*/ 123 w 1538"/>
                <a:gd name="T31" fmla="*/ 1118 h 2126"/>
                <a:gd name="T32" fmla="*/ 64 w 1538"/>
                <a:gd name="T33" fmla="*/ 1218 h 2126"/>
                <a:gd name="T34" fmla="*/ 24 w 1538"/>
                <a:gd name="T35" fmla="*/ 1330 h 2126"/>
                <a:gd name="T36" fmla="*/ 6 w 1538"/>
                <a:gd name="T37" fmla="*/ 1419 h 2126"/>
                <a:gd name="T38" fmla="*/ 0 w 1538"/>
                <a:gd name="T39" fmla="*/ 1513 h 2126"/>
                <a:gd name="T40" fmla="*/ 11 w 1538"/>
                <a:gd name="T41" fmla="*/ 1638 h 2126"/>
                <a:gd name="T42" fmla="*/ 32 w 1538"/>
                <a:gd name="T43" fmla="*/ 1724 h 2126"/>
                <a:gd name="T44" fmla="*/ 72 w 1538"/>
                <a:gd name="T45" fmla="*/ 1816 h 2126"/>
                <a:gd name="T46" fmla="*/ 125 w 1538"/>
                <a:gd name="T47" fmla="*/ 1897 h 2126"/>
                <a:gd name="T48" fmla="*/ 190 w 1538"/>
                <a:gd name="T49" fmla="*/ 1967 h 2126"/>
                <a:gd name="T50" fmla="*/ 269 w 1538"/>
                <a:gd name="T51" fmla="*/ 2024 h 2126"/>
                <a:gd name="T52" fmla="*/ 371 w 1538"/>
                <a:gd name="T53" fmla="*/ 2071 h 2126"/>
                <a:gd name="T54" fmla="*/ 487 w 1538"/>
                <a:gd name="T55" fmla="*/ 2099 h 2126"/>
                <a:gd name="T56" fmla="*/ 607 w 1538"/>
                <a:gd name="T57" fmla="*/ 2105 h 2126"/>
                <a:gd name="T58" fmla="*/ 728 w 1538"/>
                <a:gd name="T59" fmla="*/ 2088 h 2126"/>
                <a:gd name="T60" fmla="*/ 806 w 1538"/>
                <a:gd name="T61" fmla="*/ 2064 h 2126"/>
                <a:gd name="T62" fmla="*/ 915 w 1538"/>
                <a:gd name="T63" fmla="*/ 2008 h 2126"/>
                <a:gd name="T64" fmla="*/ 998 w 1538"/>
                <a:gd name="T65" fmla="*/ 1941 h 2126"/>
                <a:gd name="T66" fmla="*/ 1066 w 1538"/>
                <a:gd name="T67" fmla="*/ 1863 h 2126"/>
                <a:gd name="T68" fmla="*/ 1125 w 1538"/>
                <a:gd name="T69" fmla="*/ 1757 h 2126"/>
                <a:gd name="T70" fmla="*/ 884 w 1538"/>
                <a:gd name="T71" fmla="*/ 1707 h 2126"/>
                <a:gd name="T72" fmla="*/ 841 w 1538"/>
                <a:gd name="T73" fmla="*/ 1767 h 2126"/>
                <a:gd name="T74" fmla="*/ 786 w 1538"/>
                <a:gd name="T75" fmla="*/ 1814 h 2126"/>
                <a:gd name="T76" fmla="*/ 719 w 1538"/>
                <a:gd name="T77" fmla="*/ 1847 h 2126"/>
                <a:gd name="T78" fmla="*/ 643 w 1538"/>
                <a:gd name="T79" fmla="*/ 1866 h 2126"/>
                <a:gd name="T80" fmla="*/ 555 w 1538"/>
                <a:gd name="T81" fmla="*/ 1868 h 2126"/>
                <a:gd name="T82" fmla="*/ 469 w 1538"/>
                <a:gd name="T83" fmla="*/ 1853 h 2126"/>
                <a:gd name="T84" fmla="*/ 399 w 1538"/>
                <a:gd name="T85" fmla="*/ 1821 h 2126"/>
                <a:gd name="T86" fmla="*/ 340 w 1538"/>
                <a:gd name="T87" fmla="*/ 1771 h 2126"/>
                <a:gd name="T88" fmla="*/ 300 w 1538"/>
                <a:gd name="T89" fmla="*/ 1709 h 2126"/>
                <a:gd name="T90" fmla="*/ 272 w 1538"/>
                <a:gd name="T91" fmla="*/ 1611 h 2126"/>
                <a:gd name="T92" fmla="*/ 273 w 1538"/>
                <a:gd name="T93" fmla="*/ 1379 h 2126"/>
                <a:gd name="T94" fmla="*/ 292 w 1538"/>
                <a:gd name="T95" fmla="*/ 1303 h 2126"/>
                <a:gd name="T96" fmla="*/ 330 w 1538"/>
                <a:gd name="T97" fmla="*/ 1233 h 2126"/>
                <a:gd name="T98" fmla="*/ 386 w 1538"/>
                <a:gd name="T99" fmla="*/ 1174 h 2126"/>
                <a:gd name="T100" fmla="*/ 458 w 1538"/>
                <a:gd name="T101" fmla="*/ 1131 h 2126"/>
                <a:gd name="T102" fmla="*/ 530 w 1538"/>
                <a:gd name="T103" fmla="*/ 1111 h 2126"/>
                <a:gd name="T104" fmla="*/ 624 w 1538"/>
                <a:gd name="T105" fmla="*/ 1111 h 2126"/>
                <a:gd name="T106" fmla="*/ 694 w 1538"/>
                <a:gd name="T107" fmla="*/ 1129 h 2126"/>
                <a:gd name="T108" fmla="*/ 764 w 1538"/>
                <a:gd name="T109" fmla="*/ 1169 h 2126"/>
                <a:gd name="T110" fmla="*/ 817 w 1538"/>
                <a:gd name="T111" fmla="*/ 1227 h 2126"/>
                <a:gd name="T112" fmla="*/ 852 w 1538"/>
                <a:gd name="T113" fmla="*/ 1298 h 2126"/>
                <a:gd name="T114" fmla="*/ 868 w 1538"/>
                <a:gd name="T115" fmla="*/ 1379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8" h="2126">
                  <a:moveTo>
                    <a:pt x="1538" y="2126"/>
                  </a:moveTo>
                  <a:lnTo>
                    <a:pt x="1538" y="1594"/>
                  </a:lnTo>
                  <a:lnTo>
                    <a:pt x="1538" y="1062"/>
                  </a:lnTo>
                  <a:lnTo>
                    <a:pt x="1538" y="531"/>
                  </a:lnTo>
                  <a:lnTo>
                    <a:pt x="1538" y="0"/>
                  </a:lnTo>
                  <a:lnTo>
                    <a:pt x="1288" y="0"/>
                  </a:lnTo>
                  <a:lnTo>
                    <a:pt x="1288" y="531"/>
                  </a:lnTo>
                  <a:lnTo>
                    <a:pt x="1288" y="1062"/>
                  </a:lnTo>
                  <a:lnTo>
                    <a:pt x="1288" y="1594"/>
                  </a:lnTo>
                  <a:lnTo>
                    <a:pt x="1288" y="2126"/>
                  </a:lnTo>
                  <a:lnTo>
                    <a:pt x="1538" y="2126"/>
                  </a:lnTo>
                  <a:close/>
                  <a:moveTo>
                    <a:pt x="1137" y="1573"/>
                  </a:moveTo>
                  <a:lnTo>
                    <a:pt x="1138" y="1557"/>
                  </a:lnTo>
                  <a:lnTo>
                    <a:pt x="1138" y="1537"/>
                  </a:lnTo>
                  <a:lnTo>
                    <a:pt x="1139" y="1510"/>
                  </a:lnTo>
                  <a:lnTo>
                    <a:pt x="1138" y="1479"/>
                  </a:lnTo>
                  <a:lnTo>
                    <a:pt x="1137" y="1449"/>
                  </a:lnTo>
                  <a:lnTo>
                    <a:pt x="1136" y="1435"/>
                  </a:lnTo>
                  <a:lnTo>
                    <a:pt x="1134" y="1420"/>
                  </a:lnTo>
                  <a:lnTo>
                    <a:pt x="1131" y="1391"/>
                  </a:lnTo>
                  <a:lnTo>
                    <a:pt x="1127" y="1363"/>
                  </a:lnTo>
                  <a:lnTo>
                    <a:pt x="1124" y="1349"/>
                  </a:lnTo>
                  <a:lnTo>
                    <a:pt x="1122" y="1336"/>
                  </a:lnTo>
                  <a:lnTo>
                    <a:pt x="1115" y="1309"/>
                  </a:lnTo>
                  <a:lnTo>
                    <a:pt x="1108" y="1283"/>
                  </a:lnTo>
                  <a:lnTo>
                    <a:pt x="1104" y="1270"/>
                  </a:lnTo>
                  <a:lnTo>
                    <a:pt x="1100" y="1257"/>
                  </a:lnTo>
                  <a:lnTo>
                    <a:pt x="1091" y="1232"/>
                  </a:lnTo>
                  <a:lnTo>
                    <a:pt x="1080" y="1208"/>
                  </a:lnTo>
                  <a:lnTo>
                    <a:pt x="1075" y="1196"/>
                  </a:lnTo>
                  <a:lnTo>
                    <a:pt x="1069" y="1184"/>
                  </a:lnTo>
                  <a:lnTo>
                    <a:pt x="1056" y="1160"/>
                  </a:lnTo>
                  <a:lnTo>
                    <a:pt x="1050" y="1149"/>
                  </a:lnTo>
                  <a:lnTo>
                    <a:pt x="1043" y="1137"/>
                  </a:lnTo>
                  <a:lnTo>
                    <a:pt x="1036" y="1126"/>
                  </a:lnTo>
                  <a:lnTo>
                    <a:pt x="1028" y="1115"/>
                  </a:lnTo>
                  <a:lnTo>
                    <a:pt x="1012" y="1093"/>
                  </a:lnTo>
                  <a:lnTo>
                    <a:pt x="1003" y="1081"/>
                  </a:lnTo>
                  <a:lnTo>
                    <a:pt x="993" y="1069"/>
                  </a:lnTo>
                  <a:lnTo>
                    <a:pt x="983" y="1057"/>
                  </a:lnTo>
                  <a:lnTo>
                    <a:pt x="972" y="1046"/>
                  </a:lnTo>
                  <a:lnTo>
                    <a:pt x="961" y="1035"/>
                  </a:lnTo>
                  <a:lnTo>
                    <a:pt x="950" y="1024"/>
                  </a:lnTo>
                  <a:lnTo>
                    <a:pt x="939" y="1014"/>
                  </a:lnTo>
                  <a:lnTo>
                    <a:pt x="927" y="1005"/>
                  </a:lnTo>
                  <a:lnTo>
                    <a:pt x="903" y="986"/>
                  </a:lnTo>
                  <a:lnTo>
                    <a:pt x="891" y="978"/>
                  </a:lnTo>
                  <a:lnTo>
                    <a:pt x="878" y="969"/>
                  </a:lnTo>
                  <a:lnTo>
                    <a:pt x="865" y="961"/>
                  </a:lnTo>
                  <a:lnTo>
                    <a:pt x="852" y="954"/>
                  </a:lnTo>
                  <a:lnTo>
                    <a:pt x="839" y="947"/>
                  </a:lnTo>
                  <a:lnTo>
                    <a:pt x="825" y="940"/>
                  </a:lnTo>
                  <a:lnTo>
                    <a:pt x="811" y="934"/>
                  </a:lnTo>
                  <a:lnTo>
                    <a:pt x="797" y="928"/>
                  </a:lnTo>
                  <a:lnTo>
                    <a:pt x="783" y="922"/>
                  </a:lnTo>
                  <a:lnTo>
                    <a:pt x="769" y="917"/>
                  </a:lnTo>
                  <a:lnTo>
                    <a:pt x="754" y="912"/>
                  </a:lnTo>
                  <a:lnTo>
                    <a:pt x="739" y="908"/>
                  </a:lnTo>
                  <a:lnTo>
                    <a:pt x="708" y="900"/>
                  </a:lnTo>
                  <a:lnTo>
                    <a:pt x="693" y="897"/>
                  </a:lnTo>
                  <a:lnTo>
                    <a:pt x="678" y="894"/>
                  </a:lnTo>
                  <a:lnTo>
                    <a:pt x="662" y="892"/>
                  </a:lnTo>
                  <a:lnTo>
                    <a:pt x="646" y="890"/>
                  </a:lnTo>
                  <a:lnTo>
                    <a:pt x="631" y="888"/>
                  </a:lnTo>
                  <a:lnTo>
                    <a:pt x="615" y="887"/>
                  </a:lnTo>
                  <a:lnTo>
                    <a:pt x="583" y="887"/>
                  </a:lnTo>
                  <a:lnTo>
                    <a:pt x="550" y="887"/>
                  </a:lnTo>
                  <a:lnTo>
                    <a:pt x="534" y="888"/>
                  </a:lnTo>
                  <a:lnTo>
                    <a:pt x="518" y="890"/>
                  </a:lnTo>
                  <a:lnTo>
                    <a:pt x="502" y="892"/>
                  </a:lnTo>
                  <a:lnTo>
                    <a:pt x="486" y="894"/>
                  </a:lnTo>
                  <a:lnTo>
                    <a:pt x="471" y="896"/>
                  </a:lnTo>
                  <a:lnTo>
                    <a:pt x="456" y="899"/>
                  </a:lnTo>
                  <a:lnTo>
                    <a:pt x="441" y="903"/>
                  </a:lnTo>
                  <a:lnTo>
                    <a:pt x="426" y="907"/>
                  </a:lnTo>
                  <a:lnTo>
                    <a:pt x="412" y="911"/>
                  </a:lnTo>
                  <a:lnTo>
                    <a:pt x="397" y="915"/>
                  </a:lnTo>
                  <a:lnTo>
                    <a:pt x="383" y="920"/>
                  </a:lnTo>
                  <a:lnTo>
                    <a:pt x="369" y="925"/>
                  </a:lnTo>
                  <a:lnTo>
                    <a:pt x="356" y="931"/>
                  </a:lnTo>
                  <a:lnTo>
                    <a:pt x="342" y="937"/>
                  </a:lnTo>
                  <a:lnTo>
                    <a:pt x="329" y="943"/>
                  </a:lnTo>
                  <a:lnTo>
                    <a:pt x="316" y="949"/>
                  </a:lnTo>
                  <a:lnTo>
                    <a:pt x="291" y="963"/>
                  </a:lnTo>
                  <a:lnTo>
                    <a:pt x="266" y="979"/>
                  </a:lnTo>
                  <a:lnTo>
                    <a:pt x="254" y="987"/>
                  </a:lnTo>
                  <a:lnTo>
                    <a:pt x="243" y="995"/>
                  </a:lnTo>
                  <a:lnTo>
                    <a:pt x="231" y="1004"/>
                  </a:lnTo>
                  <a:lnTo>
                    <a:pt x="220" y="1013"/>
                  </a:lnTo>
                  <a:lnTo>
                    <a:pt x="209" y="1022"/>
                  </a:lnTo>
                  <a:lnTo>
                    <a:pt x="199" y="1031"/>
                  </a:lnTo>
                  <a:lnTo>
                    <a:pt x="178" y="1051"/>
                  </a:lnTo>
                  <a:lnTo>
                    <a:pt x="168" y="1062"/>
                  </a:lnTo>
                  <a:lnTo>
                    <a:pt x="158" y="1073"/>
                  </a:lnTo>
                  <a:lnTo>
                    <a:pt x="140" y="1095"/>
                  </a:lnTo>
                  <a:lnTo>
                    <a:pt x="123" y="1118"/>
                  </a:lnTo>
                  <a:lnTo>
                    <a:pt x="114" y="1130"/>
                  </a:lnTo>
                  <a:lnTo>
                    <a:pt x="106" y="1142"/>
                  </a:lnTo>
                  <a:lnTo>
                    <a:pt x="91" y="1166"/>
                  </a:lnTo>
                  <a:lnTo>
                    <a:pt x="84" y="1179"/>
                  </a:lnTo>
                  <a:lnTo>
                    <a:pt x="77" y="1192"/>
                  </a:lnTo>
                  <a:lnTo>
                    <a:pt x="64" y="1218"/>
                  </a:lnTo>
                  <a:lnTo>
                    <a:pt x="58" y="1231"/>
                  </a:lnTo>
                  <a:lnTo>
                    <a:pt x="52" y="1245"/>
                  </a:lnTo>
                  <a:lnTo>
                    <a:pt x="41" y="1272"/>
                  </a:lnTo>
                  <a:lnTo>
                    <a:pt x="32" y="1301"/>
                  </a:lnTo>
                  <a:lnTo>
                    <a:pt x="28" y="1315"/>
                  </a:lnTo>
                  <a:lnTo>
                    <a:pt x="24" y="1330"/>
                  </a:lnTo>
                  <a:lnTo>
                    <a:pt x="20" y="1344"/>
                  </a:lnTo>
                  <a:lnTo>
                    <a:pt x="16" y="1359"/>
                  </a:lnTo>
                  <a:lnTo>
                    <a:pt x="13" y="1374"/>
                  </a:lnTo>
                  <a:lnTo>
                    <a:pt x="11" y="1389"/>
                  </a:lnTo>
                  <a:lnTo>
                    <a:pt x="8" y="1404"/>
                  </a:lnTo>
                  <a:lnTo>
                    <a:pt x="6" y="1419"/>
                  </a:lnTo>
                  <a:lnTo>
                    <a:pt x="4" y="1435"/>
                  </a:lnTo>
                  <a:lnTo>
                    <a:pt x="3" y="1450"/>
                  </a:lnTo>
                  <a:lnTo>
                    <a:pt x="2" y="1466"/>
                  </a:lnTo>
                  <a:lnTo>
                    <a:pt x="1" y="1482"/>
                  </a:lnTo>
                  <a:lnTo>
                    <a:pt x="0" y="1497"/>
                  </a:lnTo>
                  <a:lnTo>
                    <a:pt x="0" y="1513"/>
                  </a:lnTo>
                  <a:lnTo>
                    <a:pt x="0" y="1529"/>
                  </a:lnTo>
                  <a:lnTo>
                    <a:pt x="1" y="1545"/>
                  </a:lnTo>
                  <a:lnTo>
                    <a:pt x="3" y="1577"/>
                  </a:lnTo>
                  <a:lnTo>
                    <a:pt x="6" y="1608"/>
                  </a:lnTo>
                  <a:lnTo>
                    <a:pt x="8" y="1623"/>
                  </a:lnTo>
                  <a:lnTo>
                    <a:pt x="11" y="1638"/>
                  </a:lnTo>
                  <a:lnTo>
                    <a:pt x="14" y="1652"/>
                  </a:lnTo>
                  <a:lnTo>
                    <a:pt x="17" y="1667"/>
                  </a:lnTo>
                  <a:lnTo>
                    <a:pt x="20" y="1682"/>
                  </a:lnTo>
                  <a:lnTo>
                    <a:pt x="24" y="1696"/>
                  </a:lnTo>
                  <a:lnTo>
                    <a:pt x="28" y="1710"/>
                  </a:lnTo>
                  <a:lnTo>
                    <a:pt x="32" y="1724"/>
                  </a:lnTo>
                  <a:lnTo>
                    <a:pt x="37" y="1738"/>
                  </a:lnTo>
                  <a:lnTo>
                    <a:pt x="42" y="1751"/>
                  </a:lnTo>
                  <a:lnTo>
                    <a:pt x="53" y="1778"/>
                  </a:lnTo>
                  <a:lnTo>
                    <a:pt x="59" y="1791"/>
                  </a:lnTo>
                  <a:lnTo>
                    <a:pt x="65" y="1803"/>
                  </a:lnTo>
                  <a:lnTo>
                    <a:pt x="72" y="1816"/>
                  </a:lnTo>
                  <a:lnTo>
                    <a:pt x="78" y="1828"/>
                  </a:lnTo>
                  <a:lnTo>
                    <a:pt x="93" y="1852"/>
                  </a:lnTo>
                  <a:lnTo>
                    <a:pt x="100" y="1864"/>
                  </a:lnTo>
                  <a:lnTo>
                    <a:pt x="108" y="1875"/>
                  </a:lnTo>
                  <a:lnTo>
                    <a:pt x="116" y="1886"/>
                  </a:lnTo>
                  <a:lnTo>
                    <a:pt x="125" y="1897"/>
                  </a:lnTo>
                  <a:lnTo>
                    <a:pt x="142" y="1918"/>
                  </a:lnTo>
                  <a:lnTo>
                    <a:pt x="151" y="1929"/>
                  </a:lnTo>
                  <a:lnTo>
                    <a:pt x="161" y="1938"/>
                  </a:lnTo>
                  <a:lnTo>
                    <a:pt x="170" y="1948"/>
                  </a:lnTo>
                  <a:lnTo>
                    <a:pt x="180" y="1958"/>
                  </a:lnTo>
                  <a:lnTo>
                    <a:pt x="190" y="1967"/>
                  </a:lnTo>
                  <a:lnTo>
                    <a:pt x="201" y="1976"/>
                  </a:lnTo>
                  <a:lnTo>
                    <a:pt x="223" y="1993"/>
                  </a:lnTo>
                  <a:lnTo>
                    <a:pt x="234" y="2001"/>
                  </a:lnTo>
                  <a:lnTo>
                    <a:pt x="245" y="2009"/>
                  </a:lnTo>
                  <a:lnTo>
                    <a:pt x="257" y="2016"/>
                  </a:lnTo>
                  <a:lnTo>
                    <a:pt x="269" y="2024"/>
                  </a:lnTo>
                  <a:lnTo>
                    <a:pt x="293" y="2037"/>
                  </a:lnTo>
                  <a:lnTo>
                    <a:pt x="318" y="2050"/>
                  </a:lnTo>
                  <a:lnTo>
                    <a:pt x="331" y="2056"/>
                  </a:lnTo>
                  <a:lnTo>
                    <a:pt x="344" y="2061"/>
                  </a:lnTo>
                  <a:lnTo>
                    <a:pt x="358" y="2066"/>
                  </a:lnTo>
                  <a:lnTo>
                    <a:pt x="371" y="2071"/>
                  </a:lnTo>
                  <a:lnTo>
                    <a:pt x="385" y="2076"/>
                  </a:lnTo>
                  <a:lnTo>
                    <a:pt x="399" y="2080"/>
                  </a:lnTo>
                  <a:lnTo>
                    <a:pt x="428" y="2088"/>
                  </a:lnTo>
                  <a:lnTo>
                    <a:pt x="442" y="2091"/>
                  </a:lnTo>
                  <a:lnTo>
                    <a:pt x="457" y="2094"/>
                  </a:lnTo>
                  <a:lnTo>
                    <a:pt x="487" y="2099"/>
                  </a:lnTo>
                  <a:lnTo>
                    <a:pt x="502" y="2101"/>
                  </a:lnTo>
                  <a:lnTo>
                    <a:pt x="518" y="2102"/>
                  </a:lnTo>
                  <a:lnTo>
                    <a:pt x="550" y="2104"/>
                  </a:lnTo>
                  <a:lnTo>
                    <a:pt x="566" y="2105"/>
                  </a:lnTo>
                  <a:lnTo>
                    <a:pt x="582" y="2105"/>
                  </a:lnTo>
                  <a:lnTo>
                    <a:pt x="607" y="2105"/>
                  </a:lnTo>
                  <a:lnTo>
                    <a:pt x="620" y="2104"/>
                  </a:lnTo>
                  <a:lnTo>
                    <a:pt x="632" y="2103"/>
                  </a:lnTo>
                  <a:lnTo>
                    <a:pt x="657" y="2101"/>
                  </a:lnTo>
                  <a:lnTo>
                    <a:pt x="681" y="2097"/>
                  </a:lnTo>
                  <a:lnTo>
                    <a:pt x="705" y="2093"/>
                  </a:lnTo>
                  <a:lnTo>
                    <a:pt x="728" y="2088"/>
                  </a:lnTo>
                  <a:lnTo>
                    <a:pt x="740" y="2085"/>
                  </a:lnTo>
                  <a:lnTo>
                    <a:pt x="752" y="2082"/>
                  </a:lnTo>
                  <a:lnTo>
                    <a:pt x="763" y="2079"/>
                  </a:lnTo>
                  <a:lnTo>
                    <a:pt x="774" y="2076"/>
                  </a:lnTo>
                  <a:lnTo>
                    <a:pt x="795" y="2068"/>
                  </a:lnTo>
                  <a:lnTo>
                    <a:pt x="806" y="2064"/>
                  </a:lnTo>
                  <a:lnTo>
                    <a:pt x="817" y="2060"/>
                  </a:lnTo>
                  <a:lnTo>
                    <a:pt x="837" y="2051"/>
                  </a:lnTo>
                  <a:lnTo>
                    <a:pt x="857" y="2041"/>
                  </a:lnTo>
                  <a:lnTo>
                    <a:pt x="877" y="2031"/>
                  </a:lnTo>
                  <a:lnTo>
                    <a:pt x="896" y="2020"/>
                  </a:lnTo>
                  <a:lnTo>
                    <a:pt x="915" y="2008"/>
                  </a:lnTo>
                  <a:lnTo>
                    <a:pt x="932" y="1996"/>
                  </a:lnTo>
                  <a:lnTo>
                    <a:pt x="950" y="1983"/>
                  </a:lnTo>
                  <a:lnTo>
                    <a:pt x="958" y="1976"/>
                  </a:lnTo>
                  <a:lnTo>
                    <a:pt x="966" y="1970"/>
                  </a:lnTo>
                  <a:lnTo>
                    <a:pt x="983" y="1956"/>
                  </a:lnTo>
                  <a:lnTo>
                    <a:pt x="998" y="1941"/>
                  </a:lnTo>
                  <a:lnTo>
                    <a:pt x="1006" y="1934"/>
                  </a:lnTo>
                  <a:lnTo>
                    <a:pt x="1013" y="1926"/>
                  </a:lnTo>
                  <a:lnTo>
                    <a:pt x="1027" y="1911"/>
                  </a:lnTo>
                  <a:lnTo>
                    <a:pt x="1041" y="1895"/>
                  </a:lnTo>
                  <a:lnTo>
                    <a:pt x="1054" y="1879"/>
                  </a:lnTo>
                  <a:lnTo>
                    <a:pt x="1066" y="1863"/>
                  </a:lnTo>
                  <a:lnTo>
                    <a:pt x="1078" y="1846"/>
                  </a:lnTo>
                  <a:lnTo>
                    <a:pt x="1088" y="1829"/>
                  </a:lnTo>
                  <a:lnTo>
                    <a:pt x="1099" y="1811"/>
                  </a:lnTo>
                  <a:lnTo>
                    <a:pt x="1108" y="1793"/>
                  </a:lnTo>
                  <a:lnTo>
                    <a:pt x="1117" y="1775"/>
                  </a:lnTo>
                  <a:lnTo>
                    <a:pt x="1125" y="1757"/>
                  </a:lnTo>
                  <a:lnTo>
                    <a:pt x="1133" y="1738"/>
                  </a:lnTo>
                  <a:lnTo>
                    <a:pt x="907" y="1661"/>
                  </a:lnTo>
                  <a:lnTo>
                    <a:pt x="902" y="1673"/>
                  </a:lnTo>
                  <a:lnTo>
                    <a:pt x="896" y="1685"/>
                  </a:lnTo>
                  <a:lnTo>
                    <a:pt x="890" y="1696"/>
                  </a:lnTo>
                  <a:lnTo>
                    <a:pt x="884" y="1707"/>
                  </a:lnTo>
                  <a:lnTo>
                    <a:pt x="878" y="1718"/>
                  </a:lnTo>
                  <a:lnTo>
                    <a:pt x="871" y="1728"/>
                  </a:lnTo>
                  <a:lnTo>
                    <a:pt x="864" y="1738"/>
                  </a:lnTo>
                  <a:lnTo>
                    <a:pt x="856" y="1748"/>
                  </a:lnTo>
                  <a:lnTo>
                    <a:pt x="849" y="1757"/>
                  </a:lnTo>
                  <a:lnTo>
                    <a:pt x="841" y="1767"/>
                  </a:lnTo>
                  <a:lnTo>
                    <a:pt x="832" y="1775"/>
                  </a:lnTo>
                  <a:lnTo>
                    <a:pt x="824" y="1784"/>
                  </a:lnTo>
                  <a:lnTo>
                    <a:pt x="815" y="1792"/>
                  </a:lnTo>
                  <a:lnTo>
                    <a:pt x="805" y="1799"/>
                  </a:lnTo>
                  <a:lnTo>
                    <a:pt x="796" y="1807"/>
                  </a:lnTo>
                  <a:lnTo>
                    <a:pt x="786" y="1814"/>
                  </a:lnTo>
                  <a:lnTo>
                    <a:pt x="776" y="1820"/>
                  </a:lnTo>
                  <a:lnTo>
                    <a:pt x="765" y="1826"/>
                  </a:lnTo>
                  <a:lnTo>
                    <a:pt x="754" y="1832"/>
                  </a:lnTo>
                  <a:lnTo>
                    <a:pt x="743" y="1837"/>
                  </a:lnTo>
                  <a:lnTo>
                    <a:pt x="731" y="1842"/>
                  </a:lnTo>
                  <a:lnTo>
                    <a:pt x="719" y="1847"/>
                  </a:lnTo>
                  <a:lnTo>
                    <a:pt x="707" y="1851"/>
                  </a:lnTo>
                  <a:lnTo>
                    <a:pt x="695" y="1855"/>
                  </a:lnTo>
                  <a:lnTo>
                    <a:pt x="682" y="1858"/>
                  </a:lnTo>
                  <a:lnTo>
                    <a:pt x="669" y="1861"/>
                  </a:lnTo>
                  <a:lnTo>
                    <a:pt x="656" y="1864"/>
                  </a:lnTo>
                  <a:lnTo>
                    <a:pt x="643" y="1866"/>
                  </a:lnTo>
                  <a:lnTo>
                    <a:pt x="629" y="1867"/>
                  </a:lnTo>
                  <a:lnTo>
                    <a:pt x="615" y="1868"/>
                  </a:lnTo>
                  <a:lnTo>
                    <a:pt x="600" y="1869"/>
                  </a:lnTo>
                  <a:lnTo>
                    <a:pt x="586" y="1869"/>
                  </a:lnTo>
                  <a:lnTo>
                    <a:pt x="570" y="1869"/>
                  </a:lnTo>
                  <a:lnTo>
                    <a:pt x="555" y="1868"/>
                  </a:lnTo>
                  <a:lnTo>
                    <a:pt x="540" y="1867"/>
                  </a:lnTo>
                  <a:lnTo>
                    <a:pt x="526" y="1865"/>
                  </a:lnTo>
                  <a:lnTo>
                    <a:pt x="511" y="1863"/>
                  </a:lnTo>
                  <a:lnTo>
                    <a:pt x="497" y="1860"/>
                  </a:lnTo>
                  <a:lnTo>
                    <a:pt x="483" y="1857"/>
                  </a:lnTo>
                  <a:lnTo>
                    <a:pt x="469" y="1853"/>
                  </a:lnTo>
                  <a:lnTo>
                    <a:pt x="455" y="1848"/>
                  </a:lnTo>
                  <a:lnTo>
                    <a:pt x="442" y="1843"/>
                  </a:lnTo>
                  <a:lnTo>
                    <a:pt x="429" y="1838"/>
                  </a:lnTo>
                  <a:lnTo>
                    <a:pt x="417" y="1832"/>
                  </a:lnTo>
                  <a:lnTo>
                    <a:pt x="405" y="1825"/>
                  </a:lnTo>
                  <a:lnTo>
                    <a:pt x="399" y="1821"/>
                  </a:lnTo>
                  <a:lnTo>
                    <a:pt x="393" y="1817"/>
                  </a:lnTo>
                  <a:lnTo>
                    <a:pt x="382" y="1809"/>
                  </a:lnTo>
                  <a:lnTo>
                    <a:pt x="371" y="1801"/>
                  </a:lnTo>
                  <a:lnTo>
                    <a:pt x="360" y="1792"/>
                  </a:lnTo>
                  <a:lnTo>
                    <a:pt x="350" y="1782"/>
                  </a:lnTo>
                  <a:lnTo>
                    <a:pt x="340" y="1771"/>
                  </a:lnTo>
                  <a:lnTo>
                    <a:pt x="336" y="1766"/>
                  </a:lnTo>
                  <a:lnTo>
                    <a:pt x="331" y="1760"/>
                  </a:lnTo>
                  <a:lnTo>
                    <a:pt x="323" y="1748"/>
                  </a:lnTo>
                  <a:lnTo>
                    <a:pt x="315" y="1736"/>
                  </a:lnTo>
                  <a:lnTo>
                    <a:pt x="307" y="1723"/>
                  </a:lnTo>
                  <a:lnTo>
                    <a:pt x="300" y="1709"/>
                  </a:lnTo>
                  <a:lnTo>
                    <a:pt x="294" y="1694"/>
                  </a:lnTo>
                  <a:lnTo>
                    <a:pt x="288" y="1679"/>
                  </a:lnTo>
                  <a:lnTo>
                    <a:pt x="283" y="1663"/>
                  </a:lnTo>
                  <a:lnTo>
                    <a:pt x="279" y="1646"/>
                  </a:lnTo>
                  <a:lnTo>
                    <a:pt x="275" y="1629"/>
                  </a:lnTo>
                  <a:lnTo>
                    <a:pt x="272" y="1611"/>
                  </a:lnTo>
                  <a:lnTo>
                    <a:pt x="270" y="1592"/>
                  </a:lnTo>
                  <a:lnTo>
                    <a:pt x="268" y="1573"/>
                  </a:lnTo>
                  <a:lnTo>
                    <a:pt x="702" y="1573"/>
                  </a:lnTo>
                  <a:lnTo>
                    <a:pt x="1137" y="1573"/>
                  </a:lnTo>
                  <a:close/>
                  <a:moveTo>
                    <a:pt x="868" y="1379"/>
                  </a:moveTo>
                  <a:lnTo>
                    <a:pt x="273" y="1379"/>
                  </a:lnTo>
                  <a:lnTo>
                    <a:pt x="275" y="1366"/>
                  </a:lnTo>
                  <a:lnTo>
                    <a:pt x="277" y="1353"/>
                  </a:lnTo>
                  <a:lnTo>
                    <a:pt x="280" y="1341"/>
                  </a:lnTo>
                  <a:lnTo>
                    <a:pt x="284" y="1328"/>
                  </a:lnTo>
                  <a:lnTo>
                    <a:pt x="288" y="1315"/>
                  </a:lnTo>
                  <a:lnTo>
                    <a:pt x="292" y="1303"/>
                  </a:lnTo>
                  <a:lnTo>
                    <a:pt x="297" y="1291"/>
                  </a:lnTo>
                  <a:lnTo>
                    <a:pt x="303" y="1279"/>
                  </a:lnTo>
                  <a:lnTo>
                    <a:pt x="309" y="1267"/>
                  </a:lnTo>
                  <a:lnTo>
                    <a:pt x="316" y="1255"/>
                  </a:lnTo>
                  <a:lnTo>
                    <a:pt x="323" y="1244"/>
                  </a:lnTo>
                  <a:lnTo>
                    <a:pt x="330" y="1233"/>
                  </a:lnTo>
                  <a:lnTo>
                    <a:pt x="338" y="1222"/>
                  </a:lnTo>
                  <a:lnTo>
                    <a:pt x="347" y="1211"/>
                  </a:lnTo>
                  <a:lnTo>
                    <a:pt x="356" y="1201"/>
                  </a:lnTo>
                  <a:lnTo>
                    <a:pt x="365" y="1192"/>
                  </a:lnTo>
                  <a:lnTo>
                    <a:pt x="375" y="1182"/>
                  </a:lnTo>
                  <a:lnTo>
                    <a:pt x="386" y="1174"/>
                  </a:lnTo>
                  <a:lnTo>
                    <a:pt x="397" y="1165"/>
                  </a:lnTo>
                  <a:lnTo>
                    <a:pt x="408" y="1157"/>
                  </a:lnTo>
                  <a:lnTo>
                    <a:pt x="420" y="1150"/>
                  </a:lnTo>
                  <a:lnTo>
                    <a:pt x="432" y="1143"/>
                  </a:lnTo>
                  <a:lnTo>
                    <a:pt x="445" y="1136"/>
                  </a:lnTo>
                  <a:lnTo>
                    <a:pt x="458" y="1131"/>
                  </a:lnTo>
                  <a:lnTo>
                    <a:pt x="471" y="1125"/>
                  </a:lnTo>
                  <a:lnTo>
                    <a:pt x="478" y="1123"/>
                  </a:lnTo>
                  <a:lnTo>
                    <a:pt x="485" y="1121"/>
                  </a:lnTo>
                  <a:lnTo>
                    <a:pt x="500" y="1117"/>
                  </a:lnTo>
                  <a:lnTo>
                    <a:pt x="514" y="1114"/>
                  </a:lnTo>
                  <a:lnTo>
                    <a:pt x="530" y="1111"/>
                  </a:lnTo>
                  <a:lnTo>
                    <a:pt x="545" y="1109"/>
                  </a:lnTo>
                  <a:lnTo>
                    <a:pt x="561" y="1108"/>
                  </a:lnTo>
                  <a:lnTo>
                    <a:pt x="577" y="1108"/>
                  </a:lnTo>
                  <a:lnTo>
                    <a:pt x="593" y="1108"/>
                  </a:lnTo>
                  <a:lnTo>
                    <a:pt x="609" y="1109"/>
                  </a:lnTo>
                  <a:lnTo>
                    <a:pt x="624" y="1111"/>
                  </a:lnTo>
                  <a:lnTo>
                    <a:pt x="639" y="1113"/>
                  </a:lnTo>
                  <a:lnTo>
                    <a:pt x="653" y="1116"/>
                  </a:lnTo>
                  <a:lnTo>
                    <a:pt x="661" y="1118"/>
                  </a:lnTo>
                  <a:lnTo>
                    <a:pt x="667" y="1120"/>
                  </a:lnTo>
                  <a:lnTo>
                    <a:pt x="681" y="1124"/>
                  </a:lnTo>
                  <a:lnTo>
                    <a:pt x="694" y="1129"/>
                  </a:lnTo>
                  <a:lnTo>
                    <a:pt x="707" y="1134"/>
                  </a:lnTo>
                  <a:lnTo>
                    <a:pt x="719" y="1140"/>
                  </a:lnTo>
                  <a:lnTo>
                    <a:pt x="731" y="1147"/>
                  </a:lnTo>
                  <a:lnTo>
                    <a:pt x="743" y="1154"/>
                  </a:lnTo>
                  <a:lnTo>
                    <a:pt x="754" y="1161"/>
                  </a:lnTo>
                  <a:lnTo>
                    <a:pt x="764" y="1169"/>
                  </a:lnTo>
                  <a:lnTo>
                    <a:pt x="774" y="1178"/>
                  </a:lnTo>
                  <a:lnTo>
                    <a:pt x="784" y="1187"/>
                  </a:lnTo>
                  <a:lnTo>
                    <a:pt x="793" y="1196"/>
                  </a:lnTo>
                  <a:lnTo>
                    <a:pt x="801" y="1206"/>
                  </a:lnTo>
                  <a:lnTo>
                    <a:pt x="809" y="1216"/>
                  </a:lnTo>
                  <a:lnTo>
                    <a:pt x="817" y="1227"/>
                  </a:lnTo>
                  <a:lnTo>
                    <a:pt x="824" y="1238"/>
                  </a:lnTo>
                  <a:lnTo>
                    <a:pt x="830" y="1249"/>
                  </a:lnTo>
                  <a:lnTo>
                    <a:pt x="836" y="1261"/>
                  </a:lnTo>
                  <a:lnTo>
                    <a:pt x="842" y="1273"/>
                  </a:lnTo>
                  <a:lnTo>
                    <a:pt x="847" y="1285"/>
                  </a:lnTo>
                  <a:lnTo>
                    <a:pt x="852" y="1298"/>
                  </a:lnTo>
                  <a:lnTo>
                    <a:pt x="856" y="1311"/>
                  </a:lnTo>
                  <a:lnTo>
                    <a:pt x="859" y="1324"/>
                  </a:lnTo>
                  <a:lnTo>
                    <a:pt x="862" y="1337"/>
                  </a:lnTo>
                  <a:lnTo>
                    <a:pt x="864" y="1351"/>
                  </a:lnTo>
                  <a:lnTo>
                    <a:pt x="866" y="1365"/>
                  </a:lnTo>
                  <a:lnTo>
                    <a:pt x="868" y="13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3200"/>
            </a:p>
          </p:txBody>
        </p:sp>
      </p:grpSp>
      <p:sp>
        <p:nvSpPr>
          <p:cNvPr id="10" name="(c)" hidden="1"/>
          <p:cNvSpPr txBox="1"/>
          <p:nvPr userDrawn="1"/>
        </p:nvSpPr>
        <p:spPr>
          <a:xfrm>
            <a:off x="12023386" y="6891795"/>
            <a:ext cx="16190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elo</a:t>
            </a:r>
            <a:endParaRPr lang="en-GB" sz="200" dirty="0" err="1">
              <a:solidFill>
                <a:schemeClr val="bg1"/>
              </a:solidFill>
              <a:latin typeface="+mn-lt"/>
            </a:endParaRPr>
          </a:p>
        </p:txBody>
      </p:sp>
      <p:pic>
        <p:nvPicPr>
          <p:cNvPr id="11" name="(logo)" descr="Z:\GRW (grow)\logot\copyright_grow.png" hidden="1"/>
          <p:cNvPicPr>
            <a:picLocks noChangeAspect="1" noChangeArrowheads="1"/>
          </p:cNvPicPr>
          <p:nvPr userDrawn="1"/>
        </p:nvPicPr>
        <p:blipFill>
          <a:blip r:embed="rId33"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in paikkamerkki 3">
            <a:extLst>
              <a:ext uri="{FF2B5EF4-FFF2-40B4-BE49-F238E27FC236}">
                <a16:creationId xmlns:a16="http://schemas.microsoft.com/office/drawing/2014/main" id="{C8A91821-76B3-CB8D-B684-BC318D647471}"/>
              </a:ext>
            </a:extLst>
          </p:cNvPr>
          <p:cNvSpPr>
            <a:spLocks noGrp="1"/>
          </p:cNvSpPr>
          <p:nvPr>
            <p:ph type="body" idx="1"/>
          </p:nvPr>
        </p:nvSpPr>
        <p:spPr>
          <a:xfrm>
            <a:off x="766763" y="1825625"/>
            <a:ext cx="10889559" cy="4195663"/>
          </a:xfrm>
          <a:prstGeom prst="rect">
            <a:avLst/>
          </a:prstGeom>
        </p:spPr>
        <p:txBody>
          <a:bodyPr vert="horz" lIns="91440" tIns="45720" rIns="91440" bIns="45720" rtlCol="0">
            <a:noAutofit/>
          </a:bodyPr>
          <a:lstStyle/>
          <a:p>
            <a:pPr lvl="0"/>
            <a:r>
              <a:rPr lang="fi-FI" dirty="0"/>
              <a:t>Muokkaa tekstin perustyylejä napsauttamalla</a:t>
            </a:r>
          </a:p>
          <a:p>
            <a:pPr lvl="2"/>
            <a:r>
              <a:rPr lang="fi-FI" dirty="0"/>
              <a:t>Toinen taso</a:t>
            </a:r>
          </a:p>
          <a:p>
            <a:pPr lvl="3"/>
            <a:r>
              <a:rPr lang="fi-FI" dirty="0"/>
              <a:t>Kolmas taso</a:t>
            </a:r>
          </a:p>
          <a:p>
            <a:pPr lvl="4"/>
            <a:r>
              <a:rPr lang="fi-FI" dirty="0"/>
              <a:t>Neljäs taso</a:t>
            </a:r>
          </a:p>
          <a:p>
            <a:pPr lvl="5"/>
            <a:r>
              <a:rPr lang="fi-FI" dirty="0"/>
              <a:t>Viides taso</a:t>
            </a:r>
          </a:p>
          <a:p>
            <a:pPr lvl="6"/>
            <a:r>
              <a:rPr lang="fi-FI" dirty="0"/>
              <a:t>Kuudes taso</a:t>
            </a:r>
          </a:p>
        </p:txBody>
      </p:sp>
      <p:sp>
        <p:nvSpPr>
          <p:cNvPr id="3" name="Date Placeholder 3">
            <a:extLst>
              <a:ext uri="{FF2B5EF4-FFF2-40B4-BE49-F238E27FC236}">
                <a16:creationId xmlns:a16="http://schemas.microsoft.com/office/drawing/2014/main" id="{A90E9882-10BB-D621-E396-BCE0FEE4967E}"/>
              </a:ext>
            </a:extLst>
          </p:cNvPr>
          <p:cNvSpPr>
            <a:spLocks noGrp="1"/>
          </p:cNvSpPr>
          <p:nvPr>
            <p:ph type="dt" sz="half" idx="2"/>
          </p:nvPr>
        </p:nvSpPr>
        <p:spPr>
          <a:xfrm>
            <a:off x="6816080" y="6539825"/>
            <a:ext cx="4320480" cy="144314"/>
          </a:xfrm>
          <a:prstGeom prst="rect">
            <a:avLst/>
          </a:prstGeom>
        </p:spPr>
        <p:txBody>
          <a:bodyPr vert="horz" lIns="0" tIns="0" rIns="0" bIns="0" rtlCol="0" anchor="ctr" anchorCtr="0">
            <a:noAutofit/>
          </a:bodyPr>
          <a:lstStyle>
            <a:lvl1pPr algn="l">
              <a:defRPr sz="800" b="1" spc="0" baseline="0">
                <a:solidFill>
                  <a:schemeClr val="tx1"/>
                </a:solidFill>
              </a:defRPr>
            </a:lvl1pPr>
          </a:lstStyle>
          <a:p>
            <a:r>
              <a:rPr lang="fi-FI"/>
              <a:t>1.1.–30.9.2024</a:t>
            </a:r>
            <a:endParaRPr lang="fi-FI" dirty="0"/>
          </a:p>
        </p:txBody>
      </p:sp>
      <p:sp>
        <p:nvSpPr>
          <p:cNvPr id="5" name="Footer Placeholder 4">
            <a:extLst>
              <a:ext uri="{FF2B5EF4-FFF2-40B4-BE49-F238E27FC236}">
                <a16:creationId xmlns:a16="http://schemas.microsoft.com/office/drawing/2014/main" id="{40F84F6D-B9B3-27A1-AB08-0DAF75C83CA2}"/>
              </a:ext>
            </a:extLst>
          </p:cNvPr>
          <p:cNvSpPr>
            <a:spLocks noGrp="1"/>
          </p:cNvSpPr>
          <p:nvPr>
            <p:ph type="ftr" sz="quarter" idx="3"/>
          </p:nvPr>
        </p:nvSpPr>
        <p:spPr>
          <a:xfrm>
            <a:off x="1270001" y="6539825"/>
            <a:ext cx="4105919" cy="144016"/>
          </a:xfrm>
          <a:prstGeom prst="rect">
            <a:avLst/>
          </a:prstGeom>
        </p:spPr>
        <p:txBody>
          <a:bodyPr vert="horz" lIns="0" tIns="0" rIns="0" bIns="0" rtlCol="0" anchor="ctr" anchorCtr="0">
            <a:noAutofit/>
          </a:bodyPr>
          <a:lstStyle>
            <a:lvl1pPr algn="r">
              <a:defRPr sz="800" b="1" spc="0" baseline="0">
                <a:solidFill>
                  <a:schemeClr val="tx1"/>
                </a:solidFill>
              </a:defRPr>
            </a:lvl1pPr>
          </a:lstStyle>
          <a:p>
            <a:r>
              <a:rPr lang="fi-FI"/>
              <a:t>Osavuosikatsaus</a:t>
            </a:r>
            <a:endParaRPr lang="fi-FI" dirty="0"/>
          </a:p>
        </p:txBody>
      </p:sp>
      <p:cxnSp>
        <p:nvCxnSpPr>
          <p:cNvPr id="6" name="Suora yhdysviiva 5">
            <a:extLst>
              <a:ext uri="{FF2B5EF4-FFF2-40B4-BE49-F238E27FC236}">
                <a16:creationId xmlns:a16="http://schemas.microsoft.com/office/drawing/2014/main" id="{93A6EA6A-40CA-5235-82AA-237B3171244E}"/>
              </a:ext>
            </a:extLst>
          </p:cNvPr>
          <p:cNvCxnSpPr>
            <a:cxnSpLocks/>
          </p:cNvCxnSpPr>
          <p:nvPr userDrawn="1"/>
        </p:nvCxnSpPr>
        <p:spPr>
          <a:xfrm>
            <a:off x="5519936" y="6611833"/>
            <a:ext cx="115212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AF085BFA-091E-B243-2224-95110B86BDE6}"/>
              </a:ext>
            </a:extLst>
          </p:cNvPr>
          <p:cNvSpPr>
            <a:spLocks noGrp="1"/>
          </p:cNvSpPr>
          <p:nvPr>
            <p:ph type="sldNum" sz="quarter" idx="4"/>
          </p:nvPr>
        </p:nvSpPr>
        <p:spPr>
          <a:xfrm>
            <a:off x="766763" y="6539825"/>
            <a:ext cx="503238" cy="144016"/>
          </a:xfrm>
          <a:prstGeom prst="rect">
            <a:avLst/>
          </a:prstGeom>
        </p:spPr>
        <p:txBody>
          <a:bodyPr vert="horz" lIns="0" tIns="0" rIns="0" bIns="0" rtlCol="0" anchor="ctr" anchorCtr="0">
            <a:noAutofit/>
          </a:bodyPr>
          <a:lstStyle>
            <a:lvl1pPr algn="l">
              <a:defRPr sz="900" spc="0" baseline="0">
                <a:solidFill>
                  <a:schemeClr val="tx1"/>
                </a:solidFill>
              </a:defRPr>
            </a:lvl1pPr>
          </a:lstStyle>
          <a:p>
            <a:fld id="{34CC568C-4EA3-4B45-B5AC-3090CBF34C36}" type="slidenum">
              <a:rPr lang="fi-FI" smtClean="0"/>
              <a:pPr/>
              <a:t>‹#›</a:t>
            </a:fld>
            <a:endParaRPr lang="fi-FI" dirty="0"/>
          </a:p>
        </p:txBody>
      </p:sp>
    </p:spTree>
    <p:extLst>
      <p:ext uri="{BB962C8B-B14F-4D97-AF65-F5344CB8AC3E}">
        <p14:creationId xmlns:p14="http://schemas.microsoft.com/office/powerpoint/2010/main" val="1140128186"/>
      </p:ext>
    </p:extLst>
  </p:cSld>
  <p:clrMap bg1="lt1" tx1="dk1" bg2="lt2" tx2="dk2" accent1="accent1" accent2="accent2" accent3="accent3" accent4="accent4" accent5="accent5" accent6="accent6" hlink="hlink" folHlink="folHlink"/>
  <p:sldLayoutIdLst>
    <p:sldLayoutId id="2147483949" r:id="rId1"/>
    <p:sldLayoutId id="2147483956" r:id="rId2"/>
    <p:sldLayoutId id="2147483953" r:id="rId3"/>
    <p:sldLayoutId id="2147483955" r:id="rId4"/>
    <p:sldLayoutId id="2147483951" r:id="rId5"/>
    <p:sldLayoutId id="2147483950" r:id="rId6"/>
    <p:sldLayoutId id="2147483952" r:id="rId7"/>
    <p:sldLayoutId id="2147483954" r:id="rId8"/>
    <p:sldLayoutId id="2147483947" r:id="rId9"/>
    <p:sldLayoutId id="2147483923" r:id="rId10"/>
    <p:sldLayoutId id="2147483958" r:id="rId11"/>
    <p:sldLayoutId id="2147483957" r:id="rId12"/>
    <p:sldLayoutId id="2147483943" r:id="rId13"/>
    <p:sldLayoutId id="2147483944" r:id="rId14"/>
    <p:sldLayoutId id="2147483913" r:id="rId15"/>
    <p:sldLayoutId id="2147483930" r:id="rId16"/>
    <p:sldLayoutId id="2147483945" r:id="rId17"/>
    <p:sldLayoutId id="2147483946" r:id="rId18"/>
    <p:sldLayoutId id="2147483933" r:id="rId19"/>
    <p:sldLayoutId id="2147483926" r:id="rId20"/>
    <p:sldLayoutId id="2147483927" r:id="rId21"/>
    <p:sldLayoutId id="2147483918" r:id="rId22"/>
    <p:sldLayoutId id="2147483934" r:id="rId23"/>
    <p:sldLayoutId id="2147483970" r:id="rId24"/>
    <p:sldLayoutId id="2147483928" r:id="rId25"/>
    <p:sldLayoutId id="2147483929" r:id="rId26"/>
    <p:sldLayoutId id="2147483910" r:id="rId27"/>
    <p:sldLayoutId id="2147483936" r:id="rId28"/>
    <p:sldLayoutId id="2147483969" r:id="rId29"/>
    <p:sldLayoutId id="2147483973" r:id="rId30"/>
    <p:sldLayoutId id="2147483974"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1219170" rtl="0" eaLnBrk="1" latinLnBrk="0" hangingPunct="1">
        <a:lnSpc>
          <a:spcPct val="90000"/>
        </a:lnSpc>
        <a:spcBef>
          <a:spcPct val="0"/>
        </a:spcBef>
        <a:buNone/>
        <a:defRPr sz="4000" b="1" kern="1200" spc="-50" baseline="0">
          <a:solidFill>
            <a:srgbClr val="000000"/>
          </a:solidFill>
          <a:latin typeface="+mj-lt"/>
          <a:ea typeface="+mj-ea"/>
          <a:cs typeface="+mj-cs"/>
        </a:defRPr>
      </a:lvl1pPr>
    </p:titleStyle>
    <p:bodyStyle>
      <a:lvl1pPr marL="222250" indent="-2222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155" userDrawn="1">
          <p15:clr>
            <a:srgbClr val="F26B43"/>
          </p15:clr>
        </p15:guide>
        <p15:guide id="4" pos="347" userDrawn="1">
          <p15:clr>
            <a:srgbClr val="F26B43"/>
          </p15:clr>
        </p15:guide>
        <p15:guide id="5" pos="7333" userDrawn="1">
          <p15:clr>
            <a:srgbClr val="F26B43"/>
          </p15:clr>
        </p15:guide>
        <p15:guide id="6" pos="2525" userDrawn="1">
          <p15:clr>
            <a:srgbClr val="F26B43"/>
          </p15:clr>
        </p15:guide>
        <p15:guide id="7" orient="horz" pos="3793" userDrawn="1">
          <p15:clr>
            <a:srgbClr val="F26B43"/>
          </p15:clr>
        </p15:guide>
        <p15:guide id="8" orient="horz" pos="1207" userDrawn="1">
          <p15:clr>
            <a:srgbClr val="F26B43"/>
          </p15:clr>
        </p15:guide>
        <p15:guide id="9" orient="horz" pos="157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emf"/><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tsikko 26">
            <a:extLst>
              <a:ext uri="{FF2B5EF4-FFF2-40B4-BE49-F238E27FC236}">
                <a16:creationId xmlns:a16="http://schemas.microsoft.com/office/drawing/2014/main" id="{1ECB0AF7-75EB-87C9-5DDE-D67A671F1A08}"/>
              </a:ext>
            </a:extLst>
          </p:cNvPr>
          <p:cNvSpPr>
            <a:spLocks noGrp="1"/>
          </p:cNvSpPr>
          <p:nvPr>
            <p:ph type="ctrTitle"/>
          </p:nvPr>
        </p:nvSpPr>
        <p:spPr/>
        <p:txBody>
          <a:bodyPr/>
          <a:lstStyle/>
          <a:p>
            <a:r>
              <a:rPr lang="fi-FI" dirty="0"/>
              <a:t>Osavuosikatsaus</a:t>
            </a:r>
            <a:br>
              <a:rPr lang="fi-FI" dirty="0"/>
            </a:br>
            <a:r>
              <a:rPr lang="fi-FI" dirty="0"/>
              <a:t>1.1.–30.9.2024</a:t>
            </a:r>
          </a:p>
        </p:txBody>
      </p:sp>
      <p:sp>
        <p:nvSpPr>
          <p:cNvPr id="28" name="Alaotsikko 27">
            <a:extLst>
              <a:ext uri="{FF2B5EF4-FFF2-40B4-BE49-F238E27FC236}">
                <a16:creationId xmlns:a16="http://schemas.microsoft.com/office/drawing/2014/main" id="{62E5A2F3-6597-6525-E826-39168D90D325}"/>
              </a:ext>
            </a:extLst>
          </p:cNvPr>
          <p:cNvSpPr>
            <a:spLocks noGrp="1"/>
          </p:cNvSpPr>
          <p:nvPr>
            <p:ph type="subTitle" idx="1"/>
          </p:nvPr>
        </p:nvSpPr>
        <p:spPr/>
        <p:txBody>
          <a:bodyPr/>
          <a:lstStyle/>
          <a:p>
            <a:r>
              <a:rPr lang="fi-FI" dirty="0">
                <a:solidFill>
                  <a:prstClr val="white"/>
                </a:solidFill>
                <a:latin typeface="+mj-lt"/>
              </a:rPr>
              <a:t>Keskinäinen Työeläkevakuutusyhtiö Elo</a:t>
            </a:r>
          </a:p>
          <a:p>
            <a:endParaRPr lang="fi-FI" dirty="0"/>
          </a:p>
        </p:txBody>
      </p:sp>
    </p:spTree>
    <p:extLst>
      <p:ext uri="{BB962C8B-B14F-4D97-AF65-F5344CB8AC3E}">
        <p14:creationId xmlns:p14="http://schemas.microsoft.com/office/powerpoint/2010/main" val="87384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CFAA46AB-AB3F-8D88-4B10-DAD4F5D39EA4}"/>
              </a:ext>
            </a:extLst>
          </p:cNvPr>
          <p:cNvSpPr>
            <a:spLocks noGrp="1"/>
          </p:cNvSpPr>
          <p:nvPr>
            <p:ph type="body" sz="quarter" idx="11"/>
          </p:nvPr>
        </p:nvSpPr>
        <p:spPr>
          <a:xfrm>
            <a:off x="558368" y="1980000"/>
            <a:ext cx="4889560" cy="3969280"/>
          </a:xfrm>
        </p:spPr>
        <p:txBody>
          <a:bodyPr/>
          <a:lstStyle/>
          <a:p>
            <a:pPr marL="342000" indent="-342000"/>
            <a:r>
              <a:rPr lang="fi-FI" dirty="0">
                <a:solidFill>
                  <a:schemeClr val="tx1"/>
                </a:solidFill>
              </a:rPr>
              <a:t>Liikekulutehokkuutemme parani edelleen ja hoitokustannustulolla katettavat liikekulut vähenivät 2,6 miljoona edellisvuodesta. </a:t>
            </a:r>
          </a:p>
          <a:p>
            <a:pPr marL="342000" indent="-342000"/>
            <a:r>
              <a:rPr lang="fi-FI" dirty="0">
                <a:solidFill>
                  <a:schemeClr val="tx1"/>
                </a:solidFill>
              </a:rPr>
              <a:t>TyEL-vakuutuksen hoitomaksun määräytymisperuste vuodelle 2025 on jo vahvistettu ja asiakkaiden kuukausittain maksama hoitomaksu alenee keskimäärin 15 % vuoden 2025 alusta alkaen.</a:t>
            </a:r>
          </a:p>
          <a:p>
            <a:pPr marL="342000" indent="-342000"/>
            <a:r>
              <a:rPr lang="fi-FI" dirty="0">
                <a:solidFill>
                  <a:schemeClr val="tx1"/>
                </a:solidFill>
              </a:rPr>
              <a:t>Maksuissa huomioidaan myös pitkäaikainen asiakkuus ja vakuutuksenottajat saavat pysyvyysalennuksen, joka alentaa maksua edelleen.</a:t>
            </a:r>
          </a:p>
          <a:p>
            <a:endParaRPr lang="fi-FI" dirty="0">
              <a:solidFill>
                <a:srgbClr val="FF0000"/>
              </a:solidFill>
            </a:endParaRPr>
          </a:p>
        </p:txBody>
      </p:sp>
      <p:sp>
        <p:nvSpPr>
          <p:cNvPr id="3" name="Otsikko 2">
            <a:extLst>
              <a:ext uri="{FF2B5EF4-FFF2-40B4-BE49-F238E27FC236}">
                <a16:creationId xmlns:a16="http://schemas.microsoft.com/office/drawing/2014/main" id="{A45382F0-9314-8BE7-1851-48E25E0B2A59}"/>
              </a:ext>
            </a:extLst>
          </p:cNvPr>
          <p:cNvSpPr>
            <a:spLocks noGrp="1"/>
          </p:cNvSpPr>
          <p:nvPr>
            <p:ph type="title"/>
          </p:nvPr>
        </p:nvSpPr>
        <p:spPr/>
        <p:txBody>
          <a:bodyPr/>
          <a:lstStyle/>
          <a:p>
            <a:r>
              <a:rPr lang="fi-FI" dirty="0">
                <a:solidFill>
                  <a:schemeClr val="tx1"/>
                </a:solidFill>
              </a:rPr>
              <a:t>Elon parantunut kustannustehokkuus tarkoittaa asiakkaille edullisempia vakuutusmaksuja</a:t>
            </a:r>
            <a:endParaRPr lang="fi-FI" b="0" dirty="0">
              <a:solidFill>
                <a:schemeClr val="tx1"/>
              </a:solidFill>
            </a:endParaRPr>
          </a:p>
        </p:txBody>
      </p:sp>
      <p:sp>
        <p:nvSpPr>
          <p:cNvPr id="5" name="Alatunnisteen paikkamerkki 4">
            <a:extLst>
              <a:ext uri="{FF2B5EF4-FFF2-40B4-BE49-F238E27FC236}">
                <a16:creationId xmlns:a16="http://schemas.microsoft.com/office/drawing/2014/main" id="{0E1D62CD-414A-3E95-244A-86523F3F8AFA}"/>
              </a:ext>
            </a:extLst>
          </p:cNvPr>
          <p:cNvSpPr>
            <a:spLocks noGrp="1"/>
          </p:cNvSpPr>
          <p:nvPr>
            <p:ph type="ftr" sz="quarter" idx="3"/>
          </p:nvPr>
        </p:nvSpPr>
        <p:spPr/>
        <p:txBody>
          <a:bodyPr/>
          <a:lstStyle/>
          <a:p>
            <a:r>
              <a:rPr lang="fi-FI"/>
              <a:t>Osavuosikatsaus</a:t>
            </a:r>
            <a:endParaRPr lang="fi-FI" dirty="0"/>
          </a:p>
        </p:txBody>
      </p:sp>
      <p:sp>
        <p:nvSpPr>
          <p:cNvPr id="4" name="Alaotsikko 7">
            <a:extLst>
              <a:ext uri="{FF2B5EF4-FFF2-40B4-BE49-F238E27FC236}">
                <a16:creationId xmlns:a16="http://schemas.microsoft.com/office/drawing/2014/main" id="{606382CF-D7CD-06CF-68BC-D5E50C705D39}"/>
              </a:ext>
            </a:extLst>
          </p:cNvPr>
          <p:cNvSpPr txBox="1">
            <a:spLocks/>
          </p:cNvSpPr>
          <p:nvPr/>
        </p:nvSpPr>
        <p:spPr>
          <a:xfrm>
            <a:off x="6600056" y="1844824"/>
            <a:ext cx="5041131" cy="288032"/>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000"/>
              </a:spcBef>
              <a:spcAft>
                <a:spcPts val="0"/>
              </a:spcAft>
              <a:buFont typeface="Arial" panose="020B0604020202020204" pitchFamily="34" charset="0"/>
              <a:buNone/>
              <a:tabLst/>
              <a:defRPr sz="2400" b="1" kern="1200" spc="0" baseline="0">
                <a:solidFill>
                  <a:schemeClr val="tx1"/>
                </a:solidFill>
                <a:latin typeface="+mn-lt"/>
                <a:ea typeface="+mn-ea"/>
                <a:cs typeface="+mn-cs"/>
              </a:defRPr>
            </a:lvl1pPr>
            <a:lvl2pPr marL="609585" indent="0" algn="ctr" defTabSz="1219170" rtl="0" eaLnBrk="1" latinLnBrk="0" hangingPunct="1">
              <a:lnSpc>
                <a:spcPct val="90000"/>
              </a:lnSpc>
              <a:spcBef>
                <a:spcPts val="1000"/>
              </a:spcBef>
              <a:spcAft>
                <a:spcPts val="0"/>
              </a:spcAft>
              <a:buFont typeface="Arial" panose="020B0604020202020204" pitchFamily="34" charset="0"/>
              <a:buNone/>
              <a:tabLst/>
              <a:defRPr sz="2000" kern="1200" spc="0" baseline="0">
                <a:solidFill>
                  <a:schemeClr val="tx1">
                    <a:tint val="75000"/>
                  </a:schemeClr>
                </a:solidFill>
                <a:latin typeface="+mj-lt"/>
                <a:ea typeface="+mn-ea"/>
                <a:cs typeface="+mn-cs"/>
              </a:defRPr>
            </a:lvl2pPr>
            <a:lvl3pPr marL="1219170" indent="0" algn="ctr" defTabSz="1219170" rtl="0" eaLnBrk="1" latinLnBrk="0" hangingPunct="1">
              <a:lnSpc>
                <a:spcPct val="80000"/>
              </a:lnSpc>
              <a:spcBef>
                <a:spcPts val="1000"/>
              </a:spcBef>
              <a:spcAft>
                <a:spcPts val="0"/>
              </a:spcAft>
              <a:buFont typeface="STIXGeneral-Regular" pitchFamily="2" charset="2"/>
              <a:buNone/>
              <a:tabLst/>
              <a:defRPr sz="1800" kern="1200" spc="0" baseline="0">
                <a:solidFill>
                  <a:schemeClr val="tx1">
                    <a:tint val="75000"/>
                  </a:schemeClr>
                </a:solidFill>
                <a:latin typeface="+mn-lt"/>
                <a:ea typeface="+mn-ea"/>
                <a:cs typeface="+mn-cs"/>
              </a:defRPr>
            </a:lvl3pPr>
            <a:lvl4pPr marL="1828754" indent="0" algn="ctr" defTabSz="1219170" rtl="0" eaLnBrk="1" latinLnBrk="0" hangingPunct="1">
              <a:lnSpc>
                <a:spcPct val="80000"/>
              </a:lnSpc>
              <a:spcBef>
                <a:spcPts val="1000"/>
              </a:spcBef>
              <a:spcAft>
                <a:spcPts val="0"/>
              </a:spcAft>
              <a:buFont typeface="Arial" panose="020B0604020202020204" pitchFamily="34" charset="0"/>
              <a:buNone/>
              <a:tabLst/>
              <a:defRPr sz="1600" kern="1200" spc="0" baseline="0">
                <a:solidFill>
                  <a:schemeClr val="tx1">
                    <a:tint val="75000"/>
                  </a:schemeClr>
                </a:solidFill>
                <a:latin typeface="+mn-lt"/>
                <a:ea typeface="+mn-ea"/>
                <a:cs typeface="+mn-cs"/>
              </a:defRPr>
            </a:lvl4pPr>
            <a:lvl5pPr marL="2438339" indent="0" algn="ctr" defTabSz="1219170" rtl="0" eaLnBrk="1" latinLnBrk="0" hangingPunct="1">
              <a:lnSpc>
                <a:spcPct val="80000"/>
              </a:lnSpc>
              <a:spcBef>
                <a:spcPts val="1000"/>
              </a:spcBef>
              <a:spcAft>
                <a:spcPts val="0"/>
              </a:spcAft>
              <a:buFont typeface="STIXGeneral-Regular" pitchFamily="2" charset="2"/>
              <a:buNone/>
              <a:tabLst/>
              <a:defRPr sz="1400" kern="1200" spc="0" baseline="0">
                <a:solidFill>
                  <a:schemeClr val="tx1">
                    <a:tint val="75000"/>
                  </a:schemeClr>
                </a:solidFill>
                <a:latin typeface="+mn-lt"/>
                <a:ea typeface="+mn-ea"/>
                <a:cs typeface="+mn-cs"/>
              </a:defRPr>
            </a:lvl5pPr>
            <a:lvl6pPr marL="3047924" indent="0" algn="ctr" defTabSz="1219170" rtl="0" eaLnBrk="1" latinLnBrk="0" hangingPunct="1">
              <a:lnSpc>
                <a:spcPct val="80000"/>
              </a:lnSpc>
              <a:spcBef>
                <a:spcPts val="1000"/>
              </a:spcBef>
              <a:spcAft>
                <a:spcPts val="0"/>
              </a:spcAft>
              <a:buFont typeface="Arial" pitchFamily="34" charset="0"/>
              <a:buNone/>
              <a:tabLst/>
              <a:defRPr sz="1200" kern="1200" spc="0">
                <a:solidFill>
                  <a:schemeClr val="tx1">
                    <a:tint val="75000"/>
                  </a:schemeClr>
                </a:solidFill>
                <a:latin typeface="+mn-lt"/>
                <a:ea typeface="+mn-ea"/>
                <a:cs typeface="+mn-cs"/>
              </a:defRPr>
            </a:lvl6pPr>
            <a:lvl7pPr marL="3657509" indent="0" algn="ctr" defTabSz="1219170" rtl="0" eaLnBrk="1" latinLnBrk="0" hangingPunct="1">
              <a:lnSpc>
                <a:spcPct val="80000"/>
              </a:lnSpc>
              <a:spcBef>
                <a:spcPts val="1000"/>
              </a:spcBef>
              <a:spcAft>
                <a:spcPts val="0"/>
              </a:spcAft>
              <a:buFont typeface="Arial" pitchFamily="34" charset="0"/>
              <a:buNone/>
              <a:tabLst/>
              <a:defRPr sz="1000" kern="1200" spc="0">
                <a:solidFill>
                  <a:schemeClr val="tx1">
                    <a:tint val="75000"/>
                  </a:schemeClr>
                </a:solidFill>
                <a:latin typeface="+mn-lt"/>
                <a:ea typeface="+mn-ea"/>
                <a:cs typeface="+mn-cs"/>
              </a:defRPr>
            </a:lvl7pPr>
            <a:lvl8pPr marL="4267093"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8pPr>
            <a:lvl9pPr marL="4876678"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9pPr>
          </a:lstStyle>
          <a:p>
            <a:r>
              <a:rPr lang="fi-FI" sz="2000" dirty="0"/>
              <a:t>Hoitokustannustulolla katettavat liikekulut 2020–9/2024</a:t>
            </a:r>
          </a:p>
        </p:txBody>
      </p:sp>
      <p:sp>
        <p:nvSpPr>
          <p:cNvPr id="8" name="Päivämäärän paikkamerkki 7">
            <a:extLst>
              <a:ext uri="{FF2B5EF4-FFF2-40B4-BE49-F238E27FC236}">
                <a16:creationId xmlns:a16="http://schemas.microsoft.com/office/drawing/2014/main" id="{5F6C475E-379F-8D89-7D55-9BFE1F138277}"/>
              </a:ext>
            </a:extLst>
          </p:cNvPr>
          <p:cNvSpPr>
            <a:spLocks noGrp="1"/>
          </p:cNvSpPr>
          <p:nvPr>
            <p:ph type="dt" sz="half" idx="2"/>
          </p:nvPr>
        </p:nvSpPr>
        <p:spPr/>
        <p:txBody>
          <a:bodyPr/>
          <a:lstStyle/>
          <a:p>
            <a:r>
              <a:rPr lang="fi-FI"/>
              <a:t>1.1.–30.9.2024</a:t>
            </a:r>
            <a:endParaRPr lang="fi-FI" dirty="0"/>
          </a:p>
        </p:txBody>
      </p:sp>
      <p:sp>
        <p:nvSpPr>
          <p:cNvPr id="9" name="Dian numeron paikkamerkki 8">
            <a:extLst>
              <a:ext uri="{FF2B5EF4-FFF2-40B4-BE49-F238E27FC236}">
                <a16:creationId xmlns:a16="http://schemas.microsoft.com/office/drawing/2014/main" id="{813CC60B-FC9A-501D-D1CA-B30458A6D6D1}"/>
              </a:ext>
            </a:extLst>
          </p:cNvPr>
          <p:cNvSpPr>
            <a:spLocks noGrp="1"/>
          </p:cNvSpPr>
          <p:nvPr>
            <p:ph type="sldNum" sz="quarter" idx="4"/>
          </p:nvPr>
        </p:nvSpPr>
        <p:spPr/>
        <p:txBody>
          <a:bodyPr/>
          <a:lstStyle/>
          <a:p>
            <a:fld id="{34CC568C-4EA3-4B45-B5AC-3090CBF34C36}" type="slidenum">
              <a:rPr lang="fi-FI" smtClean="0"/>
              <a:pPr/>
              <a:t>10</a:t>
            </a:fld>
            <a:endParaRPr lang="fi-FI" dirty="0"/>
          </a:p>
        </p:txBody>
      </p:sp>
      <p:graphicFrame>
        <p:nvGraphicFramePr>
          <p:cNvPr id="16" name="Kaavio 15">
            <a:extLst>
              <a:ext uri="{FF2B5EF4-FFF2-40B4-BE49-F238E27FC236}">
                <a16:creationId xmlns:a16="http://schemas.microsoft.com/office/drawing/2014/main" id="{D9736D00-DEB0-4ED6-846F-9C725B83E5E6}"/>
              </a:ext>
            </a:extLst>
          </p:cNvPr>
          <p:cNvGraphicFramePr>
            <a:graphicFrameLocks/>
          </p:cNvGraphicFramePr>
          <p:nvPr>
            <p:extLst>
              <p:ext uri="{D42A27DB-BD31-4B8C-83A1-F6EECF244321}">
                <p14:modId xmlns:p14="http://schemas.microsoft.com/office/powerpoint/2010/main" val="1271232402"/>
              </p:ext>
            </p:extLst>
          </p:nvPr>
        </p:nvGraphicFramePr>
        <p:xfrm>
          <a:off x="5807968" y="2623744"/>
          <a:ext cx="6091138" cy="34695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6073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223185D-2A8B-5414-7209-C710D7F4617F}"/>
              </a:ext>
            </a:extLst>
          </p:cNvPr>
          <p:cNvSpPr>
            <a:spLocks noGrp="1"/>
          </p:cNvSpPr>
          <p:nvPr>
            <p:ph type="title"/>
          </p:nvPr>
        </p:nvSpPr>
        <p:spPr/>
        <p:txBody>
          <a:bodyPr/>
          <a:lstStyle/>
          <a:p>
            <a:r>
              <a:rPr lang="fi-FI" dirty="0">
                <a:solidFill>
                  <a:schemeClr val="tx1"/>
                </a:solidFill>
              </a:rPr>
              <a:t>Kokonaistulos oli </a:t>
            </a:r>
            <a:r>
              <a:rPr lang="fi-FI" dirty="0">
                <a:solidFill>
                  <a:schemeClr val="tx1"/>
                </a:solidFill>
                <a:latin typeface="Calibri" panose="020F0502020204030204" pitchFamily="34" charset="0"/>
                <a:ea typeface="SimSun" panose="02010600030101010101" pitchFamily="2" charset="-122"/>
                <a:cs typeface="Calibri" panose="020F0502020204030204" pitchFamily="34" charset="0"/>
              </a:rPr>
              <a:t>714 </a:t>
            </a:r>
            <a:r>
              <a:rPr lang="fi-FI" dirty="0">
                <a:solidFill>
                  <a:schemeClr val="tx1"/>
                </a:solidFill>
              </a:rPr>
              <a:t>miljoonaa euroa</a:t>
            </a:r>
          </a:p>
        </p:txBody>
      </p:sp>
      <p:sp>
        <p:nvSpPr>
          <p:cNvPr id="5" name="Alatunnisteen paikkamerkki 4">
            <a:extLst>
              <a:ext uri="{FF2B5EF4-FFF2-40B4-BE49-F238E27FC236}">
                <a16:creationId xmlns:a16="http://schemas.microsoft.com/office/drawing/2014/main" id="{79B1D201-B7D0-7433-1E23-6C423D1324DB}"/>
              </a:ext>
            </a:extLst>
          </p:cNvPr>
          <p:cNvSpPr>
            <a:spLocks noGrp="1"/>
          </p:cNvSpPr>
          <p:nvPr>
            <p:ph type="ftr" sz="quarter" idx="3"/>
          </p:nvPr>
        </p:nvSpPr>
        <p:spPr/>
        <p:txBody>
          <a:bodyPr/>
          <a:lstStyle/>
          <a:p>
            <a:r>
              <a:rPr lang="fi-FI"/>
              <a:t>Osavuosikatsaus</a:t>
            </a:r>
            <a:endParaRPr lang="fi-FI" dirty="0"/>
          </a:p>
        </p:txBody>
      </p:sp>
      <p:sp>
        <p:nvSpPr>
          <p:cNvPr id="6" name="Päivämäärän paikkamerkki 5">
            <a:extLst>
              <a:ext uri="{FF2B5EF4-FFF2-40B4-BE49-F238E27FC236}">
                <a16:creationId xmlns:a16="http://schemas.microsoft.com/office/drawing/2014/main" id="{78CF8853-76DB-45E1-7252-9CD97BC69DC4}"/>
              </a:ext>
            </a:extLst>
          </p:cNvPr>
          <p:cNvSpPr>
            <a:spLocks noGrp="1"/>
          </p:cNvSpPr>
          <p:nvPr>
            <p:ph type="dt" sz="half" idx="2"/>
          </p:nvPr>
        </p:nvSpPr>
        <p:spPr/>
        <p:txBody>
          <a:bodyPr/>
          <a:lstStyle/>
          <a:p>
            <a:r>
              <a:rPr lang="fi-FI"/>
              <a:t>1.1.–30.9.2024</a:t>
            </a:r>
            <a:endParaRPr lang="fi-FI" dirty="0"/>
          </a:p>
        </p:txBody>
      </p:sp>
      <p:sp>
        <p:nvSpPr>
          <p:cNvPr id="7" name="Dian numeron paikkamerkki 6">
            <a:extLst>
              <a:ext uri="{FF2B5EF4-FFF2-40B4-BE49-F238E27FC236}">
                <a16:creationId xmlns:a16="http://schemas.microsoft.com/office/drawing/2014/main" id="{58D38284-BEB4-03EE-5DD4-D8ED76D9E45B}"/>
              </a:ext>
            </a:extLst>
          </p:cNvPr>
          <p:cNvSpPr>
            <a:spLocks noGrp="1"/>
          </p:cNvSpPr>
          <p:nvPr>
            <p:ph type="sldNum" sz="quarter" idx="4"/>
          </p:nvPr>
        </p:nvSpPr>
        <p:spPr/>
        <p:txBody>
          <a:bodyPr/>
          <a:lstStyle/>
          <a:p>
            <a:fld id="{34CC568C-4EA3-4B45-B5AC-3090CBF34C36}" type="slidenum">
              <a:rPr lang="fi-FI" smtClean="0"/>
              <a:pPr/>
              <a:t>11</a:t>
            </a:fld>
            <a:endParaRPr lang="fi-FI" dirty="0"/>
          </a:p>
        </p:txBody>
      </p:sp>
      <p:pic>
        <p:nvPicPr>
          <p:cNvPr id="2" name="Kuva 1">
            <a:extLst>
              <a:ext uri="{FF2B5EF4-FFF2-40B4-BE49-F238E27FC236}">
                <a16:creationId xmlns:a16="http://schemas.microsoft.com/office/drawing/2014/main" id="{2A3A5D7D-5E11-62A7-FC39-D8B189A597C9}"/>
              </a:ext>
            </a:extLst>
          </p:cNvPr>
          <p:cNvPicPr/>
          <p:nvPr/>
        </p:nvPicPr>
        <p:blipFill>
          <a:blip r:embed="rId2"/>
          <a:stretch>
            <a:fillRect/>
          </a:stretch>
        </p:blipFill>
        <p:spPr>
          <a:xfrm>
            <a:off x="793750" y="2116138"/>
            <a:ext cx="8586788" cy="2673350"/>
          </a:xfrm>
          <a:prstGeom prst="rect">
            <a:avLst/>
          </a:prstGeom>
        </p:spPr>
      </p:pic>
    </p:spTree>
    <p:extLst>
      <p:ext uri="{BB962C8B-B14F-4D97-AF65-F5344CB8AC3E}">
        <p14:creationId xmlns:p14="http://schemas.microsoft.com/office/powerpoint/2010/main" val="2217772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E1A8BB-BF5A-9C6F-CFD8-1DEAF23E65CD}"/>
              </a:ext>
            </a:extLst>
          </p:cNvPr>
          <p:cNvSpPr>
            <a:spLocks noGrp="1"/>
          </p:cNvSpPr>
          <p:nvPr>
            <p:ph type="title"/>
          </p:nvPr>
        </p:nvSpPr>
        <p:spPr/>
        <p:txBody>
          <a:bodyPr/>
          <a:lstStyle/>
          <a:p>
            <a:r>
              <a:rPr lang="fi-FI" dirty="0">
                <a:solidFill>
                  <a:schemeClr val="tx1"/>
                </a:solidFill>
              </a:rPr>
              <a:t>Vakavaraisuusaste nousi edellisen vuoden lopusta</a:t>
            </a:r>
          </a:p>
        </p:txBody>
      </p:sp>
      <p:sp>
        <p:nvSpPr>
          <p:cNvPr id="3" name="Alatunnisteen paikkamerkki 2">
            <a:extLst>
              <a:ext uri="{FF2B5EF4-FFF2-40B4-BE49-F238E27FC236}">
                <a16:creationId xmlns:a16="http://schemas.microsoft.com/office/drawing/2014/main" id="{72804D56-61AF-7A47-D69A-6A2C853BA340}"/>
              </a:ext>
            </a:extLst>
          </p:cNvPr>
          <p:cNvSpPr>
            <a:spLocks noGrp="1"/>
          </p:cNvSpPr>
          <p:nvPr>
            <p:ph type="ftr" sz="quarter" idx="3"/>
          </p:nvPr>
        </p:nvSpPr>
        <p:spPr/>
        <p:txBody>
          <a:bodyPr/>
          <a:lstStyle/>
          <a:p>
            <a:r>
              <a:rPr lang="fi-FI"/>
              <a:t>Osavuosikatsaus</a:t>
            </a:r>
            <a:endParaRPr lang="fi-FI" dirty="0"/>
          </a:p>
        </p:txBody>
      </p:sp>
      <p:sp>
        <p:nvSpPr>
          <p:cNvPr id="5" name="Alaotsikko 4">
            <a:extLst>
              <a:ext uri="{FF2B5EF4-FFF2-40B4-BE49-F238E27FC236}">
                <a16:creationId xmlns:a16="http://schemas.microsoft.com/office/drawing/2014/main" id="{7B0B4821-DB4A-38FB-500A-FEE71A1390C1}"/>
              </a:ext>
            </a:extLst>
          </p:cNvPr>
          <p:cNvSpPr>
            <a:spLocks noGrp="1"/>
          </p:cNvSpPr>
          <p:nvPr>
            <p:ph type="subTitle" idx="11"/>
          </p:nvPr>
        </p:nvSpPr>
        <p:spPr/>
        <p:txBody>
          <a:bodyPr/>
          <a:lstStyle/>
          <a:p>
            <a:r>
              <a:rPr lang="fi-FI" dirty="0"/>
              <a:t>Vakavaraisuusaste ja -asema</a:t>
            </a:r>
          </a:p>
          <a:p>
            <a:endParaRPr lang="fi-FI" dirty="0"/>
          </a:p>
        </p:txBody>
      </p:sp>
      <p:graphicFrame>
        <p:nvGraphicFramePr>
          <p:cNvPr id="6" name="Kuvan paikkamerkki 10">
            <a:extLst>
              <a:ext uri="{FF2B5EF4-FFF2-40B4-BE49-F238E27FC236}">
                <a16:creationId xmlns:a16="http://schemas.microsoft.com/office/drawing/2014/main" id="{448676E2-C98E-5606-0A83-34EE6A6B4549}"/>
              </a:ext>
            </a:extLst>
          </p:cNvPr>
          <p:cNvGraphicFramePr>
            <a:graphicFrameLocks noGrp="1"/>
          </p:cNvGraphicFramePr>
          <p:nvPr>
            <p:ph type="pic" sz="quarter" idx="10"/>
            <p:extLst>
              <p:ext uri="{D42A27DB-BD31-4B8C-83A1-F6EECF244321}">
                <p14:modId xmlns:p14="http://schemas.microsoft.com/office/powerpoint/2010/main" val="2515722231"/>
              </p:ext>
            </p:extLst>
          </p:nvPr>
        </p:nvGraphicFramePr>
        <p:xfrm>
          <a:off x="983432" y="1916832"/>
          <a:ext cx="9001000" cy="4786691"/>
        </p:xfrm>
        <a:graphic>
          <a:graphicData uri="http://schemas.openxmlformats.org/drawingml/2006/chart">
            <c:chart xmlns:c="http://schemas.openxmlformats.org/drawingml/2006/chart" xmlns:r="http://schemas.openxmlformats.org/officeDocument/2006/relationships" r:id="rId2"/>
          </a:graphicData>
        </a:graphic>
      </p:graphicFrame>
      <p:sp>
        <p:nvSpPr>
          <p:cNvPr id="7" name="Päivämäärän paikkamerkki 6">
            <a:extLst>
              <a:ext uri="{FF2B5EF4-FFF2-40B4-BE49-F238E27FC236}">
                <a16:creationId xmlns:a16="http://schemas.microsoft.com/office/drawing/2014/main" id="{779FAE2E-57F1-08C7-CA89-FEDD4CD5B206}"/>
              </a:ext>
            </a:extLst>
          </p:cNvPr>
          <p:cNvSpPr>
            <a:spLocks noGrp="1"/>
          </p:cNvSpPr>
          <p:nvPr>
            <p:ph type="dt" sz="half" idx="2"/>
          </p:nvPr>
        </p:nvSpPr>
        <p:spPr/>
        <p:txBody>
          <a:bodyPr/>
          <a:lstStyle/>
          <a:p>
            <a:r>
              <a:rPr lang="fi-FI"/>
              <a:t>1.1.–30.9.2024</a:t>
            </a:r>
            <a:endParaRPr lang="fi-FI" dirty="0"/>
          </a:p>
        </p:txBody>
      </p:sp>
      <p:sp>
        <p:nvSpPr>
          <p:cNvPr id="8" name="Dian numeron paikkamerkki 7">
            <a:extLst>
              <a:ext uri="{FF2B5EF4-FFF2-40B4-BE49-F238E27FC236}">
                <a16:creationId xmlns:a16="http://schemas.microsoft.com/office/drawing/2014/main" id="{40516340-678B-006A-EF98-5647C344888B}"/>
              </a:ext>
            </a:extLst>
          </p:cNvPr>
          <p:cNvSpPr>
            <a:spLocks noGrp="1"/>
          </p:cNvSpPr>
          <p:nvPr>
            <p:ph type="sldNum" sz="quarter" idx="4"/>
          </p:nvPr>
        </p:nvSpPr>
        <p:spPr/>
        <p:txBody>
          <a:bodyPr/>
          <a:lstStyle/>
          <a:p>
            <a:fld id="{34CC568C-4EA3-4B45-B5AC-3090CBF34C36}" type="slidenum">
              <a:rPr lang="fi-FI" smtClean="0"/>
              <a:pPr/>
              <a:t>12</a:t>
            </a:fld>
            <a:endParaRPr lang="fi-FI" dirty="0"/>
          </a:p>
        </p:txBody>
      </p:sp>
    </p:spTree>
    <p:extLst>
      <p:ext uri="{BB962C8B-B14F-4D97-AF65-F5344CB8AC3E}">
        <p14:creationId xmlns:p14="http://schemas.microsoft.com/office/powerpoint/2010/main" val="2571843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41149A-36D0-A3D1-7C58-8C8E928941CC}"/>
              </a:ext>
            </a:extLst>
          </p:cNvPr>
          <p:cNvSpPr>
            <a:spLocks noGrp="1"/>
          </p:cNvSpPr>
          <p:nvPr>
            <p:ph type="title"/>
          </p:nvPr>
        </p:nvSpPr>
        <p:spPr/>
        <p:txBody>
          <a:bodyPr/>
          <a:lstStyle/>
          <a:p>
            <a:r>
              <a:rPr lang="fi-FI" noProof="0" dirty="0"/>
              <a:t>Tiivistelmä tunnusluvuista</a:t>
            </a:r>
            <a:endParaRPr lang="fi-FI" dirty="0"/>
          </a:p>
        </p:txBody>
      </p:sp>
      <p:sp>
        <p:nvSpPr>
          <p:cNvPr id="3" name="Alatunnisteen paikkamerkki 2">
            <a:extLst>
              <a:ext uri="{FF2B5EF4-FFF2-40B4-BE49-F238E27FC236}">
                <a16:creationId xmlns:a16="http://schemas.microsoft.com/office/drawing/2014/main" id="{C9C95A50-083D-EC89-FD60-29846958871B}"/>
              </a:ext>
            </a:extLst>
          </p:cNvPr>
          <p:cNvSpPr>
            <a:spLocks noGrp="1"/>
          </p:cNvSpPr>
          <p:nvPr>
            <p:ph type="ftr" sz="quarter" idx="3"/>
          </p:nvPr>
        </p:nvSpPr>
        <p:spPr/>
        <p:txBody>
          <a:bodyPr/>
          <a:lstStyle/>
          <a:p>
            <a:r>
              <a:rPr lang="fi-FI"/>
              <a:t>Osavuosikatsaus</a:t>
            </a:r>
            <a:endParaRPr lang="fi-FI" dirty="0"/>
          </a:p>
        </p:txBody>
      </p:sp>
      <p:sp>
        <p:nvSpPr>
          <p:cNvPr id="6" name="Päivämäärän paikkamerkki 5">
            <a:extLst>
              <a:ext uri="{FF2B5EF4-FFF2-40B4-BE49-F238E27FC236}">
                <a16:creationId xmlns:a16="http://schemas.microsoft.com/office/drawing/2014/main" id="{BDA72422-630E-8D14-2627-3F9BE381BD6A}"/>
              </a:ext>
            </a:extLst>
          </p:cNvPr>
          <p:cNvSpPr>
            <a:spLocks noGrp="1"/>
          </p:cNvSpPr>
          <p:nvPr>
            <p:ph type="dt" sz="half" idx="2"/>
          </p:nvPr>
        </p:nvSpPr>
        <p:spPr/>
        <p:txBody>
          <a:bodyPr/>
          <a:lstStyle/>
          <a:p>
            <a:r>
              <a:rPr lang="fi-FI"/>
              <a:t>1.1.–30.9.2024</a:t>
            </a:r>
            <a:endParaRPr lang="fi-FI" dirty="0"/>
          </a:p>
        </p:txBody>
      </p:sp>
      <p:sp>
        <p:nvSpPr>
          <p:cNvPr id="7" name="Dian numeron paikkamerkki 6">
            <a:extLst>
              <a:ext uri="{FF2B5EF4-FFF2-40B4-BE49-F238E27FC236}">
                <a16:creationId xmlns:a16="http://schemas.microsoft.com/office/drawing/2014/main" id="{E62BEAB1-DDB9-6758-7A0B-26D741673444}"/>
              </a:ext>
            </a:extLst>
          </p:cNvPr>
          <p:cNvSpPr>
            <a:spLocks noGrp="1"/>
          </p:cNvSpPr>
          <p:nvPr>
            <p:ph type="sldNum" sz="quarter" idx="4"/>
          </p:nvPr>
        </p:nvSpPr>
        <p:spPr/>
        <p:txBody>
          <a:bodyPr/>
          <a:lstStyle/>
          <a:p>
            <a:fld id="{34CC568C-4EA3-4B45-B5AC-3090CBF34C36}" type="slidenum">
              <a:rPr lang="fi-FI" smtClean="0"/>
              <a:pPr/>
              <a:t>13</a:t>
            </a:fld>
            <a:endParaRPr lang="fi-FI" dirty="0"/>
          </a:p>
        </p:txBody>
      </p:sp>
      <p:pic>
        <p:nvPicPr>
          <p:cNvPr id="5" name="Kuva 4">
            <a:extLst>
              <a:ext uri="{FF2B5EF4-FFF2-40B4-BE49-F238E27FC236}">
                <a16:creationId xmlns:a16="http://schemas.microsoft.com/office/drawing/2014/main" id="{FC8EB51B-3717-C740-DA57-BFC9061FFB1F}"/>
              </a:ext>
            </a:extLst>
          </p:cNvPr>
          <p:cNvPicPr/>
          <p:nvPr/>
        </p:nvPicPr>
        <p:blipFill>
          <a:blip r:embed="rId2"/>
          <a:stretch>
            <a:fillRect/>
          </a:stretch>
        </p:blipFill>
        <p:spPr>
          <a:xfrm>
            <a:off x="765175" y="1508125"/>
            <a:ext cx="6630988" cy="4237038"/>
          </a:xfrm>
          <a:prstGeom prst="rect">
            <a:avLst/>
          </a:prstGeom>
        </p:spPr>
      </p:pic>
      <p:sp>
        <p:nvSpPr>
          <p:cNvPr id="4" name="Tekstiruutu 3">
            <a:extLst>
              <a:ext uri="{FF2B5EF4-FFF2-40B4-BE49-F238E27FC236}">
                <a16:creationId xmlns:a16="http://schemas.microsoft.com/office/drawing/2014/main" id="{0A0A70B5-90D1-BF99-A9CE-143CE0A2D05C}"/>
              </a:ext>
            </a:extLst>
          </p:cNvPr>
          <p:cNvSpPr txBox="1"/>
          <p:nvPr/>
        </p:nvSpPr>
        <p:spPr>
          <a:xfrm>
            <a:off x="4439816" y="3717032"/>
            <a:ext cx="936104" cy="432048"/>
          </a:xfrm>
          <a:prstGeom prst="rect">
            <a:avLst/>
          </a:prstGeom>
        </p:spPr>
        <p:txBody>
          <a:bodyPr vert="horz" wrap="square" lIns="46800" tIns="46800" rIns="46800" bIns="46800" rtlCol="0" anchor="t" anchorCtr="0">
            <a:noAutofit/>
          </a:bodyPr>
          <a:lstStyle/>
          <a:p>
            <a:pPr algn="l"/>
            <a:endParaRPr lang="fi-FI" sz="2000" dirty="0" err="1"/>
          </a:p>
        </p:txBody>
      </p:sp>
    </p:spTree>
    <p:extLst>
      <p:ext uri="{BB962C8B-B14F-4D97-AF65-F5344CB8AC3E}">
        <p14:creationId xmlns:p14="http://schemas.microsoft.com/office/powerpoint/2010/main" val="3049356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4DD6AF9-0B69-0DEE-3D00-1603E6A45E5A}"/>
              </a:ext>
            </a:extLst>
          </p:cNvPr>
          <p:cNvSpPr>
            <a:spLocks noGrp="1"/>
          </p:cNvSpPr>
          <p:nvPr>
            <p:ph type="title"/>
          </p:nvPr>
        </p:nvSpPr>
        <p:spPr/>
        <p:txBody>
          <a:bodyPr/>
          <a:lstStyle/>
          <a:p>
            <a:r>
              <a:rPr lang="fi-FI" sz="3600" dirty="0">
                <a:solidFill>
                  <a:schemeClr val="tx1"/>
                </a:solidFill>
              </a:rPr>
              <a:t>Luomme elämänmittaista turvaa - Vastuullisuustekojamme</a:t>
            </a:r>
          </a:p>
        </p:txBody>
      </p:sp>
      <p:sp>
        <p:nvSpPr>
          <p:cNvPr id="4" name="Päivämäärän paikkamerkki 3">
            <a:extLst>
              <a:ext uri="{FF2B5EF4-FFF2-40B4-BE49-F238E27FC236}">
                <a16:creationId xmlns:a16="http://schemas.microsoft.com/office/drawing/2014/main" id="{8CE555F5-69ED-0326-A9B8-C2849BBA6CA3}"/>
              </a:ext>
            </a:extLst>
          </p:cNvPr>
          <p:cNvSpPr>
            <a:spLocks noGrp="1"/>
          </p:cNvSpPr>
          <p:nvPr>
            <p:ph type="dt" sz="half" idx="2"/>
          </p:nvPr>
        </p:nvSpPr>
        <p:spPr/>
        <p:txBody>
          <a:bodyPr/>
          <a:lstStyle/>
          <a:p>
            <a:r>
              <a:rPr lang="fi-FI"/>
              <a:t>1.1.–30.9.2024</a:t>
            </a:r>
            <a:endParaRPr lang="fi-FI" dirty="0"/>
          </a:p>
        </p:txBody>
      </p:sp>
      <p:sp>
        <p:nvSpPr>
          <p:cNvPr id="5" name="Alatunnisteen paikkamerkki 4">
            <a:extLst>
              <a:ext uri="{FF2B5EF4-FFF2-40B4-BE49-F238E27FC236}">
                <a16:creationId xmlns:a16="http://schemas.microsoft.com/office/drawing/2014/main" id="{AB7582F5-AC33-87DC-2EBD-46C300BC3D5B}"/>
              </a:ext>
            </a:extLst>
          </p:cNvPr>
          <p:cNvSpPr>
            <a:spLocks noGrp="1"/>
          </p:cNvSpPr>
          <p:nvPr>
            <p:ph type="ftr" sz="quarter" idx="3"/>
          </p:nvPr>
        </p:nvSpPr>
        <p:spPr/>
        <p:txBody>
          <a:bodyPr/>
          <a:lstStyle/>
          <a:p>
            <a:r>
              <a:rPr lang="fi-FI"/>
              <a:t>Osavuosikatsaus</a:t>
            </a:r>
            <a:endParaRPr lang="fi-FI" dirty="0"/>
          </a:p>
        </p:txBody>
      </p:sp>
      <p:sp>
        <p:nvSpPr>
          <p:cNvPr id="6" name="Dian numeron paikkamerkki 5">
            <a:extLst>
              <a:ext uri="{FF2B5EF4-FFF2-40B4-BE49-F238E27FC236}">
                <a16:creationId xmlns:a16="http://schemas.microsoft.com/office/drawing/2014/main" id="{054164FC-57FB-924F-78FA-7AC8154F67BF}"/>
              </a:ext>
            </a:extLst>
          </p:cNvPr>
          <p:cNvSpPr>
            <a:spLocks noGrp="1"/>
          </p:cNvSpPr>
          <p:nvPr>
            <p:ph type="sldNum" sz="quarter" idx="4"/>
          </p:nvPr>
        </p:nvSpPr>
        <p:spPr/>
        <p:txBody>
          <a:bodyPr/>
          <a:lstStyle/>
          <a:p>
            <a:fld id="{34CC568C-4EA3-4B45-B5AC-3090CBF34C36}" type="slidenum">
              <a:rPr lang="fi-FI" smtClean="0"/>
              <a:pPr/>
              <a:t>14</a:t>
            </a:fld>
            <a:endParaRPr lang="fi-FI" dirty="0"/>
          </a:p>
        </p:txBody>
      </p:sp>
      <p:graphicFrame>
        <p:nvGraphicFramePr>
          <p:cNvPr id="7" name="Taulukko 6">
            <a:extLst>
              <a:ext uri="{FF2B5EF4-FFF2-40B4-BE49-F238E27FC236}">
                <a16:creationId xmlns:a16="http://schemas.microsoft.com/office/drawing/2014/main" id="{9313D154-DA96-0168-5F8C-A5FBF1EFBBA1}"/>
              </a:ext>
            </a:extLst>
          </p:cNvPr>
          <p:cNvGraphicFramePr>
            <a:graphicFrameLocks noGrp="1"/>
          </p:cNvGraphicFramePr>
          <p:nvPr>
            <p:extLst>
              <p:ext uri="{D42A27DB-BD31-4B8C-83A1-F6EECF244321}">
                <p14:modId xmlns:p14="http://schemas.microsoft.com/office/powerpoint/2010/main" val="4197953144"/>
              </p:ext>
            </p:extLst>
          </p:nvPr>
        </p:nvGraphicFramePr>
        <p:xfrm>
          <a:off x="622748" y="1280120"/>
          <a:ext cx="10729836" cy="5029200"/>
        </p:xfrm>
        <a:graphic>
          <a:graphicData uri="http://schemas.openxmlformats.org/drawingml/2006/table">
            <a:tbl>
              <a:tblPr firstRow="1" bandRow="1">
                <a:tableStyleId>{5C22544A-7EE6-4342-B048-85BDC9FD1C3A}</a:tableStyleId>
              </a:tblPr>
              <a:tblGrid>
                <a:gridCol w="3576612">
                  <a:extLst>
                    <a:ext uri="{9D8B030D-6E8A-4147-A177-3AD203B41FA5}">
                      <a16:colId xmlns:a16="http://schemas.microsoft.com/office/drawing/2014/main" val="1063706108"/>
                    </a:ext>
                  </a:extLst>
                </a:gridCol>
                <a:gridCol w="3576612">
                  <a:extLst>
                    <a:ext uri="{9D8B030D-6E8A-4147-A177-3AD203B41FA5}">
                      <a16:colId xmlns:a16="http://schemas.microsoft.com/office/drawing/2014/main" val="1846286848"/>
                    </a:ext>
                  </a:extLst>
                </a:gridCol>
                <a:gridCol w="3576612">
                  <a:extLst>
                    <a:ext uri="{9D8B030D-6E8A-4147-A177-3AD203B41FA5}">
                      <a16:colId xmlns:a16="http://schemas.microsoft.com/office/drawing/2014/main" val="1733366783"/>
                    </a:ext>
                  </a:extLst>
                </a:gridCol>
              </a:tblGrid>
              <a:tr h="580095">
                <a:tc>
                  <a:txBody>
                    <a:bodyPr/>
                    <a:lstStyle/>
                    <a:p>
                      <a:pPr algn="ctr"/>
                      <a:r>
                        <a:rPr lang="fi-FI" sz="1800" dirty="0"/>
                        <a:t>SIJOITAMME TULEVAISUUTEEN</a:t>
                      </a:r>
                    </a:p>
                  </a:txBody>
                  <a:tcPr/>
                </a:tc>
                <a:tc>
                  <a:txBody>
                    <a:bodyPr/>
                    <a:lstStyle/>
                    <a:p>
                      <a:pPr algn="ctr"/>
                      <a:r>
                        <a:rPr lang="fi-FI" sz="1800" dirty="0"/>
                        <a:t>LUOMME INHIMILLISTÄ TYÖELÄMÄÄ</a:t>
                      </a:r>
                    </a:p>
                  </a:txBody>
                  <a:tcPr/>
                </a:tc>
                <a:tc>
                  <a:txBody>
                    <a:bodyPr/>
                    <a:lstStyle/>
                    <a:p>
                      <a:pPr algn="ctr"/>
                      <a:r>
                        <a:rPr lang="fi-FI" sz="1800" dirty="0"/>
                        <a:t>VAKUUTAMME VASTUULLISESTI</a:t>
                      </a:r>
                    </a:p>
                  </a:txBody>
                  <a:tcPr/>
                </a:tc>
                <a:extLst>
                  <a:ext uri="{0D108BD9-81ED-4DB2-BD59-A6C34878D82A}">
                    <a16:rowId xmlns:a16="http://schemas.microsoft.com/office/drawing/2014/main" val="879672151"/>
                  </a:ext>
                </a:extLst>
              </a:tr>
              <a:tr h="370840">
                <a:tc>
                  <a:txBody>
                    <a:bodyPr/>
                    <a:lstStyle/>
                    <a:p>
                      <a:pPr marL="285750" indent="-285750">
                        <a:spcAft>
                          <a:spcPts val="600"/>
                        </a:spcAft>
                        <a:buFont typeface="Arial" panose="020B0604020202020204" pitchFamily="34" charset="0"/>
                        <a:buChar char="•"/>
                      </a:pPr>
                      <a:r>
                        <a:rPr lang="fi-FI" sz="1600" dirty="0">
                          <a:solidFill>
                            <a:schemeClr val="tx1"/>
                          </a:solidFill>
                        </a:rPr>
                        <a:t>Saimme 9 toimitilakiinteistöllemme BREEAM-ympäristösertifikaatit. Tavoitteenamme on kasvattaa ympäristösertifioitujen kiinteistöjen osuutta Elon kiinteistösalkussa. </a:t>
                      </a:r>
                    </a:p>
                    <a:p>
                      <a:pPr marL="285750" indent="-285750">
                        <a:spcAft>
                          <a:spcPts val="600"/>
                        </a:spcAft>
                        <a:buFont typeface="Arial" panose="020B0604020202020204" pitchFamily="34" charset="0"/>
                        <a:buChar char="•"/>
                      </a:pPr>
                      <a:r>
                        <a:rPr lang="fi-FI" sz="1600" dirty="0">
                          <a:solidFill>
                            <a:schemeClr val="tx1"/>
                          </a:solidFill>
                        </a:rPr>
                        <a:t>Etenemme luonnon monimuotoisuuden tiekartan mukaisesti. Aloitimme suoran listatun osakesalkun analyysin, jossa tunnistamme riskitoimialoja ja luontokadolle herkkiä alueita. </a:t>
                      </a:r>
                    </a:p>
                    <a:p>
                      <a:pPr marL="285750" indent="-285750">
                        <a:spcAft>
                          <a:spcPts val="600"/>
                        </a:spcAft>
                        <a:buFont typeface="Arial" panose="020B0604020202020204" pitchFamily="34" charset="0"/>
                        <a:buChar char="•"/>
                      </a:pPr>
                      <a:r>
                        <a:rPr lang="fi-FI" sz="1600" dirty="0">
                          <a:solidFill>
                            <a:schemeClr val="tx1"/>
                          </a:solidFill>
                        </a:rPr>
                        <a:t>Olemme mukana Sitran järjestämässä TNFD-hankkeessa, jonka tarkoituksena on lisätä osaamista luonnon monimuotoisuudesta ja tukea TNFD-viitekehikon käyttöönotossa.</a:t>
                      </a:r>
                    </a:p>
                  </a:txBody>
                  <a:tcPr/>
                </a:tc>
                <a:tc>
                  <a:txBody>
                    <a:bodyPr/>
                    <a:lstStyle/>
                    <a:p>
                      <a:pPr marL="285750" indent="-285750">
                        <a:spcAft>
                          <a:spcPts val="600"/>
                        </a:spcAft>
                        <a:buFont typeface="Arial" panose="020B0604020202020204" pitchFamily="34" charset="0"/>
                        <a:buChar char="•"/>
                      </a:pPr>
                      <a:r>
                        <a:rPr lang="fi-FI" sz="1600" dirty="0">
                          <a:solidFill>
                            <a:schemeClr val="tx1"/>
                          </a:solidFill>
                        </a:rPr>
                        <a:t>Olemme sitoutuneet vastuullisen työpaikan ja kesäduunin periaatteisiin ja olemme mukana Vastuullinen työnantaja -yhteisössä. </a:t>
                      </a:r>
                    </a:p>
                    <a:p>
                      <a:pPr marL="285750" marR="0" lvl="0" indent="-2857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i-FI" sz="1600" dirty="0">
                          <a:solidFill>
                            <a:schemeClr val="tx1"/>
                          </a:solidFill>
                        </a:rPr>
                        <a:t>Elolaisten henkilöstökokemusta mittaavan Pulssi-kyselyn kokonaisindeksi oli 3,34 (asteikko 1–4).</a:t>
                      </a:r>
                    </a:p>
                    <a:p>
                      <a:pPr marL="285750" marR="0" lvl="0" indent="-2857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i-FI" sz="1600" dirty="0">
                          <a:solidFill>
                            <a:schemeClr val="tx1"/>
                          </a:solidFill>
                        </a:rPr>
                        <a:t>Elon </a:t>
                      </a:r>
                      <a:r>
                        <a:rPr lang="fi-FI" sz="1600" dirty="0" err="1">
                          <a:solidFill>
                            <a:schemeClr val="tx1"/>
                          </a:solidFill>
                        </a:rPr>
                        <a:t>eNPS</a:t>
                      </a:r>
                      <a:r>
                        <a:rPr lang="fi-FI" sz="1600" dirty="0">
                          <a:solidFill>
                            <a:schemeClr val="tx1"/>
                          </a:solidFill>
                        </a:rPr>
                        <a:t> oli syyskuun kyselyssä 29 (vuoden 2023 lopussa 14). </a:t>
                      </a:r>
                    </a:p>
                    <a:p>
                      <a:pPr marL="285750" marR="0" lvl="0" indent="-285750" algn="l" defTabSz="121917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i-FI" sz="1600" dirty="0">
                          <a:solidFill>
                            <a:schemeClr val="tx1"/>
                          </a:solidFill>
                        </a:rPr>
                        <a:t>Järjestimme osana vastuullisuusohjelmaa Job </a:t>
                      </a:r>
                      <a:r>
                        <a:rPr lang="fi-FI" sz="1600" dirty="0" err="1">
                          <a:solidFill>
                            <a:schemeClr val="tx1"/>
                          </a:solidFill>
                        </a:rPr>
                        <a:t>Shadow</a:t>
                      </a:r>
                      <a:r>
                        <a:rPr lang="fi-FI" sz="1600" dirty="0">
                          <a:solidFill>
                            <a:schemeClr val="tx1"/>
                          </a:solidFill>
                        </a:rPr>
                        <a:t> -päivän, jonka aikana nuoret tutustuivat työelämään käytännössä. </a:t>
                      </a:r>
                    </a:p>
                  </a:txBody>
                  <a:tcPr/>
                </a:tc>
                <a:tc>
                  <a:txBody>
                    <a:bodyPr/>
                    <a:lstStyle/>
                    <a:p>
                      <a:pPr marL="285750" indent="-285750">
                        <a:spcAft>
                          <a:spcPts val="600"/>
                        </a:spcAft>
                        <a:buFont typeface="Arial" panose="020B0604020202020204" pitchFamily="34" charset="0"/>
                        <a:buChar char="•"/>
                      </a:pPr>
                      <a:r>
                        <a:rPr lang="fi-FI" sz="1600" b="0" dirty="0">
                          <a:solidFill>
                            <a:schemeClr val="tx1"/>
                          </a:solidFill>
                        </a:rPr>
                        <a:t>Raportoimme vuoden 2024 kestävyystiedot European </a:t>
                      </a:r>
                      <a:r>
                        <a:rPr lang="fi-FI" sz="1600" b="0" dirty="0" err="1">
                          <a:solidFill>
                            <a:schemeClr val="tx1"/>
                          </a:solidFill>
                        </a:rPr>
                        <a:t>Sustainability</a:t>
                      </a:r>
                      <a:r>
                        <a:rPr lang="fi-FI" sz="1600" b="0" dirty="0">
                          <a:solidFill>
                            <a:schemeClr val="tx1"/>
                          </a:solidFill>
                        </a:rPr>
                        <a:t> Reporting </a:t>
                      </a:r>
                      <a:r>
                        <a:rPr lang="fi-FI" sz="1600" b="0" dirty="0" err="1">
                          <a:solidFill>
                            <a:schemeClr val="tx1"/>
                          </a:solidFill>
                        </a:rPr>
                        <a:t>Standards</a:t>
                      </a:r>
                      <a:r>
                        <a:rPr lang="fi-FI" sz="1600" b="0" dirty="0">
                          <a:solidFill>
                            <a:schemeClr val="tx1"/>
                          </a:solidFill>
                        </a:rPr>
                        <a:t> (ESRS) -standardin mukaisesti osana tilinpäätöstä ja toimintakertomusta. Olemme valmistautuneet tekemällä kaksoisolennaisuusanalyysin ja sen perusteella päättäneet raportoitavat tavoitemittarit. </a:t>
                      </a:r>
                    </a:p>
                    <a:p>
                      <a:pPr marL="285750" indent="-285750">
                        <a:spcAft>
                          <a:spcPts val="600"/>
                        </a:spcAft>
                        <a:buFont typeface="Arial" panose="020B0604020202020204" pitchFamily="34" charset="0"/>
                        <a:buChar char="•"/>
                      </a:pPr>
                      <a:r>
                        <a:rPr lang="fi-FI" sz="1600" b="0" dirty="0">
                          <a:solidFill>
                            <a:schemeClr val="tx1"/>
                          </a:solidFill>
                        </a:rPr>
                        <a:t>Rahanpesun estämisen ja pakotteiden osalta olemme kehittäneet asiakkaan tuntemisen prosesseja ja dokumentointia. Lisäksi päivitimme työohjeita ja koulutimme henkilöstöä.</a:t>
                      </a:r>
                    </a:p>
                  </a:txBody>
                  <a:tcPr/>
                </a:tc>
                <a:extLst>
                  <a:ext uri="{0D108BD9-81ED-4DB2-BD59-A6C34878D82A}">
                    <a16:rowId xmlns:a16="http://schemas.microsoft.com/office/drawing/2014/main" val="2196711386"/>
                  </a:ext>
                </a:extLst>
              </a:tr>
            </a:tbl>
          </a:graphicData>
        </a:graphic>
      </p:graphicFrame>
    </p:spTree>
    <p:extLst>
      <p:ext uri="{BB962C8B-B14F-4D97-AF65-F5344CB8AC3E}">
        <p14:creationId xmlns:p14="http://schemas.microsoft.com/office/powerpoint/2010/main" val="3434775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D250CB7-7C2A-8CD5-2EE4-01F1B263928C}"/>
              </a:ext>
            </a:extLst>
          </p:cNvPr>
          <p:cNvSpPr>
            <a:spLocks noGrp="1"/>
          </p:cNvSpPr>
          <p:nvPr>
            <p:ph type="body" sz="quarter" idx="10"/>
          </p:nvPr>
        </p:nvSpPr>
        <p:spPr>
          <a:xfrm>
            <a:off x="551385" y="1691965"/>
            <a:ext cx="11089231" cy="4113299"/>
          </a:xfrm>
        </p:spPr>
        <p:txBody>
          <a:bodyPr/>
          <a:lstStyle/>
          <a:p>
            <a:pPr marL="342900" indent="-342900"/>
            <a:r>
              <a:rPr lang="fi-FI" dirty="0">
                <a:solidFill>
                  <a:schemeClr val="tx1"/>
                </a:solidFill>
                <a:latin typeface="Calibri" panose="020F0502020204030204" pitchFamily="34" charset="0"/>
                <a:cs typeface="Calibri" panose="020F0502020204030204" pitchFamily="34" charset="0"/>
              </a:rPr>
              <a:t>Epävarmuus tulevasta talouskasvusta on maailmantaloudessa kasvanut ja syynä heikentyneille odotuksille on keskeisten teollisten suhdannebarometrien kääntyminen heikompaan suuntaan kesän aikana. On ratkaisevaa, pystyykö palvelusektori kannattelemaan talouskasvua siihen saakka, kunnes laskeneet korot voimistavat teollista suhdannetta. Epävarmuutta on lisännyt myös geopoliittisten jännitteiden laajentuminen Lähi-idässä.  </a:t>
            </a:r>
          </a:p>
          <a:p>
            <a:pPr marL="342900" indent="-342900"/>
            <a:r>
              <a:rPr lang="fi-FI" dirty="0">
                <a:solidFill>
                  <a:schemeClr val="tx1"/>
                </a:solidFill>
                <a:latin typeface="Calibri" panose="020F0502020204030204" pitchFamily="34" charset="0"/>
                <a:cs typeface="Calibri" panose="020F0502020204030204" pitchFamily="34" charset="0"/>
              </a:rPr>
              <a:t>Yhdysvaltojen merkitys on kasvanut Suomelle, sillä siitä on tullut lyhyessä ajassa Suomen suurin tavaraviennin vientimarkkina. Loppuvuonna Suomen taloutta tukevat EKP:n käynnistämät koronlaskut, joiden pitäisi saada yritysten investoinnit liikkeelle. Kulutusta tukee kotitalouksien reaalitulojen elpyminen. Lisäksi euroalueen suhdanteen ennustettu vahvistuminen vuonna 2025 auttanee suomalaista vientiä.</a:t>
            </a:r>
          </a:p>
          <a:p>
            <a:pPr marL="342900" indent="-342900"/>
            <a:r>
              <a:rPr lang="fi-FI" dirty="0">
                <a:solidFill>
                  <a:schemeClr val="tx1"/>
                </a:solidFill>
                <a:latin typeface="Calibri" panose="020F0502020204030204" pitchFamily="34" charset="0"/>
                <a:cs typeface="Calibri" panose="020F0502020204030204" pitchFamily="34" charset="0"/>
              </a:rPr>
              <a:t>Jatkamme Elossa työeläkejärjestelmän tehokasta toimeenpanoa ja strategian mukaisesti haluamme  kasvattaa markkinaosuuttamme TyEL-vakuutuksissa sekä säilyttää asemamme YEL-vakuutusten markkinajohtajana. Panostamme edelleen työkykypalveluiden kehittämiseen ja luomme asiakkaille lisäarvoa työkykyriskien alentamiseksi. Strategian mukaisesti varmistamme riittävän vakavaraisuuden ja pyrimme saavuttamaan hyvät tuotot sijoituksille pitkällä aikavälillä.</a:t>
            </a:r>
          </a:p>
        </p:txBody>
      </p:sp>
      <p:sp>
        <p:nvSpPr>
          <p:cNvPr id="3" name="Otsikko 2">
            <a:extLst>
              <a:ext uri="{FF2B5EF4-FFF2-40B4-BE49-F238E27FC236}">
                <a16:creationId xmlns:a16="http://schemas.microsoft.com/office/drawing/2014/main" id="{FCCCE700-FAEB-5EA6-6BDC-67B5CF530D4D}"/>
              </a:ext>
            </a:extLst>
          </p:cNvPr>
          <p:cNvSpPr>
            <a:spLocks noGrp="1"/>
          </p:cNvSpPr>
          <p:nvPr>
            <p:ph type="title"/>
          </p:nvPr>
        </p:nvSpPr>
        <p:spPr/>
        <p:txBody>
          <a:bodyPr/>
          <a:lstStyle/>
          <a:p>
            <a:r>
              <a:rPr lang="fi-FI" dirty="0">
                <a:solidFill>
                  <a:schemeClr val="tx1"/>
                </a:solidFill>
              </a:rPr>
              <a:t>Lähiajan näkymät</a:t>
            </a:r>
          </a:p>
        </p:txBody>
      </p:sp>
      <p:sp>
        <p:nvSpPr>
          <p:cNvPr id="5" name="Alatunnisteen paikkamerkki 4">
            <a:extLst>
              <a:ext uri="{FF2B5EF4-FFF2-40B4-BE49-F238E27FC236}">
                <a16:creationId xmlns:a16="http://schemas.microsoft.com/office/drawing/2014/main" id="{342B9B67-53C2-D542-600A-FF5FAB5CC747}"/>
              </a:ext>
            </a:extLst>
          </p:cNvPr>
          <p:cNvSpPr>
            <a:spLocks noGrp="1"/>
          </p:cNvSpPr>
          <p:nvPr>
            <p:ph type="ftr" sz="quarter" idx="3"/>
          </p:nvPr>
        </p:nvSpPr>
        <p:spPr>
          <a:xfrm>
            <a:off x="1270001" y="6539825"/>
            <a:ext cx="4105919" cy="144016"/>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a:ln>
                  <a:noFill/>
                </a:ln>
                <a:solidFill>
                  <a:srgbClr val="0A0A0A"/>
                </a:solidFill>
                <a:effectLst/>
                <a:uLnTx/>
                <a:uFillTx/>
                <a:latin typeface="Calibri" panose="020F0502020204030204"/>
                <a:ea typeface="+mn-ea"/>
                <a:cs typeface="+mn-cs"/>
              </a:rPr>
              <a:t>Osavuosikatsaus</a:t>
            </a:r>
            <a:endParaRPr kumimoji="0" lang="fi-FI" sz="8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sp>
        <p:nvSpPr>
          <p:cNvPr id="6" name="Päivämäärän paikkamerkki 5">
            <a:extLst>
              <a:ext uri="{FF2B5EF4-FFF2-40B4-BE49-F238E27FC236}">
                <a16:creationId xmlns:a16="http://schemas.microsoft.com/office/drawing/2014/main" id="{913A72EE-7818-E3BC-E952-589DA55E9801}"/>
              </a:ext>
            </a:extLst>
          </p:cNvPr>
          <p:cNvSpPr>
            <a:spLocks noGrp="1"/>
          </p:cNvSpPr>
          <p:nvPr>
            <p:ph type="dt" sz="half" idx="2"/>
          </p:nvPr>
        </p:nvSpPr>
        <p:spPr/>
        <p:txBody>
          <a:bodyPr/>
          <a:lstStyle/>
          <a:p>
            <a:r>
              <a:rPr lang="fi-FI"/>
              <a:t>1.1.–30.9.2024</a:t>
            </a:r>
            <a:endParaRPr lang="fi-FI" dirty="0"/>
          </a:p>
        </p:txBody>
      </p:sp>
      <p:sp>
        <p:nvSpPr>
          <p:cNvPr id="7" name="Dian numeron paikkamerkki 6">
            <a:extLst>
              <a:ext uri="{FF2B5EF4-FFF2-40B4-BE49-F238E27FC236}">
                <a16:creationId xmlns:a16="http://schemas.microsoft.com/office/drawing/2014/main" id="{5DC99F29-E21B-6C7D-8A88-15A37F6D4B46}"/>
              </a:ext>
            </a:extLst>
          </p:cNvPr>
          <p:cNvSpPr>
            <a:spLocks noGrp="1"/>
          </p:cNvSpPr>
          <p:nvPr>
            <p:ph type="sldNum" sz="quarter" idx="4"/>
          </p:nvPr>
        </p:nvSpPr>
        <p:spPr/>
        <p:txBody>
          <a:bodyPr/>
          <a:lstStyle/>
          <a:p>
            <a:fld id="{34CC568C-4EA3-4B45-B5AC-3090CBF34C36}" type="slidenum">
              <a:rPr lang="fi-FI" smtClean="0"/>
              <a:pPr/>
              <a:t>15</a:t>
            </a:fld>
            <a:endParaRPr lang="fi-FI" dirty="0"/>
          </a:p>
        </p:txBody>
      </p:sp>
    </p:spTree>
    <p:extLst>
      <p:ext uri="{BB962C8B-B14F-4D97-AF65-F5344CB8AC3E}">
        <p14:creationId xmlns:p14="http://schemas.microsoft.com/office/powerpoint/2010/main" val="968251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1">
            <a:extLst>
              <a:ext uri="{FF2B5EF4-FFF2-40B4-BE49-F238E27FC236}">
                <a16:creationId xmlns:a16="http://schemas.microsoft.com/office/drawing/2014/main" id="{706DB4D7-2B3D-6429-6143-6C0C6E9E5B76}"/>
              </a:ext>
            </a:extLst>
          </p:cNvPr>
          <p:cNvSpPr>
            <a:spLocks noGrp="1"/>
          </p:cNvSpPr>
          <p:nvPr>
            <p:ph type="ftr" sz="quarter" idx="3"/>
          </p:nvPr>
        </p:nvSpPr>
        <p:spPr/>
        <p:txBody>
          <a:bodyPr/>
          <a:lstStyle/>
          <a:p>
            <a:pPr>
              <a:spcAft>
                <a:spcPts val="600"/>
              </a:spcAft>
            </a:pPr>
            <a:r>
              <a:rPr lang="fi-FI"/>
              <a:t>Osavuosikatsaus</a:t>
            </a:r>
          </a:p>
        </p:txBody>
      </p:sp>
      <p:sp>
        <p:nvSpPr>
          <p:cNvPr id="22" name="Suorakulmio 21">
            <a:extLst>
              <a:ext uri="{FF2B5EF4-FFF2-40B4-BE49-F238E27FC236}">
                <a16:creationId xmlns:a16="http://schemas.microsoft.com/office/drawing/2014/main" id="{ECFA9A5A-733C-0DB0-76F5-840328DA49DB}"/>
              </a:ext>
            </a:extLst>
          </p:cNvPr>
          <p:cNvSpPr/>
          <p:nvPr/>
        </p:nvSpPr>
        <p:spPr>
          <a:xfrm>
            <a:off x="2307771" y="2816932"/>
            <a:ext cx="8036701" cy="1188132"/>
          </a:xfrm>
          <a:prstGeom prst="rect">
            <a:avLst/>
          </a:prstGeom>
          <a:solidFill>
            <a:srgbClr val="0A0A0A">
              <a:alpha val="34902"/>
            </a:srgbClr>
          </a:solidFill>
          <a:ln>
            <a:noFill/>
          </a:ln>
        </p:spPr>
        <p:txBody>
          <a:bodyPr wrap="square" rtlCol="0" anchor="ctr">
            <a:noAutofit/>
          </a:bodyPr>
          <a:lstStyle/>
          <a:p>
            <a:pPr algn="l">
              <a:lnSpc>
                <a:spcPct val="80000"/>
              </a:lnSpc>
            </a:pPr>
            <a:endParaRPr lang="en-US" sz="3200" b="1" dirty="0">
              <a:latin typeface="+mj-lt"/>
            </a:endParaRPr>
          </a:p>
        </p:txBody>
      </p:sp>
      <p:sp>
        <p:nvSpPr>
          <p:cNvPr id="2" name="Otsikko 1">
            <a:extLst>
              <a:ext uri="{FF2B5EF4-FFF2-40B4-BE49-F238E27FC236}">
                <a16:creationId xmlns:a16="http://schemas.microsoft.com/office/drawing/2014/main" id="{FB811EB9-FE82-E5D2-78F7-62F8C4825E3F}"/>
              </a:ext>
            </a:extLst>
          </p:cNvPr>
          <p:cNvSpPr>
            <a:spLocks noGrp="1"/>
          </p:cNvSpPr>
          <p:nvPr>
            <p:ph type="title"/>
          </p:nvPr>
        </p:nvSpPr>
        <p:spPr/>
        <p:txBody>
          <a:bodyPr anchor="b">
            <a:normAutofit/>
          </a:bodyPr>
          <a:lstStyle/>
          <a:p>
            <a:r>
              <a:rPr lang="fi-FI" sz="6000">
                <a:solidFill>
                  <a:schemeClr val="accent1"/>
                </a:solidFill>
              </a:rPr>
              <a:t>Katsaus </a:t>
            </a:r>
            <a:r>
              <a:rPr lang="fi-FI" sz="6000"/>
              <a:t>sijoitustoimintaan</a:t>
            </a:r>
          </a:p>
        </p:txBody>
      </p:sp>
      <p:sp>
        <p:nvSpPr>
          <p:cNvPr id="4" name="Dian numeron paikkamerkki 3">
            <a:extLst>
              <a:ext uri="{FF2B5EF4-FFF2-40B4-BE49-F238E27FC236}">
                <a16:creationId xmlns:a16="http://schemas.microsoft.com/office/drawing/2014/main" id="{0C41ADF6-36C9-5496-3C5E-9A02499A34B1}"/>
              </a:ext>
            </a:extLst>
          </p:cNvPr>
          <p:cNvSpPr>
            <a:spLocks noGrp="1"/>
          </p:cNvSpPr>
          <p:nvPr>
            <p:ph type="sldNum" sz="quarter" idx="4"/>
          </p:nvPr>
        </p:nvSpPr>
        <p:spPr/>
        <p:txBody>
          <a:bodyPr/>
          <a:lstStyle/>
          <a:p>
            <a:fld id="{34CC568C-4EA3-4B45-B5AC-3090CBF34C36}" type="slidenum">
              <a:rPr lang="fi-FI" smtClean="0"/>
              <a:pPr/>
              <a:t>16</a:t>
            </a:fld>
            <a:endParaRPr lang="fi-FI" dirty="0"/>
          </a:p>
        </p:txBody>
      </p:sp>
    </p:spTree>
    <p:extLst>
      <p:ext uri="{BB962C8B-B14F-4D97-AF65-F5344CB8AC3E}">
        <p14:creationId xmlns:p14="http://schemas.microsoft.com/office/powerpoint/2010/main" val="1022382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3009B5C-3E94-1D64-5C48-D6353EB12A00}"/>
              </a:ext>
            </a:extLst>
          </p:cNvPr>
          <p:cNvSpPr>
            <a:spLocks noGrp="1"/>
          </p:cNvSpPr>
          <p:nvPr>
            <p:ph type="body" sz="quarter" idx="11"/>
          </p:nvPr>
        </p:nvSpPr>
        <p:spPr>
          <a:xfrm>
            <a:off x="551384" y="1700808"/>
            <a:ext cx="7344816" cy="4033349"/>
          </a:xfrm>
        </p:spPr>
        <p:txBody>
          <a:bodyPr/>
          <a:lstStyle/>
          <a:p>
            <a:pPr marL="342900" indent="-342900">
              <a:buFont typeface="Arial" panose="020B0604020202020204" pitchFamily="34" charset="0"/>
              <a:buChar char="•"/>
            </a:pPr>
            <a:r>
              <a:rPr lang="fi-FI" sz="1800" dirty="0">
                <a:solidFill>
                  <a:schemeClr val="tx1"/>
                </a:solidFill>
                <a:latin typeface="Calibri"/>
                <a:cs typeface="Calibri"/>
              </a:rPr>
              <a:t>Sijoitusmarkkinoilla Yhdysvaltojen työmarkkinatilanne sai suurimman huomion. Osakekurssit ja markkinakorot laskivat taantumapelkojen seurauksena hetkellisesti elokuun alussa. Taantumariskin eliminoimiseksi euroalueen ja Yhdysvaltojen keskuspankit laskivat lisää ohjauskorkojaan syyskuussa, mikä yhdessä Kiinan elvytyspaketin kanssa auttoi globaalin osakemarkkinan jälleen nousuun. </a:t>
            </a:r>
          </a:p>
          <a:p>
            <a:pPr marL="342900" indent="-342900">
              <a:buFont typeface="Arial" panose="020B0604020202020204" pitchFamily="34" charset="0"/>
              <a:buChar char="•"/>
            </a:pPr>
            <a:r>
              <a:rPr lang="fi-FI" sz="1800" dirty="0">
                <a:solidFill>
                  <a:schemeClr val="tx1"/>
                </a:solidFill>
                <a:latin typeface="Calibri"/>
                <a:cs typeface="Calibri"/>
              </a:rPr>
              <a:t>Elon sijoitustoiminta onnistui hyvin ja sijoitusten tuotto oli 7 %.</a:t>
            </a:r>
            <a:r>
              <a:rPr lang="fi-FI" sz="1800" dirty="0">
                <a:solidFill>
                  <a:srgbClr val="FF0000"/>
                </a:solidFill>
                <a:latin typeface="Calibri"/>
                <a:cs typeface="Calibri"/>
              </a:rPr>
              <a:t> </a:t>
            </a:r>
            <a:r>
              <a:rPr lang="fi-FI" sz="1800" dirty="0">
                <a:solidFill>
                  <a:schemeClr val="tx1"/>
                </a:solidFill>
                <a:latin typeface="Calibri"/>
                <a:cs typeface="Calibri"/>
              </a:rPr>
              <a:t>Parhaiten tuottivat noteeratut osakkeet ja </a:t>
            </a:r>
            <a:r>
              <a:rPr lang="fi-FI" sz="1800" dirty="0" err="1">
                <a:solidFill>
                  <a:schemeClr val="tx1"/>
                </a:solidFill>
                <a:latin typeface="Calibri"/>
                <a:cs typeface="Calibri"/>
              </a:rPr>
              <a:t>hedge</a:t>
            </a:r>
            <a:r>
              <a:rPr lang="fi-FI" sz="1800" dirty="0">
                <a:solidFill>
                  <a:schemeClr val="tx1"/>
                </a:solidFill>
                <a:latin typeface="Calibri"/>
                <a:cs typeface="Calibri"/>
              </a:rPr>
              <a:t>-rahastot.</a:t>
            </a:r>
            <a:r>
              <a:rPr lang="fi-FI" sz="1800" dirty="0">
                <a:solidFill>
                  <a:srgbClr val="FF0000"/>
                </a:solidFill>
                <a:latin typeface="Calibri"/>
                <a:cs typeface="Calibri"/>
              </a:rPr>
              <a:t> </a:t>
            </a:r>
            <a:r>
              <a:rPr lang="fi-FI" sz="1800" dirty="0">
                <a:solidFill>
                  <a:schemeClr val="tx1"/>
                </a:solidFill>
                <a:latin typeface="Calibri"/>
                <a:cs typeface="Calibri"/>
              </a:rPr>
              <a:t>Yhdysvalloissa parhaiten tuottivat yleishyödyllisiä palveluja tarjoavat yritykset ja euroalueella kiinteistösektorin listatut yhtiöt. </a:t>
            </a:r>
          </a:p>
          <a:p>
            <a:pPr marL="342900" indent="-342900">
              <a:buFont typeface="Arial" panose="020B0604020202020204" pitchFamily="34" charset="0"/>
              <a:buChar char="•"/>
            </a:pPr>
            <a:r>
              <a:rPr lang="fi-FI" sz="1800" dirty="0">
                <a:solidFill>
                  <a:schemeClr val="tx1"/>
                </a:solidFill>
                <a:latin typeface="Calibri"/>
                <a:cs typeface="Calibri"/>
              </a:rPr>
              <a:t>Muutokset ohjauskorkojen laskuodotuksissa laskivat markkinakorkoja ja nostivat valtiolainasijoitusten tuotot positiivisiksi kolmannella kvartaalilla. Luottoriskimarginaalit reagoivat markkinoiden epävarmuuden lisääntymiseen hyvän alkuvuoden jälkeen,</a:t>
            </a:r>
            <a:r>
              <a:rPr lang="fi-FI" sz="1800" dirty="0">
                <a:solidFill>
                  <a:srgbClr val="FF0000"/>
                </a:solidFill>
                <a:latin typeface="Calibri"/>
                <a:cs typeface="Calibri"/>
              </a:rPr>
              <a:t> </a:t>
            </a:r>
            <a:r>
              <a:rPr lang="fi-FI" sz="1800" dirty="0">
                <a:solidFill>
                  <a:schemeClr val="tx1"/>
                </a:solidFill>
                <a:latin typeface="Calibri"/>
                <a:cs typeface="Calibri"/>
              </a:rPr>
              <a:t>kvartaalitasolla muutokset jäivät kuitenkin maltillisiksi. </a:t>
            </a:r>
          </a:p>
          <a:p>
            <a:pPr marL="342900" indent="-342900">
              <a:buFont typeface="Arial" panose="020B0604020202020204" pitchFamily="34" charset="0"/>
              <a:buChar char="•"/>
            </a:pPr>
            <a:r>
              <a:rPr lang="fi-FI" sz="1800" dirty="0">
                <a:solidFill>
                  <a:schemeClr val="tx1"/>
                </a:solidFill>
                <a:latin typeface="Calibri"/>
                <a:cs typeface="Calibri"/>
              </a:rPr>
              <a:t>Korkotason laskun myötä kiinteistösijoitusmarkkinoilla odotetaan varovaista elpymistä loppuvuoden ja vuoden 2025 aikana. </a:t>
            </a:r>
            <a:endParaRPr lang="fi-FI" sz="1800" dirty="0">
              <a:solidFill>
                <a:schemeClr val="tx1"/>
              </a:solidFill>
            </a:endParaRPr>
          </a:p>
        </p:txBody>
      </p:sp>
      <p:sp>
        <p:nvSpPr>
          <p:cNvPr id="3" name="Otsikko 2">
            <a:extLst>
              <a:ext uri="{FF2B5EF4-FFF2-40B4-BE49-F238E27FC236}">
                <a16:creationId xmlns:a16="http://schemas.microsoft.com/office/drawing/2014/main" id="{0B2BA92E-B1AE-3569-6FDA-C1F7287964FF}"/>
              </a:ext>
            </a:extLst>
          </p:cNvPr>
          <p:cNvSpPr>
            <a:spLocks noGrp="1"/>
          </p:cNvSpPr>
          <p:nvPr>
            <p:ph type="title"/>
          </p:nvPr>
        </p:nvSpPr>
        <p:spPr/>
        <p:txBody>
          <a:bodyPr/>
          <a:lstStyle/>
          <a:p>
            <a:r>
              <a:rPr lang="fi-FI" sz="3600" dirty="0">
                <a:solidFill>
                  <a:schemeClr val="tx1"/>
                </a:solidFill>
                <a:latin typeface="Calibri"/>
                <a:cs typeface="Calibri"/>
              </a:rPr>
              <a:t>Sijoitukset tuottivat 2,1 miljardia euroa</a:t>
            </a:r>
            <a:endParaRPr lang="fi-FI" sz="3600" dirty="0">
              <a:solidFill>
                <a:schemeClr val="tx1"/>
              </a:solidFill>
            </a:endParaRPr>
          </a:p>
        </p:txBody>
      </p:sp>
      <p:pic>
        <p:nvPicPr>
          <p:cNvPr id="9" name="Kuvan paikkamerkki 8" descr="Kuva, joka sisältää kohteen vaate, henkilö, Ihmisen kasvot, farkut&#10;&#10;Kuvaus luotu automaattisesti">
            <a:extLst>
              <a:ext uri="{FF2B5EF4-FFF2-40B4-BE49-F238E27FC236}">
                <a16:creationId xmlns:a16="http://schemas.microsoft.com/office/drawing/2014/main" id="{BB8B7C34-DDC8-4D5D-A1D5-099A31CC895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5" name="Päivämäärän paikkamerkki 4">
            <a:extLst>
              <a:ext uri="{FF2B5EF4-FFF2-40B4-BE49-F238E27FC236}">
                <a16:creationId xmlns:a16="http://schemas.microsoft.com/office/drawing/2014/main" id="{314E225B-7E4E-81D2-A3F5-E54519EE70CC}"/>
              </a:ext>
            </a:extLst>
          </p:cNvPr>
          <p:cNvSpPr>
            <a:spLocks noGrp="1"/>
          </p:cNvSpPr>
          <p:nvPr>
            <p:ph type="dt" sz="half" idx="2"/>
          </p:nvPr>
        </p:nvSpPr>
        <p:spPr/>
        <p:txBody>
          <a:bodyPr/>
          <a:lstStyle/>
          <a:p>
            <a:r>
              <a:rPr lang="fi-FI"/>
              <a:t>1.1.–30.9.2024</a:t>
            </a:r>
            <a:endParaRPr lang="fi-FI" dirty="0"/>
          </a:p>
        </p:txBody>
      </p:sp>
      <p:sp>
        <p:nvSpPr>
          <p:cNvPr id="6" name="Alatunnisteen paikkamerkki 5">
            <a:extLst>
              <a:ext uri="{FF2B5EF4-FFF2-40B4-BE49-F238E27FC236}">
                <a16:creationId xmlns:a16="http://schemas.microsoft.com/office/drawing/2014/main" id="{B9336917-F67B-411A-40CB-28F6DA8F75EE}"/>
              </a:ext>
            </a:extLst>
          </p:cNvPr>
          <p:cNvSpPr>
            <a:spLocks noGrp="1"/>
          </p:cNvSpPr>
          <p:nvPr>
            <p:ph type="ftr" sz="quarter" idx="3"/>
          </p:nvPr>
        </p:nvSpPr>
        <p:spPr/>
        <p:txBody>
          <a:bodyPr/>
          <a:lstStyle/>
          <a:p>
            <a:r>
              <a:rPr lang="fi-FI" dirty="0"/>
              <a:t>Osavuosikatsaus</a:t>
            </a:r>
          </a:p>
        </p:txBody>
      </p:sp>
      <p:sp>
        <p:nvSpPr>
          <p:cNvPr id="7" name="Dian numeron paikkamerkki 6">
            <a:extLst>
              <a:ext uri="{FF2B5EF4-FFF2-40B4-BE49-F238E27FC236}">
                <a16:creationId xmlns:a16="http://schemas.microsoft.com/office/drawing/2014/main" id="{21E302CC-CC3B-0E2D-D6EF-1D801F5ABD43}"/>
              </a:ext>
            </a:extLst>
          </p:cNvPr>
          <p:cNvSpPr>
            <a:spLocks noGrp="1"/>
          </p:cNvSpPr>
          <p:nvPr>
            <p:ph type="sldNum" sz="quarter" idx="4"/>
          </p:nvPr>
        </p:nvSpPr>
        <p:spPr/>
        <p:txBody>
          <a:bodyPr/>
          <a:lstStyle/>
          <a:p>
            <a:fld id="{34CC568C-4EA3-4B45-B5AC-3090CBF34C36}" type="slidenum">
              <a:rPr lang="fi-FI" smtClean="0"/>
              <a:pPr/>
              <a:t>17</a:t>
            </a:fld>
            <a:endParaRPr lang="fi-FI" dirty="0"/>
          </a:p>
        </p:txBody>
      </p:sp>
    </p:spTree>
    <p:extLst>
      <p:ext uri="{BB962C8B-B14F-4D97-AF65-F5344CB8AC3E}">
        <p14:creationId xmlns:p14="http://schemas.microsoft.com/office/powerpoint/2010/main" val="115568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B78978-79F8-4BB5-11C5-A2CCCA32BBC7}"/>
              </a:ext>
            </a:extLst>
          </p:cNvPr>
          <p:cNvSpPr>
            <a:spLocks noGrp="1"/>
          </p:cNvSpPr>
          <p:nvPr>
            <p:ph type="title"/>
          </p:nvPr>
        </p:nvSpPr>
        <p:spPr/>
        <p:txBody>
          <a:bodyPr/>
          <a:lstStyle/>
          <a:p>
            <a:r>
              <a:rPr lang="fi-FI" dirty="0">
                <a:solidFill>
                  <a:schemeClr val="tx1"/>
                </a:solidFill>
              </a:rPr>
              <a:t>Sijoitusvarallisuus yli 32 miljardia euroa</a:t>
            </a:r>
            <a:br>
              <a:rPr lang="fi-FI" dirty="0">
                <a:solidFill>
                  <a:schemeClr val="tx1"/>
                </a:solidFill>
              </a:rPr>
            </a:br>
            <a:endParaRPr lang="fi-FI" sz="2400" dirty="0">
              <a:solidFill>
                <a:schemeClr val="tx1"/>
              </a:solidFill>
            </a:endParaRPr>
          </a:p>
        </p:txBody>
      </p:sp>
      <p:sp>
        <p:nvSpPr>
          <p:cNvPr id="4" name="Alatunnisteen paikkamerkki 3">
            <a:extLst>
              <a:ext uri="{FF2B5EF4-FFF2-40B4-BE49-F238E27FC236}">
                <a16:creationId xmlns:a16="http://schemas.microsoft.com/office/drawing/2014/main" id="{3971F850-D3B5-E84D-9E4B-46490068D187}"/>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a:ln>
                  <a:noFill/>
                </a:ln>
                <a:solidFill>
                  <a:srgbClr val="0A0A0A"/>
                </a:solidFill>
                <a:effectLst/>
                <a:uLnTx/>
                <a:uFillTx/>
                <a:latin typeface="Calibri" panose="020F0502020204030204"/>
                <a:ea typeface="+mn-ea"/>
                <a:cs typeface="+mn-cs"/>
              </a:rPr>
              <a:t>Osavuosikatsaus</a:t>
            </a:r>
            <a:endParaRPr kumimoji="0" lang="fi-FI" sz="8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sp>
        <p:nvSpPr>
          <p:cNvPr id="7" name="Alaotsikko 6">
            <a:extLst>
              <a:ext uri="{FF2B5EF4-FFF2-40B4-BE49-F238E27FC236}">
                <a16:creationId xmlns:a16="http://schemas.microsoft.com/office/drawing/2014/main" id="{64FDE7C3-7C02-00E7-BDF4-9CDF4C508303}"/>
              </a:ext>
            </a:extLst>
          </p:cNvPr>
          <p:cNvSpPr>
            <a:spLocks noGrp="1"/>
          </p:cNvSpPr>
          <p:nvPr>
            <p:ph type="subTitle" idx="11"/>
          </p:nvPr>
        </p:nvSpPr>
        <p:spPr/>
        <p:txBody>
          <a:bodyPr/>
          <a:lstStyle/>
          <a:p>
            <a:r>
              <a:rPr lang="fi-FI" dirty="0"/>
              <a:t>Sijoitusjakauman kehitys</a:t>
            </a:r>
          </a:p>
        </p:txBody>
      </p:sp>
      <p:sp>
        <p:nvSpPr>
          <p:cNvPr id="10" name="Alaotsikko 6">
            <a:extLst>
              <a:ext uri="{FF2B5EF4-FFF2-40B4-BE49-F238E27FC236}">
                <a16:creationId xmlns:a16="http://schemas.microsoft.com/office/drawing/2014/main" id="{0C7A0E2E-A9B1-5066-72AE-F88108C3A375}"/>
              </a:ext>
            </a:extLst>
          </p:cNvPr>
          <p:cNvSpPr txBox="1">
            <a:spLocks/>
          </p:cNvSpPr>
          <p:nvPr/>
        </p:nvSpPr>
        <p:spPr>
          <a:xfrm>
            <a:off x="6527400" y="1928485"/>
            <a:ext cx="5185548" cy="360040"/>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000"/>
              </a:spcBef>
              <a:spcAft>
                <a:spcPts val="0"/>
              </a:spcAft>
              <a:buFont typeface="Arial" panose="020B0604020202020204" pitchFamily="34" charset="0"/>
              <a:buNone/>
              <a:tabLst/>
              <a:defRPr sz="2000" b="1" kern="1200" spc="0" baseline="0">
                <a:solidFill>
                  <a:schemeClr val="tx1"/>
                </a:solidFill>
                <a:latin typeface="+mn-lt"/>
                <a:ea typeface="+mn-ea"/>
                <a:cs typeface="+mn-cs"/>
              </a:defRPr>
            </a:lvl1pPr>
            <a:lvl2pPr marL="609585" indent="0" algn="ctr" defTabSz="1219170" rtl="0" eaLnBrk="1" latinLnBrk="0" hangingPunct="1">
              <a:lnSpc>
                <a:spcPct val="90000"/>
              </a:lnSpc>
              <a:spcBef>
                <a:spcPts val="1000"/>
              </a:spcBef>
              <a:spcAft>
                <a:spcPts val="0"/>
              </a:spcAft>
              <a:buFont typeface="Arial" panose="020B0604020202020204" pitchFamily="34" charset="0"/>
              <a:buNone/>
              <a:tabLst/>
              <a:defRPr sz="2000" kern="1200" spc="0" baseline="0">
                <a:solidFill>
                  <a:schemeClr val="tx1">
                    <a:tint val="75000"/>
                  </a:schemeClr>
                </a:solidFill>
                <a:latin typeface="+mj-lt"/>
                <a:ea typeface="+mn-ea"/>
                <a:cs typeface="+mn-cs"/>
              </a:defRPr>
            </a:lvl2pPr>
            <a:lvl3pPr marL="1219170" indent="0" algn="ctr" defTabSz="1219170" rtl="0" eaLnBrk="1" latinLnBrk="0" hangingPunct="1">
              <a:lnSpc>
                <a:spcPct val="80000"/>
              </a:lnSpc>
              <a:spcBef>
                <a:spcPts val="1000"/>
              </a:spcBef>
              <a:spcAft>
                <a:spcPts val="0"/>
              </a:spcAft>
              <a:buFont typeface="STIXGeneral-Regular" pitchFamily="2" charset="2"/>
              <a:buNone/>
              <a:tabLst/>
              <a:defRPr sz="1800" kern="1200" spc="0" baseline="0">
                <a:solidFill>
                  <a:schemeClr val="tx1">
                    <a:tint val="75000"/>
                  </a:schemeClr>
                </a:solidFill>
                <a:latin typeface="+mn-lt"/>
                <a:ea typeface="+mn-ea"/>
                <a:cs typeface="+mn-cs"/>
              </a:defRPr>
            </a:lvl3pPr>
            <a:lvl4pPr marL="1828754" indent="0" algn="ctr" defTabSz="1219170" rtl="0" eaLnBrk="1" latinLnBrk="0" hangingPunct="1">
              <a:lnSpc>
                <a:spcPct val="80000"/>
              </a:lnSpc>
              <a:spcBef>
                <a:spcPts val="1000"/>
              </a:spcBef>
              <a:spcAft>
                <a:spcPts val="0"/>
              </a:spcAft>
              <a:buFont typeface="Arial" panose="020B0604020202020204" pitchFamily="34" charset="0"/>
              <a:buNone/>
              <a:tabLst/>
              <a:defRPr sz="1600" kern="1200" spc="0" baseline="0">
                <a:solidFill>
                  <a:schemeClr val="tx1">
                    <a:tint val="75000"/>
                  </a:schemeClr>
                </a:solidFill>
                <a:latin typeface="+mn-lt"/>
                <a:ea typeface="+mn-ea"/>
                <a:cs typeface="+mn-cs"/>
              </a:defRPr>
            </a:lvl4pPr>
            <a:lvl5pPr marL="2438339" indent="0" algn="ctr" defTabSz="1219170" rtl="0" eaLnBrk="1" latinLnBrk="0" hangingPunct="1">
              <a:lnSpc>
                <a:spcPct val="80000"/>
              </a:lnSpc>
              <a:spcBef>
                <a:spcPts val="1000"/>
              </a:spcBef>
              <a:spcAft>
                <a:spcPts val="0"/>
              </a:spcAft>
              <a:buFont typeface="STIXGeneral-Regular" pitchFamily="2" charset="2"/>
              <a:buNone/>
              <a:tabLst/>
              <a:defRPr sz="1400" kern="1200" spc="0" baseline="0">
                <a:solidFill>
                  <a:schemeClr val="tx1">
                    <a:tint val="75000"/>
                  </a:schemeClr>
                </a:solidFill>
                <a:latin typeface="+mn-lt"/>
                <a:ea typeface="+mn-ea"/>
                <a:cs typeface="+mn-cs"/>
              </a:defRPr>
            </a:lvl5pPr>
            <a:lvl6pPr marL="3047924" indent="0" algn="ctr" defTabSz="1219170" rtl="0" eaLnBrk="1" latinLnBrk="0" hangingPunct="1">
              <a:lnSpc>
                <a:spcPct val="80000"/>
              </a:lnSpc>
              <a:spcBef>
                <a:spcPts val="1000"/>
              </a:spcBef>
              <a:spcAft>
                <a:spcPts val="0"/>
              </a:spcAft>
              <a:buFont typeface="Arial" pitchFamily="34" charset="0"/>
              <a:buNone/>
              <a:tabLst/>
              <a:defRPr sz="1200" kern="1200" spc="0">
                <a:solidFill>
                  <a:schemeClr val="tx1">
                    <a:tint val="75000"/>
                  </a:schemeClr>
                </a:solidFill>
                <a:latin typeface="+mn-lt"/>
                <a:ea typeface="+mn-ea"/>
                <a:cs typeface="+mn-cs"/>
              </a:defRPr>
            </a:lvl6pPr>
            <a:lvl7pPr marL="3657509" indent="0" algn="ctr" defTabSz="1219170" rtl="0" eaLnBrk="1" latinLnBrk="0" hangingPunct="1">
              <a:lnSpc>
                <a:spcPct val="80000"/>
              </a:lnSpc>
              <a:spcBef>
                <a:spcPts val="1000"/>
              </a:spcBef>
              <a:spcAft>
                <a:spcPts val="0"/>
              </a:spcAft>
              <a:buFont typeface="Arial" pitchFamily="34" charset="0"/>
              <a:buNone/>
              <a:tabLst/>
              <a:defRPr sz="1000" kern="1200" spc="0">
                <a:solidFill>
                  <a:schemeClr val="tx1">
                    <a:tint val="75000"/>
                  </a:schemeClr>
                </a:solidFill>
                <a:latin typeface="+mn-lt"/>
                <a:ea typeface="+mn-ea"/>
                <a:cs typeface="+mn-cs"/>
              </a:defRPr>
            </a:lvl7pPr>
            <a:lvl8pPr marL="4267093"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8pPr>
            <a:lvl9pPr marL="4876678"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9pPr>
          </a:lstStyle>
          <a:p>
            <a:pPr marL="0" marR="0" lvl="0" indent="0" algn="l" defTabSz="121917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000" b="1" i="0" u="none" strike="noStrike" kern="1200" cap="none" spc="0" normalizeH="0" baseline="0" noProof="0" dirty="0">
                <a:ln>
                  <a:noFill/>
                </a:ln>
                <a:solidFill>
                  <a:srgbClr val="0A0A0A"/>
                </a:solidFill>
                <a:effectLst/>
                <a:uLnTx/>
                <a:uFillTx/>
                <a:latin typeface="Calibri" panose="020F0502020204030204"/>
                <a:ea typeface="+mn-ea"/>
                <a:cs typeface="+mn-cs"/>
              </a:rPr>
              <a:t>Sijoitusvarallisuuden kehitys</a:t>
            </a:r>
          </a:p>
        </p:txBody>
      </p:sp>
      <p:graphicFrame>
        <p:nvGraphicFramePr>
          <p:cNvPr id="13" name="Chart 4">
            <a:extLst>
              <a:ext uri="{FF2B5EF4-FFF2-40B4-BE49-F238E27FC236}">
                <a16:creationId xmlns:a16="http://schemas.microsoft.com/office/drawing/2014/main" id="{1901D77F-0291-BC2B-ABCA-AB2356971007}"/>
              </a:ext>
            </a:extLst>
          </p:cNvPr>
          <p:cNvGraphicFramePr>
            <a:graphicFrameLocks noGrp="1"/>
          </p:cNvGraphicFramePr>
          <p:nvPr>
            <p:ph type="pic" sz="quarter" idx="10"/>
            <p:extLst>
              <p:ext uri="{D42A27DB-BD31-4B8C-83A1-F6EECF244321}">
                <p14:modId xmlns:p14="http://schemas.microsoft.com/office/powerpoint/2010/main" val="2486627802"/>
              </p:ext>
            </p:extLst>
          </p:nvPr>
        </p:nvGraphicFramePr>
        <p:xfrm>
          <a:off x="550863" y="2506663"/>
          <a:ext cx="5113337" cy="34432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Kuvan paikkamerkki 11">
            <a:extLst>
              <a:ext uri="{FF2B5EF4-FFF2-40B4-BE49-F238E27FC236}">
                <a16:creationId xmlns:a16="http://schemas.microsoft.com/office/drawing/2014/main" id="{FE3AA132-DF08-E598-D383-D72084AF2026}"/>
              </a:ext>
            </a:extLst>
          </p:cNvPr>
          <p:cNvGraphicFramePr>
            <a:graphicFrameLocks noGrp="1"/>
          </p:cNvGraphicFramePr>
          <p:nvPr>
            <p:ph type="pic" sz="quarter" idx="12"/>
            <p:extLst>
              <p:ext uri="{D42A27DB-BD31-4B8C-83A1-F6EECF244321}">
                <p14:modId xmlns:p14="http://schemas.microsoft.com/office/powerpoint/2010/main" val="775586961"/>
              </p:ext>
            </p:extLst>
          </p:nvPr>
        </p:nvGraphicFramePr>
        <p:xfrm>
          <a:off x="6527800" y="2506663"/>
          <a:ext cx="5111750" cy="3443287"/>
        </p:xfrm>
        <a:graphic>
          <a:graphicData uri="http://schemas.openxmlformats.org/drawingml/2006/chart">
            <c:chart xmlns:c="http://schemas.openxmlformats.org/drawingml/2006/chart" xmlns:r="http://schemas.openxmlformats.org/officeDocument/2006/relationships" r:id="rId3"/>
          </a:graphicData>
        </a:graphic>
      </p:graphicFrame>
      <p:sp>
        <p:nvSpPr>
          <p:cNvPr id="5" name="Päivämäärän paikkamerkki 4">
            <a:extLst>
              <a:ext uri="{FF2B5EF4-FFF2-40B4-BE49-F238E27FC236}">
                <a16:creationId xmlns:a16="http://schemas.microsoft.com/office/drawing/2014/main" id="{99C8DCA1-0584-56FD-520B-BB6D37CFB1D0}"/>
              </a:ext>
            </a:extLst>
          </p:cNvPr>
          <p:cNvSpPr>
            <a:spLocks noGrp="1"/>
          </p:cNvSpPr>
          <p:nvPr>
            <p:ph type="dt" sz="half" idx="2"/>
          </p:nvPr>
        </p:nvSpPr>
        <p:spPr/>
        <p:txBody>
          <a:bodyPr/>
          <a:lstStyle/>
          <a:p>
            <a:r>
              <a:rPr lang="fi-FI"/>
              <a:t>1.1.–30.9.2024</a:t>
            </a:r>
            <a:endParaRPr lang="fi-FI" dirty="0"/>
          </a:p>
        </p:txBody>
      </p:sp>
      <p:sp>
        <p:nvSpPr>
          <p:cNvPr id="6" name="Dian numeron paikkamerkki 5">
            <a:extLst>
              <a:ext uri="{FF2B5EF4-FFF2-40B4-BE49-F238E27FC236}">
                <a16:creationId xmlns:a16="http://schemas.microsoft.com/office/drawing/2014/main" id="{CD40E15A-1BEA-10B9-A236-51DF56110280}"/>
              </a:ext>
            </a:extLst>
          </p:cNvPr>
          <p:cNvSpPr>
            <a:spLocks noGrp="1"/>
          </p:cNvSpPr>
          <p:nvPr>
            <p:ph type="sldNum" sz="quarter" idx="4"/>
          </p:nvPr>
        </p:nvSpPr>
        <p:spPr/>
        <p:txBody>
          <a:bodyPr/>
          <a:lstStyle/>
          <a:p>
            <a:fld id="{34CC568C-4EA3-4B45-B5AC-3090CBF34C36}" type="slidenum">
              <a:rPr lang="fi-FI" smtClean="0"/>
              <a:pPr/>
              <a:t>18</a:t>
            </a:fld>
            <a:endParaRPr lang="fi-FI" dirty="0"/>
          </a:p>
        </p:txBody>
      </p:sp>
    </p:spTree>
    <p:extLst>
      <p:ext uri="{BB962C8B-B14F-4D97-AF65-F5344CB8AC3E}">
        <p14:creationId xmlns:p14="http://schemas.microsoft.com/office/powerpoint/2010/main" val="701714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FFE53-D49B-5617-13E8-1CB7B675F8F6}"/>
              </a:ext>
            </a:extLst>
          </p:cNvPr>
          <p:cNvSpPr>
            <a:spLocks noGrp="1"/>
          </p:cNvSpPr>
          <p:nvPr>
            <p:ph type="title"/>
          </p:nvPr>
        </p:nvSpPr>
        <p:spPr/>
        <p:txBody>
          <a:bodyPr/>
          <a:lstStyle/>
          <a:p>
            <a:r>
              <a:rPr lang="fi-FI" b="1" i="0" dirty="0">
                <a:solidFill>
                  <a:schemeClr val="tx1"/>
                </a:solidFill>
                <a:effectLst/>
                <a:latin typeface="Calibri" panose="020F0502020204030204" pitchFamily="34" charset="0"/>
              </a:rPr>
              <a:t>Noteeratut osakkeet tuottivat erinomaisesti</a:t>
            </a:r>
            <a:endParaRPr lang="fi-FI" dirty="0">
              <a:solidFill>
                <a:schemeClr val="tx1"/>
              </a:solidFill>
            </a:endParaRPr>
          </a:p>
        </p:txBody>
      </p:sp>
      <p:sp>
        <p:nvSpPr>
          <p:cNvPr id="4" name="Alatunnisteen paikkamerkki 3">
            <a:extLst>
              <a:ext uri="{FF2B5EF4-FFF2-40B4-BE49-F238E27FC236}">
                <a16:creationId xmlns:a16="http://schemas.microsoft.com/office/drawing/2014/main" id="{B6D42380-EF01-EAB2-DA4D-10ABC3167DB4}"/>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a:ln>
                  <a:noFill/>
                </a:ln>
                <a:solidFill>
                  <a:srgbClr val="0A0A0A"/>
                </a:solidFill>
                <a:effectLst/>
                <a:uLnTx/>
                <a:uFillTx/>
                <a:latin typeface="Calibri" panose="020F0502020204030204"/>
                <a:ea typeface="+mn-ea"/>
                <a:cs typeface="+mn-cs"/>
              </a:rPr>
              <a:t>Osavuosikatsaus</a:t>
            </a:r>
            <a:endParaRPr kumimoji="0" lang="fi-FI" sz="8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sp>
        <p:nvSpPr>
          <p:cNvPr id="8" name="Tekstiruutu 7">
            <a:extLst>
              <a:ext uri="{FF2B5EF4-FFF2-40B4-BE49-F238E27FC236}">
                <a16:creationId xmlns:a16="http://schemas.microsoft.com/office/drawing/2014/main" id="{F8E0C5E3-8F9E-588B-5871-613CB3ACCAC3}"/>
              </a:ext>
            </a:extLst>
          </p:cNvPr>
          <p:cNvSpPr txBox="1"/>
          <p:nvPr/>
        </p:nvSpPr>
        <p:spPr>
          <a:xfrm>
            <a:off x="550862" y="1779558"/>
            <a:ext cx="6061770" cy="400110"/>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A0A0A"/>
                </a:solidFill>
                <a:effectLst/>
                <a:uLnTx/>
                <a:uFillTx/>
                <a:latin typeface="Calibri" panose="020F0502020204030204"/>
                <a:ea typeface="+mn-ea"/>
                <a:cs typeface="+mn-cs"/>
              </a:rPr>
              <a:t>Sijoitustuotot omaisuuslajeittain</a:t>
            </a:r>
          </a:p>
        </p:txBody>
      </p:sp>
      <p:graphicFrame>
        <p:nvGraphicFramePr>
          <p:cNvPr id="10" name="Sisällön paikkamerkki 8">
            <a:extLst>
              <a:ext uri="{FF2B5EF4-FFF2-40B4-BE49-F238E27FC236}">
                <a16:creationId xmlns:a16="http://schemas.microsoft.com/office/drawing/2014/main" id="{3B4CD3FA-FE58-070C-4DA6-21DB619A7D82}"/>
              </a:ext>
            </a:extLst>
          </p:cNvPr>
          <p:cNvGraphicFramePr>
            <a:graphicFrameLocks noGrp="1"/>
          </p:cNvGraphicFramePr>
          <p:nvPr>
            <p:ph type="pic" sz="quarter" idx="10"/>
            <p:extLst>
              <p:ext uri="{D42A27DB-BD31-4B8C-83A1-F6EECF244321}">
                <p14:modId xmlns:p14="http://schemas.microsoft.com/office/powerpoint/2010/main" val="2750468447"/>
              </p:ext>
            </p:extLst>
          </p:nvPr>
        </p:nvGraphicFramePr>
        <p:xfrm>
          <a:off x="566738" y="1979613"/>
          <a:ext cx="11088687" cy="3970337"/>
        </p:xfrm>
        <a:graphic>
          <a:graphicData uri="http://schemas.openxmlformats.org/drawingml/2006/chart">
            <c:chart xmlns:c="http://schemas.openxmlformats.org/drawingml/2006/chart" xmlns:r="http://schemas.openxmlformats.org/officeDocument/2006/relationships" r:id="rId2"/>
          </a:graphicData>
        </a:graphic>
      </p:graphicFrame>
      <p:sp>
        <p:nvSpPr>
          <p:cNvPr id="5" name="Päivämäärän paikkamerkki 4">
            <a:extLst>
              <a:ext uri="{FF2B5EF4-FFF2-40B4-BE49-F238E27FC236}">
                <a16:creationId xmlns:a16="http://schemas.microsoft.com/office/drawing/2014/main" id="{E22F7DF9-0C63-7EE1-9639-6F4BDF186BA4}"/>
              </a:ext>
            </a:extLst>
          </p:cNvPr>
          <p:cNvSpPr>
            <a:spLocks noGrp="1"/>
          </p:cNvSpPr>
          <p:nvPr>
            <p:ph type="dt" sz="half" idx="2"/>
          </p:nvPr>
        </p:nvSpPr>
        <p:spPr/>
        <p:txBody>
          <a:bodyPr/>
          <a:lstStyle/>
          <a:p>
            <a:r>
              <a:rPr lang="fi-FI"/>
              <a:t>1.1.–30.9.2024</a:t>
            </a:r>
            <a:endParaRPr lang="fi-FI" dirty="0"/>
          </a:p>
        </p:txBody>
      </p:sp>
      <p:sp>
        <p:nvSpPr>
          <p:cNvPr id="6" name="Dian numeron paikkamerkki 5">
            <a:extLst>
              <a:ext uri="{FF2B5EF4-FFF2-40B4-BE49-F238E27FC236}">
                <a16:creationId xmlns:a16="http://schemas.microsoft.com/office/drawing/2014/main" id="{B46A9CC3-A756-DF60-7741-FA6200A8B09C}"/>
              </a:ext>
            </a:extLst>
          </p:cNvPr>
          <p:cNvSpPr>
            <a:spLocks noGrp="1"/>
          </p:cNvSpPr>
          <p:nvPr>
            <p:ph type="sldNum" sz="quarter" idx="4"/>
          </p:nvPr>
        </p:nvSpPr>
        <p:spPr/>
        <p:txBody>
          <a:bodyPr/>
          <a:lstStyle/>
          <a:p>
            <a:fld id="{34CC568C-4EA3-4B45-B5AC-3090CBF34C36}" type="slidenum">
              <a:rPr lang="fi-FI" smtClean="0"/>
              <a:pPr/>
              <a:t>19</a:t>
            </a:fld>
            <a:endParaRPr lang="fi-FI" dirty="0"/>
          </a:p>
        </p:txBody>
      </p:sp>
      <p:sp>
        <p:nvSpPr>
          <p:cNvPr id="7" name="Tekstiruutu 6">
            <a:extLst>
              <a:ext uri="{FF2B5EF4-FFF2-40B4-BE49-F238E27FC236}">
                <a16:creationId xmlns:a16="http://schemas.microsoft.com/office/drawing/2014/main" id="{F447D1E7-DA06-9745-B157-8EB1654B9ABB}"/>
              </a:ext>
            </a:extLst>
          </p:cNvPr>
          <p:cNvSpPr txBox="1"/>
          <p:nvPr/>
        </p:nvSpPr>
        <p:spPr>
          <a:xfrm>
            <a:off x="2639616" y="6093296"/>
            <a:ext cx="9721080" cy="395698"/>
          </a:xfrm>
          <a:prstGeom prst="rect">
            <a:avLst/>
          </a:prstGeom>
        </p:spPr>
        <p:txBody>
          <a:bodyPr vert="horz" wrap="none" lIns="46800" tIns="46800" rIns="46800" bIns="46800" rtlCol="0" anchor="t" anchorCtr="0">
            <a:noAutofit/>
          </a:bodyPr>
          <a:lstStyle/>
          <a:p>
            <a:pPr algn="l"/>
            <a:r>
              <a:rPr lang="fi-FI" sz="1400" dirty="0"/>
              <a:t>Hedge-rahastosijoitukset kuuluvat Muut sijoitukset –omaisuuslajiryhmään. Hedge-rahastosijoitusten tuotto oli 6,4 %. </a:t>
            </a:r>
          </a:p>
        </p:txBody>
      </p:sp>
    </p:spTree>
    <p:extLst>
      <p:ext uri="{BB962C8B-B14F-4D97-AF65-F5344CB8AC3E}">
        <p14:creationId xmlns:p14="http://schemas.microsoft.com/office/powerpoint/2010/main" val="280646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kstin paikkamerkki 68">
            <a:extLst>
              <a:ext uri="{FF2B5EF4-FFF2-40B4-BE49-F238E27FC236}">
                <a16:creationId xmlns:a16="http://schemas.microsoft.com/office/drawing/2014/main" id="{51B75038-E5F7-FCAF-A200-502B26511479}"/>
              </a:ext>
            </a:extLst>
          </p:cNvPr>
          <p:cNvSpPr>
            <a:spLocks noGrp="1"/>
          </p:cNvSpPr>
          <p:nvPr>
            <p:ph type="body" sz="quarter" idx="39"/>
          </p:nvPr>
        </p:nvSpPr>
        <p:spPr>
          <a:xfrm>
            <a:off x="1029307" y="2366555"/>
            <a:ext cx="1768765" cy="858325"/>
          </a:xfrm>
        </p:spPr>
        <p:txBody>
          <a:bodyPr/>
          <a:lstStyle/>
          <a:p>
            <a:r>
              <a:rPr lang="fi-FI" dirty="0">
                <a:solidFill>
                  <a:schemeClr val="tx1"/>
                </a:solidFill>
              </a:rPr>
              <a:t>32,0</a:t>
            </a:r>
          </a:p>
        </p:txBody>
      </p:sp>
      <p:sp>
        <p:nvSpPr>
          <p:cNvPr id="8" name="Otsikko 7">
            <a:extLst>
              <a:ext uri="{FF2B5EF4-FFF2-40B4-BE49-F238E27FC236}">
                <a16:creationId xmlns:a16="http://schemas.microsoft.com/office/drawing/2014/main" id="{B4802A88-0762-0A12-ED7A-C75B525AE479}"/>
              </a:ext>
            </a:extLst>
          </p:cNvPr>
          <p:cNvSpPr>
            <a:spLocks noGrp="1"/>
          </p:cNvSpPr>
          <p:nvPr>
            <p:ph type="title"/>
          </p:nvPr>
        </p:nvSpPr>
        <p:spPr/>
        <p:txBody>
          <a:bodyPr/>
          <a:lstStyle/>
          <a:p>
            <a:r>
              <a:rPr lang="fi-FI" dirty="0"/>
              <a:t>Avainlukuja </a:t>
            </a:r>
            <a:r>
              <a:rPr lang="fi-FI" dirty="0">
                <a:solidFill>
                  <a:schemeClr val="tx1"/>
                </a:solidFill>
              </a:rPr>
              <a:t>30.9.2024</a:t>
            </a:r>
            <a:endParaRPr lang="fi-FI" dirty="0"/>
          </a:p>
        </p:txBody>
      </p:sp>
      <p:sp>
        <p:nvSpPr>
          <p:cNvPr id="16" name="Alatunnisteen paikkamerkki 15">
            <a:extLst>
              <a:ext uri="{FF2B5EF4-FFF2-40B4-BE49-F238E27FC236}">
                <a16:creationId xmlns:a16="http://schemas.microsoft.com/office/drawing/2014/main" id="{78A8B2E8-6634-4BBF-C75C-CFF12F6C8FED}"/>
              </a:ext>
            </a:extLst>
          </p:cNvPr>
          <p:cNvSpPr>
            <a:spLocks noGrp="1"/>
          </p:cNvSpPr>
          <p:nvPr>
            <p:ph type="ftr" sz="quarter" idx="3"/>
          </p:nvPr>
        </p:nvSpPr>
        <p:spPr/>
        <p:txBody>
          <a:bodyPr/>
          <a:lstStyle/>
          <a:p>
            <a:r>
              <a:rPr lang="fi-FI"/>
              <a:t>Osavuosikatsaus</a:t>
            </a:r>
            <a:endParaRPr lang="fi-FI" dirty="0"/>
          </a:p>
        </p:txBody>
      </p:sp>
      <p:sp>
        <p:nvSpPr>
          <p:cNvPr id="49" name="Sisällön paikkamerkki 48">
            <a:extLst>
              <a:ext uri="{FF2B5EF4-FFF2-40B4-BE49-F238E27FC236}">
                <a16:creationId xmlns:a16="http://schemas.microsoft.com/office/drawing/2014/main" id="{C0AB5990-DD3E-CB2C-5254-62D0C2B3F633}"/>
              </a:ext>
            </a:extLst>
          </p:cNvPr>
          <p:cNvSpPr>
            <a:spLocks noGrp="1"/>
          </p:cNvSpPr>
          <p:nvPr>
            <p:ph idx="45"/>
          </p:nvPr>
        </p:nvSpPr>
        <p:spPr>
          <a:xfrm>
            <a:off x="1019436" y="1962058"/>
            <a:ext cx="2520281" cy="369332"/>
          </a:xfrm>
        </p:spPr>
        <p:txBody>
          <a:bodyPr/>
          <a:lstStyle/>
          <a:p>
            <a:r>
              <a:rPr lang="fi-FI" dirty="0"/>
              <a:t>Sijoitusvarallisuus</a:t>
            </a:r>
          </a:p>
        </p:txBody>
      </p:sp>
      <p:sp>
        <p:nvSpPr>
          <p:cNvPr id="67" name="Tekstin paikkamerkki 66">
            <a:extLst>
              <a:ext uri="{FF2B5EF4-FFF2-40B4-BE49-F238E27FC236}">
                <a16:creationId xmlns:a16="http://schemas.microsoft.com/office/drawing/2014/main" id="{821A7F53-C457-13AD-3901-0E7BEB50C59F}"/>
              </a:ext>
            </a:extLst>
          </p:cNvPr>
          <p:cNvSpPr>
            <a:spLocks noGrp="1"/>
          </p:cNvSpPr>
          <p:nvPr>
            <p:ph type="body" sz="quarter" idx="46"/>
          </p:nvPr>
        </p:nvSpPr>
        <p:spPr>
          <a:xfrm>
            <a:off x="1901533" y="3085749"/>
            <a:ext cx="756085" cy="464042"/>
          </a:xfrm>
        </p:spPr>
        <p:txBody>
          <a:bodyPr/>
          <a:lstStyle/>
          <a:p>
            <a:pPr algn="ctr"/>
            <a:r>
              <a:rPr lang="fi-FI" dirty="0"/>
              <a:t>mrd. e</a:t>
            </a:r>
          </a:p>
        </p:txBody>
      </p:sp>
      <p:sp>
        <p:nvSpPr>
          <p:cNvPr id="74" name="Tekstin paikkamerkki 73">
            <a:extLst>
              <a:ext uri="{FF2B5EF4-FFF2-40B4-BE49-F238E27FC236}">
                <a16:creationId xmlns:a16="http://schemas.microsoft.com/office/drawing/2014/main" id="{8B7F654D-192D-62D7-D581-E44A7F3080EB}"/>
              </a:ext>
            </a:extLst>
          </p:cNvPr>
          <p:cNvSpPr>
            <a:spLocks noGrp="1"/>
          </p:cNvSpPr>
          <p:nvPr>
            <p:ph type="body" sz="quarter" idx="47"/>
          </p:nvPr>
        </p:nvSpPr>
        <p:spPr>
          <a:xfrm>
            <a:off x="4803194" y="2366555"/>
            <a:ext cx="1768763" cy="858325"/>
          </a:xfrm>
        </p:spPr>
        <p:txBody>
          <a:bodyPr/>
          <a:lstStyle/>
          <a:p>
            <a:r>
              <a:rPr kumimoji="0" lang="fi-FI" sz="5400" b="1" i="0" u="none" strike="noStrike" kern="0" cap="none" spc="0" normalizeH="0" baseline="0" noProof="0" dirty="0">
                <a:ln>
                  <a:noFill/>
                </a:ln>
                <a:solidFill>
                  <a:schemeClr val="tx1"/>
                </a:solidFill>
                <a:effectLst/>
                <a:uLnTx/>
                <a:uFillTx/>
                <a:latin typeface="Calibri"/>
                <a:ea typeface="+mn-ea"/>
                <a:cs typeface="+mn-cs"/>
              </a:rPr>
              <a:t>7,0</a:t>
            </a:r>
          </a:p>
          <a:p>
            <a:endParaRPr lang="fi-FI" dirty="0">
              <a:solidFill>
                <a:srgbClr val="FF0000"/>
              </a:solidFill>
            </a:endParaRPr>
          </a:p>
        </p:txBody>
      </p:sp>
      <p:sp>
        <p:nvSpPr>
          <p:cNvPr id="75" name="Sisällön paikkamerkki 74">
            <a:extLst>
              <a:ext uri="{FF2B5EF4-FFF2-40B4-BE49-F238E27FC236}">
                <a16:creationId xmlns:a16="http://schemas.microsoft.com/office/drawing/2014/main" id="{98687AB9-23B8-2FF2-ADA4-8772A7584FD9}"/>
              </a:ext>
            </a:extLst>
          </p:cNvPr>
          <p:cNvSpPr>
            <a:spLocks noGrp="1"/>
          </p:cNvSpPr>
          <p:nvPr>
            <p:ph idx="48"/>
          </p:nvPr>
        </p:nvSpPr>
        <p:spPr>
          <a:xfrm>
            <a:off x="4803194" y="1961031"/>
            <a:ext cx="2520281" cy="369332"/>
          </a:xfrm>
        </p:spPr>
        <p:txBody>
          <a:bodyPr/>
          <a:lstStyle/>
          <a:p>
            <a:r>
              <a:rPr lang="fi-FI" dirty="0"/>
              <a:t>Tuotto</a:t>
            </a:r>
          </a:p>
        </p:txBody>
      </p:sp>
      <p:sp>
        <p:nvSpPr>
          <p:cNvPr id="76" name="Tekstin paikkamerkki 75">
            <a:extLst>
              <a:ext uri="{FF2B5EF4-FFF2-40B4-BE49-F238E27FC236}">
                <a16:creationId xmlns:a16="http://schemas.microsoft.com/office/drawing/2014/main" id="{B0805329-5DED-847B-6398-315BBBAC66EE}"/>
              </a:ext>
            </a:extLst>
          </p:cNvPr>
          <p:cNvSpPr>
            <a:spLocks noGrp="1"/>
          </p:cNvSpPr>
          <p:nvPr>
            <p:ph type="body" sz="quarter" idx="49"/>
          </p:nvPr>
        </p:nvSpPr>
        <p:spPr>
          <a:xfrm>
            <a:off x="5709538" y="3085749"/>
            <a:ext cx="772923" cy="464042"/>
          </a:xfrm>
        </p:spPr>
        <p:txBody>
          <a:bodyPr/>
          <a:lstStyle/>
          <a:p>
            <a:pPr algn="ctr"/>
            <a:r>
              <a:rPr lang="fi-FI"/>
              <a:t>%</a:t>
            </a:r>
          </a:p>
        </p:txBody>
      </p:sp>
      <p:sp>
        <p:nvSpPr>
          <p:cNvPr id="101" name="Tekstin paikkamerkki 100">
            <a:extLst>
              <a:ext uri="{FF2B5EF4-FFF2-40B4-BE49-F238E27FC236}">
                <a16:creationId xmlns:a16="http://schemas.microsoft.com/office/drawing/2014/main" id="{D235D0E4-60EC-2E71-423D-93DFBFB8E6D5}"/>
              </a:ext>
            </a:extLst>
          </p:cNvPr>
          <p:cNvSpPr>
            <a:spLocks noGrp="1"/>
          </p:cNvSpPr>
          <p:nvPr>
            <p:ph type="body" sz="quarter" idx="50"/>
          </p:nvPr>
        </p:nvSpPr>
        <p:spPr>
          <a:xfrm>
            <a:off x="8591519" y="2366555"/>
            <a:ext cx="1768765" cy="858325"/>
          </a:xfrm>
        </p:spPr>
        <p:txBody>
          <a:bodyPr/>
          <a:lstStyle/>
          <a:p>
            <a:r>
              <a:rPr lang="fi-FI" dirty="0">
                <a:solidFill>
                  <a:schemeClr val="tx1"/>
                </a:solidFill>
              </a:rPr>
              <a:t>5,7</a:t>
            </a:r>
          </a:p>
        </p:txBody>
      </p:sp>
      <p:sp>
        <p:nvSpPr>
          <p:cNvPr id="9" name="Sisällön paikkamerkki 8">
            <a:extLst>
              <a:ext uri="{FF2B5EF4-FFF2-40B4-BE49-F238E27FC236}">
                <a16:creationId xmlns:a16="http://schemas.microsoft.com/office/drawing/2014/main" id="{87AEEA13-1559-1DE1-8AA8-FADD2D897F7B}"/>
              </a:ext>
            </a:extLst>
          </p:cNvPr>
          <p:cNvSpPr>
            <a:spLocks noGrp="1"/>
          </p:cNvSpPr>
          <p:nvPr>
            <p:ph idx="51"/>
          </p:nvPr>
        </p:nvSpPr>
        <p:spPr>
          <a:xfrm>
            <a:off x="8345727" y="1961032"/>
            <a:ext cx="3011864" cy="369331"/>
          </a:xfrm>
        </p:spPr>
        <p:txBody>
          <a:bodyPr/>
          <a:lstStyle/>
          <a:p>
            <a:r>
              <a:rPr lang="fi-FI" dirty="0">
                <a:latin typeface="+mj-lt"/>
              </a:rPr>
              <a:t>10 vuoden nimellistuotto</a:t>
            </a:r>
          </a:p>
          <a:p>
            <a:endParaRPr lang="fi-FI" dirty="0"/>
          </a:p>
        </p:txBody>
      </p:sp>
      <p:sp>
        <p:nvSpPr>
          <p:cNvPr id="79" name="Tekstin paikkamerkki 78">
            <a:extLst>
              <a:ext uri="{FF2B5EF4-FFF2-40B4-BE49-F238E27FC236}">
                <a16:creationId xmlns:a16="http://schemas.microsoft.com/office/drawing/2014/main" id="{696808F7-829A-8351-3938-9E1CBD78B59C}"/>
              </a:ext>
            </a:extLst>
          </p:cNvPr>
          <p:cNvSpPr>
            <a:spLocks noGrp="1"/>
          </p:cNvSpPr>
          <p:nvPr>
            <p:ph type="body" sz="quarter" idx="52"/>
          </p:nvPr>
        </p:nvSpPr>
        <p:spPr>
          <a:xfrm>
            <a:off x="9425293" y="3093977"/>
            <a:ext cx="852732" cy="464042"/>
          </a:xfrm>
        </p:spPr>
        <p:txBody>
          <a:bodyPr/>
          <a:lstStyle/>
          <a:p>
            <a:pPr algn="ctr"/>
            <a:r>
              <a:rPr lang="fi-FI" dirty="0"/>
              <a:t>%</a:t>
            </a:r>
          </a:p>
        </p:txBody>
      </p:sp>
      <p:sp>
        <p:nvSpPr>
          <p:cNvPr id="102" name="Tekstin paikkamerkki 101">
            <a:extLst>
              <a:ext uri="{FF2B5EF4-FFF2-40B4-BE49-F238E27FC236}">
                <a16:creationId xmlns:a16="http://schemas.microsoft.com/office/drawing/2014/main" id="{BC3280D7-8BE5-BD4F-F89C-72BE64562CCD}"/>
              </a:ext>
            </a:extLst>
          </p:cNvPr>
          <p:cNvSpPr>
            <a:spLocks noGrp="1"/>
          </p:cNvSpPr>
          <p:nvPr>
            <p:ph type="body" sz="quarter" idx="53"/>
          </p:nvPr>
        </p:nvSpPr>
        <p:spPr>
          <a:xfrm>
            <a:off x="916031" y="4635267"/>
            <a:ext cx="2056797" cy="858325"/>
          </a:xfrm>
        </p:spPr>
        <p:txBody>
          <a:bodyPr/>
          <a:lstStyle/>
          <a:p>
            <a:r>
              <a:rPr lang="fi-FI" dirty="0">
                <a:solidFill>
                  <a:schemeClr val="tx1"/>
                </a:solidFill>
              </a:rPr>
              <a:t>123,1</a:t>
            </a:r>
          </a:p>
        </p:txBody>
      </p:sp>
      <p:sp>
        <p:nvSpPr>
          <p:cNvPr id="28" name="Sisällön paikkamerkki 27">
            <a:extLst>
              <a:ext uri="{FF2B5EF4-FFF2-40B4-BE49-F238E27FC236}">
                <a16:creationId xmlns:a16="http://schemas.microsoft.com/office/drawing/2014/main" id="{C7D3FA3C-8041-C1A9-E99E-0C67CCD676F9}"/>
              </a:ext>
            </a:extLst>
          </p:cNvPr>
          <p:cNvSpPr>
            <a:spLocks noGrp="1"/>
          </p:cNvSpPr>
          <p:nvPr>
            <p:ph idx="54"/>
          </p:nvPr>
        </p:nvSpPr>
        <p:spPr>
          <a:xfrm>
            <a:off x="1029307" y="4210014"/>
            <a:ext cx="2520281" cy="369332"/>
          </a:xfrm>
        </p:spPr>
        <p:txBody>
          <a:bodyPr/>
          <a:lstStyle/>
          <a:p>
            <a:r>
              <a:rPr kumimoji="0" lang="fi-FI" b="0" i="0" u="none" strike="noStrike" kern="0" cap="none" spc="0" normalizeH="0" baseline="0" noProof="0" dirty="0">
                <a:ln>
                  <a:noFill/>
                </a:ln>
                <a:solidFill>
                  <a:prstClr val="black"/>
                </a:solidFill>
                <a:effectLst/>
                <a:uLnTx/>
                <a:uFillTx/>
                <a:latin typeface="Calibri"/>
                <a:ea typeface="+mn-ea"/>
                <a:cs typeface="+mn-cs"/>
              </a:rPr>
              <a:t>Vakavaraisuusaste</a:t>
            </a:r>
          </a:p>
          <a:p>
            <a:endParaRPr lang="fi-FI" dirty="0"/>
          </a:p>
        </p:txBody>
      </p:sp>
      <p:sp>
        <p:nvSpPr>
          <p:cNvPr id="103" name="Tekstin paikkamerkki 102">
            <a:extLst>
              <a:ext uri="{FF2B5EF4-FFF2-40B4-BE49-F238E27FC236}">
                <a16:creationId xmlns:a16="http://schemas.microsoft.com/office/drawing/2014/main" id="{E7089EAA-D668-FF8E-4CF0-186D40094C95}"/>
              </a:ext>
            </a:extLst>
          </p:cNvPr>
          <p:cNvSpPr>
            <a:spLocks noGrp="1"/>
          </p:cNvSpPr>
          <p:nvPr>
            <p:ph type="body" sz="quarter" idx="55"/>
          </p:nvPr>
        </p:nvSpPr>
        <p:spPr>
          <a:xfrm>
            <a:off x="2037130" y="5344448"/>
            <a:ext cx="484889" cy="464042"/>
          </a:xfrm>
        </p:spPr>
        <p:txBody>
          <a:bodyPr/>
          <a:lstStyle/>
          <a:p>
            <a:pPr algn="ctr"/>
            <a:r>
              <a:rPr lang="fi-FI"/>
              <a:t>%</a:t>
            </a:r>
          </a:p>
        </p:txBody>
      </p:sp>
      <p:sp>
        <p:nvSpPr>
          <p:cNvPr id="104" name="Tekstin paikkamerkki 103">
            <a:extLst>
              <a:ext uri="{FF2B5EF4-FFF2-40B4-BE49-F238E27FC236}">
                <a16:creationId xmlns:a16="http://schemas.microsoft.com/office/drawing/2014/main" id="{D8730D18-60EA-8D74-0C9A-D430B715AF0F}"/>
              </a:ext>
            </a:extLst>
          </p:cNvPr>
          <p:cNvSpPr>
            <a:spLocks noGrp="1"/>
          </p:cNvSpPr>
          <p:nvPr>
            <p:ph type="body" sz="quarter" idx="56"/>
          </p:nvPr>
        </p:nvSpPr>
        <p:spPr>
          <a:xfrm>
            <a:off x="4840429" y="4635268"/>
            <a:ext cx="2500955" cy="858325"/>
          </a:xfrm>
        </p:spPr>
        <p:txBody>
          <a:bodyPr/>
          <a:lstStyle/>
          <a:p>
            <a:pPr algn="ctr"/>
            <a:r>
              <a:rPr lang="fi-FI" dirty="0">
                <a:solidFill>
                  <a:schemeClr val="tx1"/>
                </a:solidFill>
              </a:rPr>
              <a:t>1,4</a:t>
            </a:r>
          </a:p>
        </p:txBody>
      </p:sp>
      <p:sp>
        <p:nvSpPr>
          <p:cNvPr id="105" name="Sisällön paikkamerkki 104">
            <a:extLst>
              <a:ext uri="{FF2B5EF4-FFF2-40B4-BE49-F238E27FC236}">
                <a16:creationId xmlns:a16="http://schemas.microsoft.com/office/drawing/2014/main" id="{E2BCEDFA-1487-0E7A-FC70-780D20360857}"/>
              </a:ext>
            </a:extLst>
          </p:cNvPr>
          <p:cNvSpPr>
            <a:spLocks noGrp="1"/>
          </p:cNvSpPr>
          <p:nvPr>
            <p:ph idx="57"/>
          </p:nvPr>
        </p:nvSpPr>
        <p:spPr>
          <a:xfrm>
            <a:off x="4810413" y="4210014"/>
            <a:ext cx="2520281" cy="369332"/>
          </a:xfrm>
        </p:spPr>
        <p:txBody>
          <a:bodyPr/>
          <a:lstStyle/>
          <a:p>
            <a:r>
              <a:rPr lang="fi-FI"/>
              <a:t>Vakavaraisuusasema</a:t>
            </a:r>
          </a:p>
        </p:txBody>
      </p:sp>
      <p:sp>
        <p:nvSpPr>
          <p:cNvPr id="107" name="Tekstin paikkamerkki 106">
            <a:extLst>
              <a:ext uri="{FF2B5EF4-FFF2-40B4-BE49-F238E27FC236}">
                <a16:creationId xmlns:a16="http://schemas.microsoft.com/office/drawing/2014/main" id="{7E7BDF46-DC7B-BA2A-BB2A-488855D866E0}"/>
              </a:ext>
            </a:extLst>
          </p:cNvPr>
          <p:cNvSpPr>
            <a:spLocks noGrp="1"/>
          </p:cNvSpPr>
          <p:nvPr>
            <p:ph type="body" sz="quarter" idx="59"/>
          </p:nvPr>
        </p:nvSpPr>
        <p:spPr>
          <a:xfrm>
            <a:off x="8608818" y="4635267"/>
            <a:ext cx="1768765" cy="858325"/>
          </a:xfrm>
        </p:spPr>
        <p:txBody>
          <a:bodyPr/>
          <a:lstStyle/>
          <a:p>
            <a:r>
              <a:rPr lang="fi-FI" dirty="0">
                <a:solidFill>
                  <a:schemeClr val="tx1"/>
                </a:solidFill>
              </a:rPr>
              <a:t>3,5</a:t>
            </a:r>
          </a:p>
        </p:txBody>
      </p:sp>
      <p:sp>
        <p:nvSpPr>
          <p:cNvPr id="108" name="Sisällön paikkamerkki 107">
            <a:extLst>
              <a:ext uri="{FF2B5EF4-FFF2-40B4-BE49-F238E27FC236}">
                <a16:creationId xmlns:a16="http://schemas.microsoft.com/office/drawing/2014/main" id="{2E59A9F8-49ED-8E6B-5DD0-5D2C1D626A7D}"/>
              </a:ext>
            </a:extLst>
          </p:cNvPr>
          <p:cNvSpPr>
            <a:spLocks noGrp="1"/>
          </p:cNvSpPr>
          <p:nvPr>
            <p:ph idx="60"/>
          </p:nvPr>
        </p:nvSpPr>
        <p:spPr>
          <a:xfrm>
            <a:off x="8591519" y="4053687"/>
            <a:ext cx="2520281" cy="581582"/>
          </a:xfrm>
        </p:spPr>
        <p:txBody>
          <a:bodyPr/>
          <a:lstStyle/>
          <a:p>
            <a:r>
              <a:rPr lang="fi-FI" sz="2000" dirty="0">
                <a:latin typeface="+mj-lt"/>
              </a:rPr>
              <a:t>Maksetut eläkkeet ja muut korvaukset</a:t>
            </a:r>
          </a:p>
          <a:p>
            <a:endParaRPr lang="fi-FI" dirty="0"/>
          </a:p>
        </p:txBody>
      </p:sp>
      <p:sp>
        <p:nvSpPr>
          <p:cNvPr id="109" name="Tekstin paikkamerkki 108">
            <a:extLst>
              <a:ext uri="{FF2B5EF4-FFF2-40B4-BE49-F238E27FC236}">
                <a16:creationId xmlns:a16="http://schemas.microsoft.com/office/drawing/2014/main" id="{8336BE9B-EE4F-0F5E-75E7-9F512FFE81EC}"/>
              </a:ext>
            </a:extLst>
          </p:cNvPr>
          <p:cNvSpPr>
            <a:spLocks noGrp="1"/>
          </p:cNvSpPr>
          <p:nvPr>
            <p:ph type="body" sz="quarter" idx="61"/>
          </p:nvPr>
        </p:nvSpPr>
        <p:spPr>
          <a:xfrm>
            <a:off x="9533017" y="5344448"/>
            <a:ext cx="772921" cy="464042"/>
          </a:xfrm>
        </p:spPr>
        <p:txBody>
          <a:bodyPr/>
          <a:lstStyle/>
          <a:p>
            <a:pPr algn="ctr"/>
            <a:r>
              <a:rPr lang="fi-FI" dirty="0"/>
              <a:t>mrd. e</a:t>
            </a:r>
          </a:p>
        </p:txBody>
      </p:sp>
      <p:sp>
        <p:nvSpPr>
          <p:cNvPr id="2" name="Tekstin paikkamerkki 68">
            <a:extLst>
              <a:ext uri="{FF2B5EF4-FFF2-40B4-BE49-F238E27FC236}">
                <a16:creationId xmlns:a16="http://schemas.microsoft.com/office/drawing/2014/main" id="{B1278BF1-594E-ACAF-4B99-E777A04898DD}"/>
              </a:ext>
            </a:extLst>
          </p:cNvPr>
          <p:cNvSpPr txBox="1">
            <a:spLocks/>
          </p:cNvSpPr>
          <p:nvPr/>
        </p:nvSpPr>
        <p:spPr>
          <a:xfrm>
            <a:off x="2761904" y="2700859"/>
            <a:ext cx="1029544" cy="496764"/>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(30,0)</a:t>
            </a:r>
            <a:endParaRPr lang="fi-FI" sz="2800" b="0" dirty="0">
              <a:solidFill>
                <a:schemeClr val="tx2"/>
              </a:solidFill>
            </a:endParaRPr>
          </a:p>
        </p:txBody>
      </p:sp>
      <p:sp>
        <p:nvSpPr>
          <p:cNvPr id="3" name="Tekstin paikkamerkki 68">
            <a:extLst>
              <a:ext uri="{FF2B5EF4-FFF2-40B4-BE49-F238E27FC236}">
                <a16:creationId xmlns:a16="http://schemas.microsoft.com/office/drawing/2014/main" id="{98A66957-D2D0-863E-A291-57B8404F242C}"/>
              </a:ext>
            </a:extLst>
          </p:cNvPr>
          <p:cNvSpPr txBox="1">
            <a:spLocks/>
          </p:cNvSpPr>
          <p:nvPr/>
        </p:nvSpPr>
        <p:spPr>
          <a:xfrm>
            <a:off x="6535788" y="2700859"/>
            <a:ext cx="1029544" cy="496764"/>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(2,7)</a:t>
            </a:r>
            <a:endParaRPr lang="fi-FI" sz="2800" b="0" dirty="0">
              <a:solidFill>
                <a:schemeClr val="tx2"/>
              </a:solidFill>
            </a:endParaRPr>
          </a:p>
        </p:txBody>
      </p:sp>
      <p:sp>
        <p:nvSpPr>
          <p:cNvPr id="4" name="Tekstin paikkamerkki 68">
            <a:extLst>
              <a:ext uri="{FF2B5EF4-FFF2-40B4-BE49-F238E27FC236}">
                <a16:creationId xmlns:a16="http://schemas.microsoft.com/office/drawing/2014/main" id="{44811226-DC06-E02E-227F-4DD8D3B580EB}"/>
              </a:ext>
            </a:extLst>
          </p:cNvPr>
          <p:cNvSpPr txBox="1">
            <a:spLocks/>
          </p:cNvSpPr>
          <p:nvPr/>
        </p:nvSpPr>
        <p:spPr>
          <a:xfrm>
            <a:off x="10360284" y="2700859"/>
            <a:ext cx="1029544" cy="496764"/>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(5,4)</a:t>
            </a:r>
            <a:endParaRPr lang="fi-FI" sz="2800" b="0" dirty="0">
              <a:solidFill>
                <a:schemeClr val="tx2"/>
              </a:solidFill>
            </a:endParaRPr>
          </a:p>
        </p:txBody>
      </p:sp>
      <p:sp>
        <p:nvSpPr>
          <p:cNvPr id="5" name="Tekstin paikkamerkki 68">
            <a:extLst>
              <a:ext uri="{FF2B5EF4-FFF2-40B4-BE49-F238E27FC236}">
                <a16:creationId xmlns:a16="http://schemas.microsoft.com/office/drawing/2014/main" id="{36D48661-8667-CACE-F68C-A70B03D5A321}"/>
              </a:ext>
            </a:extLst>
          </p:cNvPr>
          <p:cNvSpPr txBox="1">
            <a:spLocks/>
          </p:cNvSpPr>
          <p:nvPr/>
        </p:nvSpPr>
        <p:spPr>
          <a:xfrm>
            <a:off x="2884782" y="4959520"/>
            <a:ext cx="1029544" cy="496764"/>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(121,3)</a:t>
            </a:r>
            <a:endParaRPr lang="fi-FI" sz="2800" b="0" dirty="0">
              <a:solidFill>
                <a:schemeClr val="tx2"/>
              </a:solidFill>
            </a:endParaRPr>
          </a:p>
        </p:txBody>
      </p:sp>
      <p:sp>
        <p:nvSpPr>
          <p:cNvPr id="6" name="Tekstin paikkamerkki 68">
            <a:extLst>
              <a:ext uri="{FF2B5EF4-FFF2-40B4-BE49-F238E27FC236}">
                <a16:creationId xmlns:a16="http://schemas.microsoft.com/office/drawing/2014/main" id="{17CC8EBD-B943-0E61-4D5D-B69AED35D83A}"/>
              </a:ext>
            </a:extLst>
          </p:cNvPr>
          <p:cNvSpPr txBox="1">
            <a:spLocks/>
          </p:cNvSpPr>
          <p:nvPr/>
        </p:nvSpPr>
        <p:spPr>
          <a:xfrm>
            <a:off x="6567742" y="4953598"/>
            <a:ext cx="1029544" cy="496764"/>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(1,5)</a:t>
            </a:r>
            <a:endParaRPr lang="fi-FI" sz="2800" b="0" dirty="0">
              <a:solidFill>
                <a:schemeClr val="tx2"/>
              </a:solidFill>
            </a:endParaRPr>
          </a:p>
        </p:txBody>
      </p:sp>
      <p:sp>
        <p:nvSpPr>
          <p:cNvPr id="7" name="Tekstin paikkamerkki 68">
            <a:extLst>
              <a:ext uri="{FF2B5EF4-FFF2-40B4-BE49-F238E27FC236}">
                <a16:creationId xmlns:a16="http://schemas.microsoft.com/office/drawing/2014/main" id="{3DC67ABE-A645-4527-74F6-3E11C526E159}"/>
              </a:ext>
            </a:extLst>
          </p:cNvPr>
          <p:cNvSpPr txBox="1">
            <a:spLocks/>
          </p:cNvSpPr>
          <p:nvPr/>
        </p:nvSpPr>
        <p:spPr>
          <a:xfrm>
            <a:off x="10345844" y="4953598"/>
            <a:ext cx="1029544" cy="496764"/>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(3,3)</a:t>
            </a:r>
            <a:endParaRPr lang="fi-FI" sz="2800" b="0" dirty="0">
              <a:solidFill>
                <a:schemeClr val="tx2"/>
              </a:solidFill>
            </a:endParaRPr>
          </a:p>
        </p:txBody>
      </p:sp>
      <p:sp>
        <p:nvSpPr>
          <p:cNvPr id="11" name="Päivämäärän paikkamerkki 10">
            <a:extLst>
              <a:ext uri="{FF2B5EF4-FFF2-40B4-BE49-F238E27FC236}">
                <a16:creationId xmlns:a16="http://schemas.microsoft.com/office/drawing/2014/main" id="{1C09907E-2B7E-661F-4524-C1B20B480BB6}"/>
              </a:ext>
            </a:extLst>
          </p:cNvPr>
          <p:cNvSpPr>
            <a:spLocks noGrp="1"/>
          </p:cNvSpPr>
          <p:nvPr>
            <p:ph type="dt" sz="half" idx="2"/>
          </p:nvPr>
        </p:nvSpPr>
        <p:spPr/>
        <p:txBody>
          <a:bodyPr/>
          <a:lstStyle/>
          <a:p>
            <a:r>
              <a:rPr lang="fi-FI"/>
              <a:t>1.1.–30.9.2024</a:t>
            </a:r>
            <a:endParaRPr lang="fi-FI" dirty="0"/>
          </a:p>
        </p:txBody>
      </p:sp>
      <p:sp>
        <p:nvSpPr>
          <p:cNvPr id="12" name="Dian numeron paikkamerkki 11">
            <a:extLst>
              <a:ext uri="{FF2B5EF4-FFF2-40B4-BE49-F238E27FC236}">
                <a16:creationId xmlns:a16="http://schemas.microsoft.com/office/drawing/2014/main" id="{F860A9E0-B892-BBCE-52D1-C8EC87A913FB}"/>
              </a:ext>
            </a:extLst>
          </p:cNvPr>
          <p:cNvSpPr>
            <a:spLocks noGrp="1"/>
          </p:cNvSpPr>
          <p:nvPr>
            <p:ph type="sldNum" sz="quarter" idx="4"/>
          </p:nvPr>
        </p:nvSpPr>
        <p:spPr/>
        <p:txBody>
          <a:bodyPr/>
          <a:lstStyle/>
          <a:p>
            <a:fld id="{34CC568C-4EA3-4B45-B5AC-3090CBF34C36}" type="slidenum">
              <a:rPr lang="fi-FI" smtClean="0"/>
              <a:pPr/>
              <a:t>2</a:t>
            </a:fld>
            <a:endParaRPr lang="fi-FI" dirty="0"/>
          </a:p>
        </p:txBody>
      </p:sp>
      <p:sp>
        <p:nvSpPr>
          <p:cNvPr id="13" name="Tekstiruutu 12">
            <a:extLst>
              <a:ext uri="{FF2B5EF4-FFF2-40B4-BE49-F238E27FC236}">
                <a16:creationId xmlns:a16="http://schemas.microsoft.com/office/drawing/2014/main" id="{BDD94FCF-B124-D98E-8C58-CD1C84246B35}"/>
              </a:ext>
            </a:extLst>
          </p:cNvPr>
          <p:cNvSpPr txBox="1"/>
          <p:nvPr/>
        </p:nvSpPr>
        <p:spPr>
          <a:xfrm>
            <a:off x="623392" y="6093296"/>
            <a:ext cx="9721080" cy="395698"/>
          </a:xfrm>
          <a:prstGeom prst="rect">
            <a:avLst/>
          </a:prstGeom>
        </p:spPr>
        <p:txBody>
          <a:bodyPr vert="horz" wrap="none" lIns="46800" tIns="46800" rIns="46800" bIns="46800" rtlCol="0" anchor="t" anchorCtr="0">
            <a:noAutofit/>
          </a:bodyPr>
          <a:lstStyle/>
          <a:p>
            <a:pPr algn="l"/>
            <a:r>
              <a:rPr lang="fi-FI" sz="1400" dirty="0"/>
              <a:t>Raportoitaessa vuosittaisia tuloslukuja vertailuhetkenä on 30.9.2023, muulloin 31.12.2023.</a:t>
            </a:r>
          </a:p>
        </p:txBody>
      </p:sp>
    </p:spTree>
    <p:extLst>
      <p:ext uri="{BB962C8B-B14F-4D97-AF65-F5344CB8AC3E}">
        <p14:creationId xmlns:p14="http://schemas.microsoft.com/office/powerpoint/2010/main" val="549063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3C1B2-53FD-432F-91EB-367242BF11D0}"/>
              </a:ext>
            </a:extLst>
          </p:cNvPr>
          <p:cNvSpPr>
            <a:spLocks noGrp="1"/>
          </p:cNvSpPr>
          <p:nvPr>
            <p:ph type="title"/>
          </p:nvPr>
        </p:nvSpPr>
        <p:spPr/>
        <p:txBody>
          <a:bodyPr/>
          <a:lstStyle/>
          <a:p>
            <a:r>
              <a:rPr lang="fi-FI" dirty="0"/>
              <a:t>Sijoitusten tuotto </a:t>
            </a:r>
            <a:r>
              <a:rPr lang="fi-FI" dirty="0">
                <a:solidFill>
                  <a:schemeClr val="tx1"/>
                </a:solidFill>
              </a:rPr>
              <a:t>7,0</a:t>
            </a:r>
            <a:r>
              <a:rPr lang="fi-FI" dirty="0"/>
              <a:t> </a:t>
            </a:r>
            <a:r>
              <a:rPr lang="fi-FI" dirty="0">
                <a:solidFill>
                  <a:schemeClr val="tx1"/>
                </a:solidFill>
              </a:rPr>
              <a:t>%</a:t>
            </a:r>
            <a:endParaRPr lang="fi-FI" dirty="0"/>
          </a:p>
        </p:txBody>
      </p:sp>
      <p:sp>
        <p:nvSpPr>
          <p:cNvPr id="4" name="Alatunnisteen paikkamerkki 3">
            <a:extLst>
              <a:ext uri="{FF2B5EF4-FFF2-40B4-BE49-F238E27FC236}">
                <a16:creationId xmlns:a16="http://schemas.microsoft.com/office/drawing/2014/main" id="{0C1A1ABA-EF3F-6235-FE71-E9327A650170}"/>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a:ln>
                  <a:noFill/>
                </a:ln>
                <a:solidFill>
                  <a:srgbClr val="0A0A0A"/>
                </a:solidFill>
                <a:effectLst/>
                <a:uLnTx/>
                <a:uFillTx/>
                <a:latin typeface="Calibri" panose="020F0502020204030204"/>
                <a:ea typeface="+mn-ea"/>
                <a:cs typeface="+mn-cs"/>
              </a:rPr>
              <a:t>Osavuosikatsaus</a:t>
            </a:r>
            <a:endParaRPr kumimoji="0" lang="fi-FI" sz="8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pic>
        <p:nvPicPr>
          <p:cNvPr id="3" name="Kuva 2">
            <a:extLst>
              <a:ext uri="{FF2B5EF4-FFF2-40B4-BE49-F238E27FC236}">
                <a16:creationId xmlns:a16="http://schemas.microsoft.com/office/drawing/2014/main" id="{6C3B66D2-09D8-B67D-5886-F99BF9800466}"/>
              </a:ext>
            </a:extLst>
          </p:cNvPr>
          <p:cNvPicPr/>
          <p:nvPr/>
        </p:nvPicPr>
        <p:blipFill>
          <a:blip r:embed="rId2"/>
          <a:stretch>
            <a:fillRect/>
          </a:stretch>
        </p:blipFill>
        <p:spPr>
          <a:xfrm>
            <a:off x="549275" y="1270000"/>
            <a:ext cx="10090150" cy="4922838"/>
          </a:xfrm>
          <a:prstGeom prst="rect">
            <a:avLst/>
          </a:prstGeom>
        </p:spPr>
      </p:pic>
      <p:sp>
        <p:nvSpPr>
          <p:cNvPr id="5" name="Päivämäärän paikkamerkki 4">
            <a:extLst>
              <a:ext uri="{FF2B5EF4-FFF2-40B4-BE49-F238E27FC236}">
                <a16:creationId xmlns:a16="http://schemas.microsoft.com/office/drawing/2014/main" id="{4F6CE337-AF7F-4686-4ADD-B484CEA90C29}"/>
              </a:ext>
            </a:extLst>
          </p:cNvPr>
          <p:cNvSpPr>
            <a:spLocks noGrp="1"/>
          </p:cNvSpPr>
          <p:nvPr>
            <p:ph type="dt" sz="half" idx="2"/>
          </p:nvPr>
        </p:nvSpPr>
        <p:spPr/>
        <p:txBody>
          <a:bodyPr/>
          <a:lstStyle/>
          <a:p>
            <a:r>
              <a:rPr lang="fi-FI"/>
              <a:t>1.1.–30.9.2024</a:t>
            </a:r>
            <a:endParaRPr lang="fi-FI" dirty="0"/>
          </a:p>
        </p:txBody>
      </p:sp>
      <p:sp>
        <p:nvSpPr>
          <p:cNvPr id="6" name="Dian numeron paikkamerkki 5">
            <a:extLst>
              <a:ext uri="{FF2B5EF4-FFF2-40B4-BE49-F238E27FC236}">
                <a16:creationId xmlns:a16="http://schemas.microsoft.com/office/drawing/2014/main" id="{D9C08099-8367-F952-343A-2E2F2740DBAB}"/>
              </a:ext>
            </a:extLst>
          </p:cNvPr>
          <p:cNvSpPr>
            <a:spLocks noGrp="1"/>
          </p:cNvSpPr>
          <p:nvPr>
            <p:ph type="sldNum" sz="quarter" idx="4"/>
          </p:nvPr>
        </p:nvSpPr>
        <p:spPr/>
        <p:txBody>
          <a:bodyPr/>
          <a:lstStyle/>
          <a:p>
            <a:fld id="{34CC568C-4EA3-4B45-B5AC-3090CBF34C36}" type="slidenum">
              <a:rPr lang="fi-FI" smtClean="0"/>
              <a:pPr/>
              <a:t>20</a:t>
            </a:fld>
            <a:endParaRPr lang="fi-FI" dirty="0"/>
          </a:p>
        </p:txBody>
      </p:sp>
    </p:spTree>
    <p:extLst>
      <p:ext uri="{BB962C8B-B14F-4D97-AF65-F5344CB8AC3E}">
        <p14:creationId xmlns:p14="http://schemas.microsoft.com/office/powerpoint/2010/main" val="2055472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9FBF6FF-773D-DE3D-F4BD-91082BF3D6C2}"/>
              </a:ext>
            </a:extLst>
          </p:cNvPr>
          <p:cNvSpPr>
            <a:spLocks noGrp="1"/>
          </p:cNvSpPr>
          <p:nvPr>
            <p:ph type="title"/>
          </p:nvPr>
        </p:nvSpPr>
        <p:spPr>
          <a:xfrm>
            <a:off x="551385" y="619200"/>
            <a:ext cx="10873207" cy="1009600"/>
          </a:xfrm>
        </p:spPr>
        <p:txBody>
          <a:bodyPr/>
          <a:lstStyle/>
          <a:p>
            <a:r>
              <a:rPr lang="fi-FI" dirty="0">
                <a:solidFill>
                  <a:schemeClr val="tx1"/>
                </a:solidFill>
              </a:rPr>
              <a:t>Sijoituksista Pohjois-Amerikassa oli 26 % ja Suomessa 24 %</a:t>
            </a:r>
          </a:p>
        </p:txBody>
      </p:sp>
      <p:sp>
        <p:nvSpPr>
          <p:cNvPr id="4" name="Alatunnisteen paikkamerkki 3">
            <a:extLst>
              <a:ext uri="{FF2B5EF4-FFF2-40B4-BE49-F238E27FC236}">
                <a16:creationId xmlns:a16="http://schemas.microsoft.com/office/drawing/2014/main" id="{9C07B031-2409-4275-84BC-282BD714B67B}"/>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a:ln>
                  <a:noFill/>
                </a:ln>
                <a:solidFill>
                  <a:srgbClr val="0A0A0A"/>
                </a:solidFill>
                <a:effectLst/>
                <a:uLnTx/>
                <a:uFillTx/>
                <a:latin typeface="Calibri" panose="020F0502020204030204"/>
                <a:ea typeface="+mn-ea"/>
                <a:cs typeface="+mn-cs"/>
              </a:rPr>
              <a:t>Osavuosikatsaus</a:t>
            </a:r>
            <a:endParaRPr kumimoji="0" lang="fi-FI" sz="8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sp>
        <p:nvSpPr>
          <p:cNvPr id="9" name="Alaotsikko 8">
            <a:extLst>
              <a:ext uri="{FF2B5EF4-FFF2-40B4-BE49-F238E27FC236}">
                <a16:creationId xmlns:a16="http://schemas.microsoft.com/office/drawing/2014/main" id="{1943B6EB-79DC-04EB-9831-755318485768}"/>
              </a:ext>
            </a:extLst>
          </p:cNvPr>
          <p:cNvSpPr>
            <a:spLocks noGrp="1"/>
          </p:cNvSpPr>
          <p:nvPr>
            <p:ph type="subTitle" idx="11"/>
          </p:nvPr>
        </p:nvSpPr>
        <p:spPr/>
        <p:txBody>
          <a:bodyPr/>
          <a:lstStyle/>
          <a:p>
            <a:r>
              <a:rPr lang="fi-FI" dirty="0"/>
              <a:t>Sijoitukset maantieteellisesti</a:t>
            </a:r>
          </a:p>
          <a:p>
            <a:endParaRPr lang="fi-FI" dirty="0"/>
          </a:p>
        </p:txBody>
      </p:sp>
      <p:sp>
        <p:nvSpPr>
          <p:cNvPr id="15" name="Alaotsikko 8">
            <a:extLst>
              <a:ext uri="{FF2B5EF4-FFF2-40B4-BE49-F238E27FC236}">
                <a16:creationId xmlns:a16="http://schemas.microsoft.com/office/drawing/2014/main" id="{2F1CCA1C-D989-9ED0-9F78-C077A8055321}"/>
              </a:ext>
            </a:extLst>
          </p:cNvPr>
          <p:cNvSpPr txBox="1">
            <a:spLocks/>
          </p:cNvSpPr>
          <p:nvPr/>
        </p:nvSpPr>
        <p:spPr>
          <a:xfrm>
            <a:off x="6527800" y="1886328"/>
            <a:ext cx="5112891" cy="360040"/>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000"/>
              </a:spcBef>
              <a:spcAft>
                <a:spcPts val="0"/>
              </a:spcAft>
              <a:buFont typeface="Arial" panose="020B0604020202020204" pitchFamily="34" charset="0"/>
              <a:buNone/>
              <a:tabLst/>
              <a:defRPr sz="2000" b="1" kern="1200" spc="0" baseline="0">
                <a:solidFill>
                  <a:schemeClr val="tx1"/>
                </a:solidFill>
                <a:latin typeface="+mn-lt"/>
                <a:ea typeface="+mn-ea"/>
                <a:cs typeface="+mn-cs"/>
              </a:defRPr>
            </a:lvl1pPr>
            <a:lvl2pPr marL="609585" indent="0" algn="ctr" defTabSz="1219170" rtl="0" eaLnBrk="1" latinLnBrk="0" hangingPunct="1">
              <a:lnSpc>
                <a:spcPct val="90000"/>
              </a:lnSpc>
              <a:spcBef>
                <a:spcPts val="1000"/>
              </a:spcBef>
              <a:spcAft>
                <a:spcPts val="0"/>
              </a:spcAft>
              <a:buFont typeface="Arial" panose="020B0604020202020204" pitchFamily="34" charset="0"/>
              <a:buNone/>
              <a:tabLst/>
              <a:defRPr sz="2000" kern="1200" spc="0" baseline="0">
                <a:solidFill>
                  <a:schemeClr val="tx1">
                    <a:tint val="75000"/>
                  </a:schemeClr>
                </a:solidFill>
                <a:latin typeface="+mj-lt"/>
                <a:ea typeface="+mn-ea"/>
                <a:cs typeface="+mn-cs"/>
              </a:defRPr>
            </a:lvl2pPr>
            <a:lvl3pPr marL="1219170" indent="0" algn="ctr" defTabSz="1219170" rtl="0" eaLnBrk="1" latinLnBrk="0" hangingPunct="1">
              <a:lnSpc>
                <a:spcPct val="80000"/>
              </a:lnSpc>
              <a:spcBef>
                <a:spcPts val="1000"/>
              </a:spcBef>
              <a:spcAft>
                <a:spcPts val="0"/>
              </a:spcAft>
              <a:buFont typeface="STIXGeneral-Regular" pitchFamily="2" charset="2"/>
              <a:buNone/>
              <a:tabLst/>
              <a:defRPr sz="1800" kern="1200" spc="0" baseline="0">
                <a:solidFill>
                  <a:schemeClr val="tx1">
                    <a:tint val="75000"/>
                  </a:schemeClr>
                </a:solidFill>
                <a:latin typeface="+mn-lt"/>
                <a:ea typeface="+mn-ea"/>
                <a:cs typeface="+mn-cs"/>
              </a:defRPr>
            </a:lvl3pPr>
            <a:lvl4pPr marL="1828754" indent="0" algn="ctr" defTabSz="1219170" rtl="0" eaLnBrk="1" latinLnBrk="0" hangingPunct="1">
              <a:lnSpc>
                <a:spcPct val="80000"/>
              </a:lnSpc>
              <a:spcBef>
                <a:spcPts val="1000"/>
              </a:spcBef>
              <a:spcAft>
                <a:spcPts val="0"/>
              </a:spcAft>
              <a:buFont typeface="Arial" panose="020B0604020202020204" pitchFamily="34" charset="0"/>
              <a:buNone/>
              <a:tabLst/>
              <a:defRPr sz="1600" kern="1200" spc="0" baseline="0">
                <a:solidFill>
                  <a:schemeClr val="tx1">
                    <a:tint val="75000"/>
                  </a:schemeClr>
                </a:solidFill>
                <a:latin typeface="+mn-lt"/>
                <a:ea typeface="+mn-ea"/>
                <a:cs typeface="+mn-cs"/>
              </a:defRPr>
            </a:lvl4pPr>
            <a:lvl5pPr marL="2438339" indent="0" algn="ctr" defTabSz="1219170" rtl="0" eaLnBrk="1" latinLnBrk="0" hangingPunct="1">
              <a:lnSpc>
                <a:spcPct val="80000"/>
              </a:lnSpc>
              <a:spcBef>
                <a:spcPts val="1000"/>
              </a:spcBef>
              <a:spcAft>
                <a:spcPts val="0"/>
              </a:spcAft>
              <a:buFont typeface="STIXGeneral-Regular" pitchFamily="2" charset="2"/>
              <a:buNone/>
              <a:tabLst/>
              <a:defRPr sz="1400" kern="1200" spc="0" baseline="0">
                <a:solidFill>
                  <a:schemeClr val="tx1">
                    <a:tint val="75000"/>
                  </a:schemeClr>
                </a:solidFill>
                <a:latin typeface="+mn-lt"/>
                <a:ea typeface="+mn-ea"/>
                <a:cs typeface="+mn-cs"/>
              </a:defRPr>
            </a:lvl5pPr>
            <a:lvl6pPr marL="3047924" indent="0" algn="ctr" defTabSz="1219170" rtl="0" eaLnBrk="1" latinLnBrk="0" hangingPunct="1">
              <a:lnSpc>
                <a:spcPct val="80000"/>
              </a:lnSpc>
              <a:spcBef>
                <a:spcPts val="1000"/>
              </a:spcBef>
              <a:spcAft>
                <a:spcPts val="0"/>
              </a:spcAft>
              <a:buFont typeface="Arial" pitchFamily="34" charset="0"/>
              <a:buNone/>
              <a:tabLst/>
              <a:defRPr sz="1200" kern="1200" spc="0">
                <a:solidFill>
                  <a:schemeClr val="tx1">
                    <a:tint val="75000"/>
                  </a:schemeClr>
                </a:solidFill>
                <a:latin typeface="+mn-lt"/>
                <a:ea typeface="+mn-ea"/>
                <a:cs typeface="+mn-cs"/>
              </a:defRPr>
            </a:lvl6pPr>
            <a:lvl7pPr marL="3657509" indent="0" algn="ctr" defTabSz="1219170" rtl="0" eaLnBrk="1" latinLnBrk="0" hangingPunct="1">
              <a:lnSpc>
                <a:spcPct val="80000"/>
              </a:lnSpc>
              <a:spcBef>
                <a:spcPts val="1000"/>
              </a:spcBef>
              <a:spcAft>
                <a:spcPts val="0"/>
              </a:spcAft>
              <a:buFont typeface="Arial" pitchFamily="34" charset="0"/>
              <a:buNone/>
              <a:tabLst/>
              <a:defRPr sz="1000" kern="1200" spc="0">
                <a:solidFill>
                  <a:schemeClr val="tx1">
                    <a:tint val="75000"/>
                  </a:schemeClr>
                </a:solidFill>
                <a:latin typeface="+mn-lt"/>
                <a:ea typeface="+mn-ea"/>
                <a:cs typeface="+mn-cs"/>
              </a:defRPr>
            </a:lvl7pPr>
            <a:lvl8pPr marL="4267093"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8pPr>
            <a:lvl9pPr marL="4876678"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9pPr>
          </a:lstStyle>
          <a:p>
            <a:pPr marL="0" marR="0" lvl="0" indent="0" algn="l" defTabSz="121917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000" b="1" i="0" u="none" strike="noStrike" kern="1200" cap="none" spc="0" normalizeH="0" baseline="0" noProof="0" dirty="0">
                <a:ln>
                  <a:noFill/>
                </a:ln>
                <a:solidFill>
                  <a:srgbClr val="0A0A0A"/>
                </a:solidFill>
                <a:effectLst/>
                <a:uLnTx/>
                <a:uFillTx/>
                <a:latin typeface="Calibri" panose="020F0502020204030204"/>
                <a:ea typeface="+mn-ea"/>
                <a:cs typeface="+mn-cs"/>
              </a:rPr>
              <a:t>Suomi-sijoitukset omaisuuslajeittain</a:t>
            </a:r>
          </a:p>
          <a:p>
            <a:pPr marL="0" marR="0" lvl="0" indent="0" algn="l" defTabSz="121917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20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sp>
        <p:nvSpPr>
          <p:cNvPr id="2" name="Tekstiruutu 1">
            <a:extLst>
              <a:ext uri="{FF2B5EF4-FFF2-40B4-BE49-F238E27FC236}">
                <a16:creationId xmlns:a16="http://schemas.microsoft.com/office/drawing/2014/main" id="{21F81B10-CA07-220F-43D7-22DE853844D3}"/>
              </a:ext>
            </a:extLst>
          </p:cNvPr>
          <p:cNvSpPr txBox="1"/>
          <p:nvPr/>
        </p:nvSpPr>
        <p:spPr>
          <a:xfrm>
            <a:off x="6960096" y="5902231"/>
            <a:ext cx="1512168" cy="263073"/>
          </a:xfrm>
          <a:prstGeom prst="rect">
            <a:avLst/>
          </a:prstGeom>
        </p:spPr>
        <p:txBody>
          <a:bodyPr vert="horz" wrap="square" lIns="46800" tIns="46800" rIns="46800" bIns="46800" rtlCol="0"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A0A0A"/>
                </a:solidFill>
                <a:effectLst/>
                <a:uLnTx/>
                <a:uFillTx/>
                <a:latin typeface="Calibri" panose="020F0502020204030204"/>
                <a:ea typeface="+mn-ea"/>
                <a:cs typeface="+mn-cs"/>
              </a:rPr>
              <a:t>ja pääomasijoitukset</a:t>
            </a:r>
          </a:p>
        </p:txBody>
      </p:sp>
      <p:graphicFrame>
        <p:nvGraphicFramePr>
          <p:cNvPr id="10" name="Kuvan paikkamerkki 11">
            <a:extLst>
              <a:ext uri="{FF2B5EF4-FFF2-40B4-BE49-F238E27FC236}">
                <a16:creationId xmlns:a16="http://schemas.microsoft.com/office/drawing/2014/main" id="{50BE619C-2D42-1270-D696-6886DF9A3F4F}"/>
              </a:ext>
            </a:extLst>
          </p:cNvPr>
          <p:cNvGraphicFramePr>
            <a:graphicFrameLocks noGrp="1"/>
          </p:cNvGraphicFramePr>
          <p:nvPr>
            <p:ph type="pic" sz="quarter" idx="10"/>
            <p:extLst>
              <p:ext uri="{D42A27DB-BD31-4B8C-83A1-F6EECF244321}">
                <p14:modId xmlns:p14="http://schemas.microsoft.com/office/powerpoint/2010/main" val="3972671202"/>
              </p:ext>
            </p:extLst>
          </p:nvPr>
        </p:nvGraphicFramePr>
        <p:xfrm>
          <a:off x="550863" y="2506663"/>
          <a:ext cx="5113337" cy="34432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Kuvan paikkamerkki 12">
            <a:extLst>
              <a:ext uri="{FF2B5EF4-FFF2-40B4-BE49-F238E27FC236}">
                <a16:creationId xmlns:a16="http://schemas.microsoft.com/office/drawing/2014/main" id="{995ED32C-75E8-8671-C304-90BB694B3A0F}"/>
              </a:ext>
            </a:extLst>
          </p:cNvPr>
          <p:cNvGraphicFramePr>
            <a:graphicFrameLocks noGrp="1"/>
          </p:cNvGraphicFramePr>
          <p:nvPr>
            <p:ph type="pic" sz="quarter" idx="12"/>
            <p:extLst>
              <p:ext uri="{D42A27DB-BD31-4B8C-83A1-F6EECF244321}">
                <p14:modId xmlns:p14="http://schemas.microsoft.com/office/powerpoint/2010/main" val="2730346776"/>
              </p:ext>
            </p:extLst>
          </p:nvPr>
        </p:nvGraphicFramePr>
        <p:xfrm>
          <a:off x="6527800" y="2506663"/>
          <a:ext cx="5111750" cy="3443287"/>
        </p:xfrm>
        <a:graphic>
          <a:graphicData uri="http://schemas.openxmlformats.org/drawingml/2006/chart">
            <c:chart xmlns:c="http://schemas.openxmlformats.org/drawingml/2006/chart" xmlns:r="http://schemas.openxmlformats.org/officeDocument/2006/relationships" r:id="rId3"/>
          </a:graphicData>
        </a:graphic>
      </p:graphicFrame>
      <p:sp>
        <p:nvSpPr>
          <p:cNvPr id="5" name="Päivämäärän paikkamerkki 4">
            <a:extLst>
              <a:ext uri="{FF2B5EF4-FFF2-40B4-BE49-F238E27FC236}">
                <a16:creationId xmlns:a16="http://schemas.microsoft.com/office/drawing/2014/main" id="{20E319A7-A76D-C6AB-9093-2206C0785923}"/>
              </a:ext>
            </a:extLst>
          </p:cNvPr>
          <p:cNvSpPr>
            <a:spLocks noGrp="1"/>
          </p:cNvSpPr>
          <p:nvPr>
            <p:ph type="dt" sz="half" idx="2"/>
          </p:nvPr>
        </p:nvSpPr>
        <p:spPr/>
        <p:txBody>
          <a:bodyPr/>
          <a:lstStyle/>
          <a:p>
            <a:r>
              <a:rPr lang="fi-FI"/>
              <a:t>1.1.–30.9.2024</a:t>
            </a:r>
            <a:endParaRPr lang="fi-FI" dirty="0"/>
          </a:p>
        </p:txBody>
      </p:sp>
      <p:sp>
        <p:nvSpPr>
          <p:cNvPr id="6" name="Dian numeron paikkamerkki 5">
            <a:extLst>
              <a:ext uri="{FF2B5EF4-FFF2-40B4-BE49-F238E27FC236}">
                <a16:creationId xmlns:a16="http://schemas.microsoft.com/office/drawing/2014/main" id="{A2E2FB0F-51C6-3AE9-ABF3-99FB8CED5677}"/>
              </a:ext>
            </a:extLst>
          </p:cNvPr>
          <p:cNvSpPr>
            <a:spLocks noGrp="1"/>
          </p:cNvSpPr>
          <p:nvPr>
            <p:ph type="sldNum" sz="quarter" idx="4"/>
          </p:nvPr>
        </p:nvSpPr>
        <p:spPr/>
        <p:txBody>
          <a:bodyPr/>
          <a:lstStyle/>
          <a:p>
            <a:fld id="{34CC568C-4EA3-4B45-B5AC-3090CBF34C36}" type="slidenum">
              <a:rPr lang="fi-FI" smtClean="0"/>
              <a:pPr/>
              <a:t>21</a:t>
            </a:fld>
            <a:endParaRPr lang="fi-FI" dirty="0"/>
          </a:p>
        </p:txBody>
      </p:sp>
    </p:spTree>
    <p:extLst>
      <p:ext uri="{BB962C8B-B14F-4D97-AF65-F5344CB8AC3E}">
        <p14:creationId xmlns:p14="http://schemas.microsoft.com/office/powerpoint/2010/main" val="2740014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9FBF6FF-773D-DE3D-F4BD-91082BF3D6C2}"/>
              </a:ext>
            </a:extLst>
          </p:cNvPr>
          <p:cNvSpPr>
            <a:spLocks noGrp="1"/>
          </p:cNvSpPr>
          <p:nvPr>
            <p:ph type="title"/>
          </p:nvPr>
        </p:nvSpPr>
        <p:spPr/>
        <p:txBody>
          <a:bodyPr/>
          <a:lstStyle/>
          <a:p>
            <a:r>
              <a:rPr lang="fi-FI" dirty="0">
                <a:solidFill>
                  <a:schemeClr val="tx1"/>
                </a:solidFill>
              </a:rPr>
              <a:t>Joukkovelkakirjalainojen ja noteerattujen osakkeiden maantieteellinen jakauma</a:t>
            </a:r>
            <a:endParaRPr lang="fi-FI" dirty="0"/>
          </a:p>
        </p:txBody>
      </p:sp>
      <p:sp>
        <p:nvSpPr>
          <p:cNvPr id="4" name="Alatunnisteen paikkamerkki 3">
            <a:extLst>
              <a:ext uri="{FF2B5EF4-FFF2-40B4-BE49-F238E27FC236}">
                <a16:creationId xmlns:a16="http://schemas.microsoft.com/office/drawing/2014/main" id="{9C07B031-2409-4275-84BC-282BD714B67B}"/>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a:ln>
                  <a:noFill/>
                </a:ln>
                <a:solidFill>
                  <a:srgbClr val="0A0A0A"/>
                </a:solidFill>
                <a:effectLst/>
                <a:uLnTx/>
                <a:uFillTx/>
                <a:latin typeface="Calibri" panose="020F0502020204030204"/>
                <a:ea typeface="+mn-ea"/>
                <a:cs typeface="+mn-cs"/>
              </a:rPr>
              <a:t>Osavuosikatsaus</a:t>
            </a:r>
            <a:endParaRPr kumimoji="0" lang="fi-FI" sz="8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sp>
        <p:nvSpPr>
          <p:cNvPr id="9" name="Alaotsikko 8">
            <a:extLst>
              <a:ext uri="{FF2B5EF4-FFF2-40B4-BE49-F238E27FC236}">
                <a16:creationId xmlns:a16="http://schemas.microsoft.com/office/drawing/2014/main" id="{1943B6EB-79DC-04EB-9831-755318485768}"/>
              </a:ext>
            </a:extLst>
          </p:cNvPr>
          <p:cNvSpPr>
            <a:spLocks noGrp="1"/>
          </p:cNvSpPr>
          <p:nvPr>
            <p:ph type="subTitle" idx="11"/>
          </p:nvPr>
        </p:nvSpPr>
        <p:spPr/>
        <p:txBody>
          <a:bodyPr/>
          <a:lstStyle/>
          <a:p>
            <a:r>
              <a:rPr lang="fi-FI" dirty="0"/>
              <a:t>Joukkovelkakirjalainat 5,2 miljardia euroa *</a:t>
            </a:r>
          </a:p>
          <a:p>
            <a:endParaRPr lang="fi-FI" dirty="0"/>
          </a:p>
        </p:txBody>
      </p:sp>
      <p:sp>
        <p:nvSpPr>
          <p:cNvPr id="15" name="Alaotsikko 8">
            <a:extLst>
              <a:ext uri="{FF2B5EF4-FFF2-40B4-BE49-F238E27FC236}">
                <a16:creationId xmlns:a16="http://schemas.microsoft.com/office/drawing/2014/main" id="{2F1CCA1C-D989-9ED0-9F78-C077A8055321}"/>
              </a:ext>
            </a:extLst>
          </p:cNvPr>
          <p:cNvSpPr txBox="1">
            <a:spLocks/>
          </p:cNvSpPr>
          <p:nvPr/>
        </p:nvSpPr>
        <p:spPr>
          <a:xfrm>
            <a:off x="6527800" y="1886328"/>
            <a:ext cx="5112891" cy="360040"/>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000"/>
              </a:spcBef>
              <a:spcAft>
                <a:spcPts val="0"/>
              </a:spcAft>
              <a:buFont typeface="Arial" panose="020B0604020202020204" pitchFamily="34" charset="0"/>
              <a:buNone/>
              <a:tabLst/>
              <a:defRPr sz="2000" b="1" kern="1200" spc="0" baseline="0">
                <a:solidFill>
                  <a:schemeClr val="tx1"/>
                </a:solidFill>
                <a:latin typeface="+mn-lt"/>
                <a:ea typeface="+mn-ea"/>
                <a:cs typeface="+mn-cs"/>
              </a:defRPr>
            </a:lvl1pPr>
            <a:lvl2pPr marL="609585" indent="0" algn="ctr" defTabSz="1219170" rtl="0" eaLnBrk="1" latinLnBrk="0" hangingPunct="1">
              <a:lnSpc>
                <a:spcPct val="90000"/>
              </a:lnSpc>
              <a:spcBef>
                <a:spcPts val="1000"/>
              </a:spcBef>
              <a:spcAft>
                <a:spcPts val="0"/>
              </a:spcAft>
              <a:buFont typeface="Arial" panose="020B0604020202020204" pitchFamily="34" charset="0"/>
              <a:buNone/>
              <a:tabLst/>
              <a:defRPr sz="2000" kern="1200" spc="0" baseline="0">
                <a:solidFill>
                  <a:schemeClr val="tx1">
                    <a:tint val="75000"/>
                  </a:schemeClr>
                </a:solidFill>
                <a:latin typeface="+mj-lt"/>
                <a:ea typeface="+mn-ea"/>
                <a:cs typeface="+mn-cs"/>
              </a:defRPr>
            </a:lvl2pPr>
            <a:lvl3pPr marL="1219170" indent="0" algn="ctr" defTabSz="1219170" rtl="0" eaLnBrk="1" latinLnBrk="0" hangingPunct="1">
              <a:lnSpc>
                <a:spcPct val="80000"/>
              </a:lnSpc>
              <a:spcBef>
                <a:spcPts val="1000"/>
              </a:spcBef>
              <a:spcAft>
                <a:spcPts val="0"/>
              </a:spcAft>
              <a:buFont typeface="STIXGeneral-Regular" pitchFamily="2" charset="2"/>
              <a:buNone/>
              <a:tabLst/>
              <a:defRPr sz="1800" kern="1200" spc="0" baseline="0">
                <a:solidFill>
                  <a:schemeClr val="tx1">
                    <a:tint val="75000"/>
                  </a:schemeClr>
                </a:solidFill>
                <a:latin typeface="+mn-lt"/>
                <a:ea typeface="+mn-ea"/>
                <a:cs typeface="+mn-cs"/>
              </a:defRPr>
            </a:lvl3pPr>
            <a:lvl4pPr marL="1828754" indent="0" algn="ctr" defTabSz="1219170" rtl="0" eaLnBrk="1" latinLnBrk="0" hangingPunct="1">
              <a:lnSpc>
                <a:spcPct val="80000"/>
              </a:lnSpc>
              <a:spcBef>
                <a:spcPts val="1000"/>
              </a:spcBef>
              <a:spcAft>
                <a:spcPts val="0"/>
              </a:spcAft>
              <a:buFont typeface="Arial" panose="020B0604020202020204" pitchFamily="34" charset="0"/>
              <a:buNone/>
              <a:tabLst/>
              <a:defRPr sz="1600" kern="1200" spc="0" baseline="0">
                <a:solidFill>
                  <a:schemeClr val="tx1">
                    <a:tint val="75000"/>
                  </a:schemeClr>
                </a:solidFill>
                <a:latin typeface="+mn-lt"/>
                <a:ea typeface="+mn-ea"/>
                <a:cs typeface="+mn-cs"/>
              </a:defRPr>
            </a:lvl4pPr>
            <a:lvl5pPr marL="2438339" indent="0" algn="ctr" defTabSz="1219170" rtl="0" eaLnBrk="1" latinLnBrk="0" hangingPunct="1">
              <a:lnSpc>
                <a:spcPct val="80000"/>
              </a:lnSpc>
              <a:spcBef>
                <a:spcPts val="1000"/>
              </a:spcBef>
              <a:spcAft>
                <a:spcPts val="0"/>
              </a:spcAft>
              <a:buFont typeface="STIXGeneral-Regular" pitchFamily="2" charset="2"/>
              <a:buNone/>
              <a:tabLst/>
              <a:defRPr sz="1400" kern="1200" spc="0" baseline="0">
                <a:solidFill>
                  <a:schemeClr val="tx1">
                    <a:tint val="75000"/>
                  </a:schemeClr>
                </a:solidFill>
                <a:latin typeface="+mn-lt"/>
                <a:ea typeface="+mn-ea"/>
                <a:cs typeface="+mn-cs"/>
              </a:defRPr>
            </a:lvl5pPr>
            <a:lvl6pPr marL="3047924" indent="0" algn="ctr" defTabSz="1219170" rtl="0" eaLnBrk="1" latinLnBrk="0" hangingPunct="1">
              <a:lnSpc>
                <a:spcPct val="80000"/>
              </a:lnSpc>
              <a:spcBef>
                <a:spcPts val="1000"/>
              </a:spcBef>
              <a:spcAft>
                <a:spcPts val="0"/>
              </a:spcAft>
              <a:buFont typeface="Arial" pitchFamily="34" charset="0"/>
              <a:buNone/>
              <a:tabLst/>
              <a:defRPr sz="1200" kern="1200" spc="0">
                <a:solidFill>
                  <a:schemeClr val="tx1">
                    <a:tint val="75000"/>
                  </a:schemeClr>
                </a:solidFill>
                <a:latin typeface="+mn-lt"/>
                <a:ea typeface="+mn-ea"/>
                <a:cs typeface="+mn-cs"/>
              </a:defRPr>
            </a:lvl6pPr>
            <a:lvl7pPr marL="3657509" indent="0" algn="ctr" defTabSz="1219170" rtl="0" eaLnBrk="1" latinLnBrk="0" hangingPunct="1">
              <a:lnSpc>
                <a:spcPct val="80000"/>
              </a:lnSpc>
              <a:spcBef>
                <a:spcPts val="1000"/>
              </a:spcBef>
              <a:spcAft>
                <a:spcPts val="0"/>
              </a:spcAft>
              <a:buFont typeface="Arial" pitchFamily="34" charset="0"/>
              <a:buNone/>
              <a:tabLst/>
              <a:defRPr sz="1000" kern="1200" spc="0">
                <a:solidFill>
                  <a:schemeClr val="tx1">
                    <a:tint val="75000"/>
                  </a:schemeClr>
                </a:solidFill>
                <a:latin typeface="+mn-lt"/>
                <a:ea typeface="+mn-ea"/>
                <a:cs typeface="+mn-cs"/>
              </a:defRPr>
            </a:lvl7pPr>
            <a:lvl8pPr marL="4267093"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8pPr>
            <a:lvl9pPr marL="4876678"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9pPr>
          </a:lstStyle>
          <a:p>
            <a:pPr marL="0" marR="0" lvl="0" indent="0" algn="l" defTabSz="121917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000" b="1" i="0" u="none" strike="noStrike" kern="1200" cap="none" spc="0" normalizeH="0" baseline="0" noProof="0" dirty="0">
                <a:ln>
                  <a:noFill/>
                </a:ln>
                <a:effectLst/>
                <a:uLnTx/>
                <a:uFillTx/>
                <a:latin typeface="Calibri" panose="020F0502020204030204"/>
                <a:ea typeface="+mn-ea"/>
                <a:cs typeface="+mn-cs"/>
              </a:rPr>
              <a:t>Noteeratut osakkeet</a:t>
            </a:r>
            <a:r>
              <a:rPr kumimoji="0" lang="fi-FI"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2000" b="1" i="0" u="none" strike="noStrike" kern="1200" cap="none" spc="0" normalizeH="0" baseline="0" noProof="0" dirty="0">
                <a:ln>
                  <a:noFill/>
                </a:ln>
                <a:effectLst/>
                <a:uLnTx/>
                <a:uFillTx/>
                <a:latin typeface="Calibri" panose="020F0502020204030204"/>
                <a:ea typeface="+mn-ea"/>
                <a:cs typeface="+mn-cs"/>
              </a:rPr>
              <a:t>10,8 miljardia euroa</a:t>
            </a:r>
          </a:p>
          <a:p>
            <a:pPr marL="0" marR="0" lvl="0" indent="0" algn="l" defTabSz="121917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2000" b="1" i="0" u="none" strike="noStrike" kern="1200" cap="none" spc="0" normalizeH="0" baseline="0" noProof="0" dirty="0">
              <a:ln>
                <a:noFill/>
              </a:ln>
              <a:effectLst/>
              <a:uLnTx/>
              <a:uFillTx/>
              <a:latin typeface="Calibri" panose="020F0502020204030204"/>
              <a:ea typeface="+mn-ea"/>
              <a:cs typeface="+mn-cs"/>
            </a:endParaRPr>
          </a:p>
        </p:txBody>
      </p:sp>
      <p:sp>
        <p:nvSpPr>
          <p:cNvPr id="23" name="Tekstiruutu 22">
            <a:extLst>
              <a:ext uri="{FF2B5EF4-FFF2-40B4-BE49-F238E27FC236}">
                <a16:creationId xmlns:a16="http://schemas.microsoft.com/office/drawing/2014/main" id="{8ED1D515-2D55-9E29-8190-895FE8721699}"/>
              </a:ext>
            </a:extLst>
          </p:cNvPr>
          <p:cNvSpPr txBox="1"/>
          <p:nvPr/>
        </p:nvSpPr>
        <p:spPr>
          <a:xfrm>
            <a:off x="1487488" y="6093296"/>
            <a:ext cx="3168352" cy="216024"/>
          </a:xfrm>
          <a:prstGeom prst="rect">
            <a:avLst/>
          </a:prstGeom>
        </p:spPr>
        <p:txBody>
          <a:bodyPr vert="horz" wrap="square" lIns="46800" tIns="46800" rIns="46800" bIns="46800" rtlCol="0"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a:ln>
                  <a:noFill/>
                </a:ln>
                <a:solidFill>
                  <a:srgbClr val="0A0A0A"/>
                </a:solidFill>
                <a:effectLst/>
                <a:uLnTx/>
                <a:uFillTx/>
                <a:latin typeface="Calibri" panose="020F0502020204030204"/>
                <a:ea typeface="+mn-ea"/>
                <a:cs typeface="+mn-cs"/>
              </a:rPr>
              <a:t>*Ei sisällä listaamattomia sijoituksia.</a:t>
            </a:r>
          </a:p>
        </p:txBody>
      </p:sp>
      <p:graphicFrame>
        <p:nvGraphicFramePr>
          <p:cNvPr id="8" name="Kuvan paikkamerkki 21">
            <a:extLst>
              <a:ext uri="{FF2B5EF4-FFF2-40B4-BE49-F238E27FC236}">
                <a16:creationId xmlns:a16="http://schemas.microsoft.com/office/drawing/2014/main" id="{2EB4C336-DA6F-0EAA-4CBB-1CE078EAFEE3}"/>
              </a:ext>
            </a:extLst>
          </p:cNvPr>
          <p:cNvGraphicFramePr>
            <a:graphicFrameLocks noGrp="1"/>
          </p:cNvGraphicFramePr>
          <p:nvPr>
            <p:ph type="pic" sz="quarter" idx="10"/>
            <p:extLst>
              <p:ext uri="{D42A27DB-BD31-4B8C-83A1-F6EECF244321}">
                <p14:modId xmlns:p14="http://schemas.microsoft.com/office/powerpoint/2010/main" val="1610252252"/>
              </p:ext>
            </p:extLst>
          </p:nvPr>
        </p:nvGraphicFramePr>
        <p:xfrm>
          <a:off x="550863" y="2508250"/>
          <a:ext cx="5113337" cy="3441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Kaavio 9">
            <a:extLst>
              <a:ext uri="{FF2B5EF4-FFF2-40B4-BE49-F238E27FC236}">
                <a16:creationId xmlns:a16="http://schemas.microsoft.com/office/drawing/2014/main" id="{6DB5C0FB-2729-544C-CDC6-7A61702279FA}"/>
              </a:ext>
            </a:extLst>
          </p:cNvPr>
          <p:cNvGraphicFramePr>
            <a:graphicFrameLocks/>
          </p:cNvGraphicFramePr>
          <p:nvPr>
            <p:extLst>
              <p:ext uri="{D42A27DB-BD31-4B8C-83A1-F6EECF244321}">
                <p14:modId xmlns:p14="http://schemas.microsoft.com/office/powerpoint/2010/main" val="3101996045"/>
              </p:ext>
            </p:extLst>
          </p:nvPr>
        </p:nvGraphicFramePr>
        <p:xfrm>
          <a:off x="6311862" y="2348880"/>
          <a:ext cx="5472770" cy="3600882"/>
        </p:xfrm>
        <a:graphic>
          <a:graphicData uri="http://schemas.openxmlformats.org/drawingml/2006/chart">
            <c:chart xmlns:c="http://schemas.openxmlformats.org/drawingml/2006/chart" xmlns:r="http://schemas.openxmlformats.org/officeDocument/2006/relationships" r:id="rId3"/>
          </a:graphicData>
        </a:graphic>
      </p:graphicFrame>
      <p:sp>
        <p:nvSpPr>
          <p:cNvPr id="3" name="Päivämäärän paikkamerkki 2">
            <a:extLst>
              <a:ext uri="{FF2B5EF4-FFF2-40B4-BE49-F238E27FC236}">
                <a16:creationId xmlns:a16="http://schemas.microsoft.com/office/drawing/2014/main" id="{F0ACB8F0-0252-6103-81F6-4D443D1B9285}"/>
              </a:ext>
            </a:extLst>
          </p:cNvPr>
          <p:cNvSpPr>
            <a:spLocks noGrp="1"/>
          </p:cNvSpPr>
          <p:nvPr>
            <p:ph type="dt" sz="half" idx="2"/>
          </p:nvPr>
        </p:nvSpPr>
        <p:spPr/>
        <p:txBody>
          <a:bodyPr/>
          <a:lstStyle/>
          <a:p>
            <a:r>
              <a:rPr lang="fi-FI"/>
              <a:t>1.1.–30.9.2024</a:t>
            </a:r>
            <a:endParaRPr lang="fi-FI" dirty="0"/>
          </a:p>
        </p:txBody>
      </p:sp>
      <p:sp>
        <p:nvSpPr>
          <p:cNvPr id="5" name="Dian numeron paikkamerkki 4">
            <a:extLst>
              <a:ext uri="{FF2B5EF4-FFF2-40B4-BE49-F238E27FC236}">
                <a16:creationId xmlns:a16="http://schemas.microsoft.com/office/drawing/2014/main" id="{CE7E69F7-38AB-14C3-9744-66047F05D570}"/>
              </a:ext>
            </a:extLst>
          </p:cNvPr>
          <p:cNvSpPr>
            <a:spLocks noGrp="1"/>
          </p:cNvSpPr>
          <p:nvPr>
            <p:ph type="sldNum" sz="quarter" idx="4"/>
          </p:nvPr>
        </p:nvSpPr>
        <p:spPr/>
        <p:txBody>
          <a:bodyPr/>
          <a:lstStyle/>
          <a:p>
            <a:fld id="{34CC568C-4EA3-4B45-B5AC-3090CBF34C36}" type="slidenum">
              <a:rPr lang="fi-FI" smtClean="0"/>
              <a:pPr/>
              <a:t>22</a:t>
            </a:fld>
            <a:endParaRPr lang="fi-FI" dirty="0"/>
          </a:p>
        </p:txBody>
      </p:sp>
    </p:spTree>
    <p:extLst>
      <p:ext uri="{BB962C8B-B14F-4D97-AF65-F5344CB8AC3E}">
        <p14:creationId xmlns:p14="http://schemas.microsoft.com/office/powerpoint/2010/main" val="3368702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FFE53-D49B-5617-13E8-1CB7B675F8F6}"/>
              </a:ext>
            </a:extLst>
          </p:cNvPr>
          <p:cNvSpPr>
            <a:spLocks noGrp="1"/>
          </p:cNvSpPr>
          <p:nvPr>
            <p:ph type="title"/>
          </p:nvPr>
        </p:nvSpPr>
        <p:spPr/>
        <p:txBody>
          <a:bodyPr/>
          <a:lstStyle/>
          <a:p>
            <a:r>
              <a:rPr lang="fi-FI" dirty="0">
                <a:solidFill>
                  <a:schemeClr val="tx1"/>
                </a:solidFill>
              </a:rPr>
              <a:t>Kolmannen kvartaalin tuotto positiivinen 1,7 %</a:t>
            </a:r>
            <a:endParaRPr lang="fi-FI" sz="2800" dirty="0">
              <a:solidFill>
                <a:schemeClr val="tx1"/>
              </a:solidFill>
            </a:endParaRPr>
          </a:p>
        </p:txBody>
      </p:sp>
      <p:sp>
        <p:nvSpPr>
          <p:cNvPr id="4" name="Alatunnisteen paikkamerkki 3">
            <a:extLst>
              <a:ext uri="{FF2B5EF4-FFF2-40B4-BE49-F238E27FC236}">
                <a16:creationId xmlns:a16="http://schemas.microsoft.com/office/drawing/2014/main" id="{B6D42380-EF01-EAB2-DA4D-10ABC3167DB4}"/>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a:ln>
                  <a:noFill/>
                </a:ln>
                <a:solidFill>
                  <a:srgbClr val="0A0A0A"/>
                </a:solidFill>
                <a:effectLst/>
                <a:uLnTx/>
                <a:uFillTx/>
                <a:latin typeface="Calibri" panose="020F0502020204030204"/>
                <a:ea typeface="+mn-ea"/>
                <a:cs typeface="+mn-cs"/>
              </a:rPr>
              <a:t>Osavuosikatsaus</a:t>
            </a:r>
            <a:endParaRPr kumimoji="0" lang="fi-FI" sz="8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graphicFrame>
        <p:nvGraphicFramePr>
          <p:cNvPr id="6" name="Sisällön paikkamerkki 11">
            <a:extLst>
              <a:ext uri="{FF2B5EF4-FFF2-40B4-BE49-F238E27FC236}">
                <a16:creationId xmlns:a16="http://schemas.microsoft.com/office/drawing/2014/main" id="{0C890370-EAC3-D621-5368-DAB3BB750479}"/>
              </a:ext>
            </a:extLst>
          </p:cNvPr>
          <p:cNvGraphicFramePr>
            <a:graphicFrameLocks noGrp="1"/>
          </p:cNvGraphicFramePr>
          <p:nvPr>
            <p:ph type="pic" sz="quarter" idx="10"/>
            <p:extLst>
              <p:ext uri="{D42A27DB-BD31-4B8C-83A1-F6EECF244321}">
                <p14:modId xmlns:p14="http://schemas.microsoft.com/office/powerpoint/2010/main" val="396424761"/>
              </p:ext>
            </p:extLst>
          </p:nvPr>
        </p:nvGraphicFramePr>
        <p:xfrm>
          <a:off x="550863" y="1979613"/>
          <a:ext cx="11090275" cy="4113212"/>
        </p:xfrm>
        <a:graphic>
          <a:graphicData uri="http://schemas.openxmlformats.org/drawingml/2006/chart">
            <c:chart xmlns:c="http://schemas.openxmlformats.org/drawingml/2006/chart" xmlns:r="http://schemas.openxmlformats.org/officeDocument/2006/relationships" r:id="rId2"/>
          </a:graphicData>
        </a:graphic>
      </p:graphicFrame>
      <p:sp>
        <p:nvSpPr>
          <p:cNvPr id="5" name="Päivämäärän paikkamerkki 4">
            <a:extLst>
              <a:ext uri="{FF2B5EF4-FFF2-40B4-BE49-F238E27FC236}">
                <a16:creationId xmlns:a16="http://schemas.microsoft.com/office/drawing/2014/main" id="{94FE86FE-48D7-0CC9-E269-E6B0E1817F56}"/>
              </a:ext>
            </a:extLst>
          </p:cNvPr>
          <p:cNvSpPr>
            <a:spLocks noGrp="1"/>
          </p:cNvSpPr>
          <p:nvPr>
            <p:ph type="dt" sz="half" idx="2"/>
          </p:nvPr>
        </p:nvSpPr>
        <p:spPr/>
        <p:txBody>
          <a:bodyPr/>
          <a:lstStyle/>
          <a:p>
            <a:r>
              <a:rPr lang="fi-FI"/>
              <a:t>1.1.–30.9.2024</a:t>
            </a:r>
            <a:endParaRPr lang="fi-FI" dirty="0"/>
          </a:p>
        </p:txBody>
      </p:sp>
      <p:sp>
        <p:nvSpPr>
          <p:cNvPr id="7" name="Dian numeron paikkamerkki 6">
            <a:extLst>
              <a:ext uri="{FF2B5EF4-FFF2-40B4-BE49-F238E27FC236}">
                <a16:creationId xmlns:a16="http://schemas.microsoft.com/office/drawing/2014/main" id="{02E77B2C-B825-701F-5494-9500043C168F}"/>
              </a:ext>
            </a:extLst>
          </p:cNvPr>
          <p:cNvSpPr>
            <a:spLocks noGrp="1"/>
          </p:cNvSpPr>
          <p:nvPr>
            <p:ph type="sldNum" sz="quarter" idx="4"/>
          </p:nvPr>
        </p:nvSpPr>
        <p:spPr/>
        <p:txBody>
          <a:bodyPr/>
          <a:lstStyle/>
          <a:p>
            <a:fld id="{34CC568C-4EA3-4B45-B5AC-3090CBF34C36}" type="slidenum">
              <a:rPr lang="fi-FI" smtClean="0"/>
              <a:pPr/>
              <a:t>23</a:t>
            </a:fld>
            <a:endParaRPr lang="fi-FI" dirty="0"/>
          </a:p>
        </p:txBody>
      </p:sp>
    </p:spTree>
    <p:extLst>
      <p:ext uri="{BB962C8B-B14F-4D97-AF65-F5344CB8AC3E}">
        <p14:creationId xmlns:p14="http://schemas.microsoft.com/office/powerpoint/2010/main" val="1602955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9FBF6FF-773D-DE3D-F4BD-91082BF3D6C2}"/>
              </a:ext>
            </a:extLst>
          </p:cNvPr>
          <p:cNvSpPr>
            <a:spLocks noGrp="1"/>
          </p:cNvSpPr>
          <p:nvPr>
            <p:ph type="title"/>
          </p:nvPr>
        </p:nvSpPr>
        <p:spPr/>
        <p:txBody>
          <a:bodyPr/>
          <a:lstStyle/>
          <a:p>
            <a:r>
              <a:rPr lang="fi-FI" dirty="0">
                <a:solidFill>
                  <a:schemeClr val="tx1"/>
                </a:solidFill>
              </a:rPr>
              <a:t>Kymmenen vuoden nimellistuotto 5,7 % vuodessa</a:t>
            </a:r>
          </a:p>
        </p:txBody>
      </p:sp>
      <p:sp>
        <p:nvSpPr>
          <p:cNvPr id="4" name="Alatunnisteen paikkamerkki 3">
            <a:extLst>
              <a:ext uri="{FF2B5EF4-FFF2-40B4-BE49-F238E27FC236}">
                <a16:creationId xmlns:a16="http://schemas.microsoft.com/office/drawing/2014/main" id="{9C07B031-2409-4275-84BC-282BD714B67B}"/>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a:ln>
                  <a:noFill/>
                </a:ln>
                <a:solidFill>
                  <a:srgbClr val="0A0A0A"/>
                </a:solidFill>
                <a:effectLst/>
                <a:uLnTx/>
                <a:uFillTx/>
                <a:latin typeface="Calibri" panose="020F0502020204030204"/>
                <a:ea typeface="+mn-ea"/>
                <a:cs typeface="+mn-cs"/>
              </a:rPr>
              <a:t>Osavuosikatsaus</a:t>
            </a:r>
            <a:endParaRPr kumimoji="0" lang="fi-FI" sz="8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sp>
        <p:nvSpPr>
          <p:cNvPr id="9" name="Alaotsikko 8">
            <a:extLst>
              <a:ext uri="{FF2B5EF4-FFF2-40B4-BE49-F238E27FC236}">
                <a16:creationId xmlns:a16="http://schemas.microsoft.com/office/drawing/2014/main" id="{1943B6EB-79DC-04EB-9831-755318485768}"/>
              </a:ext>
            </a:extLst>
          </p:cNvPr>
          <p:cNvSpPr>
            <a:spLocks noGrp="1"/>
          </p:cNvSpPr>
          <p:nvPr>
            <p:ph type="subTitle" idx="11"/>
          </p:nvPr>
        </p:nvSpPr>
        <p:spPr/>
        <p:txBody>
          <a:bodyPr/>
          <a:lstStyle/>
          <a:p>
            <a:r>
              <a:rPr lang="fi-FI"/>
              <a:t>Sijoitustuottojen kehitys</a:t>
            </a:r>
          </a:p>
          <a:p>
            <a:endParaRPr lang="fi-FI"/>
          </a:p>
        </p:txBody>
      </p:sp>
      <p:sp>
        <p:nvSpPr>
          <p:cNvPr id="15" name="Alaotsikko 8">
            <a:extLst>
              <a:ext uri="{FF2B5EF4-FFF2-40B4-BE49-F238E27FC236}">
                <a16:creationId xmlns:a16="http://schemas.microsoft.com/office/drawing/2014/main" id="{2F1CCA1C-D989-9ED0-9F78-C077A8055321}"/>
              </a:ext>
            </a:extLst>
          </p:cNvPr>
          <p:cNvSpPr txBox="1">
            <a:spLocks/>
          </p:cNvSpPr>
          <p:nvPr/>
        </p:nvSpPr>
        <p:spPr>
          <a:xfrm>
            <a:off x="6527800" y="1886328"/>
            <a:ext cx="5112891" cy="360040"/>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000"/>
              </a:spcBef>
              <a:spcAft>
                <a:spcPts val="0"/>
              </a:spcAft>
              <a:buFont typeface="Arial" panose="020B0604020202020204" pitchFamily="34" charset="0"/>
              <a:buNone/>
              <a:tabLst/>
              <a:defRPr sz="2000" b="1" kern="1200" spc="0" baseline="0">
                <a:solidFill>
                  <a:schemeClr val="tx1"/>
                </a:solidFill>
                <a:latin typeface="+mn-lt"/>
                <a:ea typeface="+mn-ea"/>
                <a:cs typeface="+mn-cs"/>
              </a:defRPr>
            </a:lvl1pPr>
            <a:lvl2pPr marL="609585" indent="0" algn="ctr" defTabSz="1219170" rtl="0" eaLnBrk="1" latinLnBrk="0" hangingPunct="1">
              <a:lnSpc>
                <a:spcPct val="90000"/>
              </a:lnSpc>
              <a:spcBef>
                <a:spcPts val="1000"/>
              </a:spcBef>
              <a:spcAft>
                <a:spcPts val="0"/>
              </a:spcAft>
              <a:buFont typeface="Arial" panose="020B0604020202020204" pitchFamily="34" charset="0"/>
              <a:buNone/>
              <a:tabLst/>
              <a:defRPr sz="2000" kern="1200" spc="0" baseline="0">
                <a:solidFill>
                  <a:schemeClr val="tx1">
                    <a:tint val="75000"/>
                  </a:schemeClr>
                </a:solidFill>
                <a:latin typeface="+mj-lt"/>
                <a:ea typeface="+mn-ea"/>
                <a:cs typeface="+mn-cs"/>
              </a:defRPr>
            </a:lvl2pPr>
            <a:lvl3pPr marL="1219170" indent="0" algn="ctr" defTabSz="1219170" rtl="0" eaLnBrk="1" latinLnBrk="0" hangingPunct="1">
              <a:lnSpc>
                <a:spcPct val="80000"/>
              </a:lnSpc>
              <a:spcBef>
                <a:spcPts val="1000"/>
              </a:spcBef>
              <a:spcAft>
                <a:spcPts val="0"/>
              </a:spcAft>
              <a:buFont typeface="STIXGeneral-Regular" pitchFamily="2" charset="2"/>
              <a:buNone/>
              <a:tabLst/>
              <a:defRPr sz="1800" kern="1200" spc="0" baseline="0">
                <a:solidFill>
                  <a:schemeClr val="tx1">
                    <a:tint val="75000"/>
                  </a:schemeClr>
                </a:solidFill>
                <a:latin typeface="+mn-lt"/>
                <a:ea typeface="+mn-ea"/>
                <a:cs typeface="+mn-cs"/>
              </a:defRPr>
            </a:lvl3pPr>
            <a:lvl4pPr marL="1828754" indent="0" algn="ctr" defTabSz="1219170" rtl="0" eaLnBrk="1" latinLnBrk="0" hangingPunct="1">
              <a:lnSpc>
                <a:spcPct val="80000"/>
              </a:lnSpc>
              <a:spcBef>
                <a:spcPts val="1000"/>
              </a:spcBef>
              <a:spcAft>
                <a:spcPts val="0"/>
              </a:spcAft>
              <a:buFont typeface="Arial" panose="020B0604020202020204" pitchFamily="34" charset="0"/>
              <a:buNone/>
              <a:tabLst/>
              <a:defRPr sz="1600" kern="1200" spc="0" baseline="0">
                <a:solidFill>
                  <a:schemeClr val="tx1">
                    <a:tint val="75000"/>
                  </a:schemeClr>
                </a:solidFill>
                <a:latin typeface="+mn-lt"/>
                <a:ea typeface="+mn-ea"/>
                <a:cs typeface="+mn-cs"/>
              </a:defRPr>
            </a:lvl4pPr>
            <a:lvl5pPr marL="2438339" indent="0" algn="ctr" defTabSz="1219170" rtl="0" eaLnBrk="1" latinLnBrk="0" hangingPunct="1">
              <a:lnSpc>
                <a:spcPct val="80000"/>
              </a:lnSpc>
              <a:spcBef>
                <a:spcPts val="1000"/>
              </a:spcBef>
              <a:spcAft>
                <a:spcPts val="0"/>
              </a:spcAft>
              <a:buFont typeface="STIXGeneral-Regular" pitchFamily="2" charset="2"/>
              <a:buNone/>
              <a:tabLst/>
              <a:defRPr sz="1400" kern="1200" spc="0" baseline="0">
                <a:solidFill>
                  <a:schemeClr val="tx1">
                    <a:tint val="75000"/>
                  </a:schemeClr>
                </a:solidFill>
                <a:latin typeface="+mn-lt"/>
                <a:ea typeface="+mn-ea"/>
                <a:cs typeface="+mn-cs"/>
              </a:defRPr>
            </a:lvl5pPr>
            <a:lvl6pPr marL="3047924" indent="0" algn="ctr" defTabSz="1219170" rtl="0" eaLnBrk="1" latinLnBrk="0" hangingPunct="1">
              <a:lnSpc>
                <a:spcPct val="80000"/>
              </a:lnSpc>
              <a:spcBef>
                <a:spcPts val="1000"/>
              </a:spcBef>
              <a:spcAft>
                <a:spcPts val="0"/>
              </a:spcAft>
              <a:buFont typeface="Arial" pitchFamily="34" charset="0"/>
              <a:buNone/>
              <a:tabLst/>
              <a:defRPr sz="1200" kern="1200" spc="0">
                <a:solidFill>
                  <a:schemeClr val="tx1">
                    <a:tint val="75000"/>
                  </a:schemeClr>
                </a:solidFill>
                <a:latin typeface="+mn-lt"/>
                <a:ea typeface="+mn-ea"/>
                <a:cs typeface="+mn-cs"/>
              </a:defRPr>
            </a:lvl6pPr>
            <a:lvl7pPr marL="3657509" indent="0" algn="ctr" defTabSz="1219170" rtl="0" eaLnBrk="1" latinLnBrk="0" hangingPunct="1">
              <a:lnSpc>
                <a:spcPct val="80000"/>
              </a:lnSpc>
              <a:spcBef>
                <a:spcPts val="1000"/>
              </a:spcBef>
              <a:spcAft>
                <a:spcPts val="0"/>
              </a:spcAft>
              <a:buFont typeface="Arial" pitchFamily="34" charset="0"/>
              <a:buNone/>
              <a:tabLst/>
              <a:defRPr sz="1000" kern="1200" spc="0">
                <a:solidFill>
                  <a:schemeClr val="tx1">
                    <a:tint val="75000"/>
                  </a:schemeClr>
                </a:solidFill>
                <a:latin typeface="+mn-lt"/>
                <a:ea typeface="+mn-ea"/>
                <a:cs typeface="+mn-cs"/>
              </a:defRPr>
            </a:lvl7pPr>
            <a:lvl8pPr marL="4267093"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8pPr>
            <a:lvl9pPr marL="4876678"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9pPr>
          </a:lstStyle>
          <a:p>
            <a:pPr marL="0" marR="0" lvl="0" indent="0" algn="l" defTabSz="121917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000" b="1" i="0" u="none" strike="noStrike" kern="1200" cap="none" spc="0" normalizeH="0" baseline="0" noProof="0" dirty="0">
                <a:ln>
                  <a:noFill/>
                </a:ln>
                <a:solidFill>
                  <a:srgbClr val="0A0A0A"/>
                </a:solidFill>
                <a:effectLst/>
                <a:uLnTx/>
                <a:uFillTx/>
                <a:latin typeface="Calibri" panose="020F0502020204030204"/>
                <a:ea typeface="+mn-ea"/>
                <a:cs typeface="+mn-cs"/>
              </a:rPr>
              <a:t>Pitkän aikavälin keskituotot</a:t>
            </a:r>
          </a:p>
          <a:p>
            <a:pPr marL="0" marR="0" lvl="0" indent="0" algn="l" defTabSz="121917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20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graphicFrame>
        <p:nvGraphicFramePr>
          <p:cNvPr id="10" name="Kuvan paikkamerkki 7">
            <a:extLst>
              <a:ext uri="{FF2B5EF4-FFF2-40B4-BE49-F238E27FC236}">
                <a16:creationId xmlns:a16="http://schemas.microsoft.com/office/drawing/2014/main" id="{7BCB9A76-F744-BFB7-CD8A-23B8E9C5FC52}"/>
              </a:ext>
            </a:extLst>
          </p:cNvPr>
          <p:cNvGraphicFramePr>
            <a:graphicFrameLocks noGrp="1"/>
          </p:cNvGraphicFramePr>
          <p:nvPr>
            <p:ph type="pic" sz="quarter" idx="10"/>
            <p:extLst>
              <p:ext uri="{D42A27DB-BD31-4B8C-83A1-F6EECF244321}">
                <p14:modId xmlns:p14="http://schemas.microsoft.com/office/powerpoint/2010/main" val="1477282166"/>
              </p:ext>
            </p:extLst>
          </p:nvPr>
        </p:nvGraphicFramePr>
        <p:xfrm>
          <a:off x="550863" y="2506663"/>
          <a:ext cx="5113337" cy="34432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Kuvan paikkamerkki 13">
            <a:extLst>
              <a:ext uri="{FF2B5EF4-FFF2-40B4-BE49-F238E27FC236}">
                <a16:creationId xmlns:a16="http://schemas.microsoft.com/office/drawing/2014/main" id="{2731D031-E84F-093A-0032-D77C92B8C159}"/>
              </a:ext>
            </a:extLst>
          </p:cNvPr>
          <p:cNvGraphicFramePr>
            <a:graphicFrameLocks noGrp="1"/>
          </p:cNvGraphicFramePr>
          <p:nvPr>
            <p:ph type="pic" sz="quarter" idx="12"/>
            <p:extLst>
              <p:ext uri="{D42A27DB-BD31-4B8C-83A1-F6EECF244321}">
                <p14:modId xmlns:p14="http://schemas.microsoft.com/office/powerpoint/2010/main" val="424791104"/>
              </p:ext>
            </p:extLst>
          </p:nvPr>
        </p:nvGraphicFramePr>
        <p:xfrm>
          <a:off x="6527800" y="2506663"/>
          <a:ext cx="5111750" cy="3443287"/>
        </p:xfrm>
        <a:graphic>
          <a:graphicData uri="http://schemas.openxmlformats.org/drawingml/2006/chart">
            <c:chart xmlns:c="http://schemas.openxmlformats.org/drawingml/2006/chart" xmlns:r="http://schemas.openxmlformats.org/officeDocument/2006/relationships" r:id="rId3"/>
          </a:graphicData>
        </a:graphic>
      </p:graphicFrame>
      <p:sp>
        <p:nvSpPr>
          <p:cNvPr id="3" name="Päivämäärän paikkamerkki 2">
            <a:extLst>
              <a:ext uri="{FF2B5EF4-FFF2-40B4-BE49-F238E27FC236}">
                <a16:creationId xmlns:a16="http://schemas.microsoft.com/office/drawing/2014/main" id="{BACD4DF2-37E6-6950-DF5E-5A218EECAED5}"/>
              </a:ext>
            </a:extLst>
          </p:cNvPr>
          <p:cNvSpPr>
            <a:spLocks noGrp="1"/>
          </p:cNvSpPr>
          <p:nvPr>
            <p:ph type="dt" sz="half" idx="2"/>
          </p:nvPr>
        </p:nvSpPr>
        <p:spPr/>
        <p:txBody>
          <a:bodyPr/>
          <a:lstStyle/>
          <a:p>
            <a:r>
              <a:rPr lang="fi-FI"/>
              <a:t>1.1.–30.9.2024</a:t>
            </a:r>
            <a:endParaRPr lang="fi-FI" dirty="0"/>
          </a:p>
        </p:txBody>
      </p:sp>
      <p:sp>
        <p:nvSpPr>
          <p:cNvPr id="5" name="Dian numeron paikkamerkki 4">
            <a:extLst>
              <a:ext uri="{FF2B5EF4-FFF2-40B4-BE49-F238E27FC236}">
                <a16:creationId xmlns:a16="http://schemas.microsoft.com/office/drawing/2014/main" id="{8CDB67FE-FF77-C620-22A4-10BD7EA5FC25}"/>
              </a:ext>
            </a:extLst>
          </p:cNvPr>
          <p:cNvSpPr>
            <a:spLocks noGrp="1"/>
          </p:cNvSpPr>
          <p:nvPr>
            <p:ph type="sldNum" sz="quarter" idx="4"/>
          </p:nvPr>
        </p:nvSpPr>
        <p:spPr/>
        <p:txBody>
          <a:bodyPr/>
          <a:lstStyle/>
          <a:p>
            <a:fld id="{34CC568C-4EA3-4B45-B5AC-3090CBF34C36}" type="slidenum">
              <a:rPr lang="fi-FI" smtClean="0"/>
              <a:pPr/>
              <a:t>24</a:t>
            </a:fld>
            <a:endParaRPr lang="fi-FI" dirty="0"/>
          </a:p>
        </p:txBody>
      </p:sp>
    </p:spTree>
    <p:extLst>
      <p:ext uri="{BB962C8B-B14F-4D97-AF65-F5344CB8AC3E}">
        <p14:creationId xmlns:p14="http://schemas.microsoft.com/office/powerpoint/2010/main" val="2292069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EA444297-5A93-2811-2234-2DDD3C7ACBD4}"/>
              </a:ext>
            </a:extLst>
          </p:cNvPr>
          <p:cNvSpPr>
            <a:spLocks noGrp="1"/>
          </p:cNvSpPr>
          <p:nvPr>
            <p:ph type="title"/>
          </p:nvPr>
        </p:nvSpPr>
        <p:spPr/>
        <p:txBody>
          <a:bodyPr/>
          <a:lstStyle/>
          <a:p>
            <a:r>
              <a:rPr lang="fi-FI" dirty="0">
                <a:solidFill>
                  <a:schemeClr val="tx1"/>
                </a:solidFill>
              </a:rPr>
              <a:t>Kymmenen vuoden kumulatiivinen tuotto 82 %</a:t>
            </a:r>
          </a:p>
        </p:txBody>
      </p:sp>
      <p:sp>
        <p:nvSpPr>
          <p:cNvPr id="4" name="Alatunnisteen paikkamerkki 3">
            <a:extLst>
              <a:ext uri="{FF2B5EF4-FFF2-40B4-BE49-F238E27FC236}">
                <a16:creationId xmlns:a16="http://schemas.microsoft.com/office/drawing/2014/main" id="{3D9CD9C8-72F7-1E0A-0005-AABB275313C5}"/>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a:ln>
                  <a:noFill/>
                </a:ln>
                <a:solidFill>
                  <a:srgbClr val="0A0A0A"/>
                </a:solidFill>
                <a:effectLst/>
                <a:uLnTx/>
                <a:uFillTx/>
                <a:latin typeface="Calibri" panose="020F0502020204030204"/>
                <a:ea typeface="+mn-ea"/>
                <a:cs typeface="+mn-cs"/>
              </a:rPr>
              <a:t>Osavuosikatsaus</a:t>
            </a:r>
            <a:endParaRPr kumimoji="0" lang="fi-FI" sz="800" b="1" i="0" u="none" strike="noStrike" kern="1200" cap="none" spc="0" normalizeH="0" baseline="0" noProof="0" dirty="0">
              <a:ln>
                <a:noFill/>
              </a:ln>
              <a:solidFill>
                <a:srgbClr val="0A0A0A"/>
              </a:solidFill>
              <a:effectLst/>
              <a:uLnTx/>
              <a:uFillTx/>
              <a:latin typeface="Calibri" panose="020F0502020204030204"/>
              <a:ea typeface="+mn-ea"/>
              <a:cs typeface="+mn-cs"/>
            </a:endParaRPr>
          </a:p>
        </p:txBody>
      </p:sp>
      <p:sp>
        <p:nvSpPr>
          <p:cNvPr id="3" name="Päivämäärän paikkamerkki 2">
            <a:extLst>
              <a:ext uri="{FF2B5EF4-FFF2-40B4-BE49-F238E27FC236}">
                <a16:creationId xmlns:a16="http://schemas.microsoft.com/office/drawing/2014/main" id="{51090B92-D716-0A5C-8CA6-A79487655250}"/>
              </a:ext>
            </a:extLst>
          </p:cNvPr>
          <p:cNvSpPr>
            <a:spLocks noGrp="1"/>
          </p:cNvSpPr>
          <p:nvPr>
            <p:ph type="dt" sz="half" idx="2"/>
          </p:nvPr>
        </p:nvSpPr>
        <p:spPr/>
        <p:txBody>
          <a:bodyPr/>
          <a:lstStyle/>
          <a:p>
            <a:r>
              <a:rPr lang="fi-FI"/>
              <a:t>1.1.–30.9.2024</a:t>
            </a:r>
            <a:endParaRPr lang="fi-FI" dirty="0"/>
          </a:p>
        </p:txBody>
      </p:sp>
      <p:sp>
        <p:nvSpPr>
          <p:cNvPr id="5" name="Dian numeron paikkamerkki 4">
            <a:extLst>
              <a:ext uri="{FF2B5EF4-FFF2-40B4-BE49-F238E27FC236}">
                <a16:creationId xmlns:a16="http://schemas.microsoft.com/office/drawing/2014/main" id="{AFF20E63-FA1A-C4E1-865B-943AF87D6A46}"/>
              </a:ext>
            </a:extLst>
          </p:cNvPr>
          <p:cNvSpPr>
            <a:spLocks noGrp="1"/>
          </p:cNvSpPr>
          <p:nvPr>
            <p:ph type="sldNum" sz="quarter" idx="4"/>
          </p:nvPr>
        </p:nvSpPr>
        <p:spPr/>
        <p:txBody>
          <a:bodyPr/>
          <a:lstStyle/>
          <a:p>
            <a:fld id="{34CC568C-4EA3-4B45-B5AC-3090CBF34C36}" type="slidenum">
              <a:rPr lang="fi-FI" smtClean="0"/>
              <a:pPr/>
              <a:t>25</a:t>
            </a:fld>
            <a:endParaRPr lang="fi-FI" dirty="0"/>
          </a:p>
        </p:txBody>
      </p:sp>
      <p:graphicFrame>
        <p:nvGraphicFramePr>
          <p:cNvPr id="6" name="Kaavio 5">
            <a:extLst>
              <a:ext uri="{FF2B5EF4-FFF2-40B4-BE49-F238E27FC236}">
                <a16:creationId xmlns:a16="http://schemas.microsoft.com/office/drawing/2014/main" id="{D85399A0-C600-431C-9FBB-A7243793A120}"/>
              </a:ext>
            </a:extLst>
          </p:cNvPr>
          <p:cNvGraphicFramePr>
            <a:graphicFrameLocks/>
          </p:cNvGraphicFramePr>
          <p:nvPr>
            <p:extLst>
              <p:ext uri="{D42A27DB-BD31-4B8C-83A1-F6EECF244321}">
                <p14:modId xmlns:p14="http://schemas.microsoft.com/office/powerpoint/2010/main" val="543854227"/>
              </p:ext>
            </p:extLst>
          </p:nvPr>
        </p:nvGraphicFramePr>
        <p:xfrm>
          <a:off x="551386" y="1743710"/>
          <a:ext cx="9937102" cy="38455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65989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Kuvan paikkamerkki 38" descr="Kuva, joka sisältää kohteen henkilö, keltainen&#10;&#10;Kuvaus luotu automaattisesti">
            <a:extLst>
              <a:ext uri="{FF2B5EF4-FFF2-40B4-BE49-F238E27FC236}">
                <a16:creationId xmlns:a16="http://schemas.microsoft.com/office/drawing/2014/main" id="{5D6B54CE-F81A-8D99-DBC1-273231A535B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r="-208"/>
          <a:stretch/>
        </p:blipFill>
        <p:spPr>
          <a:xfrm>
            <a:off x="0" y="-7322"/>
            <a:ext cx="12217400" cy="6858001"/>
          </a:xfrm>
        </p:spPr>
      </p:pic>
      <p:sp>
        <p:nvSpPr>
          <p:cNvPr id="11" name="Alatunnisteen paikkamerkki 10">
            <a:extLst>
              <a:ext uri="{FF2B5EF4-FFF2-40B4-BE49-F238E27FC236}">
                <a16:creationId xmlns:a16="http://schemas.microsoft.com/office/drawing/2014/main" id="{F163D5E0-BF84-CA1E-8B6B-80A1C40EF730}"/>
              </a:ext>
            </a:extLst>
          </p:cNvPr>
          <p:cNvSpPr>
            <a:spLocks noGrp="1"/>
          </p:cNvSpPr>
          <p:nvPr>
            <p:ph type="ftr" sz="quarter" idx="3"/>
          </p:nvPr>
        </p:nvSpPr>
        <p:spPr/>
        <p:txBody>
          <a:bodyPr/>
          <a:lstStyle/>
          <a:p>
            <a:r>
              <a:rPr lang="fi-FI" dirty="0"/>
              <a:t>Osavuosikatsaus</a:t>
            </a:r>
          </a:p>
        </p:txBody>
      </p:sp>
      <p:sp>
        <p:nvSpPr>
          <p:cNvPr id="41" name="Suorakulmio 40">
            <a:extLst>
              <a:ext uri="{FF2B5EF4-FFF2-40B4-BE49-F238E27FC236}">
                <a16:creationId xmlns:a16="http://schemas.microsoft.com/office/drawing/2014/main" id="{D4D6C9AB-9E9D-81E9-E893-2B4DBDCF5725}"/>
              </a:ext>
            </a:extLst>
          </p:cNvPr>
          <p:cNvSpPr/>
          <p:nvPr/>
        </p:nvSpPr>
        <p:spPr>
          <a:xfrm>
            <a:off x="4421381" y="3125635"/>
            <a:ext cx="3453519" cy="2895753"/>
          </a:xfrm>
          <a:prstGeom prst="rect">
            <a:avLst/>
          </a:prstGeom>
          <a:solidFill>
            <a:schemeClr val="bg1">
              <a:alpha val="89804"/>
            </a:schemeClr>
          </a:solidFill>
        </p:spPr>
        <p:txBody>
          <a:bodyPr wrap="square" rtlCol="0" anchor="ctr">
            <a:noAutofit/>
          </a:bodyPr>
          <a:lstStyle/>
          <a:p>
            <a:pPr algn="l">
              <a:lnSpc>
                <a:spcPct val="80000"/>
              </a:lnSpc>
            </a:pPr>
            <a:endParaRPr lang="fi-FI" sz="3200" b="1" dirty="0">
              <a:latin typeface="+mj-lt"/>
            </a:endParaRPr>
          </a:p>
        </p:txBody>
      </p:sp>
      <p:sp>
        <p:nvSpPr>
          <p:cNvPr id="26" name="Tekstin paikkamerkki 25">
            <a:extLst>
              <a:ext uri="{FF2B5EF4-FFF2-40B4-BE49-F238E27FC236}">
                <a16:creationId xmlns:a16="http://schemas.microsoft.com/office/drawing/2014/main" id="{5D508E3D-5FEC-4CD6-A7EE-E3171E8C04BA}"/>
              </a:ext>
            </a:extLst>
          </p:cNvPr>
          <p:cNvSpPr>
            <a:spLocks noGrp="1"/>
          </p:cNvSpPr>
          <p:nvPr>
            <p:ph type="body" sz="quarter" idx="34"/>
          </p:nvPr>
        </p:nvSpPr>
        <p:spPr/>
        <p:txBody>
          <a:bodyPr/>
          <a:lstStyle/>
          <a:p>
            <a:r>
              <a:rPr lang="fi-FI" dirty="0">
                <a:solidFill>
                  <a:schemeClr val="tx1"/>
                </a:solidFill>
                <a:latin typeface="Calibri" panose="020F0502020204030204" pitchFamily="34" charset="0"/>
                <a:cs typeface="Calibri" panose="020F0502020204030204" pitchFamily="34" charset="0"/>
              </a:rPr>
              <a:t>483 300</a:t>
            </a:r>
            <a:endParaRPr lang="fi-FI" b="0" dirty="0">
              <a:solidFill>
                <a:schemeClr val="tx1"/>
              </a:solidFill>
              <a:latin typeface="Calibri" panose="020F0502020204030204" pitchFamily="34" charset="0"/>
              <a:cs typeface="Calibri" panose="020F0502020204030204" pitchFamily="34" charset="0"/>
            </a:endParaRPr>
          </a:p>
          <a:p>
            <a:endParaRPr lang="fi-FI" sz="2000" b="0" dirty="0">
              <a:solidFill>
                <a:schemeClr val="tx2"/>
              </a:solidFill>
            </a:endParaRPr>
          </a:p>
        </p:txBody>
      </p:sp>
      <p:sp>
        <p:nvSpPr>
          <p:cNvPr id="23" name="Sisällön paikkamerkki 22">
            <a:extLst>
              <a:ext uri="{FF2B5EF4-FFF2-40B4-BE49-F238E27FC236}">
                <a16:creationId xmlns:a16="http://schemas.microsoft.com/office/drawing/2014/main" id="{4910004E-DB82-D744-DAF1-69DC9C42737A}"/>
              </a:ext>
            </a:extLst>
          </p:cNvPr>
          <p:cNvSpPr>
            <a:spLocks noGrp="1"/>
          </p:cNvSpPr>
          <p:nvPr>
            <p:ph idx="41"/>
          </p:nvPr>
        </p:nvSpPr>
        <p:spPr/>
        <p:txBody>
          <a:bodyPr/>
          <a:lstStyle/>
          <a:p>
            <a:pPr marL="0" indent="0">
              <a:buNone/>
            </a:pPr>
            <a:r>
              <a:rPr lang="fi-FI" sz="1600" b="0" dirty="0">
                <a:solidFill>
                  <a:schemeClr val="tx1"/>
                </a:solidFill>
                <a:latin typeface="Calibri" panose="020F0502020204030204" pitchFamily="34" charset="0"/>
                <a:ea typeface="SimSun" panose="02010600030101010101" pitchFamily="2" charset="-122"/>
                <a:cs typeface="Calibri" panose="020F0502020204030204" pitchFamily="34" charset="0"/>
              </a:rPr>
              <a:t>V</a:t>
            </a:r>
            <a:r>
              <a:rPr lang="fi-FI" sz="1600" b="0" dirty="0">
                <a:solidFill>
                  <a:schemeClr val="tx1"/>
                </a:solidFill>
                <a:effectLst/>
                <a:latin typeface="Calibri" panose="020F0502020204030204" pitchFamily="34" charset="0"/>
                <a:ea typeface="SimSun" panose="02010600030101010101" pitchFamily="2" charset="-122"/>
                <a:cs typeface="Calibri" panose="020F0502020204030204" pitchFamily="34" charset="0"/>
              </a:rPr>
              <a:t>akuutettuja työntekijöitä ja yrittäjiä yhteensä</a:t>
            </a:r>
          </a:p>
          <a:p>
            <a:endParaRPr lang="fi-FI" dirty="0"/>
          </a:p>
        </p:txBody>
      </p:sp>
      <p:sp>
        <p:nvSpPr>
          <p:cNvPr id="43" name="Suorakulmio 42">
            <a:extLst>
              <a:ext uri="{FF2B5EF4-FFF2-40B4-BE49-F238E27FC236}">
                <a16:creationId xmlns:a16="http://schemas.microsoft.com/office/drawing/2014/main" id="{5F975BB4-2C2A-6AA3-E402-42BB569FAB17}"/>
              </a:ext>
            </a:extLst>
          </p:cNvPr>
          <p:cNvSpPr/>
          <p:nvPr/>
        </p:nvSpPr>
        <p:spPr>
          <a:xfrm>
            <a:off x="8199773" y="3125635"/>
            <a:ext cx="3453519" cy="2895753"/>
          </a:xfrm>
          <a:prstGeom prst="rect">
            <a:avLst/>
          </a:prstGeom>
          <a:solidFill>
            <a:schemeClr val="bg1">
              <a:alpha val="89804"/>
            </a:schemeClr>
          </a:solidFill>
        </p:spPr>
        <p:txBody>
          <a:bodyPr wrap="square" rtlCol="0" anchor="ctr">
            <a:noAutofit/>
          </a:bodyPr>
          <a:lstStyle/>
          <a:p>
            <a:pPr algn="l">
              <a:lnSpc>
                <a:spcPct val="80000"/>
              </a:lnSpc>
            </a:pPr>
            <a:endParaRPr lang="fi-FI" sz="3200" b="1" dirty="0">
              <a:latin typeface="+mj-lt"/>
            </a:endParaRPr>
          </a:p>
        </p:txBody>
      </p:sp>
      <p:sp>
        <p:nvSpPr>
          <p:cNvPr id="42" name="Suorakulmio 41">
            <a:extLst>
              <a:ext uri="{FF2B5EF4-FFF2-40B4-BE49-F238E27FC236}">
                <a16:creationId xmlns:a16="http://schemas.microsoft.com/office/drawing/2014/main" id="{C8E10829-842C-BA39-CC45-AF80D21ADFDB}"/>
              </a:ext>
            </a:extLst>
          </p:cNvPr>
          <p:cNvSpPr/>
          <p:nvPr/>
        </p:nvSpPr>
        <p:spPr>
          <a:xfrm>
            <a:off x="550863" y="3126068"/>
            <a:ext cx="3453520" cy="2895753"/>
          </a:xfrm>
          <a:prstGeom prst="rect">
            <a:avLst/>
          </a:prstGeom>
          <a:solidFill>
            <a:schemeClr val="bg1">
              <a:alpha val="85098"/>
            </a:schemeClr>
          </a:solidFill>
        </p:spPr>
        <p:txBody>
          <a:bodyPr wrap="square" rtlCol="0" anchor="ctr">
            <a:noAutofit/>
          </a:bodyPr>
          <a:lstStyle/>
          <a:p>
            <a:pPr algn="l">
              <a:lnSpc>
                <a:spcPct val="80000"/>
              </a:lnSpc>
            </a:pPr>
            <a:endParaRPr lang="fi-FI" sz="3200" b="1" dirty="0">
              <a:latin typeface="+mj-lt"/>
            </a:endParaRPr>
          </a:p>
        </p:txBody>
      </p:sp>
      <p:sp>
        <p:nvSpPr>
          <p:cNvPr id="25" name="Tekstin paikkamerkki 24">
            <a:extLst>
              <a:ext uri="{FF2B5EF4-FFF2-40B4-BE49-F238E27FC236}">
                <a16:creationId xmlns:a16="http://schemas.microsoft.com/office/drawing/2014/main" id="{51301FA5-04B0-1F4B-88EC-EC5127C200AD}"/>
              </a:ext>
            </a:extLst>
          </p:cNvPr>
          <p:cNvSpPr>
            <a:spLocks noGrp="1"/>
          </p:cNvSpPr>
          <p:nvPr>
            <p:ph type="body" sz="quarter" idx="33"/>
          </p:nvPr>
        </p:nvSpPr>
        <p:spPr>
          <a:xfrm>
            <a:off x="972203" y="3645024"/>
            <a:ext cx="2514667" cy="792758"/>
          </a:xfrm>
        </p:spPr>
        <p:txBody>
          <a:bodyPr/>
          <a:lstStyle/>
          <a:p>
            <a:r>
              <a:rPr lang="fi-FI" dirty="0">
                <a:solidFill>
                  <a:schemeClr val="tx1"/>
                </a:solidFill>
                <a:latin typeface="Calibri" panose="020F0502020204030204" pitchFamily="34" charset="0"/>
                <a:cs typeface="Calibri" panose="020F0502020204030204" pitchFamily="34" charset="0"/>
              </a:rPr>
              <a:t>83 800</a:t>
            </a:r>
            <a:endParaRPr lang="fi-FI" b="0" dirty="0">
              <a:solidFill>
                <a:schemeClr val="tx1"/>
              </a:solidFill>
              <a:latin typeface="Calibri" panose="020F0502020204030204" pitchFamily="34" charset="0"/>
              <a:cs typeface="Calibri" panose="020F0502020204030204" pitchFamily="34" charset="0"/>
            </a:endParaRPr>
          </a:p>
          <a:p>
            <a:endParaRPr lang="fi-FI" dirty="0"/>
          </a:p>
        </p:txBody>
      </p:sp>
      <p:sp>
        <p:nvSpPr>
          <p:cNvPr id="22" name="Sisällön paikkamerkki 21">
            <a:extLst>
              <a:ext uri="{FF2B5EF4-FFF2-40B4-BE49-F238E27FC236}">
                <a16:creationId xmlns:a16="http://schemas.microsoft.com/office/drawing/2014/main" id="{23625845-B423-5CD8-2FF0-0BA4785F352A}"/>
              </a:ext>
            </a:extLst>
          </p:cNvPr>
          <p:cNvSpPr>
            <a:spLocks noGrp="1"/>
          </p:cNvSpPr>
          <p:nvPr>
            <p:ph idx="26"/>
          </p:nvPr>
        </p:nvSpPr>
        <p:spPr/>
        <p:txBody>
          <a:bodyPr/>
          <a:lstStyle/>
          <a:p>
            <a:r>
              <a:rPr lang="fi-FI" b="0" dirty="0">
                <a:solidFill>
                  <a:schemeClr val="tx1"/>
                </a:solidFill>
                <a:latin typeface="Calibri" panose="020F0502020204030204" pitchFamily="34" charset="0"/>
                <a:cs typeface="Calibri" panose="020F0502020204030204" pitchFamily="34" charset="0"/>
              </a:rPr>
              <a:t>YEL-vakuutuksia </a:t>
            </a:r>
          </a:p>
        </p:txBody>
      </p:sp>
      <p:sp>
        <p:nvSpPr>
          <p:cNvPr id="33" name="Sisällön paikkamerkki 32">
            <a:extLst>
              <a:ext uri="{FF2B5EF4-FFF2-40B4-BE49-F238E27FC236}">
                <a16:creationId xmlns:a16="http://schemas.microsoft.com/office/drawing/2014/main" id="{8A139177-2831-87C8-2999-C255679E1AD6}"/>
              </a:ext>
            </a:extLst>
          </p:cNvPr>
          <p:cNvSpPr>
            <a:spLocks noGrp="1"/>
          </p:cNvSpPr>
          <p:nvPr>
            <p:ph idx="38"/>
          </p:nvPr>
        </p:nvSpPr>
        <p:spPr>
          <a:xfrm>
            <a:off x="977817" y="4627236"/>
            <a:ext cx="2520281" cy="313932"/>
          </a:xfrm>
        </p:spPr>
        <p:txBody>
          <a:bodyPr/>
          <a:lstStyle/>
          <a:p>
            <a:r>
              <a:rPr lang="fi-FI" b="0" dirty="0">
                <a:solidFill>
                  <a:schemeClr val="tx1"/>
                </a:solidFill>
                <a:latin typeface="Calibri" panose="020F0502020204030204" pitchFamily="34" charset="0"/>
                <a:cs typeface="Calibri" panose="020F0502020204030204" pitchFamily="34" charset="0"/>
              </a:rPr>
              <a:t>TyEL-vakuutuksia</a:t>
            </a:r>
          </a:p>
        </p:txBody>
      </p:sp>
      <p:sp>
        <p:nvSpPr>
          <p:cNvPr id="34" name="Tekstin paikkamerkki 33">
            <a:extLst>
              <a:ext uri="{FF2B5EF4-FFF2-40B4-BE49-F238E27FC236}">
                <a16:creationId xmlns:a16="http://schemas.microsoft.com/office/drawing/2014/main" id="{C98094FC-D67F-D2FC-FD3F-6876F9C8CE97}"/>
              </a:ext>
            </a:extLst>
          </p:cNvPr>
          <p:cNvSpPr>
            <a:spLocks noGrp="1"/>
          </p:cNvSpPr>
          <p:nvPr>
            <p:ph type="body" sz="quarter" idx="39"/>
          </p:nvPr>
        </p:nvSpPr>
        <p:spPr/>
        <p:txBody>
          <a:bodyPr/>
          <a:lstStyle/>
          <a:p>
            <a:r>
              <a:rPr lang="fi-FI" dirty="0"/>
              <a:t>45 900</a:t>
            </a:r>
          </a:p>
        </p:txBody>
      </p:sp>
      <p:sp>
        <p:nvSpPr>
          <p:cNvPr id="27" name="Tekstin paikkamerkki 26">
            <a:extLst>
              <a:ext uri="{FF2B5EF4-FFF2-40B4-BE49-F238E27FC236}">
                <a16:creationId xmlns:a16="http://schemas.microsoft.com/office/drawing/2014/main" id="{70731867-33D1-10FC-3E7E-6FD1ACD6E591}"/>
              </a:ext>
            </a:extLst>
          </p:cNvPr>
          <p:cNvSpPr>
            <a:spLocks noGrp="1"/>
          </p:cNvSpPr>
          <p:nvPr>
            <p:ph type="body" sz="quarter" idx="35"/>
          </p:nvPr>
        </p:nvSpPr>
        <p:spPr/>
        <p:txBody>
          <a:bodyPr/>
          <a:lstStyle/>
          <a:p>
            <a:r>
              <a:rPr lang="fi-FI" dirty="0">
                <a:solidFill>
                  <a:schemeClr val="tx1"/>
                </a:solidFill>
                <a:latin typeface="Calibri" panose="020F0502020204030204" pitchFamily="34" charset="0"/>
                <a:cs typeface="Calibri" panose="020F0502020204030204" pitchFamily="34" charset="0"/>
              </a:rPr>
              <a:t>252 600 </a:t>
            </a:r>
          </a:p>
        </p:txBody>
      </p:sp>
      <p:sp>
        <p:nvSpPr>
          <p:cNvPr id="24" name="Sisällön paikkamerkki 23">
            <a:extLst>
              <a:ext uri="{FF2B5EF4-FFF2-40B4-BE49-F238E27FC236}">
                <a16:creationId xmlns:a16="http://schemas.microsoft.com/office/drawing/2014/main" id="{113BE855-C699-D467-9DA2-9C3450F639C9}"/>
              </a:ext>
            </a:extLst>
          </p:cNvPr>
          <p:cNvSpPr>
            <a:spLocks noGrp="1"/>
          </p:cNvSpPr>
          <p:nvPr>
            <p:ph idx="32"/>
          </p:nvPr>
        </p:nvSpPr>
        <p:spPr/>
        <p:txBody>
          <a:bodyPr/>
          <a:lstStyle/>
          <a:p>
            <a:r>
              <a:rPr lang="fi-FI" b="0" dirty="0">
                <a:solidFill>
                  <a:schemeClr val="tx1"/>
                </a:solidFill>
                <a:latin typeface="Calibri" panose="020F0502020204030204" pitchFamily="34" charset="0"/>
                <a:cs typeface="Calibri" panose="020F0502020204030204" pitchFamily="34" charset="0"/>
              </a:rPr>
              <a:t>Maksamme eläkettä </a:t>
            </a:r>
            <a:endParaRPr lang="fi-FI" sz="800" b="0" dirty="0">
              <a:solidFill>
                <a:schemeClr val="tx1"/>
              </a:solidFill>
              <a:latin typeface="Calibri" panose="020F0502020204030204" pitchFamily="34" charset="0"/>
              <a:cs typeface="Calibri" panose="020F0502020204030204" pitchFamily="34" charset="0"/>
            </a:endParaRPr>
          </a:p>
          <a:p>
            <a:endParaRPr lang="fi-FI" dirty="0"/>
          </a:p>
        </p:txBody>
      </p:sp>
      <p:sp>
        <p:nvSpPr>
          <p:cNvPr id="35" name="Sisällön paikkamerkki 34">
            <a:extLst>
              <a:ext uri="{FF2B5EF4-FFF2-40B4-BE49-F238E27FC236}">
                <a16:creationId xmlns:a16="http://schemas.microsoft.com/office/drawing/2014/main" id="{BEC54722-51B8-9279-0663-B05F35A6867E}"/>
              </a:ext>
            </a:extLst>
          </p:cNvPr>
          <p:cNvSpPr>
            <a:spLocks noGrp="1"/>
          </p:cNvSpPr>
          <p:nvPr>
            <p:ph idx="40"/>
          </p:nvPr>
        </p:nvSpPr>
        <p:spPr>
          <a:xfrm>
            <a:off x="8616279" y="4987276"/>
            <a:ext cx="2520281" cy="313932"/>
          </a:xfrm>
        </p:spPr>
        <p:txBody>
          <a:bodyPr/>
          <a:lstStyle/>
          <a:p>
            <a:r>
              <a:rPr lang="fi-FI" dirty="0"/>
              <a:t>eläkkeensaajalle</a:t>
            </a:r>
          </a:p>
        </p:txBody>
      </p:sp>
      <p:sp>
        <p:nvSpPr>
          <p:cNvPr id="2" name="Tekstin paikkamerkki 68">
            <a:extLst>
              <a:ext uri="{FF2B5EF4-FFF2-40B4-BE49-F238E27FC236}">
                <a16:creationId xmlns:a16="http://schemas.microsoft.com/office/drawing/2014/main" id="{F3AA23A5-8278-7327-8F7D-610E91119920}"/>
              </a:ext>
            </a:extLst>
          </p:cNvPr>
          <p:cNvSpPr txBox="1">
            <a:spLocks/>
          </p:cNvSpPr>
          <p:nvPr/>
        </p:nvSpPr>
        <p:spPr>
          <a:xfrm>
            <a:off x="1731228" y="4149080"/>
            <a:ext cx="1092789" cy="457291"/>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(83 500)</a:t>
            </a:r>
            <a:endParaRPr lang="fi-FI" sz="2800" b="0" dirty="0">
              <a:solidFill>
                <a:schemeClr val="tx2"/>
              </a:solidFill>
            </a:endParaRPr>
          </a:p>
        </p:txBody>
      </p:sp>
      <p:sp>
        <p:nvSpPr>
          <p:cNvPr id="4" name="Tekstin paikkamerkki 68">
            <a:extLst>
              <a:ext uri="{FF2B5EF4-FFF2-40B4-BE49-F238E27FC236}">
                <a16:creationId xmlns:a16="http://schemas.microsoft.com/office/drawing/2014/main" id="{14D128C5-E99F-65FE-DDA6-A631DD65BE77}"/>
              </a:ext>
            </a:extLst>
          </p:cNvPr>
          <p:cNvSpPr txBox="1">
            <a:spLocks/>
          </p:cNvSpPr>
          <p:nvPr/>
        </p:nvSpPr>
        <p:spPr>
          <a:xfrm>
            <a:off x="5447671" y="4700190"/>
            <a:ext cx="1308813" cy="457291"/>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(493 200)</a:t>
            </a:r>
            <a:endParaRPr lang="fi-FI" sz="2800" b="0" dirty="0">
              <a:solidFill>
                <a:schemeClr val="tx2"/>
              </a:solidFill>
            </a:endParaRPr>
          </a:p>
        </p:txBody>
      </p:sp>
      <p:sp>
        <p:nvSpPr>
          <p:cNvPr id="5" name="Tekstin paikkamerkki 68">
            <a:extLst>
              <a:ext uri="{FF2B5EF4-FFF2-40B4-BE49-F238E27FC236}">
                <a16:creationId xmlns:a16="http://schemas.microsoft.com/office/drawing/2014/main" id="{C1EE935D-9A46-1FFE-A8AF-4632B84A1527}"/>
              </a:ext>
            </a:extLst>
          </p:cNvPr>
          <p:cNvSpPr txBox="1">
            <a:spLocks/>
          </p:cNvSpPr>
          <p:nvPr/>
        </p:nvSpPr>
        <p:spPr>
          <a:xfrm>
            <a:off x="9251683" y="4699901"/>
            <a:ext cx="1308813" cy="457291"/>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(249 800)</a:t>
            </a:r>
            <a:endParaRPr lang="fi-FI" sz="2800" b="0" dirty="0">
              <a:solidFill>
                <a:schemeClr val="tx2"/>
              </a:solidFill>
            </a:endParaRPr>
          </a:p>
        </p:txBody>
      </p:sp>
      <p:sp>
        <p:nvSpPr>
          <p:cNvPr id="6" name="Tekstin paikkamerkki 68">
            <a:extLst>
              <a:ext uri="{FF2B5EF4-FFF2-40B4-BE49-F238E27FC236}">
                <a16:creationId xmlns:a16="http://schemas.microsoft.com/office/drawing/2014/main" id="{61AF5A6A-7002-3FBD-2319-2F4AA53324BD}"/>
              </a:ext>
            </a:extLst>
          </p:cNvPr>
          <p:cNvSpPr txBox="1">
            <a:spLocks/>
          </p:cNvSpPr>
          <p:nvPr/>
        </p:nvSpPr>
        <p:spPr>
          <a:xfrm>
            <a:off x="1739172" y="5347973"/>
            <a:ext cx="1092789" cy="457291"/>
          </a:xfrm>
          <a:prstGeom prst="rect">
            <a:avLst/>
          </a:prstGeom>
        </p:spPr>
        <p:txBody>
          <a:bodyPr vert="horz" lIns="91440" tIns="45720" rIns="91440" bIns="45720" rtlCol="0">
            <a:noAutofit/>
          </a:bodyPr>
          <a:lstStyle>
            <a:lvl1pPr marL="0" indent="0" algn="r" defTabSz="1219170" rtl="0" eaLnBrk="1" latinLnBrk="0" hangingPunct="1">
              <a:lnSpc>
                <a:spcPct val="90000"/>
              </a:lnSpc>
              <a:spcBef>
                <a:spcPts val="1000"/>
              </a:spcBef>
              <a:spcAft>
                <a:spcPts val="0"/>
              </a:spcAft>
              <a:buFontTx/>
              <a:buNone/>
              <a:tabLst/>
              <a:defRPr sz="5400" b="1" kern="1200" spc="0" baseline="0">
                <a:solidFill>
                  <a:srgbClr val="000000"/>
                </a:solidFill>
                <a:latin typeface="+mn-lt"/>
                <a:ea typeface="+mn-ea"/>
                <a:cs typeface="+mn-cs"/>
              </a:defRPr>
            </a:lvl1pPr>
            <a:lvl2pPr marL="273050" indent="-2730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j-lt"/>
                <a:ea typeface="+mn-ea"/>
                <a:cs typeface="+mn-cs"/>
              </a:defRPr>
            </a:lvl2pPr>
            <a:lvl3pPr marL="447675" indent="-1778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n-lt"/>
                <a:ea typeface="+mn-ea"/>
                <a:cs typeface="+mn-cs"/>
              </a:defRPr>
            </a:lvl3pPr>
            <a:lvl4pPr marL="714375" indent="-173038"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4pPr>
            <a:lvl5pPr marL="938213" indent="-13493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5pPr>
            <a:lvl6pPr marL="1204913" indent="-131763" algn="l" defTabSz="1219170" rtl="0" eaLnBrk="1" latinLnBrk="0" hangingPunct="1">
              <a:lnSpc>
                <a:spcPct val="80000"/>
              </a:lnSpc>
              <a:spcBef>
                <a:spcPts val="1000"/>
              </a:spcBef>
              <a:spcAft>
                <a:spcPts val="0"/>
              </a:spcAft>
              <a:buFont typeface="Arial" pitchFamily="34" charset="0"/>
              <a:buChar char="•"/>
              <a:tabLst/>
              <a:defRPr sz="12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lgn="l"/>
            <a:r>
              <a:rPr lang="fi-FI" sz="2000" b="0" dirty="0">
                <a:solidFill>
                  <a:schemeClr val="tx2"/>
                </a:solidFill>
              </a:rPr>
              <a:t>(46 400)</a:t>
            </a:r>
            <a:endParaRPr lang="fi-FI" sz="2800" b="0" dirty="0">
              <a:solidFill>
                <a:schemeClr val="tx2"/>
              </a:solidFill>
            </a:endParaRPr>
          </a:p>
        </p:txBody>
      </p:sp>
      <p:sp>
        <p:nvSpPr>
          <p:cNvPr id="7" name="Päivämäärän paikkamerkki 6">
            <a:extLst>
              <a:ext uri="{FF2B5EF4-FFF2-40B4-BE49-F238E27FC236}">
                <a16:creationId xmlns:a16="http://schemas.microsoft.com/office/drawing/2014/main" id="{42A60EDE-0BE1-FE79-8A8D-9AF0A1FA85D7}"/>
              </a:ext>
            </a:extLst>
          </p:cNvPr>
          <p:cNvSpPr>
            <a:spLocks noGrp="1"/>
          </p:cNvSpPr>
          <p:nvPr>
            <p:ph type="dt" sz="half" idx="2"/>
          </p:nvPr>
        </p:nvSpPr>
        <p:spPr/>
        <p:txBody>
          <a:bodyPr/>
          <a:lstStyle/>
          <a:p>
            <a:r>
              <a:rPr lang="fi-FI"/>
              <a:t>1.1.–30.9.2024</a:t>
            </a:r>
            <a:endParaRPr lang="fi-FI" dirty="0"/>
          </a:p>
        </p:txBody>
      </p:sp>
      <p:sp>
        <p:nvSpPr>
          <p:cNvPr id="8" name="Dian numeron paikkamerkki 7">
            <a:extLst>
              <a:ext uri="{FF2B5EF4-FFF2-40B4-BE49-F238E27FC236}">
                <a16:creationId xmlns:a16="http://schemas.microsoft.com/office/drawing/2014/main" id="{3F6B97D6-1C5A-CC50-E3AA-C2CFF9FE37F0}"/>
              </a:ext>
            </a:extLst>
          </p:cNvPr>
          <p:cNvSpPr>
            <a:spLocks noGrp="1"/>
          </p:cNvSpPr>
          <p:nvPr>
            <p:ph type="sldNum" sz="quarter" idx="4"/>
          </p:nvPr>
        </p:nvSpPr>
        <p:spPr/>
        <p:txBody>
          <a:bodyPr/>
          <a:lstStyle/>
          <a:p>
            <a:fld id="{34CC568C-4EA3-4B45-B5AC-3090CBF34C36}" type="slidenum">
              <a:rPr lang="fi-FI" smtClean="0"/>
              <a:pPr/>
              <a:t>3</a:t>
            </a:fld>
            <a:endParaRPr lang="fi-FI" dirty="0"/>
          </a:p>
        </p:txBody>
      </p:sp>
      <p:sp>
        <p:nvSpPr>
          <p:cNvPr id="10" name="Tekstiruutu 9">
            <a:extLst>
              <a:ext uri="{FF2B5EF4-FFF2-40B4-BE49-F238E27FC236}">
                <a16:creationId xmlns:a16="http://schemas.microsoft.com/office/drawing/2014/main" id="{59771CA4-3C94-BD1D-ABEB-B897B964BCD0}"/>
              </a:ext>
            </a:extLst>
          </p:cNvPr>
          <p:cNvSpPr txBox="1"/>
          <p:nvPr/>
        </p:nvSpPr>
        <p:spPr>
          <a:xfrm>
            <a:off x="623392" y="6093296"/>
            <a:ext cx="9721080" cy="395698"/>
          </a:xfrm>
          <a:prstGeom prst="rect">
            <a:avLst/>
          </a:prstGeom>
        </p:spPr>
        <p:txBody>
          <a:bodyPr vert="horz" wrap="none" lIns="46800" tIns="46800" rIns="46800" bIns="46800" rtlCol="0" anchor="t" anchorCtr="0">
            <a:noAutofit/>
          </a:bodyPr>
          <a:lstStyle/>
          <a:p>
            <a:pPr algn="l"/>
            <a:r>
              <a:rPr lang="fi-FI" sz="1400" b="1" dirty="0"/>
              <a:t>Vertailuluvut ovat hetkeltä 31.12.2023</a:t>
            </a:r>
          </a:p>
        </p:txBody>
      </p:sp>
    </p:spTree>
    <p:extLst>
      <p:ext uri="{BB962C8B-B14F-4D97-AF65-F5344CB8AC3E}">
        <p14:creationId xmlns:p14="http://schemas.microsoft.com/office/powerpoint/2010/main" val="1910245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7">
            <a:extLst>
              <a:ext uri="{FF2B5EF4-FFF2-40B4-BE49-F238E27FC236}">
                <a16:creationId xmlns:a16="http://schemas.microsoft.com/office/drawing/2014/main" id="{1BA240AD-8AEF-B131-14D8-A093A24DFD3C}"/>
              </a:ext>
            </a:extLst>
          </p:cNvPr>
          <p:cNvSpPr txBox="1">
            <a:spLocks/>
          </p:cNvSpPr>
          <p:nvPr/>
        </p:nvSpPr>
        <p:spPr>
          <a:xfrm>
            <a:off x="551384" y="1980605"/>
            <a:ext cx="7200800" cy="4112691"/>
          </a:xfrm>
          <a:prstGeom prst="rect">
            <a:avLst/>
          </a:prstGeom>
        </p:spPr>
        <p:txBody>
          <a:bodyPr vert="horz" lIns="0" tIns="0" rIns="0" bIns="0" rtlCol="0">
            <a:normAutofit/>
          </a:bodyPr>
          <a:lstStyle>
            <a:lvl1pPr marL="222250" indent="-2222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n-lt"/>
                <a:ea typeface="+mn-ea"/>
                <a:cs typeface="+mn-cs"/>
              </a:defRPr>
            </a:lvl1pPr>
            <a:lvl2pPr marL="496888" indent="-2540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j-lt"/>
                <a:ea typeface="+mn-ea"/>
                <a:cs typeface="+mn-cs"/>
              </a:defRPr>
            </a:lvl2pPr>
            <a:lvl3pPr marL="720725" indent="-203200"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3pPr>
            <a:lvl4pPr marL="935038" indent="-20478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4pPr>
            <a:lvl5pPr marL="1106488" indent="-171450" algn="l" defTabSz="1219170" rtl="0" eaLnBrk="1" latinLnBrk="0" hangingPunct="1">
              <a:lnSpc>
                <a:spcPct val="80000"/>
              </a:lnSpc>
              <a:spcBef>
                <a:spcPts val="1000"/>
              </a:spcBef>
              <a:spcAft>
                <a:spcPts val="0"/>
              </a:spcAft>
              <a:buFont typeface="Arial" panose="020B0604020202020204" pitchFamily="34" charset="0"/>
              <a:buChar char="•"/>
              <a:tabLst/>
              <a:defRPr sz="1200" kern="1200" spc="0" baseline="0">
                <a:solidFill>
                  <a:srgbClr val="000000"/>
                </a:solidFill>
                <a:latin typeface="+mn-lt"/>
                <a:ea typeface="+mn-ea"/>
                <a:cs typeface="+mn-cs"/>
              </a:defRPr>
            </a:lvl5pPr>
            <a:lvl6pPr marL="1246188" indent="-133350" algn="l" defTabSz="1219170" rtl="0" eaLnBrk="1" latinLnBrk="0" hangingPunct="1">
              <a:lnSpc>
                <a:spcPct val="80000"/>
              </a:lnSpc>
              <a:spcBef>
                <a:spcPts val="1000"/>
              </a:spcBef>
              <a:spcAft>
                <a:spcPts val="0"/>
              </a:spcAft>
              <a:buFont typeface="STIXGeneral-Regular" pitchFamily="2" charset="2"/>
              <a:buChar char="⎯"/>
              <a:tabLst/>
              <a:defRPr sz="10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a:defRPr/>
            </a:pPr>
            <a:r>
              <a:rPr lang="fi-FI" baseline="0" dirty="0">
                <a:solidFill>
                  <a:schemeClr val="tx1"/>
                </a:solidFill>
              </a:rPr>
              <a:t>YEL-lakiuudistuksen myötä eläkeyhtiöt tarkistavat YEL-vakuutettujen yrittäjien työtulon kolmen vuoden välein. Tarkistamisella varmistetaan työtulojen ajantasaisuus</a:t>
            </a:r>
            <a:r>
              <a:rPr lang="fi-FI" dirty="0">
                <a:solidFill>
                  <a:schemeClr val="tx1"/>
                </a:solidFill>
              </a:rPr>
              <a:t> sekä</a:t>
            </a:r>
            <a:r>
              <a:rPr lang="fi-FI" baseline="0" dirty="0">
                <a:solidFill>
                  <a:schemeClr val="tx1"/>
                </a:solidFill>
              </a:rPr>
              <a:t> yrittäjän toimeentulo yrittäjätoiminnan aikana ja sen jälkeen. </a:t>
            </a:r>
          </a:p>
          <a:p>
            <a:pPr>
              <a:defRPr/>
            </a:pPr>
            <a:r>
              <a:rPr lang="fi-FI" dirty="0">
                <a:solidFill>
                  <a:schemeClr val="tx1"/>
                </a:solidFill>
              </a:rPr>
              <a:t>T</a:t>
            </a:r>
            <a:r>
              <a:rPr lang="fi-FI" baseline="0" dirty="0">
                <a:solidFill>
                  <a:schemeClr val="tx1"/>
                </a:solidFill>
              </a:rPr>
              <a:t>arkistus kohdistuu alle 25 000 euron YEL-työtuloihin, joihin ei ollut tehty muutoksia kolmeen vuoteen. </a:t>
            </a:r>
          </a:p>
          <a:p>
            <a:pPr>
              <a:defRPr/>
            </a:pPr>
            <a:r>
              <a:rPr lang="fi-FI" dirty="0">
                <a:solidFill>
                  <a:schemeClr val="tx1"/>
                </a:solidFill>
              </a:rPr>
              <a:t>Tänä vuonna olemme tarkistaneet yli 13 000 yrittäjän työtulot.</a:t>
            </a:r>
            <a:r>
              <a:rPr lang="fi-FI" dirty="0">
                <a:solidFill>
                  <a:srgbClr val="FF0000"/>
                </a:solidFill>
              </a:rPr>
              <a:t> </a:t>
            </a:r>
            <a:r>
              <a:rPr lang="fi-FI" dirty="0">
                <a:solidFill>
                  <a:schemeClr val="tx1"/>
                </a:solidFill>
              </a:rPr>
              <a:t>Vuoden 2023 aikana tarkistettuja työtuloja oli yhteensä noin 24 200 kappaletta. </a:t>
            </a:r>
          </a:p>
          <a:p>
            <a:pPr>
              <a:defRPr/>
            </a:pPr>
            <a:r>
              <a:rPr lang="fi-FI" dirty="0">
                <a:solidFill>
                  <a:schemeClr val="tx1"/>
                </a:solidFill>
              </a:rPr>
              <a:t>Työtulon laskemisen apuna yrittäjät voivat käyttää YEL-työtulolaskuria. </a:t>
            </a:r>
          </a:p>
          <a:p>
            <a:pPr lvl="1">
              <a:buFont typeface="Arial" panose="020B0604020202020204" pitchFamily="34" charset="0"/>
              <a:buChar char="•"/>
              <a:defRPr/>
            </a:pPr>
            <a:endParaRPr lang="fi-FI" sz="2000" baseline="0" dirty="0">
              <a:solidFill>
                <a:srgbClr val="FF0000"/>
              </a:solidFill>
            </a:endParaRPr>
          </a:p>
          <a:p>
            <a:pPr marL="0" indent="0">
              <a:buNone/>
              <a:defRPr/>
            </a:pPr>
            <a:endParaRPr lang="fi-FI" sz="2400" baseline="0" dirty="0">
              <a:solidFill>
                <a:srgbClr val="FF0000"/>
              </a:solidFill>
            </a:endParaRPr>
          </a:p>
          <a:p>
            <a:endParaRPr lang="fi-FI" sz="2400" baseline="0" dirty="0">
              <a:solidFill>
                <a:srgbClr val="FF0000"/>
              </a:solidFill>
            </a:endParaRPr>
          </a:p>
        </p:txBody>
      </p:sp>
      <p:sp>
        <p:nvSpPr>
          <p:cNvPr id="17" name="Otsikko 16">
            <a:extLst>
              <a:ext uri="{FF2B5EF4-FFF2-40B4-BE49-F238E27FC236}">
                <a16:creationId xmlns:a16="http://schemas.microsoft.com/office/drawing/2014/main" id="{318F73A6-31C0-169A-DDBD-29FD720EDD79}"/>
              </a:ext>
            </a:extLst>
          </p:cNvPr>
          <p:cNvSpPr>
            <a:spLocks noGrp="1"/>
          </p:cNvSpPr>
          <p:nvPr>
            <p:ph type="title"/>
          </p:nvPr>
        </p:nvSpPr>
        <p:spPr>
          <a:xfrm>
            <a:off x="551384" y="619200"/>
            <a:ext cx="7632177" cy="1009600"/>
          </a:xfrm>
        </p:spPr>
        <p:txBody>
          <a:bodyPr vert="horz" lIns="0" tIns="0" rIns="0" bIns="0" rtlCol="0" anchor="t" anchorCtr="0">
            <a:normAutofit/>
          </a:bodyPr>
          <a:lstStyle/>
          <a:p>
            <a:r>
              <a:rPr lang="fi-FI" dirty="0">
                <a:solidFill>
                  <a:schemeClr val="tx1"/>
                </a:solidFill>
              </a:rPr>
              <a:t>J</a:t>
            </a:r>
            <a:r>
              <a:rPr lang="fi-FI" b="1" kern="1200" spc="-50" baseline="0" dirty="0">
                <a:solidFill>
                  <a:schemeClr val="tx1"/>
                </a:solidFill>
                <a:latin typeface="+mj-lt"/>
                <a:ea typeface="+mj-ea"/>
                <a:cs typeface="+mj-cs"/>
              </a:rPr>
              <a:t>atkamme yrittäjien työtulojen tarkistamista</a:t>
            </a:r>
          </a:p>
        </p:txBody>
      </p:sp>
      <p:pic>
        <p:nvPicPr>
          <p:cNvPr id="7" name="Kuvan paikkamerkki 6">
            <a:extLst>
              <a:ext uri="{FF2B5EF4-FFF2-40B4-BE49-F238E27FC236}">
                <a16:creationId xmlns:a16="http://schemas.microsoft.com/office/drawing/2014/main" id="{218990B0-D1FB-9B7A-5336-9ADD18AFA2B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b="-1"/>
          <a:stretch/>
        </p:blipFill>
        <p:spPr>
          <a:xfrm>
            <a:off x="8544272" y="1152525"/>
            <a:ext cx="2738437" cy="4552950"/>
          </a:xfrm>
          <a:noFill/>
        </p:spPr>
      </p:pic>
      <p:sp>
        <p:nvSpPr>
          <p:cNvPr id="8" name="Alatunnisteen paikkamerkki 7">
            <a:extLst>
              <a:ext uri="{FF2B5EF4-FFF2-40B4-BE49-F238E27FC236}">
                <a16:creationId xmlns:a16="http://schemas.microsoft.com/office/drawing/2014/main" id="{ADEEBCAB-84E0-1ACE-46AC-EFCEE096AF0C}"/>
              </a:ext>
            </a:extLst>
          </p:cNvPr>
          <p:cNvSpPr>
            <a:spLocks noGrp="1"/>
          </p:cNvSpPr>
          <p:nvPr>
            <p:ph type="ftr" sz="quarter" idx="3"/>
          </p:nvPr>
        </p:nvSpPr>
        <p:spPr>
          <a:xfrm>
            <a:off x="1270001" y="6539825"/>
            <a:ext cx="4105919" cy="144016"/>
          </a:xfrm>
        </p:spPr>
        <p:txBody>
          <a:bodyPr vert="horz" lIns="0" tIns="0" rIns="0" bIns="0" rtlCol="0" anchor="ctr" anchorCtr="0">
            <a:normAutofit/>
          </a:bodyPr>
          <a:lstStyle/>
          <a:p>
            <a:pPr>
              <a:spcAft>
                <a:spcPts val="600"/>
              </a:spcAft>
            </a:pPr>
            <a:r>
              <a:rPr lang="fi-FI" b="1" kern="1200" spc="0" baseline="0" dirty="0">
                <a:latin typeface="+mn-lt"/>
                <a:ea typeface="+mn-ea"/>
                <a:cs typeface="+mn-cs"/>
              </a:rPr>
              <a:t>Osavuosikatsaus</a:t>
            </a:r>
          </a:p>
        </p:txBody>
      </p:sp>
      <p:sp>
        <p:nvSpPr>
          <p:cNvPr id="4" name="Päivämäärän paikkamerkki 3">
            <a:extLst>
              <a:ext uri="{FF2B5EF4-FFF2-40B4-BE49-F238E27FC236}">
                <a16:creationId xmlns:a16="http://schemas.microsoft.com/office/drawing/2014/main" id="{648CB3AD-4FEB-A64C-CEFC-DE9FC6CB0BD0}"/>
              </a:ext>
            </a:extLst>
          </p:cNvPr>
          <p:cNvSpPr>
            <a:spLocks noGrp="1"/>
          </p:cNvSpPr>
          <p:nvPr>
            <p:ph type="dt" sz="half" idx="2"/>
          </p:nvPr>
        </p:nvSpPr>
        <p:spPr/>
        <p:txBody>
          <a:bodyPr/>
          <a:lstStyle/>
          <a:p>
            <a:r>
              <a:rPr lang="fi-FI"/>
              <a:t>1.1.–30.9.2024</a:t>
            </a:r>
            <a:endParaRPr lang="fi-FI" dirty="0"/>
          </a:p>
        </p:txBody>
      </p:sp>
      <p:sp>
        <p:nvSpPr>
          <p:cNvPr id="5" name="Dian numeron paikkamerkki 4">
            <a:extLst>
              <a:ext uri="{FF2B5EF4-FFF2-40B4-BE49-F238E27FC236}">
                <a16:creationId xmlns:a16="http://schemas.microsoft.com/office/drawing/2014/main" id="{EB74182F-4F1A-3C40-6BC2-389287249309}"/>
              </a:ext>
            </a:extLst>
          </p:cNvPr>
          <p:cNvSpPr>
            <a:spLocks noGrp="1"/>
          </p:cNvSpPr>
          <p:nvPr>
            <p:ph type="sldNum" sz="quarter" idx="4"/>
          </p:nvPr>
        </p:nvSpPr>
        <p:spPr/>
        <p:txBody>
          <a:bodyPr/>
          <a:lstStyle/>
          <a:p>
            <a:fld id="{34CC568C-4EA3-4B45-B5AC-3090CBF34C36}" type="slidenum">
              <a:rPr lang="fi-FI" smtClean="0"/>
              <a:pPr/>
              <a:t>4</a:t>
            </a:fld>
            <a:endParaRPr lang="fi-FI" dirty="0"/>
          </a:p>
        </p:txBody>
      </p:sp>
    </p:spTree>
    <p:extLst>
      <p:ext uri="{BB962C8B-B14F-4D97-AF65-F5344CB8AC3E}">
        <p14:creationId xmlns:p14="http://schemas.microsoft.com/office/powerpoint/2010/main" val="1998875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8D742EE-6216-419B-5B34-B104CB20A875}"/>
              </a:ext>
            </a:extLst>
          </p:cNvPr>
          <p:cNvSpPr>
            <a:spLocks noGrp="1"/>
          </p:cNvSpPr>
          <p:nvPr>
            <p:ph type="title"/>
          </p:nvPr>
        </p:nvSpPr>
        <p:spPr/>
        <p:txBody>
          <a:bodyPr/>
          <a:lstStyle/>
          <a:p>
            <a:r>
              <a:rPr lang="fi-FI" dirty="0">
                <a:solidFill>
                  <a:schemeClr val="tx1"/>
                </a:solidFill>
              </a:rPr>
              <a:t>Maksoimme eläkkeitä 8 % edellisvuotta enemmän</a:t>
            </a:r>
            <a:endParaRPr lang="fi-FI" strike="sngStrike" dirty="0">
              <a:solidFill>
                <a:schemeClr val="tx1"/>
              </a:solidFill>
            </a:endParaRPr>
          </a:p>
        </p:txBody>
      </p:sp>
      <p:sp>
        <p:nvSpPr>
          <p:cNvPr id="5" name="Alatunnisteen paikkamerkki 4">
            <a:extLst>
              <a:ext uri="{FF2B5EF4-FFF2-40B4-BE49-F238E27FC236}">
                <a16:creationId xmlns:a16="http://schemas.microsoft.com/office/drawing/2014/main" id="{6C827322-E056-A885-77AC-D3A00AA2774D}"/>
              </a:ext>
            </a:extLst>
          </p:cNvPr>
          <p:cNvSpPr>
            <a:spLocks noGrp="1"/>
          </p:cNvSpPr>
          <p:nvPr>
            <p:ph type="ftr" sz="quarter" idx="3"/>
          </p:nvPr>
        </p:nvSpPr>
        <p:spPr/>
        <p:txBody>
          <a:bodyPr/>
          <a:lstStyle/>
          <a:p>
            <a:r>
              <a:rPr lang="fi-FI"/>
              <a:t>Osavuosikatsaus</a:t>
            </a:r>
            <a:endParaRPr lang="fi-FI" dirty="0"/>
          </a:p>
        </p:txBody>
      </p:sp>
      <p:pic>
        <p:nvPicPr>
          <p:cNvPr id="2" name="Kuvan paikkamerkki 1">
            <a:extLst>
              <a:ext uri="{FF2B5EF4-FFF2-40B4-BE49-F238E27FC236}">
                <a16:creationId xmlns:a16="http://schemas.microsoft.com/office/drawing/2014/main" id="{DB5A5AE9-8518-8746-23CA-CFC9A8ADC4E1}"/>
              </a:ext>
            </a:extLst>
          </p:cNvPr>
          <p:cNvPicPr>
            <a:picLocks noGrp="1"/>
          </p:cNvPicPr>
          <p:nvPr>
            <p:ph type="pic" sz="quarter" idx="10"/>
          </p:nvPr>
        </p:nvPicPr>
        <p:blipFill>
          <a:blip r:embed="rId2"/>
          <a:stretch>
            <a:fillRect/>
          </a:stretch>
        </p:blipFill>
        <p:spPr>
          <a:xfrm>
            <a:off x="776288" y="3087688"/>
            <a:ext cx="4656137" cy="1798637"/>
          </a:xfrm>
          <a:prstGeom prst="rect">
            <a:avLst/>
          </a:prstGeom>
        </p:spPr>
      </p:pic>
      <p:sp>
        <p:nvSpPr>
          <p:cNvPr id="8" name="Alaotsikko 7">
            <a:extLst>
              <a:ext uri="{FF2B5EF4-FFF2-40B4-BE49-F238E27FC236}">
                <a16:creationId xmlns:a16="http://schemas.microsoft.com/office/drawing/2014/main" id="{594B0192-FA1A-700A-FA41-8547EB53CC56}"/>
              </a:ext>
            </a:extLst>
          </p:cNvPr>
          <p:cNvSpPr>
            <a:spLocks noGrp="1"/>
          </p:cNvSpPr>
          <p:nvPr>
            <p:ph type="subTitle" idx="11"/>
          </p:nvPr>
        </p:nvSpPr>
        <p:spPr/>
        <p:txBody>
          <a:bodyPr/>
          <a:lstStyle/>
          <a:p>
            <a:r>
              <a:rPr lang="fi-FI" dirty="0"/>
              <a:t>Maksetut eläkkeet eläkelajeittain 1</a:t>
            </a:r>
            <a:r>
              <a:rPr lang="fi-FI" sz="2000" dirty="0"/>
              <a:t>–9</a:t>
            </a:r>
            <a:r>
              <a:rPr lang="fi-FI" dirty="0"/>
              <a:t>/2024</a:t>
            </a:r>
          </a:p>
        </p:txBody>
      </p:sp>
      <p:graphicFrame>
        <p:nvGraphicFramePr>
          <p:cNvPr id="13" name="Kuvan paikkamerkki 12">
            <a:extLst>
              <a:ext uri="{FF2B5EF4-FFF2-40B4-BE49-F238E27FC236}">
                <a16:creationId xmlns:a16="http://schemas.microsoft.com/office/drawing/2014/main" id="{5544C55D-AC22-E1A2-C0BE-795ED7316C6E}"/>
              </a:ext>
            </a:extLst>
          </p:cNvPr>
          <p:cNvGraphicFramePr>
            <a:graphicFrameLocks noGrp="1"/>
          </p:cNvGraphicFramePr>
          <p:nvPr>
            <p:ph type="pic" sz="quarter" idx="12"/>
            <p:extLst>
              <p:ext uri="{D42A27DB-BD31-4B8C-83A1-F6EECF244321}">
                <p14:modId xmlns:p14="http://schemas.microsoft.com/office/powerpoint/2010/main" val="2072772091"/>
              </p:ext>
            </p:extLst>
          </p:nvPr>
        </p:nvGraphicFramePr>
        <p:xfrm>
          <a:off x="6526104" y="2506663"/>
          <a:ext cx="5113446" cy="3587823"/>
        </p:xfrm>
        <a:graphic>
          <a:graphicData uri="http://schemas.openxmlformats.org/drawingml/2006/chart">
            <c:chart xmlns:c="http://schemas.openxmlformats.org/drawingml/2006/chart" xmlns:r="http://schemas.openxmlformats.org/officeDocument/2006/relationships" r:id="rId3"/>
          </a:graphicData>
        </a:graphic>
      </p:graphicFrame>
      <p:sp>
        <p:nvSpPr>
          <p:cNvPr id="14" name="Alaotsikko 7">
            <a:extLst>
              <a:ext uri="{FF2B5EF4-FFF2-40B4-BE49-F238E27FC236}">
                <a16:creationId xmlns:a16="http://schemas.microsoft.com/office/drawing/2014/main" id="{FF8AA80D-8808-E500-C7D7-3D2EF82648A9}"/>
              </a:ext>
            </a:extLst>
          </p:cNvPr>
          <p:cNvSpPr txBox="1">
            <a:spLocks/>
          </p:cNvSpPr>
          <p:nvPr/>
        </p:nvSpPr>
        <p:spPr>
          <a:xfrm>
            <a:off x="6527800" y="1888074"/>
            <a:ext cx="5257155" cy="360040"/>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000"/>
              </a:spcBef>
              <a:spcAft>
                <a:spcPts val="0"/>
              </a:spcAft>
              <a:buFont typeface="Arial" panose="020B0604020202020204" pitchFamily="34" charset="0"/>
              <a:buNone/>
              <a:tabLst/>
              <a:defRPr sz="2400" b="1" kern="1200" spc="0" baseline="0">
                <a:solidFill>
                  <a:schemeClr val="tx1"/>
                </a:solidFill>
                <a:latin typeface="+mn-lt"/>
                <a:ea typeface="+mn-ea"/>
                <a:cs typeface="+mn-cs"/>
              </a:defRPr>
            </a:lvl1pPr>
            <a:lvl2pPr marL="609585" indent="0" algn="ctr" defTabSz="1219170" rtl="0" eaLnBrk="1" latinLnBrk="0" hangingPunct="1">
              <a:lnSpc>
                <a:spcPct val="90000"/>
              </a:lnSpc>
              <a:spcBef>
                <a:spcPts val="1000"/>
              </a:spcBef>
              <a:spcAft>
                <a:spcPts val="0"/>
              </a:spcAft>
              <a:buFont typeface="Arial" panose="020B0604020202020204" pitchFamily="34" charset="0"/>
              <a:buNone/>
              <a:tabLst/>
              <a:defRPr sz="2000" kern="1200" spc="0" baseline="0">
                <a:solidFill>
                  <a:schemeClr val="tx1">
                    <a:tint val="75000"/>
                  </a:schemeClr>
                </a:solidFill>
                <a:latin typeface="+mj-lt"/>
                <a:ea typeface="+mn-ea"/>
                <a:cs typeface="+mn-cs"/>
              </a:defRPr>
            </a:lvl2pPr>
            <a:lvl3pPr marL="1219170" indent="0" algn="ctr" defTabSz="1219170" rtl="0" eaLnBrk="1" latinLnBrk="0" hangingPunct="1">
              <a:lnSpc>
                <a:spcPct val="80000"/>
              </a:lnSpc>
              <a:spcBef>
                <a:spcPts val="1000"/>
              </a:spcBef>
              <a:spcAft>
                <a:spcPts val="0"/>
              </a:spcAft>
              <a:buFont typeface="STIXGeneral-Regular" pitchFamily="2" charset="2"/>
              <a:buNone/>
              <a:tabLst/>
              <a:defRPr sz="1800" kern="1200" spc="0" baseline="0">
                <a:solidFill>
                  <a:schemeClr val="tx1">
                    <a:tint val="75000"/>
                  </a:schemeClr>
                </a:solidFill>
                <a:latin typeface="+mn-lt"/>
                <a:ea typeface="+mn-ea"/>
                <a:cs typeface="+mn-cs"/>
              </a:defRPr>
            </a:lvl3pPr>
            <a:lvl4pPr marL="1828754" indent="0" algn="ctr" defTabSz="1219170" rtl="0" eaLnBrk="1" latinLnBrk="0" hangingPunct="1">
              <a:lnSpc>
                <a:spcPct val="80000"/>
              </a:lnSpc>
              <a:spcBef>
                <a:spcPts val="1000"/>
              </a:spcBef>
              <a:spcAft>
                <a:spcPts val="0"/>
              </a:spcAft>
              <a:buFont typeface="Arial" panose="020B0604020202020204" pitchFamily="34" charset="0"/>
              <a:buNone/>
              <a:tabLst/>
              <a:defRPr sz="1600" kern="1200" spc="0" baseline="0">
                <a:solidFill>
                  <a:schemeClr val="tx1">
                    <a:tint val="75000"/>
                  </a:schemeClr>
                </a:solidFill>
                <a:latin typeface="+mn-lt"/>
                <a:ea typeface="+mn-ea"/>
                <a:cs typeface="+mn-cs"/>
              </a:defRPr>
            </a:lvl4pPr>
            <a:lvl5pPr marL="2438339" indent="0" algn="ctr" defTabSz="1219170" rtl="0" eaLnBrk="1" latinLnBrk="0" hangingPunct="1">
              <a:lnSpc>
                <a:spcPct val="80000"/>
              </a:lnSpc>
              <a:spcBef>
                <a:spcPts val="1000"/>
              </a:spcBef>
              <a:spcAft>
                <a:spcPts val="0"/>
              </a:spcAft>
              <a:buFont typeface="STIXGeneral-Regular" pitchFamily="2" charset="2"/>
              <a:buNone/>
              <a:tabLst/>
              <a:defRPr sz="1400" kern="1200" spc="0" baseline="0">
                <a:solidFill>
                  <a:schemeClr val="tx1">
                    <a:tint val="75000"/>
                  </a:schemeClr>
                </a:solidFill>
                <a:latin typeface="+mn-lt"/>
                <a:ea typeface="+mn-ea"/>
                <a:cs typeface="+mn-cs"/>
              </a:defRPr>
            </a:lvl5pPr>
            <a:lvl6pPr marL="3047924" indent="0" algn="ctr" defTabSz="1219170" rtl="0" eaLnBrk="1" latinLnBrk="0" hangingPunct="1">
              <a:lnSpc>
                <a:spcPct val="80000"/>
              </a:lnSpc>
              <a:spcBef>
                <a:spcPts val="1000"/>
              </a:spcBef>
              <a:spcAft>
                <a:spcPts val="0"/>
              </a:spcAft>
              <a:buFont typeface="Arial" pitchFamily="34" charset="0"/>
              <a:buNone/>
              <a:tabLst/>
              <a:defRPr sz="1200" kern="1200" spc="0">
                <a:solidFill>
                  <a:schemeClr val="tx1">
                    <a:tint val="75000"/>
                  </a:schemeClr>
                </a:solidFill>
                <a:latin typeface="+mn-lt"/>
                <a:ea typeface="+mn-ea"/>
                <a:cs typeface="+mn-cs"/>
              </a:defRPr>
            </a:lvl6pPr>
            <a:lvl7pPr marL="3657509" indent="0" algn="ctr" defTabSz="1219170" rtl="0" eaLnBrk="1" latinLnBrk="0" hangingPunct="1">
              <a:lnSpc>
                <a:spcPct val="80000"/>
              </a:lnSpc>
              <a:spcBef>
                <a:spcPts val="1000"/>
              </a:spcBef>
              <a:spcAft>
                <a:spcPts val="0"/>
              </a:spcAft>
              <a:buFont typeface="Arial" pitchFamily="34" charset="0"/>
              <a:buNone/>
              <a:tabLst/>
              <a:defRPr sz="1000" kern="1200" spc="0">
                <a:solidFill>
                  <a:schemeClr val="tx1">
                    <a:tint val="75000"/>
                  </a:schemeClr>
                </a:solidFill>
                <a:latin typeface="+mn-lt"/>
                <a:ea typeface="+mn-ea"/>
                <a:cs typeface="+mn-cs"/>
              </a:defRPr>
            </a:lvl7pPr>
            <a:lvl8pPr marL="4267093"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8pPr>
            <a:lvl9pPr marL="4876678"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9pPr>
          </a:lstStyle>
          <a:p>
            <a:r>
              <a:rPr lang="fi-FI" sz="2000" dirty="0"/>
              <a:t>Maksetut eläkkeet eläkelajeittain 2020–9/2024</a:t>
            </a:r>
          </a:p>
        </p:txBody>
      </p:sp>
      <p:sp>
        <p:nvSpPr>
          <p:cNvPr id="4" name="Päivämäärän paikkamerkki 3">
            <a:extLst>
              <a:ext uri="{FF2B5EF4-FFF2-40B4-BE49-F238E27FC236}">
                <a16:creationId xmlns:a16="http://schemas.microsoft.com/office/drawing/2014/main" id="{EE6107A3-A50F-7C5C-191E-F422164A85E5}"/>
              </a:ext>
            </a:extLst>
          </p:cNvPr>
          <p:cNvSpPr>
            <a:spLocks noGrp="1"/>
          </p:cNvSpPr>
          <p:nvPr>
            <p:ph type="dt" sz="half" idx="2"/>
          </p:nvPr>
        </p:nvSpPr>
        <p:spPr/>
        <p:txBody>
          <a:bodyPr/>
          <a:lstStyle/>
          <a:p>
            <a:r>
              <a:rPr lang="fi-FI"/>
              <a:t>1.1.–30.9.2024</a:t>
            </a:r>
            <a:endParaRPr lang="fi-FI" dirty="0"/>
          </a:p>
        </p:txBody>
      </p:sp>
      <p:sp>
        <p:nvSpPr>
          <p:cNvPr id="6" name="Dian numeron paikkamerkki 5">
            <a:extLst>
              <a:ext uri="{FF2B5EF4-FFF2-40B4-BE49-F238E27FC236}">
                <a16:creationId xmlns:a16="http://schemas.microsoft.com/office/drawing/2014/main" id="{9AF845A5-7FDF-AA48-DE79-49C27FDF89A5}"/>
              </a:ext>
            </a:extLst>
          </p:cNvPr>
          <p:cNvSpPr>
            <a:spLocks noGrp="1"/>
          </p:cNvSpPr>
          <p:nvPr>
            <p:ph type="sldNum" sz="quarter" idx="4"/>
          </p:nvPr>
        </p:nvSpPr>
        <p:spPr/>
        <p:txBody>
          <a:bodyPr/>
          <a:lstStyle/>
          <a:p>
            <a:fld id="{34CC568C-4EA3-4B45-B5AC-3090CBF34C36}" type="slidenum">
              <a:rPr lang="fi-FI" smtClean="0"/>
              <a:pPr/>
              <a:t>5</a:t>
            </a:fld>
            <a:endParaRPr lang="fi-FI" dirty="0"/>
          </a:p>
        </p:txBody>
      </p:sp>
    </p:spTree>
    <p:extLst>
      <p:ext uri="{BB962C8B-B14F-4D97-AF65-F5344CB8AC3E}">
        <p14:creationId xmlns:p14="http://schemas.microsoft.com/office/powerpoint/2010/main" val="3861458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E5A79CF-8C11-D5D7-EAC8-6E7C0DBD05E3}"/>
              </a:ext>
            </a:extLst>
          </p:cNvPr>
          <p:cNvSpPr>
            <a:spLocks noGrp="1"/>
          </p:cNvSpPr>
          <p:nvPr>
            <p:ph type="title"/>
          </p:nvPr>
        </p:nvSpPr>
        <p:spPr>
          <a:xfrm>
            <a:off x="551385" y="619199"/>
            <a:ext cx="11640615" cy="937593"/>
          </a:xfrm>
        </p:spPr>
        <p:txBody>
          <a:bodyPr/>
          <a:lstStyle/>
          <a:p>
            <a:r>
              <a:rPr lang="fi-FI" dirty="0">
                <a:solidFill>
                  <a:schemeClr val="tx1"/>
                </a:solidFill>
              </a:rPr>
              <a:t>Osittaisen vanhuuseläkkeen päätösmäärät nousivat</a:t>
            </a:r>
          </a:p>
        </p:txBody>
      </p:sp>
      <p:sp>
        <p:nvSpPr>
          <p:cNvPr id="6" name="Alatunnisteen paikkamerkki 5">
            <a:extLst>
              <a:ext uri="{FF2B5EF4-FFF2-40B4-BE49-F238E27FC236}">
                <a16:creationId xmlns:a16="http://schemas.microsoft.com/office/drawing/2014/main" id="{48DB2F6E-C4F7-1962-4459-D0B3863AD50F}"/>
              </a:ext>
            </a:extLst>
          </p:cNvPr>
          <p:cNvSpPr>
            <a:spLocks noGrp="1"/>
          </p:cNvSpPr>
          <p:nvPr>
            <p:ph type="ftr" sz="quarter" idx="3"/>
          </p:nvPr>
        </p:nvSpPr>
        <p:spPr/>
        <p:txBody>
          <a:bodyPr/>
          <a:lstStyle/>
          <a:p>
            <a:r>
              <a:rPr lang="fi-FI"/>
              <a:t>Osavuosikatsaus</a:t>
            </a:r>
            <a:endParaRPr lang="fi-FI" dirty="0"/>
          </a:p>
        </p:txBody>
      </p:sp>
      <p:sp>
        <p:nvSpPr>
          <p:cNvPr id="2" name="Tekstin paikkamerkki 1">
            <a:extLst>
              <a:ext uri="{FF2B5EF4-FFF2-40B4-BE49-F238E27FC236}">
                <a16:creationId xmlns:a16="http://schemas.microsoft.com/office/drawing/2014/main" id="{279BD6E2-D24A-99B3-B71C-35B89287D417}"/>
              </a:ext>
            </a:extLst>
          </p:cNvPr>
          <p:cNvSpPr>
            <a:spLocks noGrp="1"/>
          </p:cNvSpPr>
          <p:nvPr>
            <p:ph type="subTitle" idx="11"/>
          </p:nvPr>
        </p:nvSpPr>
        <p:spPr>
          <a:xfrm>
            <a:off x="6534055" y="1979999"/>
            <a:ext cx="5106234" cy="360040"/>
          </a:xfrm>
        </p:spPr>
        <p:txBody>
          <a:bodyPr/>
          <a:lstStyle/>
          <a:p>
            <a:r>
              <a:rPr lang="fi-FI" dirty="0"/>
              <a:t>Eläkepäätökset eläkelajeittain</a:t>
            </a:r>
          </a:p>
        </p:txBody>
      </p:sp>
      <p:sp>
        <p:nvSpPr>
          <p:cNvPr id="10" name="Tekstin paikkamerkki 10">
            <a:extLst>
              <a:ext uri="{FF2B5EF4-FFF2-40B4-BE49-F238E27FC236}">
                <a16:creationId xmlns:a16="http://schemas.microsoft.com/office/drawing/2014/main" id="{B3F96C98-B8D9-6E5A-A80E-7C3A942DF750}"/>
              </a:ext>
            </a:extLst>
          </p:cNvPr>
          <p:cNvSpPr>
            <a:spLocks noGrp="1"/>
          </p:cNvSpPr>
          <p:nvPr/>
        </p:nvSpPr>
        <p:spPr>
          <a:xfrm>
            <a:off x="551385" y="1927967"/>
            <a:ext cx="5149850" cy="4033160"/>
          </a:xfrm>
          <a:prstGeom prst="rect">
            <a:avLst/>
          </a:prstGeom>
        </p:spPr>
        <p:txBody>
          <a:bodyPr vert="horz" lIns="0" tIns="0" rIns="0" bIns="0" rtlCol="0">
            <a:noAutofit/>
          </a:bodyPr>
          <a:lstStyle>
            <a:lvl1pPr marL="222250" indent="-222250" algn="l" defTabSz="1219170" rtl="0" eaLnBrk="1" latinLnBrk="0" hangingPunct="1">
              <a:lnSpc>
                <a:spcPct val="90000"/>
              </a:lnSpc>
              <a:spcBef>
                <a:spcPts val="1000"/>
              </a:spcBef>
              <a:spcAft>
                <a:spcPts val="0"/>
              </a:spcAft>
              <a:buFont typeface="Arial" panose="020B0604020202020204" pitchFamily="34" charset="0"/>
              <a:buChar char="•"/>
              <a:tabLst/>
              <a:defRPr sz="2000" kern="1200" spc="0" baseline="0">
                <a:solidFill>
                  <a:srgbClr val="000000"/>
                </a:solidFill>
                <a:latin typeface="+mn-lt"/>
                <a:ea typeface="+mn-ea"/>
                <a:cs typeface="+mn-cs"/>
              </a:defRPr>
            </a:lvl1pPr>
            <a:lvl2pPr marL="496888" indent="-254000" algn="l" defTabSz="1219170" rtl="0" eaLnBrk="1" latinLnBrk="0" hangingPunct="1">
              <a:lnSpc>
                <a:spcPct val="80000"/>
              </a:lnSpc>
              <a:spcBef>
                <a:spcPts val="1000"/>
              </a:spcBef>
              <a:spcAft>
                <a:spcPts val="0"/>
              </a:spcAft>
              <a:buFont typeface="STIXGeneral-Regular" pitchFamily="2" charset="2"/>
              <a:buChar char="⎯"/>
              <a:tabLst/>
              <a:defRPr sz="1800" kern="1200" spc="0" baseline="0">
                <a:solidFill>
                  <a:srgbClr val="000000"/>
                </a:solidFill>
                <a:latin typeface="+mj-lt"/>
                <a:ea typeface="+mn-ea"/>
                <a:cs typeface="+mn-cs"/>
              </a:defRPr>
            </a:lvl2pPr>
            <a:lvl3pPr marL="720725" indent="-203200" algn="l" defTabSz="1219170" rtl="0" eaLnBrk="1" latinLnBrk="0" hangingPunct="1">
              <a:lnSpc>
                <a:spcPct val="80000"/>
              </a:lnSpc>
              <a:spcBef>
                <a:spcPts val="1000"/>
              </a:spcBef>
              <a:spcAft>
                <a:spcPts val="0"/>
              </a:spcAft>
              <a:buFont typeface="Arial" panose="020B0604020202020204" pitchFamily="34" charset="0"/>
              <a:buChar char="•"/>
              <a:tabLst/>
              <a:defRPr sz="1600" kern="1200" spc="0" baseline="0">
                <a:solidFill>
                  <a:srgbClr val="000000"/>
                </a:solidFill>
                <a:latin typeface="+mn-lt"/>
                <a:ea typeface="+mn-ea"/>
                <a:cs typeface="+mn-cs"/>
              </a:defRPr>
            </a:lvl3pPr>
            <a:lvl4pPr marL="935038" indent="-204788" algn="l" defTabSz="1219170" rtl="0" eaLnBrk="1" latinLnBrk="0" hangingPunct="1">
              <a:lnSpc>
                <a:spcPct val="80000"/>
              </a:lnSpc>
              <a:spcBef>
                <a:spcPts val="1000"/>
              </a:spcBef>
              <a:spcAft>
                <a:spcPts val="0"/>
              </a:spcAft>
              <a:buFont typeface="STIXGeneral-Regular" pitchFamily="2" charset="2"/>
              <a:buChar char="⎯"/>
              <a:tabLst/>
              <a:defRPr sz="1400" kern="1200" spc="0" baseline="0">
                <a:solidFill>
                  <a:srgbClr val="000000"/>
                </a:solidFill>
                <a:latin typeface="+mn-lt"/>
                <a:ea typeface="+mn-ea"/>
                <a:cs typeface="+mn-cs"/>
              </a:defRPr>
            </a:lvl4pPr>
            <a:lvl5pPr marL="1106488" indent="-171450" algn="l" defTabSz="1219170" rtl="0" eaLnBrk="1" latinLnBrk="0" hangingPunct="1">
              <a:lnSpc>
                <a:spcPct val="80000"/>
              </a:lnSpc>
              <a:spcBef>
                <a:spcPts val="1000"/>
              </a:spcBef>
              <a:spcAft>
                <a:spcPts val="0"/>
              </a:spcAft>
              <a:buFont typeface="Arial" panose="020B0604020202020204" pitchFamily="34" charset="0"/>
              <a:buChar char="•"/>
              <a:tabLst/>
              <a:defRPr sz="1200" kern="1200" spc="0" baseline="0">
                <a:solidFill>
                  <a:srgbClr val="000000"/>
                </a:solidFill>
                <a:latin typeface="+mn-lt"/>
                <a:ea typeface="+mn-ea"/>
                <a:cs typeface="+mn-cs"/>
              </a:defRPr>
            </a:lvl5pPr>
            <a:lvl6pPr marL="1246188" indent="-133350" algn="l" defTabSz="1219170" rtl="0" eaLnBrk="1" latinLnBrk="0" hangingPunct="1">
              <a:lnSpc>
                <a:spcPct val="80000"/>
              </a:lnSpc>
              <a:spcBef>
                <a:spcPts val="1000"/>
              </a:spcBef>
              <a:spcAft>
                <a:spcPts val="0"/>
              </a:spcAft>
              <a:buFont typeface="STIXGeneral-Regular" pitchFamily="2" charset="2"/>
              <a:buChar char="⎯"/>
              <a:tabLst/>
              <a:defRPr sz="1000" kern="1200" spc="0">
                <a:solidFill>
                  <a:srgbClr val="000000"/>
                </a:solidFill>
                <a:latin typeface="+mn-lt"/>
                <a:ea typeface="+mn-ea"/>
                <a:cs typeface="+mn-cs"/>
              </a:defRPr>
            </a:lvl6pPr>
            <a:lvl7pPr marL="1470025" indent="-127000" algn="l" defTabSz="1219170" rtl="0" eaLnBrk="1" latinLnBrk="0" hangingPunct="1">
              <a:lnSpc>
                <a:spcPct val="80000"/>
              </a:lnSpc>
              <a:spcBef>
                <a:spcPts val="1000"/>
              </a:spcBef>
              <a:spcAft>
                <a:spcPts val="0"/>
              </a:spcAft>
              <a:buFont typeface="Arial" pitchFamily="34" charset="0"/>
              <a:buChar char="•"/>
              <a:tabLst/>
              <a:defRPr sz="1000" kern="1200" spc="0">
                <a:solidFill>
                  <a:srgbClr val="000000"/>
                </a:solidFill>
                <a:latin typeface="+mn-lt"/>
                <a:ea typeface="+mn-ea"/>
                <a:cs typeface="+mn-cs"/>
              </a:defRPr>
            </a:lvl7pPr>
            <a:lvl8pPr marL="1884363"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8pPr>
            <a:lvl9pPr marL="2154238" indent="-269875" algn="l" defTabSz="1219170" rtl="0" eaLnBrk="1" latinLnBrk="0" hangingPunct="1">
              <a:lnSpc>
                <a:spcPct val="90000"/>
              </a:lnSpc>
              <a:spcBef>
                <a:spcPts val="1000"/>
              </a:spcBef>
              <a:spcAft>
                <a:spcPts val="0"/>
              </a:spcAft>
              <a:buFont typeface="Arial" pitchFamily="34" charset="0"/>
              <a:buChar char="•"/>
              <a:defRPr sz="1200" kern="1200" spc="0">
                <a:solidFill>
                  <a:srgbClr val="000000"/>
                </a:solidFill>
                <a:latin typeface="+mn-lt"/>
                <a:ea typeface="+mn-ea"/>
                <a:cs typeface="+mn-cs"/>
              </a:defRPr>
            </a:lvl9pPr>
          </a:lstStyle>
          <a:p>
            <a:pPr marL="342000" indent="-342000">
              <a:lnSpc>
                <a:spcPct val="90000"/>
              </a:lnSpc>
              <a:spcBef>
                <a:spcPts val="1000"/>
              </a:spcBef>
              <a:defRPr/>
            </a:pPr>
            <a:r>
              <a:rPr lang="fi-FI" sz="2000" dirty="0">
                <a:solidFill>
                  <a:schemeClr val="tx1"/>
                </a:solidFill>
                <a:latin typeface="Calibri" panose="020F0502020204030204" pitchFamily="34" charset="0"/>
                <a:ea typeface="SimSun" panose="02010600030101010101" pitchFamily="2" charset="-122"/>
                <a:cs typeface="Calibri" panose="020F0502020204030204" pitchFamily="34" charset="0"/>
              </a:rPr>
              <a:t>Annoimme 22 541 eläkepäätöstä ja määrä nousi edellisvuodesta 8 %. </a:t>
            </a:r>
            <a:r>
              <a:rPr lang="en-US" sz="2000" dirty="0">
                <a:solidFill>
                  <a:schemeClr val="tx1"/>
                </a:solidFill>
                <a:latin typeface="Calibri" panose="020F0502020204030204" pitchFamily="34" charset="0"/>
                <a:ea typeface="SimSun" panose="02010600030101010101" pitchFamily="2" charset="-122"/>
                <a:cs typeface="Calibri" panose="020F0502020204030204" pitchFamily="34" charset="0"/>
              </a:rPr>
              <a:t>​</a:t>
            </a:r>
          </a:p>
          <a:p>
            <a:pPr marL="342000" indent="-342000">
              <a:defRPr/>
            </a:pPr>
            <a:r>
              <a:rPr lang="fi-FI" dirty="0">
                <a:solidFill>
                  <a:schemeClr val="tx1"/>
                </a:solidFill>
                <a:latin typeface="Calibri" panose="020F0502020204030204" pitchFamily="34" charset="0"/>
                <a:ea typeface="SimSun" panose="02010600030101010101" pitchFamily="2" charset="-122"/>
                <a:cs typeface="Calibri" panose="020F0502020204030204" pitchFamily="34" charset="0"/>
              </a:rPr>
              <a:t>Osittaisen varhennetun vanhuuseläkkeen päätösmäärä nousi huomattavasti 75 %. Hakijat ovat aikaisempaa tietoisempia mahdollisuudesta hakea osittaista vanhuuseläkettä, sekä eläkettä on haettu myös helpottamaan omaa taloudellista tilannetta.</a:t>
            </a:r>
          </a:p>
          <a:p>
            <a:pPr marL="0" indent="0">
              <a:buNone/>
              <a:defRPr/>
            </a:pPr>
            <a:endParaRPr lang="fi-FI" dirty="0">
              <a:solidFill>
                <a:srgbClr val="FF0000"/>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Kuva 2">
            <a:extLst>
              <a:ext uri="{FF2B5EF4-FFF2-40B4-BE49-F238E27FC236}">
                <a16:creationId xmlns:a16="http://schemas.microsoft.com/office/drawing/2014/main" id="{123F3128-7C3D-9DA3-D3F0-D62E4B6EDF85}"/>
              </a:ext>
            </a:extLst>
          </p:cNvPr>
          <p:cNvPicPr/>
          <p:nvPr/>
        </p:nvPicPr>
        <p:blipFill>
          <a:blip r:embed="rId2"/>
          <a:stretch>
            <a:fillRect/>
          </a:stretch>
        </p:blipFill>
        <p:spPr>
          <a:xfrm>
            <a:off x="6672064" y="2636912"/>
            <a:ext cx="4773613" cy="2332037"/>
          </a:xfrm>
          <a:prstGeom prst="rect">
            <a:avLst/>
          </a:prstGeom>
        </p:spPr>
      </p:pic>
      <p:sp>
        <p:nvSpPr>
          <p:cNvPr id="5" name="Päivämäärän paikkamerkki 4">
            <a:extLst>
              <a:ext uri="{FF2B5EF4-FFF2-40B4-BE49-F238E27FC236}">
                <a16:creationId xmlns:a16="http://schemas.microsoft.com/office/drawing/2014/main" id="{90FEF464-D944-E5DF-3887-F4FA3C240914}"/>
              </a:ext>
            </a:extLst>
          </p:cNvPr>
          <p:cNvSpPr>
            <a:spLocks noGrp="1"/>
          </p:cNvSpPr>
          <p:nvPr>
            <p:ph type="dt" sz="half" idx="2"/>
          </p:nvPr>
        </p:nvSpPr>
        <p:spPr/>
        <p:txBody>
          <a:bodyPr/>
          <a:lstStyle/>
          <a:p>
            <a:r>
              <a:rPr lang="fi-FI"/>
              <a:t>1.1.–30.9.2024</a:t>
            </a:r>
            <a:endParaRPr lang="fi-FI" dirty="0"/>
          </a:p>
        </p:txBody>
      </p:sp>
      <p:sp>
        <p:nvSpPr>
          <p:cNvPr id="7" name="Dian numeron paikkamerkki 6">
            <a:extLst>
              <a:ext uri="{FF2B5EF4-FFF2-40B4-BE49-F238E27FC236}">
                <a16:creationId xmlns:a16="http://schemas.microsoft.com/office/drawing/2014/main" id="{8821B562-005D-B466-C29A-DB832482F7DA}"/>
              </a:ext>
            </a:extLst>
          </p:cNvPr>
          <p:cNvSpPr>
            <a:spLocks noGrp="1"/>
          </p:cNvSpPr>
          <p:nvPr>
            <p:ph type="sldNum" sz="quarter" idx="4"/>
          </p:nvPr>
        </p:nvSpPr>
        <p:spPr/>
        <p:txBody>
          <a:bodyPr/>
          <a:lstStyle/>
          <a:p>
            <a:fld id="{34CC568C-4EA3-4B45-B5AC-3090CBF34C36}" type="slidenum">
              <a:rPr lang="fi-FI" smtClean="0"/>
              <a:pPr/>
              <a:t>6</a:t>
            </a:fld>
            <a:endParaRPr lang="fi-FI" dirty="0"/>
          </a:p>
        </p:txBody>
      </p:sp>
    </p:spTree>
    <p:extLst>
      <p:ext uri="{BB962C8B-B14F-4D97-AF65-F5344CB8AC3E}">
        <p14:creationId xmlns:p14="http://schemas.microsoft.com/office/powerpoint/2010/main" val="3641418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04834E-2A94-3C09-CEC9-09C08ECAE483}"/>
              </a:ext>
            </a:extLst>
          </p:cNvPr>
          <p:cNvSpPr>
            <a:spLocks noGrp="1"/>
          </p:cNvSpPr>
          <p:nvPr>
            <p:ph type="title"/>
          </p:nvPr>
        </p:nvSpPr>
        <p:spPr/>
        <p:txBody>
          <a:bodyPr/>
          <a:lstStyle/>
          <a:p>
            <a:r>
              <a:rPr lang="fi-FI" dirty="0">
                <a:solidFill>
                  <a:schemeClr val="tx1"/>
                </a:solidFill>
              </a:rPr>
              <a:t>Työkyvyttömyyseläkkeelle siirtyneiden määrä laskussa</a:t>
            </a:r>
          </a:p>
        </p:txBody>
      </p:sp>
      <p:sp>
        <p:nvSpPr>
          <p:cNvPr id="3" name="Alatunnisteen paikkamerkki 2">
            <a:extLst>
              <a:ext uri="{FF2B5EF4-FFF2-40B4-BE49-F238E27FC236}">
                <a16:creationId xmlns:a16="http://schemas.microsoft.com/office/drawing/2014/main" id="{950B8A6E-2774-5C66-5C66-6D5470EFE254}"/>
              </a:ext>
            </a:extLst>
          </p:cNvPr>
          <p:cNvSpPr>
            <a:spLocks noGrp="1"/>
          </p:cNvSpPr>
          <p:nvPr>
            <p:ph type="ftr" sz="quarter" idx="3"/>
          </p:nvPr>
        </p:nvSpPr>
        <p:spPr/>
        <p:txBody>
          <a:bodyPr/>
          <a:lstStyle/>
          <a:p>
            <a:r>
              <a:rPr lang="fi-FI"/>
              <a:t>Osavuosikatsaus</a:t>
            </a:r>
            <a:endParaRPr lang="fi-FI" dirty="0"/>
          </a:p>
        </p:txBody>
      </p:sp>
      <p:sp>
        <p:nvSpPr>
          <p:cNvPr id="4" name="Alaotsikko 3">
            <a:extLst>
              <a:ext uri="{FF2B5EF4-FFF2-40B4-BE49-F238E27FC236}">
                <a16:creationId xmlns:a16="http://schemas.microsoft.com/office/drawing/2014/main" id="{6FBDE169-2B08-F70D-71AD-878E6E88C3FC}"/>
              </a:ext>
            </a:extLst>
          </p:cNvPr>
          <p:cNvSpPr>
            <a:spLocks noGrp="1"/>
          </p:cNvSpPr>
          <p:nvPr>
            <p:ph type="subTitle" idx="11"/>
          </p:nvPr>
        </p:nvSpPr>
        <p:spPr/>
        <p:txBody>
          <a:bodyPr/>
          <a:lstStyle/>
          <a:p>
            <a:pPr rtl="0">
              <a:defRPr sz="1400" b="0" i="0" u="none" strike="noStrike" kern="1200" spc="0" baseline="0">
                <a:solidFill>
                  <a:srgbClr val="0A0A0A">
                    <a:lumMod val="65000"/>
                    <a:lumOff val="35000"/>
                  </a:srgbClr>
                </a:solidFill>
                <a:latin typeface="+mn-lt"/>
                <a:ea typeface="+mn-ea"/>
                <a:cs typeface="+mn-cs"/>
              </a:defRPr>
            </a:pPr>
            <a:r>
              <a:rPr lang="fi-FI" sz="2000" b="1" dirty="0">
                <a:solidFill>
                  <a:schemeClr val="tx1"/>
                </a:solidFill>
              </a:rPr>
              <a:t>Uudet työkyvyttömyyseläkkeiden myöntöpäätökset</a:t>
            </a:r>
          </a:p>
          <a:p>
            <a:endParaRPr lang="fi-FI" dirty="0"/>
          </a:p>
        </p:txBody>
      </p:sp>
      <p:sp>
        <p:nvSpPr>
          <p:cNvPr id="6" name="Tekstin paikkamerkki 5">
            <a:extLst>
              <a:ext uri="{FF2B5EF4-FFF2-40B4-BE49-F238E27FC236}">
                <a16:creationId xmlns:a16="http://schemas.microsoft.com/office/drawing/2014/main" id="{334DDEF1-5027-66AB-F212-D2F6051EDA78}"/>
              </a:ext>
            </a:extLst>
          </p:cNvPr>
          <p:cNvSpPr>
            <a:spLocks noGrp="1"/>
          </p:cNvSpPr>
          <p:nvPr>
            <p:ph type="body" sz="quarter" idx="13"/>
          </p:nvPr>
        </p:nvSpPr>
        <p:spPr/>
        <p:txBody>
          <a:bodyPr/>
          <a:lstStyle/>
          <a:p>
            <a:pPr marL="342000" indent="-342000"/>
            <a:r>
              <a:rPr lang="fi-FI" dirty="0">
                <a:solidFill>
                  <a:schemeClr val="tx1"/>
                </a:solidFill>
                <a:latin typeface="Calibri" panose="020F0502020204030204" pitchFamily="34" charset="0"/>
              </a:rPr>
              <a:t>Työkyvyttömyyseläkkeiden hakemusmäärät ovat samalla tasolla kuin vuonna 2023, mutta myöntömäärät sen sijaan laskivat.</a:t>
            </a:r>
          </a:p>
          <a:p>
            <a:pPr marL="342000" indent="-342000"/>
            <a:r>
              <a:rPr lang="fi-FI" dirty="0">
                <a:solidFill>
                  <a:schemeClr val="tx1"/>
                </a:solidFill>
                <a:latin typeface="Calibri" panose="020F0502020204030204" pitchFamily="34" charset="0"/>
              </a:rPr>
              <a:t>Uusia myönteisiä työkyvyttömyys-eläkepäätöksiä annettiin 16 % vähemmän kuin vastaavaan aikaan viime vuonna.</a:t>
            </a:r>
            <a:endParaRPr lang="fi-FI" sz="2000" dirty="0">
              <a:solidFill>
                <a:schemeClr val="tx1"/>
              </a:solidFill>
              <a:effectLst/>
              <a:latin typeface="Calibri" panose="020F0502020204030204" pitchFamily="34" charset="0"/>
              <a:ea typeface="Calibri" panose="020F0502020204030204" pitchFamily="34" charset="0"/>
            </a:endParaRPr>
          </a:p>
          <a:p>
            <a:pPr marL="0" indent="0">
              <a:buNone/>
            </a:pPr>
            <a:endParaRPr lang="fi-FI" dirty="0">
              <a:solidFill>
                <a:srgbClr val="FF0000"/>
              </a:solidFill>
            </a:endParaRPr>
          </a:p>
        </p:txBody>
      </p:sp>
      <p:graphicFrame>
        <p:nvGraphicFramePr>
          <p:cNvPr id="8" name="Kuvan paikkamerkki 10">
            <a:extLst>
              <a:ext uri="{FF2B5EF4-FFF2-40B4-BE49-F238E27FC236}">
                <a16:creationId xmlns:a16="http://schemas.microsoft.com/office/drawing/2014/main" id="{C27CEA53-750F-9FD7-602B-911B54574DC0}"/>
              </a:ext>
            </a:extLst>
          </p:cNvPr>
          <p:cNvGraphicFramePr>
            <a:graphicFrameLocks noGrp="1"/>
          </p:cNvGraphicFramePr>
          <p:nvPr>
            <p:ph type="pic" sz="quarter" idx="12"/>
            <p:extLst>
              <p:ext uri="{D42A27DB-BD31-4B8C-83A1-F6EECF244321}">
                <p14:modId xmlns:p14="http://schemas.microsoft.com/office/powerpoint/2010/main" val="273670731"/>
              </p:ext>
            </p:extLst>
          </p:nvPr>
        </p:nvGraphicFramePr>
        <p:xfrm>
          <a:off x="6527800" y="2722017"/>
          <a:ext cx="5111750" cy="3443287"/>
        </p:xfrm>
        <a:graphic>
          <a:graphicData uri="http://schemas.openxmlformats.org/drawingml/2006/chart">
            <c:chart xmlns:c="http://schemas.openxmlformats.org/drawingml/2006/chart" xmlns:r="http://schemas.openxmlformats.org/officeDocument/2006/relationships" r:id="rId2"/>
          </a:graphicData>
        </a:graphic>
      </p:graphicFrame>
      <p:sp>
        <p:nvSpPr>
          <p:cNvPr id="7" name="Päivämäärän paikkamerkki 6">
            <a:extLst>
              <a:ext uri="{FF2B5EF4-FFF2-40B4-BE49-F238E27FC236}">
                <a16:creationId xmlns:a16="http://schemas.microsoft.com/office/drawing/2014/main" id="{3B663892-528D-4C10-C711-5458E4783190}"/>
              </a:ext>
            </a:extLst>
          </p:cNvPr>
          <p:cNvSpPr>
            <a:spLocks noGrp="1"/>
          </p:cNvSpPr>
          <p:nvPr>
            <p:ph type="dt" sz="half" idx="2"/>
          </p:nvPr>
        </p:nvSpPr>
        <p:spPr/>
        <p:txBody>
          <a:bodyPr/>
          <a:lstStyle/>
          <a:p>
            <a:r>
              <a:rPr lang="fi-FI"/>
              <a:t>1.1.–30.9.2024</a:t>
            </a:r>
            <a:endParaRPr lang="fi-FI" dirty="0"/>
          </a:p>
        </p:txBody>
      </p:sp>
      <p:sp>
        <p:nvSpPr>
          <p:cNvPr id="9" name="Dian numeron paikkamerkki 8">
            <a:extLst>
              <a:ext uri="{FF2B5EF4-FFF2-40B4-BE49-F238E27FC236}">
                <a16:creationId xmlns:a16="http://schemas.microsoft.com/office/drawing/2014/main" id="{2DC27139-9618-D149-44A0-826615559A8E}"/>
              </a:ext>
            </a:extLst>
          </p:cNvPr>
          <p:cNvSpPr>
            <a:spLocks noGrp="1"/>
          </p:cNvSpPr>
          <p:nvPr>
            <p:ph type="sldNum" sz="quarter" idx="4"/>
          </p:nvPr>
        </p:nvSpPr>
        <p:spPr/>
        <p:txBody>
          <a:bodyPr/>
          <a:lstStyle/>
          <a:p>
            <a:fld id="{34CC568C-4EA3-4B45-B5AC-3090CBF34C36}" type="slidenum">
              <a:rPr lang="fi-FI" smtClean="0"/>
              <a:pPr/>
              <a:t>7</a:t>
            </a:fld>
            <a:endParaRPr lang="fi-FI" dirty="0"/>
          </a:p>
        </p:txBody>
      </p:sp>
    </p:spTree>
    <p:extLst>
      <p:ext uri="{BB962C8B-B14F-4D97-AF65-F5344CB8AC3E}">
        <p14:creationId xmlns:p14="http://schemas.microsoft.com/office/powerpoint/2010/main" val="1129700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04834E-2A94-3C09-CEC9-09C08ECAE483}"/>
              </a:ext>
            </a:extLst>
          </p:cNvPr>
          <p:cNvSpPr>
            <a:spLocks noGrp="1"/>
          </p:cNvSpPr>
          <p:nvPr>
            <p:ph type="title"/>
          </p:nvPr>
        </p:nvSpPr>
        <p:spPr/>
        <p:txBody>
          <a:bodyPr/>
          <a:lstStyle/>
          <a:p>
            <a:r>
              <a:rPr lang="fi-FI" sz="4000" dirty="0">
                <a:solidFill>
                  <a:schemeClr val="tx1"/>
                </a:solidFill>
                <a:effectLst/>
                <a:latin typeface="Calibri" panose="020F0502020204030204" pitchFamily="34" charset="0"/>
                <a:ea typeface="Calibri" panose="020F0502020204030204" pitchFamily="34" charset="0"/>
              </a:rPr>
              <a:t>Ammatillisen kuntoutuksen hakeminen nousussa edelleen</a:t>
            </a:r>
          </a:p>
        </p:txBody>
      </p:sp>
      <p:sp>
        <p:nvSpPr>
          <p:cNvPr id="3" name="Alatunnisteen paikkamerkki 2">
            <a:extLst>
              <a:ext uri="{FF2B5EF4-FFF2-40B4-BE49-F238E27FC236}">
                <a16:creationId xmlns:a16="http://schemas.microsoft.com/office/drawing/2014/main" id="{950B8A6E-2774-5C66-5C66-6D5470EFE254}"/>
              </a:ext>
            </a:extLst>
          </p:cNvPr>
          <p:cNvSpPr>
            <a:spLocks noGrp="1"/>
          </p:cNvSpPr>
          <p:nvPr>
            <p:ph type="ftr" sz="quarter" idx="3"/>
          </p:nvPr>
        </p:nvSpPr>
        <p:spPr/>
        <p:txBody>
          <a:bodyPr/>
          <a:lstStyle/>
          <a:p>
            <a:r>
              <a:rPr lang="fi-FI"/>
              <a:t>Osavuosikatsaus</a:t>
            </a:r>
            <a:endParaRPr lang="fi-FI" dirty="0"/>
          </a:p>
        </p:txBody>
      </p:sp>
      <p:sp>
        <p:nvSpPr>
          <p:cNvPr id="4" name="Alaotsikko 3">
            <a:extLst>
              <a:ext uri="{FF2B5EF4-FFF2-40B4-BE49-F238E27FC236}">
                <a16:creationId xmlns:a16="http://schemas.microsoft.com/office/drawing/2014/main" id="{6FBDE169-2B08-F70D-71AD-878E6E88C3FC}"/>
              </a:ext>
            </a:extLst>
          </p:cNvPr>
          <p:cNvSpPr>
            <a:spLocks noGrp="1"/>
          </p:cNvSpPr>
          <p:nvPr>
            <p:ph type="subTitle" idx="11"/>
          </p:nvPr>
        </p:nvSpPr>
        <p:spPr/>
        <p:txBody>
          <a:bodyPr/>
          <a:lstStyle/>
          <a:p>
            <a:r>
              <a:rPr lang="en-US" b="1" dirty="0" err="1">
                <a:solidFill>
                  <a:schemeClr val="tx1"/>
                </a:solidFill>
              </a:rPr>
              <a:t>Ammatillisen</a:t>
            </a:r>
            <a:r>
              <a:rPr lang="en-US" b="1" dirty="0">
                <a:solidFill>
                  <a:schemeClr val="tx1"/>
                </a:solidFill>
              </a:rPr>
              <a:t> </a:t>
            </a:r>
            <a:r>
              <a:rPr lang="en-US" b="1" dirty="0" err="1">
                <a:solidFill>
                  <a:schemeClr val="tx1"/>
                </a:solidFill>
              </a:rPr>
              <a:t>kuntoutuksen</a:t>
            </a:r>
            <a:r>
              <a:rPr lang="en-US" b="1" dirty="0">
                <a:solidFill>
                  <a:schemeClr val="tx1"/>
                </a:solidFill>
              </a:rPr>
              <a:t> </a:t>
            </a:r>
            <a:r>
              <a:rPr lang="en-US" b="1" dirty="0" err="1">
                <a:solidFill>
                  <a:schemeClr val="tx1"/>
                </a:solidFill>
              </a:rPr>
              <a:t>ennakkopäätökset</a:t>
            </a:r>
            <a:endParaRPr lang="en-US" b="1" dirty="0">
              <a:solidFill>
                <a:schemeClr val="tx1"/>
              </a:solidFill>
            </a:endParaRPr>
          </a:p>
          <a:p>
            <a:endParaRPr lang="fi-FI" dirty="0"/>
          </a:p>
        </p:txBody>
      </p:sp>
      <p:sp>
        <p:nvSpPr>
          <p:cNvPr id="6" name="Tekstin paikkamerkki 5">
            <a:extLst>
              <a:ext uri="{FF2B5EF4-FFF2-40B4-BE49-F238E27FC236}">
                <a16:creationId xmlns:a16="http://schemas.microsoft.com/office/drawing/2014/main" id="{334DDEF1-5027-66AB-F212-D2F6051EDA78}"/>
              </a:ext>
            </a:extLst>
          </p:cNvPr>
          <p:cNvSpPr>
            <a:spLocks noGrp="1"/>
          </p:cNvSpPr>
          <p:nvPr>
            <p:ph type="body" sz="quarter" idx="13"/>
          </p:nvPr>
        </p:nvSpPr>
        <p:spPr>
          <a:xfrm>
            <a:off x="558368" y="1988840"/>
            <a:ext cx="5465624" cy="4041289"/>
          </a:xfrm>
        </p:spPr>
        <p:txBody>
          <a:bodyPr/>
          <a:lstStyle/>
          <a:p>
            <a:pPr marL="342000" indent="-342000"/>
            <a:r>
              <a:rPr lang="fi-FI" dirty="0">
                <a:solidFill>
                  <a:schemeClr val="tx1"/>
                </a:solidFill>
              </a:rPr>
              <a:t>Kuntoutushakemusmäärä kasvoi 5 % kolmannella kvartaalilla.</a:t>
            </a:r>
          </a:p>
          <a:p>
            <a:pPr marL="342000" indent="-342000"/>
            <a:r>
              <a:rPr lang="fi-FI" dirty="0"/>
              <a:t>Kuntoutusta itse hakeneiden päätösmäärä on nousussa, mutta työkyvyttömyyseläkepäätöksen yhteydessä myönnetyt kuntoutukseen oikeuttavat päätökset laskussa. Kuntoutusoikeuspäätösmäärä pitää sisällään molemmat, ja päätösmäärä pysyi samansuuruisena kuin vuonna 2023.</a:t>
            </a:r>
            <a:endParaRPr lang="fi-FI" dirty="0">
              <a:solidFill>
                <a:srgbClr val="C00000"/>
              </a:solidFill>
            </a:endParaRPr>
          </a:p>
          <a:p>
            <a:pPr marL="0" indent="0">
              <a:buNone/>
            </a:pPr>
            <a:endParaRPr lang="fi-FI" dirty="0">
              <a:solidFill>
                <a:srgbClr val="FF0000"/>
              </a:solidFill>
            </a:endParaRPr>
          </a:p>
        </p:txBody>
      </p:sp>
      <p:graphicFrame>
        <p:nvGraphicFramePr>
          <p:cNvPr id="9" name="Kuvan paikkamerkki 17">
            <a:extLst>
              <a:ext uri="{FF2B5EF4-FFF2-40B4-BE49-F238E27FC236}">
                <a16:creationId xmlns:a16="http://schemas.microsoft.com/office/drawing/2014/main" id="{45788D93-69C1-564B-6D3D-9E909D1D582E}"/>
              </a:ext>
            </a:extLst>
          </p:cNvPr>
          <p:cNvGraphicFramePr>
            <a:graphicFrameLocks noGrp="1"/>
          </p:cNvGraphicFramePr>
          <p:nvPr>
            <p:ph type="pic" sz="quarter" idx="12"/>
            <p:extLst>
              <p:ext uri="{D42A27DB-BD31-4B8C-83A1-F6EECF244321}">
                <p14:modId xmlns:p14="http://schemas.microsoft.com/office/powerpoint/2010/main" val="669332586"/>
              </p:ext>
            </p:extLst>
          </p:nvPr>
        </p:nvGraphicFramePr>
        <p:xfrm>
          <a:off x="6527800" y="2506663"/>
          <a:ext cx="5111750" cy="3443287"/>
        </p:xfrm>
        <a:graphic>
          <a:graphicData uri="http://schemas.openxmlformats.org/drawingml/2006/chart">
            <c:chart xmlns:c="http://schemas.openxmlformats.org/drawingml/2006/chart" xmlns:r="http://schemas.openxmlformats.org/officeDocument/2006/relationships" r:id="rId2"/>
          </a:graphicData>
        </a:graphic>
      </p:graphicFrame>
      <p:sp>
        <p:nvSpPr>
          <p:cNvPr id="7" name="Päivämäärän paikkamerkki 6">
            <a:extLst>
              <a:ext uri="{FF2B5EF4-FFF2-40B4-BE49-F238E27FC236}">
                <a16:creationId xmlns:a16="http://schemas.microsoft.com/office/drawing/2014/main" id="{E93E9ED5-6C13-87CD-15BD-298800ADBDC6}"/>
              </a:ext>
            </a:extLst>
          </p:cNvPr>
          <p:cNvSpPr>
            <a:spLocks noGrp="1"/>
          </p:cNvSpPr>
          <p:nvPr>
            <p:ph type="dt" sz="half" idx="2"/>
          </p:nvPr>
        </p:nvSpPr>
        <p:spPr/>
        <p:txBody>
          <a:bodyPr/>
          <a:lstStyle/>
          <a:p>
            <a:r>
              <a:rPr lang="fi-FI"/>
              <a:t>1.1.–30.9.2024</a:t>
            </a:r>
            <a:endParaRPr lang="fi-FI" dirty="0"/>
          </a:p>
        </p:txBody>
      </p:sp>
      <p:sp>
        <p:nvSpPr>
          <p:cNvPr id="8" name="Dian numeron paikkamerkki 7">
            <a:extLst>
              <a:ext uri="{FF2B5EF4-FFF2-40B4-BE49-F238E27FC236}">
                <a16:creationId xmlns:a16="http://schemas.microsoft.com/office/drawing/2014/main" id="{7E976CE7-D495-BD68-8A4B-E2DB450E8ECF}"/>
              </a:ext>
            </a:extLst>
          </p:cNvPr>
          <p:cNvSpPr>
            <a:spLocks noGrp="1"/>
          </p:cNvSpPr>
          <p:nvPr>
            <p:ph type="sldNum" sz="quarter" idx="4"/>
          </p:nvPr>
        </p:nvSpPr>
        <p:spPr/>
        <p:txBody>
          <a:bodyPr/>
          <a:lstStyle/>
          <a:p>
            <a:fld id="{34CC568C-4EA3-4B45-B5AC-3090CBF34C36}" type="slidenum">
              <a:rPr lang="fi-FI" smtClean="0"/>
              <a:pPr/>
              <a:t>8</a:t>
            </a:fld>
            <a:endParaRPr lang="fi-FI" dirty="0"/>
          </a:p>
        </p:txBody>
      </p:sp>
    </p:spTree>
    <p:extLst>
      <p:ext uri="{BB962C8B-B14F-4D97-AF65-F5344CB8AC3E}">
        <p14:creationId xmlns:p14="http://schemas.microsoft.com/office/powerpoint/2010/main" val="3632435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D01AFD-CF66-DF57-3C16-C97DCBDB96B1}"/>
              </a:ext>
            </a:extLst>
          </p:cNvPr>
          <p:cNvSpPr>
            <a:spLocks noGrp="1"/>
          </p:cNvSpPr>
          <p:nvPr>
            <p:ph type="title"/>
          </p:nvPr>
        </p:nvSpPr>
        <p:spPr/>
        <p:txBody>
          <a:bodyPr/>
          <a:lstStyle/>
          <a:p>
            <a:r>
              <a:rPr lang="fi-FI" dirty="0">
                <a:solidFill>
                  <a:schemeClr val="tx1"/>
                </a:solidFill>
              </a:rPr>
              <a:t>Vakuutusmaksutulo oli 3,3 miljardia euroa</a:t>
            </a:r>
          </a:p>
        </p:txBody>
      </p:sp>
      <p:sp>
        <p:nvSpPr>
          <p:cNvPr id="6" name="Alatunnisteen paikkamerkki 5">
            <a:extLst>
              <a:ext uri="{FF2B5EF4-FFF2-40B4-BE49-F238E27FC236}">
                <a16:creationId xmlns:a16="http://schemas.microsoft.com/office/drawing/2014/main" id="{642786EA-8A32-F1CE-FF4E-E21F791843B1}"/>
              </a:ext>
            </a:extLst>
          </p:cNvPr>
          <p:cNvSpPr>
            <a:spLocks noGrp="1"/>
          </p:cNvSpPr>
          <p:nvPr>
            <p:ph type="ftr" sz="quarter" idx="3"/>
          </p:nvPr>
        </p:nvSpPr>
        <p:spPr/>
        <p:txBody>
          <a:bodyPr/>
          <a:lstStyle/>
          <a:p>
            <a:r>
              <a:rPr lang="fi-FI"/>
              <a:t>Osavuosikatsaus</a:t>
            </a:r>
            <a:endParaRPr lang="fi-FI" dirty="0"/>
          </a:p>
        </p:txBody>
      </p:sp>
      <p:sp>
        <p:nvSpPr>
          <p:cNvPr id="11" name="Tekstin paikkamerkki 1">
            <a:extLst>
              <a:ext uri="{FF2B5EF4-FFF2-40B4-BE49-F238E27FC236}">
                <a16:creationId xmlns:a16="http://schemas.microsoft.com/office/drawing/2014/main" id="{DF0B12CF-E732-9774-D789-4153D7822987}"/>
              </a:ext>
            </a:extLst>
          </p:cNvPr>
          <p:cNvSpPr>
            <a:spLocks noGrp="1"/>
          </p:cNvSpPr>
          <p:nvPr>
            <p:ph type="body" sz="quarter" idx="11"/>
          </p:nvPr>
        </p:nvSpPr>
        <p:spPr>
          <a:xfrm>
            <a:off x="558368" y="1980000"/>
            <a:ext cx="5249600" cy="3969274"/>
          </a:xfrm>
        </p:spPr>
        <p:txBody>
          <a:bodyPr/>
          <a:lstStyle/>
          <a:p>
            <a:pPr marL="342900" indent="-342900">
              <a:buFont typeface="Arial" panose="020B0604020202020204" pitchFamily="34" charset="0"/>
              <a:buChar char="•"/>
            </a:pPr>
            <a:r>
              <a:rPr lang="fi-FI" dirty="0">
                <a:solidFill>
                  <a:schemeClr val="tx1"/>
                </a:solidFill>
                <a:ea typeface="SimSun" panose="02010600030101010101" pitchFamily="2" charset="-122"/>
                <a:cs typeface="Times New Roman" panose="02020603050405020304" pitchFamily="18" charset="0"/>
              </a:rPr>
              <a:t>V</a:t>
            </a:r>
            <a:r>
              <a:rPr lang="fi-FI" dirty="0">
                <a:solidFill>
                  <a:schemeClr val="tx1"/>
                </a:solidFill>
                <a:effectLst/>
                <a:ea typeface="SimSun" panose="02010600030101010101" pitchFamily="2" charset="-122"/>
                <a:cs typeface="Times New Roman" panose="02020603050405020304" pitchFamily="18" charset="0"/>
              </a:rPr>
              <a:t>akuutusmaksutulo (sisältäen TyEL ja YEL) oli 3,3 miljardia euroa ja muutosta oli -0,5 </a:t>
            </a:r>
            <a:r>
              <a:rPr lang="fi-FI" dirty="0">
                <a:solidFill>
                  <a:schemeClr val="tx1"/>
                </a:solidFill>
                <a:ea typeface="SimSun" panose="02010600030101010101" pitchFamily="2" charset="-122"/>
                <a:cs typeface="Times New Roman" panose="02020603050405020304" pitchFamily="18" charset="0"/>
              </a:rPr>
              <a:t>%</a:t>
            </a:r>
            <a:r>
              <a:rPr lang="fi-FI" dirty="0">
                <a:solidFill>
                  <a:schemeClr val="tx1"/>
                </a:solidFill>
                <a:effectLst/>
                <a:ea typeface="SimSun" panose="02010600030101010101" pitchFamily="2" charset="-122"/>
                <a:cs typeface="Times New Roman" panose="02020603050405020304" pitchFamily="18" charset="0"/>
              </a:rPr>
              <a:t>.</a:t>
            </a:r>
          </a:p>
          <a:p>
            <a:pPr marL="342900" lvl="1" indent="-342900">
              <a:lnSpc>
                <a:spcPct val="90000"/>
              </a:lnSpc>
              <a:buFont typeface="Arial" panose="020B0604020202020204" pitchFamily="34" charset="0"/>
              <a:buChar char="•"/>
            </a:pPr>
            <a:r>
              <a:rPr lang="fi-FI" sz="2000" dirty="0">
                <a:solidFill>
                  <a:schemeClr val="tx1"/>
                </a:solidFill>
                <a:latin typeface="+mn-lt"/>
                <a:ea typeface="SimSun" panose="02010600030101010101" pitchFamily="2" charset="-122"/>
                <a:cs typeface="Times New Roman" panose="02020603050405020304" pitchFamily="18" charset="0"/>
              </a:rPr>
              <a:t>Luottotappioiden määrä oli 16 miljoonaa euroa</a:t>
            </a:r>
            <a:r>
              <a:rPr lang="fi-FI" sz="2000" dirty="0">
                <a:solidFill>
                  <a:schemeClr val="tx1"/>
                </a:solidFill>
              </a:rPr>
              <a:t>, joka on 9 % suurempi kuin viime vuoden vastaavana ajankohtana.</a:t>
            </a:r>
            <a:endParaRPr lang="fi-FI" sz="2000" dirty="0">
              <a:solidFill>
                <a:schemeClr val="tx1"/>
              </a:solidFill>
              <a:latin typeface="+mn-lt"/>
              <a:ea typeface="SimSun" panose="02010600030101010101" pitchFamily="2" charset="-122"/>
              <a:cs typeface="Times New Roman" panose="02020603050405020304" pitchFamily="18" charset="0"/>
            </a:endParaRPr>
          </a:p>
          <a:p>
            <a:pPr marL="342900" lvl="1" indent="-342900">
              <a:lnSpc>
                <a:spcPct val="90000"/>
              </a:lnSpc>
              <a:buFont typeface="Arial" panose="020B0604020202020204" pitchFamily="34" charset="0"/>
              <a:buChar char="•"/>
            </a:pPr>
            <a:r>
              <a:rPr lang="fi-FI" sz="2000" dirty="0">
                <a:solidFill>
                  <a:schemeClr val="tx1"/>
                </a:solidFill>
                <a:ea typeface="SimSun" panose="02010600030101010101" pitchFamily="2" charset="-122"/>
                <a:cs typeface="Times New Roman" panose="02020603050405020304" pitchFamily="18" charset="0"/>
              </a:rPr>
              <a:t>YEL-työtulosumman kasvu oli tammi-syyskuussa 7,1 %. </a:t>
            </a:r>
            <a:r>
              <a:rPr lang="fi-FI" sz="2000" dirty="0">
                <a:solidFill>
                  <a:schemeClr val="tx1"/>
                </a:solidFill>
                <a:latin typeface="+mn-lt"/>
                <a:ea typeface="SimSun" panose="02010600030101010101" pitchFamily="2" charset="-122"/>
                <a:cs typeface="Times New Roman" panose="02020603050405020304" pitchFamily="18" charset="0"/>
              </a:rPr>
              <a:t>TyEL-palkkasumman kasvun odotetaan olevan koko vuonna -1,2 %.</a:t>
            </a:r>
          </a:p>
        </p:txBody>
      </p:sp>
      <p:graphicFrame>
        <p:nvGraphicFramePr>
          <p:cNvPr id="9" name="Sisällön paikkamerkki 7">
            <a:extLst>
              <a:ext uri="{FF2B5EF4-FFF2-40B4-BE49-F238E27FC236}">
                <a16:creationId xmlns:a16="http://schemas.microsoft.com/office/drawing/2014/main" id="{05240430-89FD-6A3A-C521-AAED8AE10BC3}"/>
              </a:ext>
            </a:extLst>
          </p:cNvPr>
          <p:cNvGraphicFramePr>
            <a:graphicFrameLocks noGrp="1"/>
          </p:cNvGraphicFramePr>
          <p:nvPr>
            <p:ph type="pic" sz="quarter" idx="12"/>
            <p:extLst>
              <p:ext uri="{D42A27DB-BD31-4B8C-83A1-F6EECF244321}">
                <p14:modId xmlns:p14="http://schemas.microsoft.com/office/powerpoint/2010/main" val="377886262"/>
              </p:ext>
            </p:extLst>
          </p:nvPr>
        </p:nvGraphicFramePr>
        <p:xfrm>
          <a:off x="6384034" y="2708920"/>
          <a:ext cx="5040560" cy="3106241"/>
        </p:xfrm>
        <a:graphic>
          <a:graphicData uri="http://schemas.openxmlformats.org/drawingml/2006/chart">
            <c:chart xmlns:c="http://schemas.openxmlformats.org/drawingml/2006/chart" xmlns:r="http://schemas.openxmlformats.org/officeDocument/2006/relationships" r:id="rId2"/>
          </a:graphicData>
        </a:graphic>
      </p:graphicFrame>
      <p:sp>
        <p:nvSpPr>
          <p:cNvPr id="2" name="Alaotsikko 7">
            <a:extLst>
              <a:ext uri="{FF2B5EF4-FFF2-40B4-BE49-F238E27FC236}">
                <a16:creationId xmlns:a16="http://schemas.microsoft.com/office/drawing/2014/main" id="{5BF1BB37-6ED0-5FF9-B151-25FCBC34961E}"/>
              </a:ext>
            </a:extLst>
          </p:cNvPr>
          <p:cNvSpPr txBox="1">
            <a:spLocks/>
          </p:cNvSpPr>
          <p:nvPr/>
        </p:nvSpPr>
        <p:spPr>
          <a:xfrm>
            <a:off x="6600056" y="1844824"/>
            <a:ext cx="5041131" cy="288032"/>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000"/>
              </a:spcBef>
              <a:spcAft>
                <a:spcPts val="0"/>
              </a:spcAft>
              <a:buFont typeface="Arial" panose="020B0604020202020204" pitchFamily="34" charset="0"/>
              <a:buNone/>
              <a:tabLst/>
              <a:defRPr sz="2400" b="1" kern="1200" spc="0" baseline="0">
                <a:solidFill>
                  <a:schemeClr val="tx1"/>
                </a:solidFill>
                <a:latin typeface="+mn-lt"/>
                <a:ea typeface="+mn-ea"/>
                <a:cs typeface="+mn-cs"/>
              </a:defRPr>
            </a:lvl1pPr>
            <a:lvl2pPr marL="609585" indent="0" algn="ctr" defTabSz="1219170" rtl="0" eaLnBrk="1" latinLnBrk="0" hangingPunct="1">
              <a:lnSpc>
                <a:spcPct val="90000"/>
              </a:lnSpc>
              <a:spcBef>
                <a:spcPts val="1000"/>
              </a:spcBef>
              <a:spcAft>
                <a:spcPts val="0"/>
              </a:spcAft>
              <a:buFont typeface="Arial" panose="020B0604020202020204" pitchFamily="34" charset="0"/>
              <a:buNone/>
              <a:tabLst/>
              <a:defRPr sz="2000" kern="1200" spc="0" baseline="0">
                <a:solidFill>
                  <a:schemeClr val="tx1">
                    <a:tint val="75000"/>
                  </a:schemeClr>
                </a:solidFill>
                <a:latin typeface="+mj-lt"/>
                <a:ea typeface="+mn-ea"/>
                <a:cs typeface="+mn-cs"/>
              </a:defRPr>
            </a:lvl2pPr>
            <a:lvl3pPr marL="1219170" indent="0" algn="ctr" defTabSz="1219170" rtl="0" eaLnBrk="1" latinLnBrk="0" hangingPunct="1">
              <a:lnSpc>
                <a:spcPct val="80000"/>
              </a:lnSpc>
              <a:spcBef>
                <a:spcPts val="1000"/>
              </a:spcBef>
              <a:spcAft>
                <a:spcPts val="0"/>
              </a:spcAft>
              <a:buFont typeface="STIXGeneral-Regular" pitchFamily="2" charset="2"/>
              <a:buNone/>
              <a:tabLst/>
              <a:defRPr sz="1800" kern="1200" spc="0" baseline="0">
                <a:solidFill>
                  <a:schemeClr val="tx1">
                    <a:tint val="75000"/>
                  </a:schemeClr>
                </a:solidFill>
                <a:latin typeface="+mn-lt"/>
                <a:ea typeface="+mn-ea"/>
                <a:cs typeface="+mn-cs"/>
              </a:defRPr>
            </a:lvl3pPr>
            <a:lvl4pPr marL="1828754" indent="0" algn="ctr" defTabSz="1219170" rtl="0" eaLnBrk="1" latinLnBrk="0" hangingPunct="1">
              <a:lnSpc>
                <a:spcPct val="80000"/>
              </a:lnSpc>
              <a:spcBef>
                <a:spcPts val="1000"/>
              </a:spcBef>
              <a:spcAft>
                <a:spcPts val="0"/>
              </a:spcAft>
              <a:buFont typeface="Arial" panose="020B0604020202020204" pitchFamily="34" charset="0"/>
              <a:buNone/>
              <a:tabLst/>
              <a:defRPr sz="1600" kern="1200" spc="0" baseline="0">
                <a:solidFill>
                  <a:schemeClr val="tx1">
                    <a:tint val="75000"/>
                  </a:schemeClr>
                </a:solidFill>
                <a:latin typeface="+mn-lt"/>
                <a:ea typeface="+mn-ea"/>
                <a:cs typeface="+mn-cs"/>
              </a:defRPr>
            </a:lvl4pPr>
            <a:lvl5pPr marL="2438339" indent="0" algn="ctr" defTabSz="1219170" rtl="0" eaLnBrk="1" latinLnBrk="0" hangingPunct="1">
              <a:lnSpc>
                <a:spcPct val="80000"/>
              </a:lnSpc>
              <a:spcBef>
                <a:spcPts val="1000"/>
              </a:spcBef>
              <a:spcAft>
                <a:spcPts val="0"/>
              </a:spcAft>
              <a:buFont typeface="STIXGeneral-Regular" pitchFamily="2" charset="2"/>
              <a:buNone/>
              <a:tabLst/>
              <a:defRPr sz="1400" kern="1200" spc="0" baseline="0">
                <a:solidFill>
                  <a:schemeClr val="tx1">
                    <a:tint val="75000"/>
                  </a:schemeClr>
                </a:solidFill>
                <a:latin typeface="+mn-lt"/>
                <a:ea typeface="+mn-ea"/>
                <a:cs typeface="+mn-cs"/>
              </a:defRPr>
            </a:lvl5pPr>
            <a:lvl6pPr marL="3047924" indent="0" algn="ctr" defTabSz="1219170" rtl="0" eaLnBrk="1" latinLnBrk="0" hangingPunct="1">
              <a:lnSpc>
                <a:spcPct val="80000"/>
              </a:lnSpc>
              <a:spcBef>
                <a:spcPts val="1000"/>
              </a:spcBef>
              <a:spcAft>
                <a:spcPts val="0"/>
              </a:spcAft>
              <a:buFont typeface="Arial" pitchFamily="34" charset="0"/>
              <a:buNone/>
              <a:tabLst/>
              <a:defRPr sz="1200" kern="1200" spc="0">
                <a:solidFill>
                  <a:schemeClr val="tx1">
                    <a:tint val="75000"/>
                  </a:schemeClr>
                </a:solidFill>
                <a:latin typeface="+mn-lt"/>
                <a:ea typeface="+mn-ea"/>
                <a:cs typeface="+mn-cs"/>
              </a:defRPr>
            </a:lvl6pPr>
            <a:lvl7pPr marL="3657509" indent="0" algn="ctr" defTabSz="1219170" rtl="0" eaLnBrk="1" latinLnBrk="0" hangingPunct="1">
              <a:lnSpc>
                <a:spcPct val="80000"/>
              </a:lnSpc>
              <a:spcBef>
                <a:spcPts val="1000"/>
              </a:spcBef>
              <a:spcAft>
                <a:spcPts val="0"/>
              </a:spcAft>
              <a:buFont typeface="Arial" pitchFamily="34" charset="0"/>
              <a:buNone/>
              <a:tabLst/>
              <a:defRPr sz="1000" kern="1200" spc="0">
                <a:solidFill>
                  <a:schemeClr val="tx1">
                    <a:tint val="75000"/>
                  </a:schemeClr>
                </a:solidFill>
                <a:latin typeface="+mn-lt"/>
                <a:ea typeface="+mn-ea"/>
                <a:cs typeface="+mn-cs"/>
              </a:defRPr>
            </a:lvl7pPr>
            <a:lvl8pPr marL="4267093"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8pPr>
            <a:lvl9pPr marL="4876678" indent="0" algn="ctr" defTabSz="1219170" rtl="0" eaLnBrk="1" latinLnBrk="0" hangingPunct="1">
              <a:lnSpc>
                <a:spcPct val="90000"/>
              </a:lnSpc>
              <a:spcBef>
                <a:spcPts val="1000"/>
              </a:spcBef>
              <a:spcAft>
                <a:spcPts val="0"/>
              </a:spcAft>
              <a:buFont typeface="Arial" pitchFamily="34" charset="0"/>
              <a:buNone/>
              <a:defRPr sz="1200" kern="1200" spc="0">
                <a:solidFill>
                  <a:schemeClr val="tx1">
                    <a:tint val="75000"/>
                  </a:schemeClr>
                </a:solidFill>
                <a:latin typeface="+mn-lt"/>
                <a:ea typeface="+mn-ea"/>
                <a:cs typeface="+mn-cs"/>
              </a:defRPr>
            </a:lvl9pPr>
          </a:lstStyle>
          <a:p>
            <a:r>
              <a:rPr lang="fi-FI" sz="2000" dirty="0"/>
              <a:t>Vakuutusmaksutulo 2020–9/2024</a:t>
            </a:r>
          </a:p>
        </p:txBody>
      </p:sp>
      <p:sp>
        <p:nvSpPr>
          <p:cNvPr id="5" name="Päivämäärän paikkamerkki 4">
            <a:extLst>
              <a:ext uri="{FF2B5EF4-FFF2-40B4-BE49-F238E27FC236}">
                <a16:creationId xmlns:a16="http://schemas.microsoft.com/office/drawing/2014/main" id="{027BA56C-0DCC-702E-E88C-BB7814F8F353}"/>
              </a:ext>
            </a:extLst>
          </p:cNvPr>
          <p:cNvSpPr>
            <a:spLocks noGrp="1"/>
          </p:cNvSpPr>
          <p:nvPr>
            <p:ph type="dt" sz="half" idx="2"/>
          </p:nvPr>
        </p:nvSpPr>
        <p:spPr/>
        <p:txBody>
          <a:bodyPr/>
          <a:lstStyle/>
          <a:p>
            <a:r>
              <a:rPr lang="fi-FI"/>
              <a:t>1.1.–30.9.2024</a:t>
            </a:r>
            <a:endParaRPr lang="fi-FI" dirty="0"/>
          </a:p>
        </p:txBody>
      </p:sp>
      <p:sp>
        <p:nvSpPr>
          <p:cNvPr id="7" name="Dian numeron paikkamerkki 6">
            <a:extLst>
              <a:ext uri="{FF2B5EF4-FFF2-40B4-BE49-F238E27FC236}">
                <a16:creationId xmlns:a16="http://schemas.microsoft.com/office/drawing/2014/main" id="{F7CB27FC-FB93-2576-B129-3ED02543EC1C}"/>
              </a:ext>
            </a:extLst>
          </p:cNvPr>
          <p:cNvSpPr>
            <a:spLocks noGrp="1"/>
          </p:cNvSpPr>
          <p:nvPr>
            <p:ph type="sldNum" sz="quarter" idx="4"/>
          </p:nvPr>
        </p:nvSpPr>
        <p:spPr/>
        <p:txBody>
          <a:bodyPr/>
          <a:lstStyle/>
          <a:p>
            <a:fld id="{34CC568C-4EA3-4B45-B5AC-3090CBF34C36}" type="slidenum">
              <a:rPr lang="fi-FI" smtClean="0"/>
              <a:pPr/>
              <a:t>9</a:t>
            </a:fld>
            <a:endParaRPr lang="fi-FI" dirty="0"/>
          </a:p>
        </p:txBody>
      </p:sp>
    </p:spTree>
    <p:extLst>
      <p:ext uri="{BB962C8B-B14F-4D97-AF65-F5344CB8AC3E}">
        <p14:creationId xmlns:p14="http://schemas.microsoft.com/office/powerpoint/2010/main" val="1968409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Elo 2023">
  <a:themeElements>
    <a:clrScheme name="elo_värit_2023">
      <a:dk1>
        <a:srgbClr val="0A0A0A"/>
      </a:dk1>
      <a:lt1>
        <a:srgbClr val="FFFFFF"/>
      </a:lt1>
      <a:dk2>
        <a:srgbClr val="4E4B4A"/>
      </a:dk2>
      <a:lt2>
        <a:srgbClr val="DEDEDE"/>
      </a:lt2>
      <a:accent1>
        <a:srgbClr val="FFD200"/>
      </a:accent1>
      <a:accent2>
        <a:srgbClr val="6D6D6D"/>
      </a:accent2>
      <a:accent3>
        <a:srgbClr val="F05A24"/>
      </a:accent3>
      <a:accent4>
        <a:srgbClr val="8335AE"/>
      </a:accent4>
      <a:accent5>
        <a:srgbClr val="5EB6E1"/>
      </a:accent5>
      <a:accent6>
        <a:srgbClr val="69BD27"/>
      </a:accent6>
      <a:hlink>
        <a:srgbClr val="080808"/>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square" rtlCol="0" anchor="ctr">
        <a:noAutofit/>
      </a:bodyPr>
      <a:lstStyle>
        <a:defPPr algn="l">
          <a:lnSpc>
            <a:spcPct val="80000"/>
          </a:lnSpc>
          <a:defRPr sz="3200" b="1" dirty="0" smtClean="0">
            <a:latin typeface="+mj-lt"/>
          </a:defRPr>
        </a:defPPr>
      </a:lstStyle>
    </a:spDef>
    <a:lnDef>
      <a:spPr>
        <a:ln w="63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46800" tIns="46800" rIns="46800" bIns="46800" rtlCol="0" anchor="t" anchorCtr="0">
        <a:noAutofit/>
      </a:bodyPr>
      <a:lstStyle>
        <a:defPPr algn="l">
          <a:defRPr sz="2000" dirty="0" err="1" smtClean="0"/>
        </a:defPPr>
      </a:lstStyle>
    </a:txDef>
  </a:objectDefaults>
  <a:extraClrSchemeLst/>
  <a:extLst>
    <a:ext uri="{05A4C25C-085E-4340-85A3-A5531E510DB2}">
      <thm15:themeFamily xmlns:thm15="http://schemas.microsoft.com/office/thememl/2012/main" name="Esitys1" id="{1C987852-D2C9-9D45-958B-D2C468E1DC95}" vid="{CC5CD7DC-B0B5-D24D-ADDD-D2A83D270288}"/>
    </a:ext>
  </a:extLst>
</a:theme>
</file>

<file path=ppt/theme/theme2.xml><?xml version="1.0" encoding="utf-8"?>
<a:theme xmlns:a="http://schemas.openxmlformats.org/drawingml/2006/main" name="Elo 2023 Talous">
  <a:themeElements>
    <a:clrScheme name="elo_värit_2023">
      <a:dk1>
        <a:srgbClr val="0A0A0A"/>
      </a:dk1>
      <a:lt1>
        <a:srgbClr val="FFFFFF"/>
      </a:lt1>
      <a:dk2>
        <a:srgbClr val="4E4B4A"/>
      </a:dk2>
      <a:lt2>
        <a:srgbClr val="DEDEDE"/>
      </a:lt2>
      <a:accent1>
        <a:srgbClr val="FFD200"/>
      </a:accent1>
      <a:accent2>
        <a:srgbClr val="6D6D6D"/>
      </a:accent2>
      <a:accent3>
        <a:srgbClr val="F05A24"/>
      </a:accent3>
      <a:accent4>
        <a:srgbClr val="8335AE"/>
      </a:accent4>
      <a:accent5>
        <a:srgbClr val="5EB6E1"/>
      </a:accent5>
      <a:accent6>
        <a:srgbClr val="69BD27"/>
      </a:accent6>
      <a:hlink>
        <a:srgbClr val="080808"/>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square" rtlCol="0" anchor="ctr">
        <a:noAutofit/>
      </a:bodyPr>
      <a:lstStyle>
        <a:defPPr algn="l">
          <a:lnSpc>
            <a:spcPct val="80000"/>
          </a:lnSpc>
          <a:defRPr sz="3200" b="1" dirty="0" smtClean="0">
            <a:latin typeface="+mj-lt"/>
          </a:defRPr>
        </a:defPPr>
      </a:lstStyle>
    </a:spDef>
    <a:lnDef>
      <a:spPr>
        <a:ln w="63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46800" tIns="46800" rIns="46800" bIns="46800" rtlCol="0" anchor="t" anchorCtr="0">
        <a:noAutofit/>
      </a:bodyPr>
      <a:lstStyle>
        <a:defPPr algn="l">
          <a:defRPr sz="2000" dirty="0" err="1" smtClean="0"/>
        </a:defPPr>
      </a:lstStyle>
    </a:txDef>
  </a:objectDefaults>
  <a:extraClrSchemeLst/>
  <a:extLst>
    <a:ext uri="{05A4C25C-085E-4340-85A3-A5531E510DB2}">
      <thm15:themeFamily xmlns:thm15="http://schemas.microsoft.com/office/thememl/2012/main" name="Esitys1" id="{1C987852-D2C9-9D45-958B-D2C468E1DC95}" vid="{CC5CD7DC-B0B5-D24D-ADDD-D2A83D270288}"/>
    </a:ext>
  </a:extLst>
</a:theme>
</file>

<file path=ppt/theme/theme3.xml><?xml version="1.0" encoding="utf-8"?>
<a:theme xmlns:a="http://schemas.openxmlformats.org/drawingml/2006/main" name="Office Theme">
  <a:themeElements>
    <a:clrScheme name="elo">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2020">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elo">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2020">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lo_värit_2023">
    <a:dk1>
      <a:srgbClr val="0A0A0A"/>
    </a:dk1>
    <a:lt1>
      <a:srgbClr val="FFFFFF"/>
    </a:lt1>
    <a:dk2>
      <a:srgbClr val="4E4B4A"/>
    </a:dk2>
    <a:lt2>
      <a:srgbClr val="DEDEDE"/>
    </a:lt2>
    <a:accent1>
      <a:srgbClr val="FFD200"/>
    </a:accent1>
    <a:accent2>
      <a:srgbClr val="6D6D6D"/>
    </a:accent2>
    <a:accent3>
      <a:srgbClr val="F05A24"/>
    </a:accent3>
    <a:accent4>
      <a:srgbClr val="8335AE"/>
    </a:accent4>
    <a:accent5>
      <a:srgbClr val="5EB6E1"/>
    </a:accent5>
    <a:accent6>
      <a:srgbClr val="69BD27"/>
    </a:accent6>
    <a:hlink>
      <a:srgbClr val="080808"/>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lo_värit_2023">
    <a:dk1>
      <a:srgbClr val="0A0A0A"/>
    </a:dk1>
    <a:lt1>
      <a:srgbClr val="FFFFFF"/>
    </a:lt1>
    <a:dk2>
      <a:srgbClr val="4E4B4A"/>
    </a:dk2>
    <a:lt2>
      <a:srgbClr val="DEDEDE"/>
    </a:lt2>
    <a:accent1>
      <a:srgbClr val="FFD200"/>
    </a:accent1>
    <a:accent2>
      <a:srgbClr val="6D6D6D"/>
    </a:accent2>
    <a:accent3>
      <a:srgbClr val="F05A24"/>
    </a:accent3>
    <a:accent4>
      <a:srgbClr val="8335AE"/>
    </a:accent4>
    <a:accent5>
      <a:srgbClr val="5EB6E1"/>
    </a:accent5>
    <a:accent6>
      <a:srgbClr val="69BD27"/>
    </a:accent6>
    <a:hlink>
      <a:srgbClr val="080808"/>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lo_värit_2023">
    <a:dk1>
      <a:srgbClr val="0A0A0A"/>
    </a:dk1>
    <a:lt1>
      <a:srgbClr val="FFFFFF"/>
    </a:lt1>
    <a:dk2>
      <a:srgbClr val="4E4B4A"/>
    </a:dk2>
    <a:lt2>
      <a:srgbClr val="DEDEDE"/>
    </a:lt2>
    <a:accent1>
      <a:srgbClr val="FFD200"/>
    </a:accent1>
    <a:accent2>
      <a:srgbClr val="6D6D6D"/>
    </a:accent2>
    <a:accent3>
      <a:srgbClr val="F05A24"/>
    </a:accent3>
    <a:accent4>
      <a:srgbClr val="8335AE"/>
    </a:accent4>
    <a:accent5>
      <a:srgbClr val="5EB6E1"/>
    </a:accent5>
    <a:accent6>
      <a:srgbClr val="69BD27"/>
    </a:accent6>
    <a:hlink>
      <a:srgbClr val="080808"/>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Kalvopohjat">
    <a:dk1>
      <a:sysClr val="windowText" lastClr="000000"/>
    </a:dk1>
    <a:lt1>
      <a:sysClr val="window" lastClr="FFFFFF"/>
    </a:lt1>
    <a:dk2>
      <a:srgbClr val="4E4B4A"/>
    </a:dk2>
    <a:lt2>
      <a:srgbClr val="DEDEDE"/>
    </a:lt2>
    <a:accent1>
      <a:srgbClr val="FFD200"/>
    </a:accent1>
    <a:accent2>
      <a:srgbClr val="919191"/>
    </a:accent2>
    <a:accent3>
      <a:srgbClr val="716F6E"/>
    </a:accent3>
    <a:accent4>
      <a:srgbClr val="4E4B4A"/>
    </a:accent4>
    <a:accent5>
      <a:srgbClr val="00A5FF"/>
    </a:accent5>
    <a:accent6>
      <a:srgbClr val="3CC800"/>
    </a:accent6>
    <a:hlink>
      <a:srgbClr val="000000"/>
    </a:hlink>
    <a:folHlink>
      <a:srgbClr val="919191"/>
    </a:folHlink>
  </a:clrScheme>
  <a:fontScheme name="el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elo_2023</Template>
  <TotalTime>0</TotalTime>
  <Words>1119</Words>
  <Application>Microsoft Office PowerPoint</Application>
  <PresentationFormat>Laajakuva</PresentationFormat>
  <Paragraphs>219</Paragraphs>
  <Slides>25</Slides>
  <Notes>0</Notes>
  <HiddenSlides>0</HiddenSlides>
  <MMClips>0</MMClips>
  <ScaleCrop>false</ScaleCrop>
  <HeadingPairs>
    <vt:vector size="6" baseType="variant">
      <vt:variant>
        <vt:lpstr>Käytetyt fontit</vt:lpstr>
      </vt:variant>
      <vt:variant>
        <vt:i4>5</vt:i4>
      </vt:variant>
      <vt:variant>
        <vt:lpstr>Teema</vt:lpstr>
      </vt:variant>
      <vt:variant>
        <vt:i4>2</vt:i4>
      </vt:variant>
      <vt:variant>
        <vt:lpstr>Dian otsikot</vt:lpstr>
      </vt:variant>
      <vt:variant>
        <vt:i4>25</vt:i4>
      </vt:variant>
    </vt:vector>
  </HeadingPairs>
  <TitlesOfParts>
    <vt:vector size="32" baseType="lpstr">
      <vt:lpstr>SimSun</vt:lpstr>
      <vt:lpstr>Arial</vt:lpstr>
      <vt:lpstr>Calibri</vt:lpstr>
      <vt:lpstr>Calibri Light</vt:lpstr>
      <vt:lpstr>STIXGeneral-Regular</vt:lpstr>
      <vt:lpstr>Elo 2023</vt:lpstr>
      <vt:lpstr>Elo 2023 Talous</vt:lpstr>
      <vt:lpstr>Osavuosikatsaus 1.1.–30.9.2024</vt:lpstr>
      <vt:lpstr>Avainlukuja 30.9.2024</vt:lpstr>
      <vt:lpstr>PowerPoint-esitys</vt:lpstr>
      <vt:lpstr>Jatkamme yrittäjien työtulojen tarkistamista</vt:lpstr>
      <vt:lpstr>Maksoimme eläkkeitä 8 % edellisvuotta enemmän</vt:lpstr>
      <vt:lpstr>Osittaisen vanhuuseläkkeen päätösmäärät nousivat</vt:lpstr>
      <vt:lpstr>Työkyvyttömyyseläkkeelle siirtyneiden määrä laskussa</vt:lpstr>
      <vt:lpstr>Ammatillisen kuntoutuksen hakeminen nousussa edelleen</vt:lpstr>
      <vt:lpstr>Vakuutusmaksutulo oli 3,3 miljardia euroa</vt:lpstr>
      <vt:lpstr>Elon parantunut kustannustehokkuus tarkoittaa asiakkaille edullisempia vakuutusmaksuja</vt:lpstr>
      <vt:lpstr>Kokonaistulos oli 714 miljoonaa euroa</vt:lpstr>
      <vt:lpstr>Vakavaraisuusaste nousi edellisen vuoden lopusta</vt:lpstr>
      <vt:lpstr>Tiivistelmä tunnusluvuista</vt:lpstr>
      <vt:lpstr>Luomme elämänmittaista turvaa - Vastuullisuustekojamme</vt:lpstr>
      <vt:lpstr>Lähiajan näkymät</vt:lpstr>
      <vt:lpstr>Katsaus sijoitustoimintaan</vt:lpstr>
      <vt:lpstr>Sijoitukset tuottivat 2,1 miljardia euroa</vt:lpstr>
      <vt:lpstr>Sijoitusvarallisuus yli 32 miljardia euroa </vt:lpstr>
      <vt:lpstr>Noteeratut osakkeet tuottivat erinomaisesti</vt:lpstr>
      <vt:lpstr>Sijoitusten tuotto 7,0 %</vt:lpstr>
      <vt:lpstr>Sijoituksista Pohjois-Amerikassa oli 26 % ja Suomessa 24 %</vt:lpstr>
      <vt:lpstr>Joukkovelkakirjalainojen ja noteerattujen osakkeiden maantieteellinen jakauma</vt:lpstr>
      <vt:lpstr>Kolmannen kvartaalin tuotto positiivinen 1,7 %</vt:lpstr>
      <vt:lpstr>Kymmenen vuoden nimellistuotto 5,7 % vuodessa</vt:lpstr>
      <vt:lpstr>Kymmenen vuoden kumulatiivinen tuotto 82 %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2024-10-24T07:09:04Z</dcterms:created>
  <dcterms:modified xsi:type="dcterms:W3CDTF">2024-10-24T07:09:21Z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d18bf7-84df-4d59-a416-884035e25581_Enabled">
    <vt:lpwstr>true</vt:lpwstr>
  </property>
  <property fmtid="{D5CDD505-2E9C-101B-9397-08002B2CF9AE}" pid="3" name="MSIP_Label_5bd18bf7-84df-4d59-a416-884035e25581_SetDate">
    <vt:lpwstr>2024-10-24T07:09:18Z</vt:lpwstr>
  </property>
  <property fmtid="{D5CDD505-2E9C-101B-9397-08002B2CF9AE}" pid="4" name="MSIP_Label_5bd18bf7-84df-4d59-a416-884035e25581_Method">
    <vt:lpwstr>Privileged</vt:lpwstr>
  </property>
  <property fmtid="{D5CDD505-2E9C-101B-9397-08002B2CF9AE}" pid="5" name="MSIP_Label_5bd18bf7-84df-4d59-a416-884035e25581_Name">
    <vt:lpwstr>5bd18bf7-84df-4d59-a416-884035e25581</vt:lpwstr>
  </property>
  <property fmtid="{D5CDD505-2E9C-101B-9397-08002B2CF9AE}" pid="6" name="MSIP_Label_5bd18bf7-84df-4d59-a416-884035e25581_SiteId">
    <vt:lpwstr>fc29145a-eaa5-4b45-8cba-30b45cf0918e</vt:lpwstr>
  </property>
  <property fmtid="{D5CDD505-2E9C-101B-9397-08002B2CF9AE}" pid="7" name="MSIP_Label_5bd18bf7-84df-4d59-a416-884035e25581_ActionId">
    <vt:lpwstr>9c45b6f0-16f0-4ee9-a5be-e1a4b58affe7</vt:lpwstr>
  </property>
  <property fmtid="{D5CDD505-2E9C-101B-9397-08002B2CF9AE}" pid="8" name="MSIP_Label_5bd18bf7-84df-4d59-a416-884035e25581_ContentBits">
    <vt:lpwstr>0</vt:lpwstr>
  </property>
</Properties>
</file>