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128" r:id="rId5"/>
  </p:sldMasterIdLst>
  <p:notesMasterIdLst>
    <p:notesMasterId r:id="rId16"/>
  </p:notesMasterIdLst>
  <p:handoutMasterIdLst>
    <p:handoutMasterId r:id="rId17"/>
  </p:handoutMasterIdLst>
  <p:sldIdLst>
    <p:sldId id="2147479328" r:id="rId6"/>
    <p:sldId id="2147196568" r:id="rId7"/>
    <p:sldId id="2147196724" r:id="rId8"/>
    <p:sldId id="2147483279" r:id="rId9"/>
    <p:sldId id="2147483282" r:id="rId10"/>
    <p:sldId id="2147483284" r:id="rId11"/>
    <p:sldId id="2147483274" r:id="rId12"/>
    <p:sldId id="2147483277" r:id="rId13"/>
    <p:sldId id="2147483265" r:id="rId14"/>
    <p:sldId id="2147483299" r:id="rId15"/>
  </p:sldIdLst>
  <p:sldSz cx="12192000" cy="6858000"/>
  <p:notesSz cx="6805613" cy="9944100"/>
  <p:defaultTextStyle>
    <a:defPPr>
      <a:defRPr lang="fi-FI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682037-4074-06AC-7C49-9DFB2A925F87}" name="Wahlbom Maarit" initials="WM" userId="S::maarit.wahlbom@elo.fi::0996b296-acce-40ab-8578-222c9c18163d" providerId="AD"/>
  <p188:author id="{85414937-8CED-8F6F-49E6-BBCEC3DE34AF}" name="Suominen Sanna" initials="SS" userId="S::sanna.suominen@elo.fi::f3d4b7f5-9728-4a63-aaa6-67789939ca10" providerId="AD"/>
  <p188:author id="{F382F968-A385-49ED-E37D-4F0AEC02C234}" name="Vironen Eveliina" initials="VE" userId="S::eveliina.vironen@elo.fi::14a1260c-07a0-4e80-80e1-d83653f5ad60" providerId="AD"/>
  <p188:author id="{81C91698-2EEC-CCC7-D501-F93666F25D38}" name="Juha Vilkki" initials="JV" userId="af75f11616ae216a" providerId="Windows Live"/>
  <p188:author id="{C7224FBF-AE03-3B58-2360-081F03038862}" name="Venäläinen Pauliina" initials="PV" userId="S::pauliina.venalainen@elo.fi::fe7754f3-6e93-4560-8a26-b1b3092e7fc1" providerId="AD"/>
  <p188:author id="{6759B9CE-A169-BA37-65B9-450A1E5047E0}" name="Timo Klemola (TBWA\Helsinki)" initials="" userId="S::timo.klemola@tbwa.fi::a782ac9c-0e46-4b74-81dd-2e595486c4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ppu S" initials="KS" lastIdx="14" clrIdx="0">
    <p:extLst>
      <p:ext uri="{19B8F6BF-5375-455C-9EA6-DF929625EA0E}">
        <p15:presenceInfo xmlns:p15="http://schemas.microsoft.com/office/powerpoint/2012/main" userId="c37ed866d0aee73c" providerId="Windows Live"/>
      </p:ext>
    </p:extLst>
  </p:cmAuthor>
  <p:cmAuthor id="2" name="Valjakka Katariina" initials="VK" lastIdx="23" clrIdx="1">
    <p:extLst>
      <p:ext uri="{19B8F6BF-5375-455C-9EA6-DF929625EA0E}">
        <p15:presenceInfo xmlns:p15="http://schemas.microsoft.com/office/powerpoint/2012/main" userId="S::Katariina.Valjakka@elo.fi::58b6f6fa-9bda-42cd-a6fb-6db2dd9b9093" providerId="AD"/>
      </p:ext>
    </p:extLst>
  </p:cmAuthor>
  <p:cmAuthor id="3" name="Pekkola Ville" initials="PV" lastIdx="2" clrIdx="2">
    <p:extLst>
      <p:ext uri="{19B8F6BF-5375-455C-9EA6-DF929625EA0E}">
        <p15:presenceInfo xmlns:p15="http://schemas.microsoft.com/office/powerpoint/2012/main" userId="S::Ville.Pekkola@elo.fi::7b1f91d5-5d71-4308-801e-ad8b43021846" providerId="AD"/>
      </p:ext>
    </p:extLst>
  </p:cmAuthor>
  <p:cmAuthor id="4" name="Henna Lekka" initials="HL" lastIdx="2" clrIdx="3">
    <p:extLst>
      <p:ext uri="{19B8F6BF-5375-455C-9EA6-DF929625EA0E}">
        <p15:presenceInfo xmlns:p15="http://schemas.microsoft.com/office/powerpoint/2012/main" userId="bf7462419292e69c" providerId="Windows Live"/>
      </p:ext>
    </p:extLst>
  </p:cmAuthor>
  <p:cmAuthor id="5" name="Anu Pellas" initials="AP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00"/>
    <a:srgbClr val="9894CE"/>
    <a:srgbClr val="6C66B9"/>
    <a:srgbClr val="FFF6CC"/>
    <a:srgbClr val="E2E0F1"/>
    <a:srgbClr val="FFE466"/>
    <a:srgbClr val="A7A3D5"/>
    <a:srgbClr val="FF7F50"/>
    <a:srgbClr val="FF8447"/>
    <a:srgbClr val="FF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C4438-02B1-441F-8351-5BFB7667548B}" v="5" dt="2025-08-11T09:45:57.674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maa Sara" userId="dc5e61bf-4146-48cc-ba12-5aa5d4d975eb" providerId="ADAL" clId="{6B3C4438-02B1-441F-8351-5BFB7667548B}"/>
    <pc:docChg chg="undo custSel addSld modSld sldOrd modNotesMaster modHandout">
      <pc:chgData name="Salomaa Sara" userId="dc5e61bf-4146-48cc-ba12-5aa5d4d975eb" providerId="ADAL" clId="{6B3C4438-02B1-441F-8351-5BFB7667548B}" dt="2025-08-11T09:45:57.672" v="43"/>
      <pc:docMkLst>
        <pc:docMk/>
      </pc:docMkLst>
      <pc:sldChg chg="modSp mod">
        <pc:chgData name="Salomaa Sara" userId="dc5e61bf-4146-48cc-ba12-5aa5d4d975eb" providerId="ADAL" clId="{6B3C4438-02B1-441F-8351-5BFB7667548B}" dt="2025-06-16T09:11:37.747" v="0" actId="20577"/>
        <pc:sldMkLst>
          <pc:docMk/>
          <pc:sldMk cId="932788008" sldId="2147196568"/>
        </pc:sldMkLst>
        <pc:spChg chg="mod">
          <ac:chgData name="Salomaa Sara" userId="dc5e61bf-4146-48cc-ba12-5aa5d4d975eb" providerId="ADAL" clId="{6B3C4438-02B1-441F-8351-5BFB7667548B}" dt="2025-06-16T09:11:37.747" v="0" actId="20577"/>
          <ac:spMkLst>
            <pc:docMk/>
            <pc:sldMk cId="932788008" sldId="2147196568"/>
            <ac:spMk id="6" creationId="{F6502B43-6FE9-D5D6-5C46-367EA7A5C975}"/>
          </ac:spMkLst>
        </pc:spChg>
      </pc:sldChg>
      <pc:sldChg chg="modSp mod">
        <pc:chgData name="Salomaa Sara" userId="dc5e61bf-4146-48cc-ba12-5aa5d4d975eb" providerId="ADAL" clId="{6B3C4438-02B1-441F-8351-5BFB7667548B}" dt="2025-08-11T06:56:45.444" v="30" actId="20577"/>
        <pc:sldMkLst>
          <pc:docMk/>
          <pc:sldMk cId="2618308009" sldId="2147479328"/>
        </pc:sldMkLst>
        <pc:spChg chg="mod">
          <ac:chgData name="Salomaa Sara" userId="dc5e61bf-4146-48cc-ba12-5aa5d4d975eb" providerId="ADAL" clId="{6B3C4438-02B1-441F-8351-5BFB7667548B}" dt="2025-08-11T06:56:45.444" v="30" actId="20577"/>
          <ac:spMkLst>
            <pc:docMk/>
            <pc:sldMk cId="2618308009" sldId="2147479328"/>
            <ac:spMk id="4" creationId="{0AB95A23-AB78-D8C0-6489-0B32016D414A}"/>
          </ac:spMkLst>
        </pc:spChg>
      </pc:sldChg>
      <pc:sldChg chg="delSp modSp add mod">
        <pc:chgData name="Salomaa Sara" userId="dc5e61bf-4146-48cc-ba12-5aa5d4d975eb" providerId="ADAL" clId="{6B3C4438-02B1-441F-8351-5BFB7667548B}" dt="2025-08-11T09:42:38.387" v="37" actId="207"/>
        <pc:sldMkLst>
          <pc:docMk/>
          <pc:sldMk cId="3113393791" sldId="2147483274"/>
        </pc:sldMkLst>
        <pc:spChg chg="mod">
          <ac:chgData name="Salomaa Sara" userId="dc5e61bf-4146-48cc-ba12-5aa5d4d975eb" providerId="ADAL" clId="{6B3C4438-02B1-441F-8351-5BFB7667548B}" dt="2025-08-11T09:42:35.169" v="36" actId="207"/>
          <ac:spMkLst>
            <pc:docMk/>
            <pc:sldMk cId="3113393791" sldId="2147483274"/>
            <ac:spMk id="5" creationId="{BEE00672-68CB-7FF2-2DBB-81F0660F30EF}"/>
          </ac:spMkLst>
        </pc:spChg>
        <pc:spChg chg="mod">
          <ac:chgData name="Salomaa Sara" userId="dc5e61bf-4146-48cc-ba12-5aa5d4d975eb" providerId="ADAL" clId="{6B3C4438-02B1-441F-8351-5BFB7667548B}" dt="2025-08-11T09:42:38.387" v="37" actId="207"/>
          <ac:spMkLst>
            <pc:docMk/>
            <pc:sldMk cId="3113393791" sldId="2147483274"/>
            <ac:spMk id="29" creationId="{A6885B89-3748-3873-67B3-7D5F6EB1A5BC}"/>
          </ac:spMkLst>
        </pc:spChg>
        <pc:spChg chg="mod">
          <ac:chgData name="Salomaa Sara" userId="dc5e61bf-4146-48cc-ba12-5aa5d4d975eb" providerId="ADAL" clId="{6B3C4438-02B1-441F-8351-5BFB7667548B}" dt="2025-08-11T09:42:29.358" v="35" actId="207"/>
          <ac:spMkLst>
            <pc:docMk/>
            <pc:sldMk cId="3113393791" sldId="2147483274"/>
            <ac:spMk id="30" creationId="{9B5F8640-7E05-53E2-067B-D8E284AD7B01}"/>
          </ac:spMkLst>
        </pc:spChg>
        <pc:picChg chg="del">
          <ac:chgData name="Salomaa Sara" userId="dc5e61bf-4146-48cc-ba12-5aa5d4d975eb" providerId="ADAL" clId="{6B3C4438-02B1-441F-8351-5BFB7667548B}" dt="2025-08-11T09:41:47.839" v="32" actId="478"/>
          <ac:picMkLst>
            <pc:docMk/>
            <pc:sldMk cId="3113393791" sldId="2147483274"/>
            <ac:picMk id="31" creationId="{B6B91B95-0AC8-C68C-A1ED-06360510FFBE}"/>
          </ac:picMkLst>
        </pc:picChg>
      </pc:sldChg>
      <pc:sldChg chg="ord">
        <pc:chgData name="Salomaa Sara" userId="dc5e61bf-4146-48cc-ba12-5aa5d4d975eb" providerId="ADAL" clId="{6B3C4438-02B1-441F-8351-5BFB7667548B}" dt="2025-06-16T09:12:09.611" v="2"/>
        <pc:sldMkLst>
          <pc:docMk/>
          <pc:sldMk cId="3851790817" sldId="2147483282"/>
        </pc:sldMkLst>
      </pc:sldChg>
      <pc:sldChg chg="delSp modSp add mod">
        <pc:chgData name="Salomaa Sara" userId="dc5e61bf-4146-48cc-ba12-5aa5d4d975eb" providerId="ADAL" clId="{6B3C4438-02B1-441F-8351-5BFB7667548B}" dt="2025-08-11T09:45:57.672" v="43"/>
        <pc:sldMkLst>
          <pc:docMk/>
          <pc:sldMk cId="3906162934" sldId="2147483299"/>
        </pc:sldMkLst>
        <pc:spChg chg="mod">
          <ac:chgData name="Salomaa Sara" userId="dc5e61bf-4146-48cc-ba12-5aa5d4d975eb" providerId="ADAL" clId="{6B3C4438-02B1-441F-8351-5BFB7667548B}" dt="2025-08-11T09:45:46.314" v="42" actId="207"/>
          <ac:spMkLst>
            <pc:docMk/>
            <pc:sldMk cId="3906162934" sldId="2147483299"/>
            <ac:spMk id="2" creationId="{78B55215-3FA1-078A-34E1-5C5677162E64}"/>
          </ac:spMkLst>
        </pc:spChg>
        <pc:spChg chg="mod">
          <ac:chgData name="Salomaa Sara" userId="dc5e61bf-4146-48cc-ba12-5aa5d4d975eb" providerId="ADAL" clId="{6B3C4438-02B1-441F-8351-5BFB7667548B}" dt="2025-08-11T09:45:43.217" v="41" actId="207"/>
          <ac:spMkLst>
            <pc:docMk/>
            <pc:sldMk cId="3906162934" sldId="2147483299"/>
            <ac:spMk id="5" creationId="{34DF6E6E-4F2D-0CC5-CD38-1E9ABACFA93B}"/>
          </ac:spMkLst>
        </pc:spChg>
        <pc:spChg chg="mod">
          <ac:chgData name="Salomaa Sara" userId="dc5e61bf-4146-48cc-ba12-5aa5d4d975eb" providerId="ADAL" clId="{6B3C4438-02B1-441F-8351-5BFB7667548B}" dt="2025-08-11T09:45:38.218" v="39" actId="207"/>
          <ac:spMkLst>
            <pc:docMk/>
            <pc:sldMk cId="3906162934" sldId="2147483299"/>
            <ac:spMk id="30" creationId="{AA802C9C-BBB3-E89F-81AC-61F85FD5B218}"/>
          </ac:spMkLst>
        </pc:spChg>
        <pc:graphicFrameChg chg="mod">
          <ac:chgData name="Salomaa Sara" userId="dc5e61bf-4146-48cc-ba12-5aa5d4d975eb" providerId="ADAL" clId="{6B3C4438-02B1-441F-8351-5BFB7667548B}" dt="2025-08-11T09:45:57.672" v="43"/>
          <ac:graphicFrameMkLst>
            <pc:docMk/>
            <pc:sldMk cId="3906162934" sldId="2147483299"/>
            <ac:graphicFrameMk id="51" creationId="{D091E319-9DCD-8732-B6C9-B5F9EB304ED8}"/>
          </ac:graphicFrameMkLst>
        </pc:graphicFrameChg>
        <pc:picChg chg="del">
          <ac:chgData name="Salomaa Sara" userId="dc5e61bf-4146-48cc-ba12-5aa5d4d975eb" providerId="ADAL" clId="{6B3C4438-02B1-441F-8351-5BFB7667548B}" dt="2025-08-11T09:45:40.195" v="40" actId="478"/>
          <ac:picMkLst>
            <pc:docMk/>
            <pc:sldMk cId="3906162934" sldId="2147483299"/>
            <ac:picMk id="31" creationId="{9386CBC1-4BDB-EE28-C0A3-DFCCDD049D3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4829998134064"/>
          <c:y val="3.3930941447695685E-2"/>
          <c:w val="0.51272182806514477"/>
          <c:h val="0.950216985113148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n=1500</c:v>
                </c:pt>
              </c:strCache>
            </c:strRef>
          </c:tx>
          <c:spPr>
            <a:solidFill>
              <a:srgbClr val="8383D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7C5-4E15-A421-0730E1208C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7C5-4E15-A421-0730E1208C9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F9-40E0-B63F-08E97A5A0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Mies</c:v>
                </c:pt>
                <c:pt idx="1">
                  <c:v>Nainen</c:v>
                </c:pt>
                <c:pt idx="2">
                  <c:v>Muu / En halua sanoa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740</c:v>
                </c:pt>
                <c:pt idx="1">
                  <c:v>759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F9-40E0-B63F-08E97A5A06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85815856"/>
        <c:axId val="785717264"/>
      </c:barChart>
      <c:catAx>
        <c:axId val="785815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5717264"/>
        <c:crosses val="autoZero"/>
        <c:auto val="1"/>
        <c:lblAlgn val="ctr"/>
        <c:lblOffset val="100"/>
        <c:noMultiLvlLbl val="0"/>
      </c:catAx>
      <c:valAx>
        <c:axId val="785717264"/>
        <c:scaling>
          <c:orientation val="minMax"/>
          <c:max val="80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78581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bg1">
              <a:lumMod val="25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9119728490675E-2"/>
          <c:y val="0.15402104198944938"/>
          <c:w val="0.91061281429560492"/>
          <c:h val="0.56655271391436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Kaikki, n=1500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Luottamuksen syntyminen</c:v>
                </c:pt>
                <c:pt idx="1">
                  <c:v>Naurua yhdessä, eli samanlainen huumorintaju</c:v>
                </c:pt>
                <c:pt idx="2">
                  <c:v>Yhteinen kemia</c:v>
                </c:pt>
                <c:pt idx="3">
                  <c:v>Vastavuoroinen kuunteleminen ja tuki</c:v>
                </c:pt>
                <c:pt idx="4">
                  <c:v>Avoimuus ja vilpittömyys</c:v>
                </c:pt>
                <c:pt idx="5">
                  <c:v>Samanlainen arvomaailma ja asenteet</c:v>
                </c:pt>
                <c:pt idx="6">
                  <c:v>Aito kiinnostus toisesta ihmisestä</c:v>
                </c:pt>
                <c:pt idx="7">
                  <c:v>Yhteiset kokemukset tai tilanteet töissä</c:v>
                </c:pt>
                <c:pt idx="8">
                  <c:v>Työn ulkopuolisista aiheista keskustelu</c:v>
                </c:pt>
                <c:pt idx="9">
                  <c:v>Yhdessä työskentelyyn sitoutuminen ja vastuun kantaminen</c:v>
                </c:pt>
                <c:pt idx="10">
                  <c:v>Fyysistä läsnäoloa työpaikalla</c:v>
                </c:pt>
                <c:pt idx="11">
                  <c:v>Samanlainen persoonallisuus</c:v>
                </c:pt>
                <c:pt idx="12">
                  <c:v>Riittävästi aikaa kaksistaan tai pienessä ryhmässä tapahtuvaan keskusteluun</c:v>
                </c:pt>
                <c:pt idx="13">
                  <c:v>Yhdessä vietetty aika myös työajan ulkopuolella</c:v>
                </c:pt>
                <c:pt idx="14">
                  <c:v>Samanlainen elämäntilanne tai ikä</c:v>
                </c:pt>
                <c:pt idx="15">
                  <c:v>Pitkä yhteinen työhistoria</c:v>
                </c:pt>
              </c:strCache>
            </c:strRef>
          </c:cat>
          <c:val>
            <c:numRef>
              <c:f>Sheet1!$B$2:$B$17</c:f>
              <c:numCache>
                <c:formatCode>###0%</c:formatCode>
                <c:ptCount val="16"/>
                <c:pt idx="0">
                  <c:v>0.49286444587895373</c:v>
                </c:pt>
                <c:pt idx="1">
                  <c:v>0.44207917930403018</c:v>
                </c:pt>
                <c:pt idx="2">
                  <c:v>0.39972262102451978</c:v>
                </c:pt>
                <c:pt idx="3">
                  <c:v>0.34773084436434226</c:v>
                </c:pt>
                <c:pt idx="4">
                  <c:v>0.32983768344733266</c:v>
                </c:pt>
                <c:pt idx="5">
                  <c:v>0.31823472830844091</c:v>
                </c:pt>
                <c:pt idx="6">
                  <c:v>0.27009780938903794</c:v>
                </c:pt>
                <c:pt idx="7">
                  <c:v>0.26005371471106636</c:v>
                </c:pt>
                <c:pt idx="8">
                  <c:v>0.23293303439084206</c:v>
                </c:pt>
                <c:pt idx="9">
                  <c:v>0.19513318162666565</c:v>
                </c:pt>
                <c:pt idx="10">
                  <c:v>0.18621172435084646</c:v>
                </c:pt>
                <c:pt idx="11">
                  <c:v>0.17157225623230118</c:v>
                </c:pt>
                <c:pt idx="12">
                  <c:v>0.14790225381182473</c:v>
                </c:pt>
                <c:pt idx="13">
                  <c:v>0.11228453418185631</c:v>
                </c:pt>
                <c:pt idx="14">
                  <c:v>9.3212426735593393E-2</c:v>
                </c:pt>
                <c:pt idx="15">
                  <c:v>6.3840121760852866E-2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A-4373-80B1-5D5C12DE8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3054719"/>
        <c:axId val="44305763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Mies (n=740)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E8-4D96-AEB2-77D5839B9658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E8-4D96-AEB2-77D5839B9658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E8-4D96-AEB2-77D5839B96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Luottamuksen syntyminen</c:v>
                </c:pt>
                <c:pt idx="1">
                  <c:v>Naurua yhdessä, eli samanlainen huumorintaju</c:v>
                </c:pt>
                <c:pt idx="2">
                  <c:v>Yhteinen kemia</c:v>
                </c:pt>
                <c:pt idx="3">
                  <c:v>Vastavuoroinen kuunteleminen ja tuki</c:v>
                </c:pt>
                <c:pt idx="4">
                  <c:v>Avoimuus ja vilpittömyys</c:v>
                </c:pt>
                <c:pt idx="5">
                  <c:v>Samanlainen arvomaailma ja asenteet</c:v>
                </c:pt>
                <c:pt idx="6">
                  <c:v>Aito kiinnostus toisesta ihmisestä</c:v>
                </c:pt>
                <c:pt idx="7">
                  <c:v>Yhteiset kokemukset tai tilanteet töissä</c:v>
                </c:pt>
                <c:pt idx="8">
                  <c:v>Työn ulkopuolisista aiheista keskustelu</c:v>
                </c:pt>
                <c:pt idx="9">
                  <c:v>Yhdessä työskentelyyn sitoutuminen ja vastuun kantaminen</c:v>
                </c:pt>
                <c:pt idx="10">
                  <c:v>Fyysistä läsnäoloa työpaikalla</c:v>
                </c:pt>
                <c:pt idx="11">
                  <c:v>Samanlainen persoonallisuus</c:v>
                </c:pt>
                <c:pt idx="12">
                  <c:v>Riittävästi aikaa kaksistaan tai pienessä ryhmässä tapahtuvaan keskusteluun</c:v>
                </c:pt>
                <c:pt idx="13">
                  <c:v>Yhdessä vietetty aika myös työajan ulkopuolella</c:v>
                </c:pt>
                <c:pt idx="14">
                  <c:v>Samanlainen elämäntilanne tai ikä</c:v>
                </c:pt>
                <c:pt idx="15">
                  <c:v>Pitkä yhteinen työhistoria</c:v>
                </c:pt>
              </c:strCache>
            </c:strRef>
          </c:cat>
          <c:val>
            <c:numRef>
              <c:f>Sheet1!$C$2:$C$17</c:f>
              <c:numCache>
                <c:formatCode>###0%</c:formatCode>
                <c:ptCount val="16"/>
                <c:pt idx="0">
                  <c:v>0.46752864906864949</c:v>
                </c:pt>
                <c:pt idx="1">
                  <c:v>0.38425125974862218</c:v>
                </c:pt>
                <c:pt idx="2">
                  <c:v>0.40383368498217875</c:v>
                </c:pt>
                <c:pt idx="3">
                  <c:v>0.27167095370622246</c:v>
                </c:pt>
                <c:pt idx="4">
                  <c:v>0.31789826975423019</c:v>
                </c:pt>
                <c:pt idx="5">
                  <c:v>0.31601809790581337</c:v>
                </c:pt>
                <c:pt idx="6">
                  <c:v>0.21385598178710744</c:v>
                </c:pt>
                <c:pt idx="7">
                  <c:v>0.23942531108269161</c:v>
                </c:pt>
                <c:pt idx="8">
                  <c:v>0.22829228186901065</c:v>
                </c:pt>
                <c:pt idx="9">
                  <c:v>0.16621985569101039</c:v>
                </c:pt>
                <c:pt idx="10">
                  <c:v>0.17312271929975162</c:v>
                </c:pt>
                <c:pt idx="11">
                  <c:v>0.1923624381820839</c:v>
                </c:pt>
                <c:pt idx="12">
                  <c:v>0.152893886717823</c:v>
                </c:pt>
                <c:pt idx="13">
                  <c:v>0.12353974470372833</c:v>
                </c:pt>
                <c:pt idx="14">
                  <c:v>9.8798575811921641E-2</c:v>
                </c:pt>
                <c:pt idx="15">
                  <c:v>8.2014898833360966E-2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6A-49C6-93D2-0938E503B4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Nainen (n=759)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66FF"/>
              </a:solidFill>
              <a:ln w="9525">
                <a:noFill/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E8-4D96-AEB2-77D5839B9658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E8-4D96-AEB2-77D5839B9658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E8-4D96-AEB2-77D5839B96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Luottamuksen syntyminen</c:v>
                </c:pt>
                <c:pt idx="1">
                  <c:v>Naurua yhdessä, eli samanlainen huumorintaju</c:v>
                </c:pt>
                <c:pt idx="2">
                  <c:v>Yhteinen kemia</c:v>
                </c:pt>
                <c:pt idx="3">
                  <c:v>Vastavuoroinen kuunteleminen ja tuki</c:v>
                </c:pt>
                <c:pt idx="4">
                  <c:v>Avoimuus ja vilpittömyys</c:v>
                </c:pt>
                <c:pt idx="5">
                  <c:v>Samanlainen arvomaailma ja asenteet</c:v>
                </c:pt>
                <c:pt idx="6">
                  <c:v>Aito kiinnostus toisesta ihmisestä</c:v>
                </c:pt>
                <c:pt idx="7">
                  <c:v>Yhteiset kokemukset tai tilanteet töissä</c:v>
                </c:pt>
                <c:pt idx="8">
                  <c:v>Työn ulkopuolisista aiheista keskustelu</c:v>
                </c:pt>
                <c:pt idx="9">
                  <c:v>Yhdessä työskentelyyn sitoutuminen ja vastuun kantaminen</c:v>
                </c:pt>
                <c:pt idx="10">
                  <c:v>Fyysistä läsnäoloa työpaikalla</c:v>
                </c:pt>
                <c:pt idx="11">
                  <c:v>Samanlainen persoonallisuus</c:v>
                </c:pt>
                <c:pt idx="12">
                  <c:v>Riittävästi aikaa kaksistaan tai pienessä ryhmässä tapahtuvaan keskusteluun</c:v>
                </c:pt>
                <c:pt idx="13">
                  <c:v>Yhdessä vietetty aika myös työajan ulkopuolella</c:v>
                </c:pt>
                <c:pt idx="14">
                  <c:v>Samanlainen elämäntilanne tai ikä</c:v>
                </c:pt>
                <c:pt idx="15">
                  <c:v>Pitkä yhteinen työhistoria</c:v>
                </c:pt>
              </c:strCache>
            </c:strRef>
          </c:cat>
          <c:val>
            <c:numRef>
              <c:f>Sheet1!$D$2:$D$17</c:f>
              <c:numCache>
                <c:formatCode>###0%</c:formatCode>
                <c:ptCount val="16"/>
                <c:pt idx="0">
                  <c:v>0.51791071056286564</c:v>
                </c:pt>
                <c:pt idx="1">
                  <c:v>0.50221480323117162</c:v>
                </c:pt>
                <c:pt idx="2">
                  <c:v>0.39624763415334213</c:v>
                </c:pt>
                <c:pt idx="3">
                  <c:v>0.42453644547879327</c:v>
                </c:pt>
                <c:pt idx="4">
                  <c:v>0.34269628639175492</c:v>
                </c:pt>
                <c:pt idx="5">
                  <c:v>0.32109895278839606</c:v>
                </c:pt>
                <c:pt idx="6">
                  <c:v>0.32828738309814942</c:v>
                </c:pt>
                <c:pt idx="7">
                  <c:v>0.27983946264955106</c:v>
                </c:pt>
                <c:pt idx="8">
                  <c:v>0.23812542350323229</c:v>
                </c:pt>
                <c:pt idx="9">
                  <c:v>0.22515226600082383</c:v>
                </c:pt>
                <c:pt idx="10">
                  <c:v>0.1981271294553402</c:v>
                </c:pt>
                <c:pt idx="11">
                  <c:v>0.15056577332402543</c:v>
                </c:pt>
                <c:pt idx="12">
                  <c:v>0.14305671898006969</c:v>
                </c:pt>
                <c:pt idx="13">
                  <c:v>0.10094822767247098</c:v>
                </c:pt>
                <c:pt idx="14">
                  <c:v>8.7655591165024138E-2</c:v>
                </c:pt>
                <c:pt idx="15">
                  <c:v>4.5316379183351491E-2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6A-49C6-93D2-0938E503B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054719"/>
        <c:axId val="443057631"/>
      </c:lineChart>
      <c:catAx>
        <c:axId val="4430547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3057631"/>
        <c:crosses val="autoZero"/>
        <c:auto val="1"/>
        <c:lblAlgn val="ctr"/>
        <c:lblOffset val="100"/>
        <c:noMultiLvlLbl val="0"/>
      </c:catAx>
      <c:valAx>
        <c:axId val="443057631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443054719"/>
        <c:crosses val="autoZero"/>
        <c:crossBetween val="between"/>
        <c:majorUnit val="5.000000000000001E-2"/>
        <c:minorUnit val="5.000000000000001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512049648155987"/>
          <c:y val="9.2151167419442806E-2"/>
          <c:w val="0.37450341593635289"/>
          <c:h val="4.3677678113069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9119728490675E-2"/>
          <c:y val="0.15402104198944938"/>
          <c:w val="0.91061281429560492"/>
          <c:h val="0.56655271391436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Eroa kokevat, total n=1332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3"/>
                <c:pt idx="0">
                  <c:v>Työystävälle jaetaan henkilökohtaisia asioita helpommin kuin muille kollegoille.</c:v>
                </c:pt>
                <c:pt idx="1">
                  <c:v>Työystävän kanssa koetaan usein syvempää yhteyttä kuin muiden kollegoiden kanssa.</c:v>
                </c:pt>
                <c:pt idx="2">
                  <c:v>Työystävän läsnäololla on merkittävä vaikutus työhyvinvointiin.</c:v>
                </c:pt>
                <c:pt idx="3">
                  <c:v>Työystävä tuo työpäivään iloa.</c:v>
                </c:pt>
                <c:pt idx="4">
                  <c:v>Työystävän kanssa viestitään myös työajan ulkopuolella (esim. viestit, puhelut).</c:v>
                </c:pt>
                <c:pt idx="5">
                  <c:v>Työystävällä on usein samanlainen huumorintaju kuin itsellä, toisin kuin muilla kollegoilla.</c:v>
                </c:pt>
                <c:pt idx="6">
                  <c:v>Työystävälle uskalletaan kertoa myös epäonnistumisista tai epävarmuuksista.</c:v>
                </c:pt>
                <c:pt idx="7">
                  <c:v>Työystävän kanssa yhteys todennäköisesti säilyy vaikka jompikumpi vaihtaisi työpaikkaa.</c:v>
                </c:pt>
                <c:pt idx="8">
                  <c:v>Työystävän seurassa on mukava olla myös ilman työhön liittyvää yhteyttä.</c:v>
                </c:pt>
                <c:pt idx="9">
                  <c:v>Työystävän kanssa vietetään aikaa myös työpaikan ulkopuolella.</c:v>
                </c:pt>
                <c:pt idx="10">
                  <c:v>Työystävän puoleen käännytään ensimmäisenä, kun jokin askarruttaa.</c:v>
                </c:pt>
                <c:pt idx="11">
                  <c:v>Kun työystävä vaihtaa työpaikkaa, häntä saatetaan kaivata.</c:v>
                </c:pt>
                <c:pt idx="12">
                  <c:v>Työystävältä voi saada näkemyksiä omaan työntekoon</c:v>
                </c:pt>
              </c:strCache>
            </c:strRef>
          </c:cat>
          <c:val>
            <c:numRef>
              <c:f>Sheet1!$B$2:$B$15</c:f>
              <c:numCache>
                <c:formatCode>###0%</c:formatCode>
                <c:ptCount val="13"/>
                <c:pt idx="0">
                  <c:v>0.51480844077756205</c:v>
                </c:pt>
                <c:pt idx="1">
                  <c:v>0.44588381493475315</c:v>
                </c:pt>
                <c:pt idx="2">
                  <c:v>0.374492583885432</c:v>
                </c:pt>
                <c:pt idx="3">
                  <c:v>0.32948144033161453</c:v>
                </c:pt>
                <c:pt idx="4">
                  <c:v>0.32929223368237187</c:v>
                </c:pt>
                <c:pt idx="5">
                  <c:v>0.31354737630449203</c:v>
                </c:pt>
                <c:pt idx="6">
                  <c:v>0.3050261834929105</c:v>
                </c:pt>
                <c:pt idx="7">
                  <c:v>0.28816206240565767</c:v>
                </c:pt>
                <c:pt idx="8">
                  <c:v>0.28222274903348066</c:v>
                </c:pt>
                <c:pt idx="9">
                  <c:v>0.26401623856942236</c:v>
                </c:pt>
                <c:pt idx="10">
                  <c:v>0.24393707286407695</c:v>
                </c:pt>
                <c:pt idx="11">
                  <c:v>0.23849328513406981</c:v>
                </c:pt>
                <c:pt idx="12">
                  <c:v>0.18526103276941758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A-4373-80B1-5D5C12DE8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3054719"/>
        <c:axId val="44305763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25-34 v. (n=282)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FF00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C2-4FC8-A614-ADDB71E61CB7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C2-4FC8-A614-ADDB71E61C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3"/>
                <c:pt idx="0">
                  <c:v>Työystävälle jaetaan henkilökohtaisia asioita helpommin kuin muille kollegoille.</c:v>
                </c:pt>
                <c:pt idx="1">
                  <c:v>Työystävän kanssa koetaan usein syvempää yhteyttä kuin muiden kollegoiden kanssa.</c:v>
                </c:pt>
                <c:pt idx="2">
                  <c:v>Työystävän läsnäololla on merkittävä vaikutus työhyvinvointiin.</c:v>
                </c:pt>
                <c:pt idx="3">
                  <c:v>Työystävä tuo työpäivään iloa.</c:v>
                </c:pt>
                <c:pt idx="4">
                  <c:v>Työystävän kanssa viestitään myös työajan ulkopuolella (esim. viestit, puhelut).</c:v>
                </c:pt>
                <c:pt idx="5">
                  <c:v>Työystävällä on usein samanlainen huumorintaju kuin itsellä, toisin kuin muilla kollegoilla.</c:v>
                </c:pt>
                <c:pt idx="6">
                  <c:v>Työystävälle uskalletaan kertoa myös epäonnistumisista tai epävarmuuksista.</c:v>
                </c:pt>
                <c:pt idx="7">
                  <c:v>Työystävän kanssa yhteys todennäköisesti säilyy vaikka jompikumpi vaihtaisi työpaikkaa.</c:v>
                </c:pt>
                <c:pt idx="8">
                  <c:v>Työystävän seurassa on mukava olla myös ilman työhön liittyvää yhteyttä.</c:v>
                </c:pt>
                <c:pt idx="9">
                  <c:v>Työystävän kanssa vietetään aikaa myös työpaikan ulkopuolella.</c:v>
                </c:pt>
                <c:pt idx="10">
                  <c:v>Työystävän puoleen käännytään ensimmäisenä, kun jokin askarruttaa.</c:v>
                </c:pt>
                <c:pt idx="11">
                  <c:v>Kun työystävä vaihtaa työpaikkaa, häntä saatetaan kaivata.</c:v>
                </c:pt>
                <c:pt idx="12">
                  <c:v>Työystävältä voi saada näkemyksiä omaan työntekoon</c:v>
                </c:pt>
              </c:strCache>
            </c:strRef>
          </c:cat>
          <c:val>
            <c:numRef>
              <c:f>Sheet1!$C$2:$C$15</c:f>
              <c:numCache>
                <c:formatCode>###0%</c:formatCode>
                <c:ptCount val="13"/>
                <c:pt idx="0">
                  <c:v>0.59658570513942566</c:v>
                </c:pt>
                <c:pt idx="1">
                  <c:v>0.47634550261563308</c:v>
                </c:pt>
                <c:pt idx="2">
                  <c:v>0.39631810048029825</c:v>
                </c:pt>
                <c:pt idx="3">
                  <c:v>0.35185518308302499</c:v>
                </c:pt>
                <c:pt idx="4">
                  <c:v>0.35560211072069814</c:v>
                </c:pt>
                <c:pt idx="5">
                  <c:v>0.26915346905951926</c:v>
                </c:pt>
                <c:pt idx="6">
                  <c:v>0.26907023446966821</c:v>
                </c:pt>
                <c:pt idx="7">
                  <c:v>0.30997471742458876</c:v>
                </c:pt>
                <c:pt idx="8">
                  <c:v>0.33535557372677827</c:v>
                </c:pt>
                <c:pt idx="9">
                  <c:v>0.30264431089622046</c:v>
                </c:pt>
                <c:pt idx="10">
                  <c:v>0.22576493705418632</c:v>
                </c:pt>
                <c:pt idx="11">
                  <c:v>0.29000612535722758</c:v>
                </c:pt>
                <c:pt idx="12">
                  <c:v>0.12129099446560067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6A-49C6-93D2-0938E503B4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 v. (n=363)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Sheet1!$A$2:$A$15</c:f>
              <c:strCache>
                <c:ptCount val="13"/>
                <c:pt idx="0">
                  <c:v>Työystävälle jaetaan henkilökohtaisia asioita helpommin kuin muille kollegoille.</c:v>
                </c:pt>
                <c:pt idx="1">
                  <c:v>Työystävän kanssa koetaan usein syvempää yhteyttä kuin muiden kollegoiden kanssa.</c:v>
                </c:pt>
                <c:pt idx="2">
                  <c:v>Työystävän läsnäololla on merkittävä vaikutus työhyvinvointiin.</c:v>
                </c:pt>
                <c:pt idx="3">
                  <c:v>Työystävä tuo työpäivään iloa.</c:v>
                </c:pt>
                <c:pt idx="4">
                  <c:v>Työystävän kanssa viestitään myös työajan ulkopuolella (esim. viestit, puhelut).</c:v>
                </c:pt>
                <c:pt idx="5">
                  <c:v>Työystävällä on usein samanlainen huumorintaju kuin itsellä, toisin kuin muilla kollegoilla.</c:v>
                </c:pt>
                <c:pt idx="6">
                  <c:v>Työystävälle uskalletaan kertoa myös epäonnistumisista tai epävarmuuksista.</c:v>
                </c:pt>
                <c:pt idx="7">
                  <c:v>Työystävän kanssa yhteys todennäköisesti säilyy vaikka jompikumpi vaihtaisi työpaikkaa.</c:v>
                </c:pt>
                <c:pt idx="8">
                  <c:v>Työystävän seurassa on mukava olla myös ilman työhön liittyvää yhteyttä.</c:v>
                </c:pt>
                <c:pt idx="9">
                  <c:v>Työystävän kanssa vietetään aikaa myös työpaikan ulkopuolella.</c:v>
                </c:pt>
                <c:pt idx="10">
                  <c:v>Työystävän puoleen käännytään ensimmäisenä, kun jokin askarruttaa.</c:v>
                </c:pt>
                <c:pt idx="11">
                  <c:v>Kun työystävä vaihtaa työpaikkaa, häntä saatetaan kaivata.</c:v>
                </c:pt>
                <c:pt idx="12">
                  <c:v>Työystävältä voi saada näkemyksiä omaan työntekoon</c:v>
                </c:pt>
              </c:strCache>
            </c:strRef>
          </c:cat>
          <c:val>
            <c:numRef>
              <c:f>Sheet1!$D$2:$D$15</c:f>
              <c:numCache>
                <c:formatCode>###0%</c:formatCode>
                <c:ptCount val="13"/>
                <c:pt idx="0">
                  <c:v>0.48050149287814553</c:v>
                </c:pt>
                <c:pt idx="1">
                  <c:v>0.49032643999647518</c:v>
                </c:pt>
                <c:pt idx="2">
                  <c:v>0.33545727452134827</c:v>
                </c:pt>
                <c:pt idx="3">
                  <c:v>0.37517732602495707</c:v>
                </c:pt>
                <c:pt idx="4">
                  <c:v>0.32166287420040013</c:v>
                </c:pt>
                <c:pt idx="5">
                  <c:v>0.35307846747365162</c:v>
                </c:pt>
                <c:pt idx="6">
                  <c:v>0.29744388975925573</c:v>
                </c:pt>
                <c:pt idx="7">
                  <c:v>0.28269742488473937</c:v>
                </c:pt>
                <c:pt idx="8">
                  <c:v>0.30279136011229296</c:v>
                </c:pt>
                <c:pt idx="9">
                  <c:v>0.2725414142932735</c:v>
                </c:pt>
                <c:pt idx="10">
                  <c:v>0.23766800524545728</c:v>
                </c:pt>
                <c:pt idx="11">
                  <c:v>0.25969483410167848</c:v>
                </c:pt>
                <c:pt idx="12">
                  <c:v>0.13784463711825751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6A-49C6-93D2-0938E503B4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 v. (n=341)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CC66FF"/>
              </a:solidFill>
              <a:ln w="9525">
                <a:noFill/>
              </a:ln>
              <a:effectLst/>
            </c:spPr>
          </c:marker>
          <c:dLbls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C2-4FC8-A614-ADDB71E61C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3"/>
                <c:pt idx="0">
                  <c:v>Työystävälle jaetaan henkilökohtaisia asioita helpommin kuin muille kollegoille.</c:v>
                </c:pt>
                <c:pt idx="1">
                  <c:v>Työystävän kanssa koetaan usein syvempää yhteyttä kuin muiden kollegoiden kanssa.</c:v>
                </c:pt>
                <c:pt idx="2">
                  <c:v>Työystävän läsnäololla on merkittävä vaikutus työhyvinvointiin.</c:v>
                </c:pt>
                <c:pt idx="3">
                  <c:v>Työystävä tuo työpäivään iloa.</c:v>
                </c:pt>
                <c:pt idx="4">
                  <c:v>Työystävän kanssa viestitään myös työajan ulkopuolella (esim. viestit, puhelut).</c:v>
                </c:pt>
                <c:pt idx="5">
                  <c:v>Työystävällä on usein samanlainen huumorintaju kuin itsellä, toisin kuin muilla kollegoilla.</c:v>
                </c:pt>
                <c:pt idx="6">
                  <c:v>Työystävälle uskalletaan kertoa myös epäonnistumisista tai epävarmuuksista.</c:v>
                </c:pt>
                <c:pt idx="7">
                  <c:v>Työystävän kanssa yhteys todennäköisesti säilyy vaikka jompikumpi vaihtaisi työpaikkaa.</c:v>
                </c:pt>
                <c:pt idx="8">
                  <c:v>Työystävän seurassa on mukava olla myös ilman työhön liittyvää yhteyttä.</c:v>
                </c:pt>
                <c:pt idx="9">
                  <c:v>Työystävän kanssa vietetään aikaa myös työpaikan ulkopuolella.</c:v>
                </c:pt>
                <c:pt idx="10">
                  <c:v>Työystävän puoleen käännytään ensimmäisenä, kun jokin askarruttaa.</c:v>
                </c:pt>
                <c:pt idx="11">
                  <c:v>Kun työystävä vaihtaa työpaikkaa, häntä saatetaan kaivata.</c:v>
                </c:pt>
                <c:pt idx="12">
                  <c:v>Työystävältä voi saada näkemyksiä omaan työntekoon</c:v>
                </c:pt>
              </c:strCache>
            </c:strRef>
          </c:cat>
          <c:val>
            <c:numRef>
              <c:f>Sheet1!$E$2:$E$15</c:f>
              <c:numCache>
                <c:formatCode>###0%</c:formatCode>
                <c:ptCount val="13"/>
                <c:pt idx="0">
                  <c:v>0.50690507494117876</c:v>
                </c:pt>
                <c:pt idx="1">
                  <c:v>0.44123441289809007</c:v>
                </c:pt>
                <c:pt idx="2">
                  <c:v>0.41575213600344119</c:v>
                </c:pt>
                <c:pt idx="3">
                  <c:v>0.30465835767654181</c:v>
                </c:pt>
                <c:pt idx="4">
                  <c:v>0.33747506109221981</c:v>
                </c:pt>
                <c:pt idx="5">
                  <c:v>0.32485716058344766</c:v>
                </c:pt>
                <c:pt idx="6">
                  <c:v>0.33659137154157032</c:v>
                </c:pt>
                <c:pt idx="7">
                  <c:v>0.2893340388031857</c:v>
                </c:pt>
                <c:pt idx="8">
                  <c:v>0.24934371201155658</c:v>
                </c:pt>
                <c:pt idx="9">
                  <c:v>0.25607485132758906</c:v>
                </c:pt>
                <c:pt idx="10">
                  <c:v>0.24588749010339433</c:v>
                </c:pt>
                <c:pt idx="11">
                  <c:v>0.23017333760173547</c:v>
                </c:pt>
                <c:pt idx="12">
                  <c:v>0.21297232677347069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C6-4844-9B53-A914384B583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55-65 v. (n=346)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C2-4FC8-A614-ADDB71E61C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3"/>
                <c:pt idx="0">
                  <c:v>Työystävälle jaetaan henkilökohtaisia asioita helpommin kuin muille kollegoille.</c:v>
                </c:pt>
                <c:pt idx="1">
                  <c:v>Työystävän kanssa koetaan usein syvempää yhteyttä kuin muiden kollegoiden kanssa.</c:v>
                </c:pt>
                <c:pt idx="2">
                  <c:v>Työystävän läsnäololla on merkittävä vaikutus työhyvinvointiin.</c:v>
                </c:pt>
                <c:pt idx="3">
                  <c:v>Työystävä tuo työpäivään iloa.</c:v>
                </c:pt>
                <c:pt idx="4">
                  <c:v>Työystävän kanssa viestitään myös työajan ulkopuolella (esim. viestit, puhelut).</c:v>
                </c:pt>
                <c:pt idx="5">
                  <c:v>Työystävällä on usein samanlainen huumorintaju kuin itsellä, toisin kuin muilla kollegoilla.</c:v>
                </c:pt>
                <c:pt idx="6">
                  <c:v>Työystävälle uskalletaan kertoa myös epäonnistumisista tai epävarmuuksista.</c:v>
                </c:pt>
                <c:pt idx="7">
                  <c:v>Työystävän kanssa yhteys todennäköisesti säilyy vaikka jompikumpi vaihtaisi työpaikkaa.</c:v>
                </c:pt>
                <c:pt idx="8">
                  <c:v>Työystävän seurassa on mukava olla myös ilman työhön liittyvää yhteyttä.</c:v>
                </c:pt>
                <c:pt idx="9">
                  <c:v>Työystävän kanssa vietetään aikaa myös työpaikan ulkopuolella.</c:v>
                </c:pt>
                <c:pt idx="10">
                  <c:v>Työystävän puoleen käännytään ensimmäisenä, kun jokin askarruttaa.</c:v>
                </c:pt>
                <c:pt idx="11">
                  <c:v>Kun työystävä vaihtaa työpaikkaa, häntä saatetaan kaivata.</c:v>
                </c:pt>
                <c:pt idx="12">
                  <c:v>Työystävältä voi saada näkemyksiä omaan työntekoon</c:v>
                </c:pt>
              </c:strCache>
            </c:strRef>
          </c:cat>
          <c:val>
            <c:numRef>
              <c:f>Sheet1!$F$2:$F$15</c:f>
              <c:numCache>
                <c:formatCode>###0%</c:formatCode>
                <c:ptCount val="13"/>
                <c:pt idx="0">
                  <c:v>0.47613932675246134</c:v>
                </c:pt>
                <c:pt idx="1">
                  <c:v>0.38357444893062792</c:v>
                </c:pt>
                <c:pt idx="2">
                  <c:v>0.35558593687523093</c:v>
                </c:pt>
                <c:pt idx="3">
                  <c:v>0.28941415841508616</c:v>
                </c:pt>
                <c:pt idx="4">
                  <c:v>0.30543386100127567</c:v>
                </c:pt>
                <c:pt idx="5">
                  <c:v>0.31099109521510759</c:v>
                </c:pt>
                <c:pt idx="6">
                  <c:v>0.31931910933895752</c:v>
                </c:pt>
                <c:pt idx="7">
                  <c:v>0.27208032005355948</c:v>
                </c:pt>
                <c:pt idx="8">
                  <c:v>0.24215298488938214</c:v>
                </c:pt>
                <c:pt idx="9">
                  <c:v>0.2277924252581775</c:v>
                </c:pt>
                <c:pt idx="10">
                  <c:v>0.26433453196814072</c:v>
                </c:pt>
                <c:pt idx="11">
                  <c:v>0.17992717778432929</c:v>
                </c:pt>
                <c:pt idx="12">
                  <c:v>0.26239432985100358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C6-4844-9B53-A914384B5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054719"/>
        <c:axId val="443057631"/>
      </c:lineChart>
      <c:catAx>
        <c:axId val="4430547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3057631"/>
        <c:crosses val="autoZero"/>
        <c:auto val="1"/>
        <c:lblAlgn val="ctr"/>
        <c:lblOffset val="100"/>
        <c:noMultiLvlLbl val="0"/>
      </c:catAx>
      <c:valAx>
        <c:axId val="443057631"/>
        <c:scaling>
          <c:orientation val="minMax"/>
          <c:max val="0.6000000000000000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443054719"/>
        <c:crosses val="autoZero"/>
        <c:crossBetween val="between"/>
        <c:majorUnit val="5.000000000000001E-2"/>
        <c:minorUnit val="5.000000000000001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512049648155987"/>
          <c:y val="9.2151167419442806E-2"/>
          <c:w val="0.77641214721017238"/>
          <c:h val="4.3677678113069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05924439608229E-2"/>
          <c:y val="0.1565579301292494"/>
          <c:w val="0.56026452547398087"/>
          <c:h val="0.840396788210971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Kaikki (n=1500)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4B-435B-BE65-2E167961BD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D4B-435B-BE65-2E167961BD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4B-435B-BE65-2E167961BD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0.56636858569511828</c:v>
                </c:pt>
                <c:pt idx="1">
                  <c:v>0.25443518970155549</c:v>
                </c:pt>
                <c:pt idx="2">
                  <c:v>0.17919622460332069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B-435B-BE65-2E167961B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66490008358945"/>
          <c:y val="0.30284678684419142"/>
          <c:w val="0.36433509991641061"/>
          <c:h val="0.39555475200616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noProof="0"/>
              <a:t>Työystävien</a:t>
            </a:r>
            <a:r>
              <a:rPr lang="fi-FI" sz="1600" baseline="0" noProof="0"/>
              <a:t> lkm nykyisessä työpaikassa</a:t>
            </a:r>
            <a:endParaRPr lang="fi-FI" sz="1600" noProof="0"/>
          </a:p>
        </c:rich>
      </c:tx>
      <c:layout>
        <c:manualLayout>
          <c:xMode val="edge"/>
          <c:yMode val="edge"/>
          <c:x val="0.16686129293547408"/>
          <c:y val="3.0452816597792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4805924439608229E-2"/>
          <c:y val="0.1565579301292494"/>
          <c:w val="0.56026452547398087"/>
          <c:h val="0.840396788210971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Kaikki (n=1500)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4B-435B-BE65-2E167961BD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D4B-435B-BE65-2E167961BD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4B-435B-BE65-2E167961BD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D4B-435B-BE65-2E167961BD9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88033F7-7E4D-4E10-B16C-B13EFCE139B6}" type="VALUE">
                      <a:rPr lang="en-US">
                        <a:solidFill>
                          <a:schemeClr val="tx1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D4B-435B-BE65-2E167961B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5 tai useampi työystävä</c:v>
                </c:pt>
                <c:pt idx="1">
                  <c:v>2-4 työystävää</c:v>
                </c:pt>
                <c:pt idx="2">
                  <c:v>Yksi</c:v>
                </c:pt>
                <c:pt idx="3">
                  <c:v>Ei yhtään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7.3796580128449488E-2</c:v>
                </c:pt>
                <c:pt idx="1">
                  <c:v>0.4500903585237836</c:v>
                </c:pt>
                <c:pt idx="2">
                  <c:v>0.2135043053413479</c:v>
                </c:pt>
                <c:pt idx="3">
                  <c:v>0.26260875600641653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B-435B-BE65-2E167961B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66490008358945"/>
          <c:y val="0.30284678684419142"/>
          <c:w val="0.36433509991641061"/>
          <c:h val="0.39555475200616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88178418956115E-2"/>
          <c:y val="0.12517054141632711"/>
          <c:w val="0.93863773119376248"/>
          <c:h val="0.4709850164329593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Kyllä, 5 tai useampi työystävä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5"/>
                <c:pt idx="0">
                  <c:v>Kaikki (N=1442)</c:v>
                </c:pt>
                <c:pt idx="1">
                  <c:v>Mies (N=706)</c:v>
                </c:pt>
                <c:pt idx="2">
                  <c:v>Nainen (N=736)</c:v>
                </c:pt>
                <c:pt idx="3">
                  <c:v>25-34 v (N=294)</c:v>
                </c:pt>
                <c:pt idx="4">
                  <c:v>35-44 v (N=400)</c:v>
                </c:pt>
                <c:pt idx="5">
                  <c:v>45-54 v (N=382)</c:v>
                </c:pt>
                <c:pt idx="6">
                  <c:v>55-65 v (N=366)</c:v>
                </c:pt>
                <c:pt idx="7">
                  <c:v>Johtavassa asemassa (N=41)</c:v>
                </c:pt>
                <c:pt idx="8">
                  <c:v>Ylempi toimhlö (N=298)</c:v>
                </c:pt>
                <c:pt idx="9">
                  <c:v>Alempi toimihlö (N=264)</c:v>
                </c:pt>
                <c:pt idx="10">
                  <c:v>Työntekijä (N=805)</c:v>
                </c:pt>
                <c:pt idx="11">
                  <c:v>Täysin työpaikalla (N=767)</c:v>
                </c:pt>
                <c:pt idx="12">
                  <c:v>Etänä 1 pv/vko tai harvemmin (N=278)</c:v>
                </c:pt>
                <c:pt idx="13">
                  <c:v>Etänä 2-3 pv/vko (N=217)</c:v>
                </c:pt>
                <c:pt idx="14">
                  <c:v>Etänä 4-5 pv/vko (N=180)</c:v>
                </c:pt>
              </c:strCache>
            </c:strRef>
          </c:cat>
          <c:val>
            <c:numRef>
              <c:f>Sheet1!$B$2:$R$2</c:f>
              <c:numCache>
                <c:formatCode>###0%</c:formatCode>
                <c:ptCount val="15"/>
                <c:pt idx="0">
                  <c:v>7.6126683730734321E-2</c:v>
                </c:pt>
                <c:pt idx="1">
                  <c:v>8.3837457874596982E-2</c:v>
                </c:pt>
                <c:pt idx="2">
                  <c:v>6.8483216693642074E-2</c:v>
                </c:pt>
                <c:pt idx="3">
                  <c:v>5.0949875701307122E-2</c:v>
                </c:pt>
                <c:pt idx="4">
                  <c:v>7.71317355974597E-2</c:v>
                </c:pt>
                <c:pt idx="5">
                  <c:v>8.0306521008701795E-2</c:v>
                </c:pt>
                <c:pt idx="6">
                  <c:v>9.4350877327858365E-2</c:v>
                </c:pt>
                <c:pt idx="7">
                  <c:v>9.8301723853869469E-2</c:v>
                </c:pt>
                <c:pt idx="8">
                  <c:v>9.3498018873070132E-2</c:v>
                </c:pt>
                <c:pt idx="9">
                  <c:v>5.5575591831916862E-2</c:v>
                </c:pt>
                <c:pt idx="10">
                  <c:v>7.5902633300886702E-2</c:v>
                </c:pt>
                <c:pt idx="11">
                  <c:v>8.7325300410252923E-2</c:v>
                </c:pt>
                <c:pt idx="12">
                  <c:v>7.6313871268395062E-2</c:v>
                </c:pt>
                <c:pt idx="13">
                  <c:v>7.6216468478498389E-2</c:v>
                </c:pt>
                <c:pt idx="14">
                  <c:v>2.8682861946422521E-2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F-4CAE-B67C-4E5E22BFFD0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Kyllä, 2-4 työystävää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5"/>
                <c:pt idx="0">
                  <c:v>Kaikki (N=1442)</c:v>
                </c:pt>
                <c:pt idx="1">
                  <c:v>Mies (N=706)</c:v>
                </c:pt>
                <c:pt idx="2">
                  <c:v>Nainen (N=736)</c:v>
                </c:pt>
                <c:pt idx="3">
                  <c:v>25-34 v (N=294)</c:v>
                </c:pt>
                <c:pt idx="4">
                  <c:v>35-44 v (N=400)</c:v>
                </c:pt>
                <c:pt idx="5">
                  <c:v>45-54 v (N=382)</c:v>
                </c:pt>
                <c:pt idx="6">
                  <c:v>55-65 v (N=366)</c:v>
                </c:pt>
                <c:pt idx="7">
                  <c:v>Johtavassa asemassa (N=41)</c:v>
                </c:pt>
                <c:pt idx="8">
                  <c:v>Ylempi toimhlö (N=298)</c:v>
                </c:pt>
                <c:pt idx="9">
                  <c:v>Alempi toimihlö (N=264)</c:v>
                </c:pt>
                <c:pt idx="10">
                  <c:v>Työntekijä (N=805)</c:v>
                </c:pt>
                <c:pt idx="11">
                  <c:v>Täysin työpaikalla (N=767)</c:v>
                </c:pt>
                <c:pt idx="12">
                  <c:v>Etänä 1 pv/vko tai harvemmin (N=278)</c:v>
                </c:pt>
                <c:pt idx="13">
                  <c:v>Etänä 2-3 pv/vko (N=217)</c:v>
                </c:pt>
                <c:pt idx="14">
                  <c:v>Etänä 4-5 pv/vko (N=180)</c:v>
                </c:pt>
              </c:strCache>
            </c:strRef>
          </c:cat>
          <c:val>
            <c:numRef>
              <c:f>Sheet1!$B$3:$R$3</c:f>
              <c:numCache>
                <c:formatCode>###0%</c:formatCode>
                <c:ptCount val="15"/>
                <c:pt idx="0">
                  <c:v>0.46414435020643557</c:v>
                </c:pt>
                <c:pt idx="1">
                  <c:v>0.44565862749584179</c:v>
                </c:pt>
                <c:pt idx="2">
                  <c:v>0.48370740452512279</c:v>
                </c:pt>
                <c:pt idx="3">
                  <c:v>0.48063743962382388</c:v>
                </c:pt>
                <c:pt idx="4">
                  <c:v>0.46489974196183048</c:v>
                </c:pt>
                <c:pt idx="5">
                  <c:v>0.45491709548062309</c:v>
                </c:pt>
                <c:pt idx="6">
                  <c:v>0.45637515283950547</c:v>
                </c:pt>
                <c:pt idx="7">
                  <c:v>0.57349494998476469</c:v>
                </c:pt>
                <c:pt idx="8">
                  <c:v>0.48749009388112086</c:v>
                </c:pt>
                <c:pt idx="9">
                  <c:v>0.44432800963161867</c:v>
                </c:pt>
                <c:pt idx="10">
                  <c:v>0.45549221117132155</c:v>
                </c:pt>
                <c:pt idx="11">
                  <c:v>0.44687967706776566</c:v>
                </c:pt>
                <c:pt idx="12">
                  <c:v>0.49205340836476724</c:v>
                </c:pt>
                <c:pt idx="13">
                  <c:v>0.49554187698783664</c:v>
                </c:pt>
                <c:pt idx="14">
                  <c:v>0.45618423328319624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0F-4CAE-B67C-4E5E22BFFD0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Kyllä, yksi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5"/>
                <c:pt idx="0">
                  <c:v>Kaikki (N=1442)</c:v>
                </c:pt>
                <c:pt idx="1">
                  <c:v>Mies (N=706)</c:v>
                </c:pt>
                <c:pt idx="2">
                  <c:v>Nainen (N=736)</c:v>
                </c:pt>
                <c:pt idx="3">
                  <c:v>25-34 v (N=294)</c:v>
                </c:pt>
                <c:pt idx="4">
                  <c:v>35-44 v (N=400)</c:v>
                </c:pt>
                <c:pt idx="5">
                  <c:v>45-54 v (N=382)</c:v>
                </c:pt>
                <c:pt idx="6">
                  <c:v>55-65 v (N=366)</c:v>
                </c:pt>
                <c:pt idx="7">
                  <c:v>Johtavassa asemassa (N=41)</c:v>
                </c:pt>
                <c:pt idx="8">
                  <c:v>Ylempi toimhlö (N=298)</c:v>
                </c:pt>
                <c:pt idx="9">
                  <c:v>Alempi toimihlö (N=264)</c:v>
                </c:pt>
                <c:pt idx="10">
                  <c:v>Työntekijä (N=805)</c:v>
                </c:pt>
                <c:pt idx="11">
                  <c:v>Täysin työpaikalla (N=767)</c:v>
                </c:pt>
                <c:pt idx="12">
                  <c:v>Etänä 1 pv/vko tai harvemmin (N=278)</c:v>
                </c:pt>
                <c:pt idx="13">
                  <c:v>Etänä 2-3 pv/vko (N=217)</c:v>
                </c:pt>
                <c:pt idx="14">
                  <c:v>Etänä 4-5 pv/vko (N=180)</c:v>
                </c:pt>
              </c:strCache>
            </c:strRef>
          </c:cat>
          <c:val>
            <c:numRef>
              <c:f>Sheet1!$B$4:$R$4</c:f>
              <c:numCache>
                <c:formatCode>###0%</c:formatCode>
                <c:ptCount val="15"/>
                <c:pt idx="0">
                  <c:v>0.21475577046285166</c:v>
                </c:pt>
                <c:pt idx="1">
                  <c:v>0.19715534107576257</c:v>
                </c:pt>
                <c:pt idx="2">
                  <c:v>0.23103124404226133</c:v>
                </c:pt>
                <c:pt idx="3">
                  <c:v>0.23572404932090504</c:v>
                </c:pt>
                <c:pt idx="4">
                  <c:v>0.19852391506357933</c:v>
                </c:pt>
                <c:pt idx="5">
                  <c:v>0.21202631646220621</c:v>
                </c:pt>
                <c:pt idx="6">
                  <c:v>0.21275814554716782</c:v>
                </c:pt>
                <c:pt idx="7">
                  <c:v>0.12645189271237925</c:v>
                </c:pt>
                <c:pt idx="8">
                  <c:v>0.20106637907456817</c:v>
                </c:pt>
                <c:pt idx="9">
                  <c:v>0.24702654038951258</c:v>
                </c:pt>
                <c:pt idx="10">
                  <c:v>0.2116319250811764</c:v>
                </c:pt>
                <c:pt idx="11">
                  <c:v>0.21462121652268301</c:v>
                </c:pt>
                <c:pt idx="12">
                  <c:v>0.23970257641911391</c:v>
                </c:pt>
                <c:pt idx="13">
                  <c:v>0.1853998688650963</c:v>
                </c:pt>
                <c:pt idx="14">
                  <c:v>0.21186337287624699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4-402E-AAEC-DA149460AEC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Ei yhtään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5"/>
                <c:pt idx="0">
                  <c:v>Kaikki (N=1442)</c:v>
                </c:pt>
                <c:pt idx="1">
                  <c:v>Mies (N=706)</c:v>
                </c:pt>
                <c:pt idx="2">
                  <c:v>Nainen (N=736)</c:v>
                </c:pt>
                <c:pt idx="3">
                  <c:v>25-34 v (N=294)</c:v>
                </c:pt>
                <c:pt idx="4">
                  <c:v>35-44 v (N=400)</c:v>
                </c:pt>
                <c:pt idx="5">
                  <c:v>45-54 v (N=382)</c:v>
                </c:pt>
                <c:pt idx="6">
                  <c:v>55-65 v (N=366)</c:v>
                </c:pt>
                <c:pt idx="7">
                  <c:v>Johtavassa asemassa (N=41)</c:v>
                </c:pt>
                <c:pt idx="8">
                  <c:v>Ylempi toimhlö (N=298)</c:v>
                </c:pt>
                <c:pt idx="9">
                  <c:v>Alempi toimihlö (N=264)</c:v>
                </c:pt>
                <c:pt idx="10">
                  <c:v>Työntekijä (N=805)</c:v>
                </c:pt>
                <c:pt idx="11">
                  <c:v>Täysin työpaikalla (N=767)</c:v>
                </c:pt>
                <c:pt idx="12">
                  <c:v>Etänä 1 pv/vko tai harvemmin (N=278)</c:v>
                </c:pt>
                <c:pt idx="13">
                  <c:v>Etänä 2-3 pv/vko (N=217)</c:v>
                </c:pt>
                <c:pt idx="14">
                  <c:v>Etänä 4-5 pv/vko (N=180)</c:v>
                </c:pt>
              </c:strCache>
            </c:strRef>
          </c:cat>
          <c:val>
            <c:numRef>
              <c:f>Sheet1!$B$5:$R$5</c:f>
              <c:numCache>
                <c:formatCode>###0%</c:formatCode>
                <c:ptCount val="15"/>
                <c:pt idx="0">
                  <c:v>0.24497319559998096</c:v>
                </c:pt>
                <c:pt idx="1">
                  <c:v>0.2733485735538041</c:v>
                </c:pt>
                <c:pt idx="2">
                  <c:v>0.21677813473897456</c:v>
                </c:pt>
                <c:pt idx="3">
                  <c:v>0.232688635353964</c:v>
                </c:pt>
                <c:pt idx="4">
                  <c:v>0.25944460737712999</c:v>
                </c:pt>
                <c:pt idx="5">
                  <c:v>0.25275006704846598</c:v>
                </c:pt>
                <c:pt idx="6">
                  <c:v>0.23651582428546283</c:v>
                </c:pt>
                <c:pt idx="7">
                  <c:v>0.20175143344898663</c:v>
                </c:pt>
                <c:pt idx="8">
                  <c:v>0.21794550817123912</c:v>
                </c:pt>
                <c:pt idx="9">
                  <c:v>0.25306985814695104</c:v>
                </c:pt>
                <c:pt idx="10">
                  <c:v>0.25748453167834989</c:v>
                </c:pt>
                <c:pt idx="11">
                  <c:v>0.25117380599930006</c:v>
                </c:pt>
                <c:pt idx="12">
                  <c:v>0.19193014394772273</c:v>
                </c:pt>
                <c:pt idx="13">
                  <c:v>0.24284178566856818</c:v>
                </c:pt>
                <c:pt idx="14">
                  <c:v>0.30326953189413358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44-402E-AAEC-DA149460A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3054719"/>
        <c:axId val="443057631"/>
      </c:barChart>
      <c:catAx>
        <c:axId val="4430547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443057631"/>
        <c:crosses val="autoZero"/>
        <c:auto val="1"/>
        <c:lblAlgn val="ctr"/>
        <c:lblOffset val="100"/>
        <c:noMultiLvlLbl val="0"/>
      </c:catAx>
      <c:valAx>
        <c:axId val="443057631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443054719"/>
        <c:crosses val="autoZero"/>
        <c:crossBetween val="between"/>
        <c:majorUnit val="0.1"/>
        <c:minorUnit val="5.000000000000001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329905021207117"/>
          <c:y val="1.5038629740054718E-2"/>
          <c:w val="0.64403971013622174"/>
          <c:h val="4.27679288787280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4829998134064"/>
          <c:y val="3.3930941447695685E-2"/>
          <c:w val="0.51272182806514477"/>
          <c:h val="0.950216985113148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n=1500</c:v>
                </c:pt>
              </c:strCache>
            </c:strRef>
          </c:tx>
          <c:spPr>
            <a:solidFill>
              <a:srgbClr val="8383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25-34 vuotta</c:v>
                </c:pt>
                <c:pt idx="1">
                  <c:v>35-44 vuotta</c:v>
                </c:pt>
                <c:pt idx="2">
                  <c:v>45-54 vuotta</c:v>
                </c:pt>
                <c:pt idx="3">
                  <c:v>55-65 vuotta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303</c:v>
                </c:pt>
                <c:pt idx="1">
                  <c:v>413</c:v>
                </c:pt>
                <c:pt idx="2">
                  <c:v>400</c:v>
                </c:pt>
                <c:pt idx="3">
                  <c:v>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E-4F03-A812-A2FCA5C825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85815856"/>
        <c:axId val="785717264"/>
      </c:barChart>
      <c:catAx>
        <c:axId val="785815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5717264"/>
        <c:crosses val="autoZero"/>
        <c:auto val="1"/>
        <c:lblAlgn val="ctr"/>
        <c:lblOffset val="100"/>
        <c:noMultiLvlLbl val="0"/>
      </c:catAx>
      <c:valAx>
        <c:axId val="785717264"/>
        <c:scaling>
          <c:orientation val="minMax"/>
          <c:max val="42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78581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bg1">
              <a:lumMod val="25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4829998134064"/>
          <c:y val="3.3930941447695685E-2"/>
          <c:w val="0.51272182806514477"/>
          <c:h val="0.950216985113148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n=1000</c:v>
                </c:pt>
              </c:strCache>
            </c:strRef>
          </c:tx>
          <c:spPr>
            <a:solidFill>
              <a:srgbClr val="8383D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0.14011888560993888"/>
                  <c:y val="-1.19902220065279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C-4BF4-9FD8-F01009F73300}"/>
                </c:ext>
              </c:extLst>
            </c:dLbl>
            <c:dLbl>
              <c:idx val="3"/>
              <c:layout>
                <c:manualLayout>
                  <c:x val="-0.13876415895810801"/>
                  <c:y val="-5.99463891010685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CC-4BF4-9FD8-F01009F733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Etelä-Suomi</c:v>
                </c:pt>
                <c:pt idx="1">
                  <c:v>Länsi-Suomi</c:v>
                </c:pt>
                <c:pt idx="2">
                  <c:v>Sisä-Suomi</c:v>
                </c:pt>
                <c:pt idx="3">
                  <c:v>Itä-Suomi</c:v>
                </c:pt>
                <c:pt idx="4">
                  <c:v>Pohjois-Suomi</c:v>
                </c:pt>
              </c:strCache>
            </c:strRef>
          </c:cat>
          <c:val>
            <c:numRef>
              <c:f>Sheet1!$B$2:$B$6</c:f>
              <c:numCache>
                <c:formatCode>###0</c:formatCode>
                <c:ptCount val="5"/>
                <c:pt idx="0">
                  <c:v>630</c:v>
                </c:pt>
                <c:pt idx="1">
                  <c:v>215</c:v>
                </c:pt>
                <c:pt idx="2">
                  <c:v>271</c:v>
                </c:pt>
                <c:pt idx="3">
                  <c:v>221</c:v>
                </c:pt>
                <c:pt idx="4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C-4BF4-9FD8-F01009F733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85815856"/>
        <c:axId val="785717264"/>
      </c:barChart>
      <c:catAx>
        <c:axId val="785815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5717264"/>
        <c:crosses val="autoZero"/>
        <c:auto val="1"/>
        <c:lblAlgn val="ctr"/>
        <c:lblOffset val="100"/>
        <c:noMultiLvlLbl val="0"/>
      </c:catAx>
      <c:valAx>
        <c:axId val="785717264"/>
        <c:scaling>
          <c:orientation val="minMax"/>
          <c:max val="65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78581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bg1">
              <a:lumMod val="25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643170292042786"/>
          <c:y val="3.3930941447695685E-2"/>
          <c:w val="0.22343451075145537"/>
          <c:h val="0.950216985113148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n=1500</c:v>
                </c:pt>
              </c:strCache>
            </c:strRef>
          </c:tx>
          <c:spPr>
            <a:solidFill>
              <a:srgbClr val="8383D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B0-4671-8C6A-FAC6C432C84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C29-499D-BBB7-08B68396804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2B0-4671-8C6A-FAC6C432C84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C29-499D-BBB7-08B68396804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C29-499D-BBB7-08B68396804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B0-4671-8C6A-FAC6C432C84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2B0-4671-8C6A-FAC6C432C84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B0-4671-8C6A-FAC6C432C8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Johtavassa asemassa toisen palveluksessa</c:v>
                </c:pt>
                <c:pt idx="1">
                  <c:v>Ylempi toimihenkilö</c:v>
                </c:pt>
                <c:pt idx="2">
                  <c:v>Alempi toimihenkilö</c:v>
                </c:pt>
                <c:pt idx="3">
                  <c:v>Työntekijä</c:v>
                </c:pt>
                <c:pt idx="4">
                  <c:v>Työnantaja / yrittäjä</c:v>
                </c:pt>
                <c:pt idx="5">
                  <c:v>Yksityinen ammatinharj. / pienyrittäjä</c:v>
                </c:pt>
                <c:pt idx="6">
                  <c:v>Maatalousyrittäjä</c:v>
                </c:pt>
                <c:pt idx="7">
                  <c:v>Muu</c:v>
                </c:pt>
              </c:strCache>
            </c:strRef>
          </c:cat>
          <c:val>
            <c:numRef>
              <c:f>Sheet1!$B$2:$B$9</c:f>
              <c:numCache>
                <c:formatCode>###0</c:formatCode>
                <c:ptCount val="8"/>
                <c:pt idx="0">
                  <c:v>41</c:v>
                </c:pt>
                <c:pt idx="1">
                  <c:v>298</c:v>
                </c:pt>
                <c:pt idx="2">
                  <c:v>264</c:v>
                </c:pt>
                <c:pt idx="3">
                  <c:v>810</c:v>
                </c:pt>
                <c:pt idx="4">
                  <c:v>31</c:v>
                </c:pt>
                <c:pt idx="5">
                  <c:v>51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0-4671-8C6A-FAC6C432C8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85815856"/>
        <c:axId val="785717264"/>
      </c:barChart>
      <c:catAx>
        <c:axId val="785815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5717264"/>
        <c:crosses val="autoZero"/>
        <c:auto val="1"/>
        <c:lblAlgn val="ctr"/>
        <c:lblOffset val="100"/>
        <c:noMultiLvlLbl val="0"/>
      </c:catAx>
      <c:valAx>
        <c:axId val="785717264"/>
        <c:scaling>
          <c:orientation val="minMax"/>
          <c:max val="820"/>
        </c:scaling>
        <c:delete val="1"/>
        <c:axPos val="t"/>
        <c:numFmt formatCode="###0" sourceLinked="1"/>
        <c:majorTickMark val="out"/>
        <c:minorTickMark val="none"/>
        <c:tickLblPos val="nextTo"/>
        <c:crossAx val="78581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bg1">
              <a:lumMod val="25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4829998134064"/>
          <c:y val="3.3930941447695685E-2"/>
          <c:w val="0.51272182806514477"/>
          <c:h val="0.950216985113148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n=1500</c:v>
                </c:pt>
              </c:strCache>
            </c:strRef>
          </c:tx>
          <c:spPr>
            <a:solidFill>
              <a:srgbClr val="8383D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26853336916548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0C-48C2-91A4-53F1668E8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 työntekijä</c:v>
                </c:pt>
                <c:pt idx="1">
                  <c:v>2-9 työntekijää</c:v>
                </c:pt>
                <c:pt idx="2">
                  <c:v>10-49 työntekijää</c:v>
                </c:pt>
                <c:pt idx="3">
                  <c:v>50-249 työntekijää</c:v>
                </c:pt>
                <c:pt idx="4">
                  <c:v>250-999 työntekijää</c:v>
                </c:pt>
                <c:pt idx="5">
                  <c:v>Yli 1000 työntekijää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58</c:v>
                </c:pt>
                <c:pt idx="1">
                  <c:v>150</c:v>
                </c:pt>
                <c:pt idx="2">
                  <c:v>261</c:v>
                </c:pt>
                <c:pt idx="3">
                  <c:v>325</c:v>
                </c:pt>
                <c:pt idx="4">
                  <c:v>284</c:v>
                </c:pt>
                <c:pt idx="5">
                  <c:v>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C-48C2-91A4-53F1668E82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85815856"/>
        <c:axId val="785717264"/>
      </c:barChart>
      <c:catAx>
        <c:axId val="785815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5717264"/>
        <c:crosses val="autoZero"/>
        <c:auto val="1"/>
        <c:lblAlgn val="ctr"/>
        <c:lblOffset val="100"/>
        <c:noMultiLvlLbl val="0"/>
      </c:catAx>
      <c:valAx>
        <c:axId val="785717264"/>
        <c:scaling>
          <c:orientation val="minMax"/>
          <c:max val="422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78581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bg1">
              <a:lumMod val="25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4829998134064"/>
          <c:y val="3.3930941447695685E-2"/>
          <c:w val="0.51272182806514477"/>
          <c:h val="0.950216985113148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n=1500</c:v>
                </c:pt>
              </c:strCache>
            </c:strRef>
          </c:tx>
          <c:spPr>
            <a:solidFill>
              <a:srgbClr val="8383D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0.16566043965575947"/>
                  <c:y val="4.720931571985236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9-478B-BF2E-0DD01C691FD3}"/>
                </c:ext>
              </c:extLst>
            </c:dLbl>
            <c:dLbl>
              <c:idx val="3"/>
              <c:layout>
                <c:manualLayout>
                  <c:x val="-0.15360063871242732"/>
                  <c:y val="2.3604657859926184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89-478B-BF2E-0DD01C691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Täysin työpaikalla</c:v>
                </c:pt>
                <c:pt idx="1">
                  <c:v>etänä 1 pv/vko tai harvemmin</c:v>
                </c:pt>
                <c:pt idx="2">
                  <c:v>etänä 2-3 pv/vko</c:v>
                </c:pt>
                <c:pt idx="3">
                  <c:v>etänä 4-5 pv/vko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782</c:v>
                </c:pt>
                <c:pt idx="1">
                  <c:v>292</c:v>
                </c:pt>
                <c:pt idx="2">
                  <c:v>225</c:v>
                </c:pt>
                <c:pt idx="3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9-478B-BF2E-0DD01C691F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785815856"/>
        <c:axId val="785717264"/>
      </c:barChart>
      <c:catAx>
        <c:axId val="785815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5717264"/>
        <c:crosses val="autoZero"/>
        <c:auto val="1"/>
        <c:lblAlgn val="ctr"/>
        <c:lblOffset val="100"/>
        <c:noMultiLvlLbl val="0"/>
      </c:catAx>
      <c:valAx>
        <c:axId val="785717264"/>
        <c:scaling>
          <c:orientation val="minMax"/>
          <c:max val="800"/>
          <c:min val="0"/>
        </c:scaling>
        <c:delete val="1"/>
        <c:axPos val="t"/>
        <c:numFmt formatCode="###0" sourceLinked="1"/>
        <c:majorTickMark val="out"/>
        <c:minorTickMark val="none"/>
        <c:tickLblPos val="nextTo"/>
        <c:crossAx val="78581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bg1">
              <a:lumMod val="25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36426390714871"/>
          <c:y val="0.14227430750339101"/>
          <c:w val="0.56388026888147691"/>
          <c:h val="0.81102361595463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8"/>
                <c:pt idx="0">
                  <c:v>Työkavereiden tapaaminen helpottaa sopeutumista arkeen loman jälkeen.</c:v>
                </c:pt>
                <c:pt idx="1">
                  <c:v>Työhön paluu lomalta tuntuu helpommalta, kun näen työkaverini.</c:v>
                </c:pt>
                <c:pt idx="2">
                  <c:v>Töihin on kiva palata, kun saa olla työroolissa.</c:v>
                </c:pt>
                <c:pt idx="3">
                  <c:v>Lomaltapaluu olisi minulle vaikeampaa ilman työkavereita.</c:v>
                </c:pt>
                <c:pt idx="4">
                  <c:v>Työhön palaaminen tuo mukanaan myös iloa ja odotuksen tunteen.</c:v>
                </c:pt>
                <c:pt idx="5">
                  <c:v>Odotan innolla työkavereiden näkemistä lomalta palattuani.</c:v>
                </c:pt>
                <c:pt idx="6">
                  <c:v>Lomalta palaaminen tuntuu raskaalta ja aiheuttaa minulle stressiä.</c:v>
                </c:pt>
                <c:pt idx="7">
                  <c:v>Koen stressiä ajatellessani palaamista työyhteisöön loman jälkeen.</c:v>
                </c:pt>
              </c:strCache>
              <c:extLst/>
            </c:strRef>
          </c:cat>
          <c:val>
            <c:numRef>
              <c:f>Sheet1!$B$2:$B$11</c:f>
              <c:numCache>
                <c:formatCode>###0%</c:formatCode>
                <c:ptCount val="8"/>
                <c:pt idx="0">
                  <c:v>0.25161133035799949</c:v>
                </c:pt>
                <c:pt idx="1">
                  <c:v>0.22191944010256393</c:v>
                </c:pt>
                <c:pt idx="2">
                  <c:v>0.18513377105990958</c:v>
                </c:pt>
                <c:pt idx="3">
                  <c:v>0.25745765886911282</c:v>
                </c:pt>
                <c:pt idx="4">
                  <c:v>0.15092972676634367</c:v>
                </c:pt>
                <c:pt idx="5">
                  <c:v>0.17514944874330202</c:v>
                </c:pt>
                <c:pt idx="6">
                  <c:v>0.18414062875734083</c:v>
                </c:pt>
                <c:pt idx="7">
                  <c:v>0.16158952464368481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740-447A-8E36-59FAA067DF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Melko samaa mieltä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8"/>
                <c:pt idx="0">
                  <c:v>Työkavereiden tapaaminen helpottaa sopeutumista arkeen loman jälkeen.</c:v>
                </c:pt>
                <c:pt idx="1">
                  <c:v>Työhön paluu lomalta tuntuu helpommalta, kun näen työkaverini.</c:v>
                </c:pt>
                <c:pt idx="2">
                  <c:v>Töihin on kiva palata, kun saa olla työroolissa.</c:v>
                </c:pt>
                <c:pt idx="3">
                  <c:v>Lomaltapaluu olisi minulle vaikeampaa ilman työkavereita.</c:v>
                </c:pt>
                <c:pt idx="4">
                  <c:v>Työhön palaaminen tuo mukanaan myös iloa ja odotuksen tunteen.</c:v>
                </c:pt>
                <c:pt idx="5">
                  <c:v>Odotan innolla työkavereiden näkemistä lomalta palattuani.</c:v>
                </c:pt>
                <c:pt idx="6">
                  <c:v>Lomalta palaaminen tuntuu raskaalta ja aiheuttaa minulle stressiä.</c:v>
                </c:pt>
                <c:pt idx="7">
                  <c:v>Koen stressiä ajatellessani palaamista työyhteisöön loman jälkeen.</c:v>
                </c:pt>
              </c:strCache>
              <c:extLst/>
            </c:strRef>
          </c:cat>
          <c:val>
            <c:numRef>
              <c:f>Sheet1!$C$2:$C$11</c:f>
              <c:numCache>
                <c:formatCode>###0%</c:formatCode>
                <c:ptCount val="8"/>
                <c:pt idx="0">
                  <c:v>0.45326840337040736</c:v>
                </c:pt>
                <c:pt idx="1">
                  <c:v>0.45467895249090889</c:v>
                </c:pt>
                <c:pt idx="2">
                  <c:v>0.45317577798308717</c:v>
                </c:pt>
                <c:pt idx="3">
                  <c:v>0.35434008630344749</c:v>
                </c:pt>
                <c:pt idx="4">
                  <c:v>0.45039383183987902</c:v>
                </c:pt>
                <c:pt idx="5">
                  <c:v>0.39935099772879445</c:v>
                </c:pt>
                <c:pt idx="6">
                  <c:v>0.30245049500512761</c:v>
                </c:pt>
                <c:pt idx="7">
                  <c:v>0.27187166283971886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740-447A-8E36-59FAA067DF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Melko eri mieltä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8"/>
                <c:pt idx="0">
                  <c:v>Työkavereiden tapaaminen helpottaa sopeutumista arkeen loman jälkeen.</c:v>
                </c:pt>
                <c:pt idx="1">
                  <c:v>Työhön paluu lomalta tuntuu helpommalta, kun näen työkaverini.</c:v>
                </c:pt>
                <c:pt idx="2">
                  <c:v>Töihin on kiva palata, kun saa olla työroolissa.</c:v>
                </c:pt>
                <c:pt idx="3">
                  <c:v>Lomaltapaluu olisi minulle vaikeampaa ilman työkavereita.</c:v>
                </c:pt>
                <c:pt idx="4">
                  <c:v>Työhön palaaminen tuo mukanaan myös iloa ja odotuksen tunteen.</c:v>
                </c:pt>
                <c:pt idx="5">
                  <c:v>Odotan innolla työkavereiden näkemistä lomalta palattuani.</c:v>
                </c:pt>
                <c:pt idx="6">
                  <c:v>Lomalta palaaminen tuntuu raskaalta ja aiheuttaa minulle stressiä.</c:v>
                </c:pt>
                <c:pt idx="7">
                  <c:v>Koen stressiä ajatellessani palaamista työyhteisöön loman jälkeen.</c:v>
                </c:pt>
              </c:strCache>
              <c:extLst/>
            </c:strRef>
          </c:cat>
          <c:val>
            <c:numRef>
              <c:f>Sheet1!$D$2:$D$11</c:f>
              <c:numCache>
                <c:formatCode>###0%</c:formatCode>
                <c:ptCount val="8"/>
                <c:pt idx="0">
                  <c:v>0.14338845222276603</c:v>
                </c:pt>
                <c:pt idx="1">
                  <c:v>0.15401389125012119</c:v>
                </c:pt>
                <c:pt idx="2">
                  <c:v>0.21209569528045358</c:v>
                </c:pt>
                <c:pt idx="3">
                  <c:v>0.19592463259478479</c:v>
                </c:pt>
                <c:pt idx="4">
                  <c:v>0.24673714416171738</c:v>
                </c:pt>
                <c:pt idx="5">
                  <c:v>0.24524295659240625</c:v>
                </c:pt>
                <c:pt idx="6">
                  <c:v>0.32833378256618012</c:v>
                </c:pt>
                <c:pt idx="7">
                  <c:v>0.32597251390408433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740-447A-8E36-59FAA067DF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8"/>
                <c:pt idx="0">
                  <c:v>Työkavereiden tapaaminen helpottaa sopeutumista arkeen loman jälkeen.</c:v>
                </c:pt>
                <c:pt idx="1">
                  <c:v>Työhön paluu lomalta tuntuu helpommalta, kun näen työkaverini.</c:v>
                </c:pt>
                <c:pt idx="2">
                  <c:v>Töihin on kiva palata, kun saa olla työroolissa.</c:v>
                </c:pt>
                <c:pt idx="3">
                  <c:v>Lomaltapaluu olisi minulle vaikeampaa ilman työkavereita.</c:v>
                </c:pt>
                <c:pt idx="4">
                  <c:v>Työhön palaaminen tuo mukanaan myös iloa ja odotuksen tunteen.</c:v>
                </c:pt>
                <c:pt idx="5">
                  <c:v>Odotan innolla työkavereiden näkemistä lomalta palattuani.</c:v>
                </c:pt>
                <c:pt idx="6">
                  <c:v>Lomalta palaaminen tuntuu raskaalta ja aiheuttaa minulle stressiä.</c:v>
                </c:pt>
                <c:pt idx="7">
                  <c:v>Koen stressiä ajatellessani palaamista työyhteisöön loman jälkeen.</c:v>
                </c:pt>
              </c:strCache>
              <c:extLst/>
            </c:strRef>
          </c:cat>
          <c:val>
            <c:numRef>
              <c:f>Sheet1!$E$2:$E$11</c:f>
              <c:numCache>
                <c:formatCode>###0%</c:formatCode>
                <c:ptCount val="8"/>
                <c:pt idx="0">
                  <c:v>8.489752112129885E-2</c:v>
                </c:pt>
                <c:pt idx="1">
                  <c:v>9.3522712395977106E-2</c:v>
                </c:pt>
                <c:pt idx="2">
                  <c:v>9.7238038274586602E-2</c:v>
                </c:pt>
                <c:pt idx="3">
                  <c:v>0.1023637363630381</c:v>
                </c:pt>
                <c:pt idx="4">
                  <c:v>0.11066107443566355</c:v>
                </c:pt>
                <c:pt idx="5">
                  <c:v>0.119028768815006</c:v>
                </c:pt>
                <c:pt idx="6">
                  <c:v>0.16090399459477642</c:v>
                </c:pt>
                <c:pt idx="7">
                  <c:v>0.19610910945951801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B740-447A-8E36-59FAA067DF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8"/>
                <c:pt idx="0">
                  <c:v>Työkavereiden tapaaminen helpottaa sopeutumista arkeen loman jälkeen.</c:v>
                </c:pt>
                <c:pt idx="1">
                  <c:v>Työhön paluu lomalta tuntuu helpommalta, kun näen työkaverini.</c:v>
                </c:pt>
                <c:pt idx="2">
                  <c:v>Töihin on kiva palata, kun saa olla työroolissa.</c:v>
                </c:pt>
                <c:pt idx="3">
                  <c:v>Lomaltapaluu olisi minulle vaikeampaa ilman työkavereita.</c:v>
                </c:pt>
                <c:pt idx="4">
                  <c:v>Työhön palaaminen tuo mukanaan myös iloa ja odotuksen tunteen.</c:v>
                </c:pt>
                <c:pt idx="5">
                  <c:v>Odotan innolla työkavereiden näkemistä lomalta palattuani.</c:v>
                </c:pt>
                <c:pt idx="6">
                  <c:v>Lomalta palaaminen tuntuu raskaalta ja aiheuttaa minulle stressiä.</c:v>
                </c:pt>
                <c:pt idx="7">
                  <c:v>Koen stressiä ajatellessani palaamista työyhteisöön loman jälkeen.</c:v>
                </c:pt>
              </c:strCache>
              <c:extLst/>
            </c:strRef>
          </c:cat>
          <c:val>
            <c:numRef>
              <c:f>Sheet1!$F$2:$F$11</c:f>
              <c:numCache>
                <c:formatCode>###0%</c:formatCode>
                <c:ptCount val="8"/>
                <c:pt idx="0">
                  <c:v>6.6834292927524783E-2</c:v>
                </c:pt>
                <c:pt idx="1">
                  <c:v>7.5865003760425681E-2</c:v>
                </c:pt>
                <c:pt idx="2">
                  <c:v>5.2356717401959303E-2</c:v>
                </c:pt>
                <c:pt idx="3">
                  <c:v>8.9913885869615656E-2</c:v>
                </c:pt>
                <c:pt idx="4">
                  <c:v>4.1278222796392823E-2</c:v>
                </c:pt>
                <c:pt idx="5">
                  <c:v>6.1227828120489637E-2</c:v>
                </c:pt>
                <c:pt idx="6">
                  <c:v>2.4171099076574505E-2</c:v>
                </c:pt>
                <c:pt idx="7">
                  <c:v>4.4457189152993237E-2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740-447A-8E36-59FAA067DF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443054719"/>
        <c:axId val="443057631"/>
      </c:barChart>
      <c:catAx>
        <c:axId val="44305471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443057631"/>
        <c:crosses val="autoZero"/>
        <c:auto val="1"/>
        <c:lblAlgn val="ctr"/>
        <c:lblOffset val="100"/>
        <c:noMultiLvlLbl val="0"/>
      </c:catAx>
      <c:valAx>
        <c:axId val="443057631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44305471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</c:legendEntry>
      <c:layout>
        <c:manualLayout>
          <c:xMode val="edge"/>
          <c:yMode val="edge"/>
          <c:x val="6.458573237988556E-2"/>
          <c:y val="0"/>
          <c:w val="0.87747003741205243"/>
          <c:h val="4.6175764217495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34153532703906"/>
          <c:y val="0.14227430750339101"/>
          <c:w val="0.46923886293299188"/>
          <c:h val="0.81102361595463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Työystävät tukevat toisiaan työssään.</c:v>
                </c:pt>
                <c:pt idx="1">
                  <c:v>Hyvät suhteet työystävien kanssa parantavat yhteistyötä ja työn sujuvuutta.</c:v>
                </c:pt>
                <c:pt idx="2">
                  <c:v>Työystävät tekevät työnteosta mielekkäämpää.</c:v>
                </c:pt>
                <c:pt idx="3">
                  <c:v>Työystävien läsnäolo vähentää stressiä työpäivän aikana.</c:v>
                </c:pt>
                <c:pt idx="4">
                  <c:v>Vahva yhteishenki työystävien kesken edistää organisaation menestymistä.</c:v>
                </c:pt>
                <c:pt idx="5">
                  <c:v>Työystävien tuki lisää työmotivaatiota ja sitoutumista organisaatioon.</c:v>
                </c:pt>
                <c:pt idx="6">
                  <c:v>Työystävien kanssa rakennettu hyvä ilmapiiri lisää asiakastyytyväisyyttä.</c:v>
                </c:pt>
                <c:pt idx="7">
                  <c:v>Luottamus työystävien välillä nopeuttaa päätöksentekoa ja työn etenemistä.</c:v>
                </c:pt>
                <c:pt idx="8">
                  <c:v>Työystävien kanssa työskentely parantaa työn laatua.</c:v>
                </c:pt>
                <c:pt idx="9">
                  <c:v>Työystävien kanssa työskentely tehostaa työskentelyä.</c:v>
                </c:pt>
                <c:pt idx="10">
                  <c:v>Hyvät suhteet työystävien kanssa vähentävät virheitä, poissaoloja ja henkilöstön vaihtuvuutta.</c:v>
                </c:pt>
                <c:pt idx="11">
                  <c:v>Työystävät ovat yksi tärkeimmistä syistä, miksi työpaikalle halutaan tulla.</c:v>
                </c:pt>
              </c:strCache>
            </c:strRef>
          </c:cat>
          <c:val>
            <c:numRef>
              <c:f>Sheet1!$B$2:$B$13</c:f>
              <c:numCache>
                <c:formatCode>###0%</c:formatCode>
                <c:ptCount val="12"/>
                <c:pt idx="0">
                  <c:v>0.62283511985309792</c:v>
                </c:pt>
                <c:pt idx="1">
                  <c:v>0.54697178422940729</c:v>
                </c:pt>
                <c:pt idx="2">
                  <c:v>0.55313088410334876</c:v>
                </c:pt>
                <c:pt idx="3">
                  <c:v>0.47504668451662929</c:v>
                </c:pt>
                <c:pt idx="4">
                  <c:v>0.49564142972404951</c:v>
                </c:pt>
                <c:pt idx="5">
                  <c:v>0.46020085135121341</c:v>
                </c:pt>
                <c:pt idx="6">
                  <c:v>0.49387202213699638</c:v>
                </c:pt>
                <c:pt idx="7">
                  <c:v>0.46443957251641604</c:v>
                </c:pt>
                <c:pt idx="8">
                  <c:v>0.42375256457451099</c:v>
                </c:pt>
                <c:pt idx="9">
                  <c:v>0.39993788188596902</c:v>
                </c:pt>
                <c:pt idx="10">
                  <c:v>0.43031749761483828</c:v>
                </c:pt>
                <c:pt idx="11">
                  <c:v>0.31015607620951319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0-447A-8E36-59FAA067DF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Melko samaa mieltä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Työystävät tukevat toisiaan työssään.</c:v>
                </c:pt>
                <c:pt idx="1">
                  <c:v>Hyvät suhteet työystävien kanssa parantavat yhteistyötä ja työn sujuvuutta.</c:v>
                </c:pt>
                <c:pt idx="2">
                  <c:v>Työystävät tekevät työnteosta mielekkäämpää.</c:v>
                </c:pt>
                <c:pt idx="3">
                  <c:v>Työystävien läsnäolo vähentää stressiä työpäivän aikana.</c:v>
                </c:pt>
                <c:pt idx="4">
                  <c:v>Vahva yhteishenki työystävien kesken edistää organisaation menestymistä.</c:v>
                </c:pt>
                <c:pt idx="5">
                  <c:v>Työystävien tuki lisää työmotivaatiota ja sitoutumista organisaatioon.</c:v>
                </c:pt>
                <c:pt idx="6">
                  <c:v>Työystävien kanssa rakennettu hyvä ilmapiiri lisää asiakastyytyväisyyttä.</c:v>
                </c:pt>
                <c:pt idx="7">
                  <c:v>Luottamus työystävien välillä nopeuttaa päätöksentekoa ja työn etenemistä.</c:v>
                </c:pt>
                <c:pt idx="8">
                  <c:v>Työystävien kanssa työskentely parantaa työn laatua.</c:v>
                </c:pt>
                <c:pt idx="9">
                  <c:v>Työystävien kanssa työskentely tehostaa työskentelyä.</c:v>
                </c:pt>
                <c:pt idx="10">
                  <c:v>Hyvät suhteet työystävien kanssa vähentävät virheitä, poissaoloja ja henkilöstön vaihtuvuutta.</c:v>
                </c:pt>
                <c:pt idx="11">
                  <c:v>Työystävät ovat yksi tärkeimmistä syistä, miksi työpaikalle halutaan tulla.</c:v>
                </c:pt>
              </c:strCache>
            </c:strRef>
          </c:cat>
          <c:val>
            <c:numRef>
              <c:f>Sheet1!$C$2:$C$13</c:f>
              <c:numCache>
                <c:formatCode>###0%</c:formatCode>
                <c:ptCount val="12"/>
                <c:pt idx="0">
                  <c:v>0.31188918768837903</c:v>
                </c:pt>
                <c:pt idx="1">
                  <c:v>0.36820632188111496</c:v>
                </c:pt>
                <c:pt idx="2">
                  <c:v>0.34473409906423319</c:v>
                </c:pt>
                <c:pt idx="3">
                  <c:v>0.40441731578325074</c:v>
                </c:pt>
                <c:pt idx="4">
                  <c:v>0.37632519477676651</c:v>
                </c:pt>
                <c:pt idx="5">
                  <c:v>0.40948005865665527</c:v>
                </c:pt>
                <c:pt idx="6">
                  <c:v>0.36982491664535011</c:v>
                </c:pt>
                <c:pt idx="7">
                  <c:v>0.39633966417480826</c:v>
                </c:pt>
                <c:pt idx="8">
                  <c:v>0.41948079599583971</c:v>
                </c:pt>
                <c:pt idx="9">
                  <c:v>0.42098699546807028</c:v>
                </c:pt>
                <c:pt idx="10">
                  <c:v>0.38429867899222181</c:v>
                </c:pt>
                <c:pt idx="11">
                  <c:v>0.43763944936396854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40-447A-8E36-59FAA067DF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Melko eri mieltä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Työystävät tukevat toisiaan työssään.</c:v>
                </c:pt>
                <c:pt idx="1">
                  <c:v>Hyvät suhteet työystävien kanssa parantavat yhteistyötä ja työn sujuvuutta.</c:v>
                </c:pt>
                <c:pt idx="2">
                  <c:v>Työystävät tekevät työnteosta mielekkäämpää.</c:v>
                </c:pt>
                <c:pt idx="3">
                  <c:v>Työystävien läsnäolo vähentää stressiä työpäivän aikana.</c:v>
                </c:pt>
                <c:pt idx="4">
                  <c:v>Vahva yhteishenki työystävien kesken edistää organisaation menestymistä.</c:v>
                </c:pt>
                <c:pt idx="5">
                  <c:v>Työystävien tuki lisää työmotivaatiota ja sitoutumista organisaatioon.</c:v>
                </c:pt>
                <c:pt idx="6">
                  <c:v>Työystävien kanssa rakennettu hyvä ilmapiiri lisää asiakastyytyväisyyttä.</c:v>
                </c:pt>
                <c:pt idx="7">
                  <c:v>Luottamus työystävien välillä nopeuttaa päätöksentekoa ja työn etenemistä.</c:v>
                </c:pt>
                <c:pt idx="8">
                  <c:v>Työystävien kanssa työskentely parantaa työn laatua.</c:v>
                </c:pt>
                <c:pt idx="9">
                  <c:v>Työystävien kanssa työskentely tehostaa työskentelyä.</c:v>
                </c:pt>
                <c:pt idx="10">
                  <c:v>Hyvät suhteet työystävien kanssa vähentävät virheitä, poissaoloja ja henkilöstön vaihtuvuutta.</c:v>
                </c:pt>
                <c:pt idx="11">
                  <c:v>Työystävät ovat yksi tärkeimmistä syistä, miksi työpaikalle halutaan tulla.</c:v>
                </c:pt>
              </c:strCache>
            </c:strRef>
          </c:cat>
          <c:val>
            <c:numRef>
              <c:f>Sheet1!$D$2:$D$13</c:f>
              <c:numCache>
                <c:formatCode>###0%</c:formatCode>
                <c:ptCount val="12"/>
                <c:pt idx="0">
                  <c:v>2.0967676451312568E-2</c:v>
                </c:pt>
                <c:pt idx="1">
                  <c:v>2.6010748145694262E-2</c:v>
                </c:pt>
                <c:pt idx="2">
                  <c:v>4.0241608641813705E-2</c:v>
                </c:pt>
                <c:pt idx="3">
                  <c:v>4.2426230781993556E-2</c:v>
                </c:pt>
                <c:pt idx="4">
                  <c:v>4.2978287892215493E-2</c:v>
                </c:pt>
                <c:pt idx="5">
                  <c:v>5.2330412845753932E-2</c:v>
                </c:pt>
                <c:pt idx="6">
                  <c:v>4.4933914965513855E-2</c:v>
                </c:pt>
                <c:pt idx="7">
                  <c:v>4.3580023704556804E-2</c:v>
                </c:pt>
                <c:pt idx="8">
                  <c:v>5.5288251029885653E-2</c:v>
                </c:pt>
                <c:pt idx="9">
                  <c:v>7.0741955066850132E-2</c:v>
                </c:pt>
                <c:pt idx="10">
                  <c:v>6.6520500317662198E-2</c:v>
                </c:pt>
                <c:pt idx="11">
                  <c:v>0.12042545369075834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40-447A-8E36-59FAA067DF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Työystävät tukevat toisiaan työssään.</c:v>
                </c:pt>
                <c:pt idx="1">
                  <c:v>Hyvät suhteet työystävien kanssa parantavat yhteistyötä ja työn sujuvuutta.</c:v>
                </c:pt>
                <c:pt idx="2">
                  <c:v>Työystävät tekevät työnteosta mielekkäämpää.</c:v>
                </c:pt>
                <c:pt idx="3">
                  <c:v>Työystävien läsnäolo vähentää stressiä työpäivän aikana.</c:v>
                </c:pt>
                <c:pt idx="4">
                  <c:v>Vahva yhteishenki työystävien kesken edistää organisaation menestymistä.</c:v>
                </c:pt>
                <c:pt idx="5">
                  <c:v>Työystävien tuki lisää työmotivaatiota ja sitoutumista organisaatioon.</c:v>
                </c:pt>
                <c:pt idx="6">
                  <c:v>Työystävien kanssa rakennettu hyvä ilmapiiri lisää asiakastyytyväisyyttä.</c:v>
                </c:pt>
                <c:pt idx="7">
                  <c:v>Luottamus työystävien välillä nopeuttaa päätöksentekoa ja työn etenemistä.</c:v>
                </c:pt>
                <c:pt idx="8">
                  <c:v>Työystävien kanssa työskentely parantaa työn laatua.</c:v>
                </c:pt>
                <c:pt idx="9">
                  <c:v>Työystävien kanssa työskentely tehostaa työskentelyä.</c:v>
                </c:pt>
                <c:pt idx="10">
                  <c:v>Hyvät suhteet työystävien kanssa vähentävät virheitä, poissaoloja ja henkilöstön vaihtuvuutta.</c:v>
                </c:pt>
                <c:pt idx="11">
                  <c:v>Työystävät ovat yksi tärkeimmistä syistä, miksi työpaikalle halutaan tulla.</c:v>
                </c:pt>
              </c:strCache>
            </c:strRef>
          </c:cat>
          <c:val>
            <c:numRef>
              <c:f>Sheet1!$E$2:$E$13</c:f>
              <c:numCache>
                <c:formatCode>###0%</c:formatCode>
                <c:ptCount val="12"/>
                <c:pt idx="0">
                  <c:v>1.1230874816307291E-2</c:v>
                </c:pt>
                <c:pt idx="1">
                  <c:v>1.7059285190056107E-2</c:v>
                </c:pt>
                <c:pt idx="2">
                  <c:v>1.9638229632308636E-2</c:v>
                </c:pt>
                <c:pt idx="3">
                  <c:v>2.0870537944147231E-2</c:v>
                </c:pt>
                <c:pt idx="4">
                  <c:v>1.6959198945930721E-2</c:v>
                </c:pt>
                <c:pt idx="5">
                  <c:v>1.7629706049233213E-2</c:v>
                </c:pt>
                <c:pt idx="6">
                  <c:v>1.4673241052728324E-2</c:v>
                </c:pt>
                <c:pt idx="7">
                  <c:v>1.6283408957818841E-2</c:v>
                </c:pt>
                <c:pt idx="8">
                  <c:v>2.0131296220101312E-2</c:v>
                </c:pt>
                <c:pt idx="9">
                  <c:v>2.0696147476274244E-2</c:v>
                </c:pt>
                <c:pt idx="10">
                  <c:v>2.4995535496003661E-2</c:v>
                </c:pt>
                <c:pt idx="11">
                  <c:v>4.5880986146926699E-2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40-447A-8E36-59FAA067DF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Työystävät tukevat toisiaan työssään.</c:v>
                </c:pt>
                <c:pt idx="1">
                  <c:v>Hyvät suhteet työystävien kanssa parantavat yhteistyötä ja työn sujuvuutta.</c:v>
                </c:pt>
                <c:pt idx="2">
                  <c:v>Työystävät tekevät työnteosta mielekkäämpää.</c:v>
                </c:pt>
                <c:pt idx="3">
                  <c:v>Työystävien läsnäolo vähentää stressiä työpäivän aikana.</c:v>
                </c:pt>
                <c:pt idx="4">
                  <c:v>Vahva yhteishenki työystävien kesken edistää organisaation menestymistä.</c:v>
                </c:pt>
                <c:pt idx="5">
                  <c:v>Työystävien tuki lisää työmotivaatiota ja sitoutumista organisaatioon.</c:v>
                </c:pt>
                <c:pt idx="6">
                  <c:v>Työystävien kanssa rakennettu hyvä ilmapiiri lisää asiakastyytyväisyyttä.</c:v>
                </c:pt>
                <c:pt idx="7">
                  <c:v>Luottamus työystävien välillä nopeuttaa päätöksentekoa ja työn etenemistä.</c:v>
                </c:pt>
                <c:pt idx="8">
                  <c:v>Työystävien kanssa työskentely parantaa työn laatua.</c:v>
                </c:pt>
                <c:pt idx="9">
                  <c:v>Työystävien kanssa työskentely tehostaa työskentelyä.</c:v>
                </c:pt>
                <c:pt idx="10">
                  <c:v>Hyvät suhteet työystävien kanssa vähentävät virheitä, poissaoloja ja henkilöstön vaihtuvuutta.</c:v>
                </c:pt>
                <c:pt idx="11">
                  <c:v>Työystävät ovat yksi tärkeimmistä syistä, miksi työpaikalle halutaan tulla.</c:v>
                </c:pt>
              </c:strCache>
            </c:strRef>
          </c:cat>
          <c:val>
            <c:numRef>
              <c:f>Sheet1!$F$2:$F$13</c:f>
              <c:numCache>
                <c:formatCode>###0%</c:formatCode>
                <c:ptCount val="12"/>
                <c:pt idx="0">
                  <c:v>3.3077141190897386E-2</c:v>
                </c:pt>
                <c:pt idx="1">
                  <c:v>4.1751860553723354E-2</c:v>
                </c:pt>
                <c:pt idx="2">
                  <c:v>4.2255178558291459E-2</c:v>
                </c:pt>
                <c:pt idx="3">
                  <c:v>5.7239230973976964E-2</c:v>
                </c:pt>
                <c:pt idx="4">
                  <c:v>6.8095888661035484E-2</c:v>
                </c:pt>
                <c:pt idx="5">
                  <c:v>6.0358971097141986E-2</c:v>
                </c:pt>
                <c:pt idx="6">
                  <c:v>7.6695905199408554E-2</c:v>
                </c:pt>
                <c:pt idx="7">
                  <c:v>7.9357330646398175E-2</c:v>
                </c:pt>
                <c:pt idx="8">
                  <c:v>8.1347092179660768E-2</c:v>
                </c:pt>
                <c:pt idx="9">
                  <c:v>8.7637020102834848E-2</c:v>
                </c:pt>
                <c:pt idx="10">
                  <c:v>9.3867787579273027E-2</c:v>
                </c:pt>
                <c:pt idx="11">
                  <c:v>8.5898034588832536E-2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40-447A-8E36-59FAA067DF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443054719"/>
        <c:axId val="443057631"/>
      </c:barChart>
      <c:catAx>
        <c:axId val="44305471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443057631"/>
        <c:crosses val="autoZero"/>
        <c:auto val="1"/>
        <c:lblAlgn val="ctr"/>
        <c:lblOffset val="100"/>
        <c:noMultiLvlLbl val="0"/>
      </c:catAx>
      <c:valAx>
        <c:axId val="443057631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44305471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</c:legendEntry>
      <c:layout>
        <c:manualLayout>
          <c:xMode val="edge"/>
          <c:yMode val="edge"/>
          <c:x val="6.458573237988556E-2"/>
          <c:y val="0"/>
          <c:w val="0.87747003741205243"/>
          <c:h val="4.6175764217495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404812172688874"/>
          <c:y val="9.2586843646208533E-2"/>
          <c:w val="0.29273226698046839"/>
          <c:h val="0.889081816658578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Kaikki, n=1500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Luottamuksen syntyminen</c:v>
                </c:pt>
                <c:pt idx="1">
                  <c:v>Naurua yhdessä, eli samanlainen huumorintaju</c:v>
                </c:pt>
                <c:pt idx="2">
                  <c:v>Yhteinen kemia</c:v>
                </c:pt>
                <c:pt idx="3">
                  <c:v>Vastavuoroinen kuunteleminen ja tuki</c:v>
                </c:pt>
                <c:pt idx="4">
                  <c:v>Avoimuus ja vilpittömyys</c:v>
                </c:pt>
                <c:pt idx="5">
                  <c:v>Samanlainen arvomaailma ja asenteet</c:v>
                </c:pt>
                <c:pt idx="6">
                  <c:v>Aito kiinnostus toisesta ihmisestä</c:v>
                </c:pt>
                <c:pt idx="7">
                  <c:v>Yhteiset kokemukset tai tilanteet töissä</c:v>
                </c:pt>
                <c:pt idx="8">
                  <c:v>Työn ulkopuolisista aiheista keskustelu</c:v>
                </c:pt>
                <c:pt idx="9">
                  <c:v>Yhdessä työskentelyyn sitoutuminen ja vastuun kantaminen</c:v>
                </c:pt>
                <c:pt idx="10">
                  <c:v>Fyysistä läsnäoloa työpaikalla</c:v>
                </c:pt>
                <c:pt idx="11">
                  <c:v>Samanlainen persoonallisuus</c:v>
                </c:pt>
                <c:pt idx="12">
                  <c:v>Riittävästi aikaa kaksistaan tai pienessä ryhmässä tapahtuvaan keskusteluun</c:v>
                </c:pt>
                <c:pt idx="13">
                  <c:v>Yhdessä vietetty aika myös työajan ulkopuolella</c:v>
                </c:pt>
                <c:pt idx="14">
                  <c:v>Samanlainen elämäntilanne tai ikä</c:v>
                </c:pt>
                <c:pt idx="15">
                  <c:v>Pitkä yhteinen työhistoria</c:v>
                </c:pt>
                <c:pt idx="16">
                  <c:v>En osaa sanoa</c:v>
                </c:pt>
              </c:strCache>
            </c:strRef>
          </c:cat>
          <c:val>
            <c:numRef>
              <c:f>Sheet1!$B$2:$B$18</c:f>
              <c:numCache>
                <c:formatCode>###0%</c:formatCode>
                <c:ptCount val="17"/>
                <c:pt idx="0">
                  <c:v>0.49286444587895373</c:v>
                </c:pt>
                <c:pt idx="1">
                  <c:v>0.44207917930403018</c:v>
                </c:pt>
                <c:pt idx="2">
                  <c:v>0.39972262102451978</c:v>
                </c:pt>
                <c:pt idx="3">
                  <c:v>0.34773084436434226</c:v>
                </c:pt>
                <c:pt idx="4">
                  <c:v>0.32983768344733266</c:v>
                </c:pt>
                <c:pt idx="5">
                  <c:v>0.31823472830844091</c:v>
                </c:pt>
                <c:pt idx="6">
                  <c:v>0.27009780938903794</c:v>
                </c:pt>
                <c:pt idx="7">
                  <c:v>0.26005371471106636</c:v>
                </c:pt>
                <c:pt idx="8">
                  <c:v>0.23293303439084206</c:v>
                </c:pt>
                <c:pt idx="9">
                  <c:v>0.19513318162666565</c:v>
                </c:pt>
                <c:pt idx="10">
                  <c:v>0.18621172435084646</c:v>
                </c:pt>
                <c:pt idx="11">
                  <c:v>0.17157225623230118</c:v>
                </c:pt>
                <c:pt idx="12">
                  <c:v>0.14790225381182473</c:v>
                </c:pt>
                <c:pt idx="13">
                  <c:v>0.11228453418185631</c:v>
                </c:pt>
                <c:pt idx="14">
                  <c:v>9.3212426735593393E-2</c:v>
                </c:pt>
                <c:pt idx="15">
                  <c:v>6.3840121760852866E-2</c:v>
                </c:pt>
                <c:pt idx="16">
                  <c:v>2.3549712157021067E-2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A-4373-80B1-5D5C12DE8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3054719"/>
        <c:axId val="443057631"/>
      </c:barChart>
      <c:catAx>
        <c:axId val="443054719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43057631"/>
        <c:crosses val="autoZero"/>
        <c:auto val="1"/>
        <c:lblAlgn val="ctr"/>
        <c:lblOffset val="100"/>
        <c:noMultiLvlLbl val="0"/>
      </c:catAx>
      <c:valAx>
        <c:axId val="443057631"/>
        <c:scaling>
          <c:orientation val="minMax"/>
          <c:max val="0.60000000000000009"/>
          <c:min val="0"/>
        </c:scaling>
        <c:delete val="1"/>
        <c:axPos val="t"/>
        <c:numFmt formatCode="0%" sourceLinked="0"/>
        <c:majorTickMark val="none"/>
        <c:minorTickMark val="none"/>
        <c:tickLblPos val="nextTo"/>
        <c:crossAx val="443054719"/>
        <c:crosses val="autoZero"/>
        <c:crossBetween val="between"/>
        <c:majorUnit val="0.1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>
              <a:solidFill>
                <a:srgbClr val="323232"/>
              </a:solidFill>
              <a:latin typeface="Work Sans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solidFill>
                <a:srgbClr val="323232"/>
              </a:solidFill>
              <a:latin typeface="Work San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433D9-5145-43C8-8C40-A0D26E68F2F7}" type="slidenum">
              <a:rPr lang="fi-FI" sz="800" smtClean="0">
                <a:solidFill>
                  <a:srgbClr val="323232"/>
                </a:solidFill>
                <a:latin typeface="Work Sans" pitchFamily="2" charset="0"/>
              </a:rPr>
              <a:t>‹#›</a:t>
            </a:fld>
            <a:endParaRPr lang="fi-FI" sz="800">
              <a:solidFill>
                <a:srgbClr val="323232"/>
              </a:solidFill>
              <a:latin typeface="Work Sans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0580B5-31BA-A945-97D7-6C7FBCE091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070A8-E247-B941-AB8D-62685CD3E59C}" type="datetimeFigureOut">
              <a:rPr lang="en-FI" smtClean="0">
                <a:latin typeface="Work Sans" pitchFamily="2" charset="0"/>
              </a:rPr>
              <a:t>08/11/2025</a:t>
            </a:fld>
            <a:endParaRPr lang="en-FI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8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solidFill>
                  <a:srgbClr val="323232"/>
                </a:solidFill>
                <a:latin typeface="Work Sans" pitchFamily="2" charset="0"/>
              </a:defRPr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solidFill>
                  <a:srgbClr val="323232"/>
                </a:solidFill>
                <a:latin typeface="Work Sans" pitchFamily="2" charset="0"/>
              </a:defRPr>
            </a:lvl1pPr>
          </a:lstStyle>
          <a:p>
            <a:fld id="{245DEB43-C070-45AE-B9CE-B976BAE8FCEF}" type="datetimeFigureOut">
              <a:rPr lang="fi-FI" smtClean="0"/>
              <a:pPr/>
              <a:t>11.8.2025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1573" y="4723448"/>
            <a:ext cx="6002467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rgbClr val="323232"/>
                </a:solidFill>
                <a:latin typeface="Work Sans" pitchFamily="2" charset="0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rgbClr val="323232"/>
                </a:solidFill>
                <a:latin typeface="Work Sans" pitchFamily="2" charset="0"/>
              </a:defRPr>
            </a:lvl1pPr>
          </a:lstStyle>
          <a:p>
            <a:fld id="{B2FA8992-E0F0-4D23-BB69-C91D8BEB603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78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rgbClr val="323232"/>
        </a:solidFill>
        <a:latin typeface="Work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rgbClr val="323232"/>
        </a:solidFill>
        <a:latin typeface="Work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rgbClr val="323232"/>
        </a:solidFill>
        <a:latin typeface="Work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rgbClr val="323232"/>
        </a:solidFill>
        <a:latin typeface="Work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rgbClr val="323232"/>
        </a:solidFill>
        <a:latin typeface="Work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A8992-E0F0-4D23-BB69-C91D8BEB603D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728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D4309-3B53-5056-DB11-5565F022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EBB581-1733-C04C-5A26-227BDEA12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579CFC-3F71-D843-D9B0-5C768E8DA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8E1F6-D76F-6883-D3E2-F111B1C79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C8AB0-B7C5-48A0-B9DB-CF1D3819EF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41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C8AB0-B7C5-48A0-B9DB-CF1D3819EF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7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7C07F-03BF-623E-6788-46598403F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F89AF7-53BF-24BA-1E4F-9EA9AD83D1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2ADF9D-12FD-2F4B-FF07-DCBE83A1E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9001E-BAD8-2E1D-C4E9-FB84AE218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C8AB0-B7C5-48A0-B9DB-CF1D3819EF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1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3A86D-8947-F654-E605-922F61E05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8270D-516D-CACA-FA6E-8DBC12DDC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B8AF0D-F170-A740-52D1-FE7AF8C40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effectLst/>
            </a:endParaRPr>
          </a:p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92F80-B95F-37DA-BC26-5E5DCF7E4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C8AB0-B7C5-48A0-B9DB-CF1D3819EF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7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E948A-7C85-E8FB-C9FF-E1DF9CC2A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B55056-2885-5198-44AB-FAF52D86C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248B4A-A834-D5F4-988B-44A94CC7B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2BB25-04D2-2ED3-192F-BCD04E437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C8AB0-B7C5-48A0-B9DB-CF1D3819EF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964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9175C-665A-38E4-C00E-D292BDC50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68E85-C2CA-439B-C093-0DBD91D67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6C8EB-2459-BC0F-1493-FD40B103F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5313B-2951-4CCD-EAEE-629C35A21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C8AB0-B7C5-48A0-B9DB-CF1D3819EF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55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90150-1842-9268-DEE0-7ECCE1803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41A3D-DB42-244B-DEAB-8641FF7AD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125FB-1DA4-397F-4C31-1A24D9327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E7177-D670-1225-DD2E-2A41C4DCA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C8AB0-B7C5-48A0-B9DB-CF1D3819EF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665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8A1F2-8B20-9737-4747-33B72413F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4BB18B-618F-6451-0EED-EDF2D8EA0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4FC37-3C4B-01A0-F2D8-729C08689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71768-76DD-19E6-C849-4178D60456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C8AB0-B7C5-48A0-B9DB-CF1D3819EF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457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F1A89-0E0C-14B1-5D46-137EB2161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3333E-32F9-A453-87B8-EC36B9A66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3637D4-0CF4-080B-202C-A619B0CBD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D8977-D523-343A-B79A-BB4FFAC8B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C8AB0-B7C5-48A0-B9DB-CF1D3819EF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94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2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yoelakeyhtio-elo/" TargetMode="External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image" Target="../media/image7.svg"/><Relationship Id="rId7" Type="http://schemas.openxmlformats.org/officeDocument/2006/relationships/hyperlink" Target="https://www.elo.fi/" TargetMode="External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image" Target="../media/image6.png"/><Relationship Id="rId16" Type="http://schemas.openxmlformats.org/officeDocument/2006/relationships/image" Target="../media/image63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@EloFi" TargetMode="External"/><Relationship Id="rId11" Type="http://schemas.openxmlformats.org/officeDocument/2006/relationships/image" Target="../media/image58.png"/><Relationship Id="rId5" Type="http://schemas.openxmlformats.org/officeDocument/2006/relationships/hyperlink" Target="https://www.instagram.com/elo_tyoelakeyhtio/" TargetMode="External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hyperlink" Target="https://www.facebook.com/unelmatelossa" TargetMode="External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hyperlink" Target="https://www.facebook.com/unelmatelossa" TargetMode="External"/><Relationship Id="rId7" Type="http://schemas.openxmlformats.org/officeDocument/2006/relationships/hyperlink" Target="https://www.linkedin.com/company/tyoelakeyhtio-elo/" TargetMode="External"/><Relationship Id="rId12" Type="http://schemas.openxmlformats.org/officeDocument/2006/relationships/image" Target="../media/image60.png"/><Relationship Id="rId17" Type="http://schemas.openxmlformats.org/officeDocument/2006/relationships/image" Target="../media/image65.svg"/><Relationship Id="rId2" Type="http://schemas.openxmlformats.org/officeDocument/2006/relationships/image" Target="../media/image66.png"/><Relationship Id="rId16" Type="http://schemas.openxmlformats.org/officeDocument/2006/relationships/image" Target="../media/image6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elo.fi/" TargetMode="External"/><Relationship Id="rId11" Type="http://schemas.openxmlformats.org/officeDocument/2006/relationships/image" Target="../media/image59.svg"/><Relationship Id="rId5" Type="http://schemas.openxmlformats.org/officeDocument/2006/relationships/hyperlink" Target="https://www.youtube.com/@EloFi" TargetMode="External"/><Relationship Id="rId15" Type="http://schemas.openxmlformats.org/officeDocument/2006/relationships/image" Target="../media/image63.svg"/><Relationship Id="rId10" Type="http://schemas.openxmlformats.org/officeDocument/2006/relationships/image" Target="../media/image58.png"/><Relationship Id="rId4" Type="http://schemas.openxmlformats.org/officeDocument/2006/relationships/hyperlink" Target="https://www.instagram.com/elo_tyoelakeyhtio/" TargetMode="External"/><Relationship Id="rId9" Type="http://schemas.openxmlformats.org/officeDocument/2006/relationships/image" Target="../media/image57.svg"/><Relationship Id="rId14" Type="http://schemas.openxmlformats.org/officeDocument/2006/relationships/image" Target="../media/image62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hyperlink" Target="https://www.facebook.com/unelmatelossa" TargetMode="External"/><Relationship Id="rId7" Type="http://schemas.openxmlformats.org/officeDocument/2006/relationships/hyperlink" Target="https://www.linkedin.com/company/tyoelakeyhtio-elo/" TargetMode="External"/><Relationship Id="rId12" Type="http://schemas.openxmlformats.org/officeDocument/2006/relationships/image" Target="../media/image60.png"/><Relationship Id="rId17" Type="http://schemas.openxmlformats.org/officeDocument/2006/relationships/image" Target="../media/image65.svg"/><Relationship Id="rId2" Type="http://schemas.openxmlformats.org/officeDocument/2006/relationships/image" Target="../media/image67.png"/><Relationship Id="rId16" Type="http://schemas.openxmlformats.org/officeDocument/2006/relationships/image" Target="../media/image6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elo.fi/" TargetMode="External"/><Relationship Id="rId11" Type="http://schemas.openxmlformats.org/officeDocument/2006/relationships/image" Target="../media/image59.svg"/><Relationship Id="rId5" Type="http://schemas.openxmlformats.org/officeDocument/2006/relationships/hyperlink" Target="https://www.youtube.com/@EloFi" TargetMode="External"/><Relationship Id="rId15" Type="http://schemas.openxmlformats.org/officeDocument/2006/relationships/image" Target="../media/image63.svg"/><Relationship Id="rId10" Type="http://schemas.openxmlformats.org/officeDocument/2006/relationships/image" Target="../media/image58.png"/><Relationship Id="rId4" Type="http://schemas.openxmlformats.org/officeDocument/2006/relationships/hyperlink" Target="https://www.instagram.com/elo_tyoelakeyhtio/" TargetMode="External"/><Relationship Id="rId9" Type="http://schemas.openxmlformats.org/officeDocument/2006/relationships/image" Target="../media/image57.svg"/><Relationship Id="rId14" Type="http://schemas.openxmlformats.org/officeDocument/2006/relationships/image" Target="../media/image62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yoelakeyhtio-elo/" TargetMode="External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image" Target="../media/image7.svg"/><Relationship Id="rId7" Type="http://schemas.openxmlformats.org/officeDocument/2006/relationships/hyperlink" Target="https://www.elo.fi/" TargetMode="External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image" Target="../media/image6.png"/><Relationship Id="rId16" Type="http://schemas.openxmlformats.org/officeDocument/2006/relationships/image" Target="../media/image63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@EloFi" TargetMode="External"/><Relationship Id="rId11" Type="http://schemas.openxmlformats.org/officeDocument/2006/relationships/image" Target="../media/image58.png"/><Relationship Id="rId5" Type="http://schemas.openxmlformats.org/officeDocument/2006/relationships/hyperlink" Target="https://www.instagram.com/elo_tyoelakeyhtio/" TargetMode="External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hyperlink" Target="https://www.facebook.com/unelmatelossa" TargetMode="External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yoelakeyhtio-elo/" TargetMode="External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hyperlink" Target="https://www.instagram.com/elo_tyoelakeyhtio/" TargetMode="External"/><Relationship Id="rId7" Type="http://schemas.openxmlformats.org/officeDocument/2006/relationships/hyperlink" Target="https://www.elo.fi/" TargetMode="External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hyperlink" Target="https://www.facebook.com/unelmatelossa" TargetMode="External"/><Relationship Id="rId16" Type="http://schemas.openxmlformats.org/officeDocument/2006/relationships/image" Target="../media/image63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@EloFi" TargetMode="External"/><Relationship Id="rId11" Type="http://schemas.openxmlformats.org/officeDocument/2006/relationships/image" Target="../media/image58.png"/><Relationship Id="rId5" Type="http://schemas.openxmlformats.org/officeDocument/2006/relationships/image" Target="../media/image9.sv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image" Target="../media/image8.pn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7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4.gi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6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7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8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2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7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9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1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A0E02A37-160E-35CF-F05F-F5AADF0E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105" y="1136817"/>
            <a:ext cx="5140893" cy="208971"/>
          </a:xfrm>
        </p:spPr>
        <p:txBody>
          <a:bodyPr/>
          <a:lstStyle>
            <a:lvl1pPr algn="l">
              <a:defRPr sz="1200"/>
            </a:lvl1pPr>
          </a:lstStyle>
          <a:p>
            <a:fld id="{CC5822FF-7AB0-4177-833B-4B58FAF5BA94}" type="datetime1">
              <a:rPr lang="fi-FI" smtClean="0"/>
              <a:t>11.8.2025</a:t>
            </a:fld>
            <a:endParaRPr lang="en-FI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23B24B6-F9DE-B802-82F8-14FFD7C29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818" r="24940" b="41699"/>
          <a:stretch/>
        </p:blipFill>
        <p:spPr>
          <a:xfrm>
            <a:off x="2819319" y="0"/>
            <a:ext cx="9372681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06C056D-7D32-5D8E-5450-3EEC311F2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5106" y="1592262"/>
            <a:ext cx="5140894" cy="194341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5000"/>
              </a:lnSpc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Aloitusdia ilman valokuvaa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5B283BB-01F7-5C1F-8C05-16B5157547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106" y="3857042"/>
            <a:ext cx="5140893" cy="8647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kakkostason otsikko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46B66CD-1CE3-1BBC-600E-6D1071C08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7720" y="5547583"/>
            <a:ext cx="858698" cy="78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 1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C58234-7BA2-61C3-92A0-D18AFB22E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t="35093" r="18632" b="40"/>
          <a:stretch/>
        </p:blipFill>
        <p:spPr>
          <a:xfrm>
            <a:off x="0" y="1"/>
            <a:ext cx="4781550" cy="686456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7631C2A-A1A7-7D32-2B8F-20D8670DD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214" b="30906"/>
          <a:stretch/>
        </p:blipFill>
        <p:spPr>
          <a:xfrm>
            <a:off x="0" y="2600326"/>
            <a:ext cx="3917466" cy="425767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F179ECC-BDFA-5F93-1B11-30E8F6CBC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3840" y="1989138"/>
            <a:ext cx="6377310" cy="800100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väliotsikko</a:t>
            </a:r>
            <a:endParaRPr lang="en-FI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17DBDB1-5745-8048-8DDD-5F087FD24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330326" y="3582452"/>
            <a:ext cx="6370823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kakkostason otsikko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56760CC-0C26-BAA5-8915-17621D901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497265" y="6338486"/>
            <a:ext cx="449290" cy="3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 2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C58234-7BA2-61C3-92A0-D18AFB22E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" b="-92"/>
          <a:stretch/>
        </p:blipFill>
        <p:spPr>
          <a:xfrm>
            <a:off x="0" y="1"/>
            <a:ext cx="4781550" cy="686456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F179ECC-BDFA-5F93-1B11-30E8F6CBC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3840" y="1989138"/>
            <a:ext cx="6377310" cy="800100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väliotsikko</a:t>
            </a:r>
            <a:endParaRPr lang="en-FI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17DBDB1-5745-8048-8DDD-5F087FD24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330326" y="3582452"/>
            <a:ext cx="6370823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kakkostason otsikko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56760CC-0C26-BAA5-8915-17621D901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97265" y="6338486"/>
            <a:ext cx="449290" cy="3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 3">
    <p:bg>
      <p:bgPr>
        <a:solidFill>
          <a:srgbClr val="6C66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553CC9-2B6A-6760-7790-9829FFFBF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8641"/>
          <a:stretch/>
        </p:blipFill>
        <p:spPr>
          <a:xfrm>
            <a:off x="0" y="4813"/>
            <a:ext cx="4781551" cy="685318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56760CC-0C26-BAA5-8915-17621D901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97265" y="6332438"/>
            <a:ext cx="449290" cy="33696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8CF816C-F347-9E3E-057F-82E5E78BA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497265" y="6332438"/>
            <a:ext cx="449290" cy="3369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241076D-2A0D-1228-03B8-743661961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7214" b="30906"/>
          <a:stretch/>
        </p:blipFill>
        <p:spPr>
          <a:xfrm>
            <a:off x="0" y="2600326"/>
            <a:ext cx="3917466" cy="4257674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03C9B09F-50D3-9D3F-5A3A-8A4B80078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3840" y="1989138"/>
            <a:ext cx="6377310" cy="800100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väliotsikko</a:t>
            </a:r>
            <a:endParaRPr lang="en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150430B-4520-4BB0-C7D6-948FC6D8844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330326" y="3582452"/>
            <a:ext cx="6370823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kakkostason otsikko</a:t>
            </a:r>
          </a:p>
        </p:txBody>
      </p:sp>
    </p:spTree>
    <p:extLst>
      <p:ext uri="{BB962C8B-B14F-4D97-AF65-F5344CB8AC3E}">
        <p14:creationId xmlns:p14="http://schemas.microsoft.com/office/powerpoint/2010/main" val="24985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5D7B1E-4C8B-B45A-A861-DEB3F0141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tähän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5231D-8BAF-CBED-165E-062DECD468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762" y="1460084"/>
            <a:ext cx="4370672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 err="1"/>
              <a:t>Ensimmäinen</a:t>
            </a:r>
            <a:r>
              <a:rPr lang="en-GB"/>
              <a:t> </a:t>
            </a:r>
            <a:r>
              <a:rPr lang="en-GB" err="1"/>
              <a:t>kohta</a:t>
            </a:r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635291A-E6CF-8062-C818-9BC13F472F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275" y="1460084"/>
            <a:ext cx="608595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4623434-7267-CFF1-E06A-AE397B9135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8762" y="2339759"/>
            <a:ext cx="4370672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 err="1"/>
              <a:t>Toinen</a:t>
            </a:r>
            <a:r>
              <a:rPr lang="en-GB"/>
              <a:t> </a:t>
            </a:r>
            <a:r>
              <a:rPr lang="en-GB" err="1"/>
              <a:t>kohta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9CEFF17-197E-6D38-8FA0-437D44776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275" y="2339759"/>
            <a:ext cx="608595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93C1D83-8004-6FE9-2865-6933FA5D0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8762" y="3231007"/>
            <a:ext cx="4370672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/>
              <a:t>Kolmas kohta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33C2070-13FB-4792-C489-2372252929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275" y="3231007"/>
            <a:ext cx="608595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2C7EC6-E075-7F3B-0763-C65063C695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762" y="4110680"/>
            <a:ext cx="4370672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/>
              <a:t>Neljäs kohta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E970664-8CCC-7F18-3C33-B1F8997A2A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275" y="4110680"/>
            <a:ext cx="608595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3D95F0B-BB6E-7AA8-5E7F-9B92A10BE6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8762" y="4978782"/>
            <a:ext cx="4370672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/>
              <a:t>Viides kohta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01022C0-C008-AE8B-508B-10C9332DE1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275" y="4978782"/>
            <a:ext cx="608595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9A61E55-2C12-EE41-6936-EA565EFD75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33642" y="1460084"/>
            <a:ext cx="4370672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/>
              <a:t>Kuudes kohta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704C6BE-4D5C-2949-9281-44A5B2EE1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1155" y="1460084"/>
            <a:ext cx="608595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BC89541-1B61-0CF0-DCCD-DAC7BCCE0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33642" y="2339759"/>
            <a:ext cx="4370672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/>
              <a:t>Seitsemäs kohta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6FB9B12-E6FB-422D-9829-35CB226B18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1155" y="2339759"/>
            <a:ext cx="608595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CB47744-5333-45B8-0866-E3458FF611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33642" y="3231007"/>
            <a:ext cx="4370672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/>
              <a:t>Kahdeksas kohta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8908970-8B2D-4A4E-7948-43D359A756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1155" y="3231007"/>
            <a:ext cx="608595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D4BED49A-E018-0220-9A2C-0E775EBE16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33642" y="4110680"/>
            <a:ext cx="4370672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/>
              <a:t>Yhdeksäs kohta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3AB4BD6-D96C-6FA9-47C2-A5DAF391D8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1155" y="4110680"/>
            <a:ext cx="608595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CF4BEF2-3FE0-71ED-7F04-1A83D90916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33642" y="4978782"/>
            <a:ext cx="4370672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/>
              <a:t>Kymmenes kohta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F40395A6-D365-0D14-F94B-A136E2F041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67120" y="4978782"/>
            <a:ext cx="922631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56472DD9-48B5-658D-4424-B1B9FB97F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53165" y="1460549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36" name="Tekstin paikkamerkki 33">
            <a:extLst>
              <a:ext uri="{FF2B5EF4-FFF2-40B4-BE49-F238E27FC236}">
                <a16:creationId xmlns:a16="http://schemas.microsoft.com/office/drawing/2014/main" id="{929016B7-3F42-6FAF-0CF1-A72EAB0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53165" y="2340960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37" name="Tekstin paikkamerkki 33">
            <a:extLst>
              <a:ext uri="{FF2B5EF4-FFF2-40B4-BE49-F238E27FC236}">
                <a16:creationId xmlns:a16="http://schemas.microsoft.com/office/drawing/2014/main" id="{EAF43245-7435-7E7A-3B84-0AB3824BB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53165" y="3230160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38" name="Tekstin paikkamerkki 33">
            <a:extLst>
              <a:ext uri="{FF2B5EF4-FFF2-40B4-BE49-F238E27FC236}">
                <a16:creationId xmlns:a16="http://schemas.microsoft.com/office/drawing/2014/main" id="{08091971-F150-F866-58EA-048A9F286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53165" y="4106460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39" name="Tekstin paikkamerkki 33">
            <a:extLst>
              <a:ext uri="{FF2B5EF4-FFF2-40B4-BE49-F238E27FC236}">
                <a16:creationId xmlns:a16="http://schemas.microsoft.com/office/drawing/2014/main" id="{BF2C757E-D198-D55C-8AC8-9445012DE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53165" y="4968473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40" name="Tekstin paikkamerkki 33">
            <a:extLst>
              <a:ext uri="{FF2B5EF4-FFF2-40B4-BE49-F238E27FC236}">
                <a16:creationId xmlns:a16="http://schemas.microsoft.com/office/drawing/2014/main" id="{9404A5CA-5FB8-B1EB-5352-8175E4B31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63230" y="1460549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41" name="Tekstin paikkamerkki 33">
            <a:extLst>
              <a:ext uri="{FF2B5EF4-FFF2-40B4-BE49-F238E27FC236}">
                <a16:creationId xmlns:a16="http://schemas.microsoft.com/office/drawing/2014/main" id="{54A2D213-3B0A-40AA-7896-6D5A2242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63230" y="2340960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42" name="Tekstin paikkamerkki 33">
            <a:extLst>
              <a:ext uri="{FF2B5EF4-FFF2-40B4-BE49-F238E27FC236}">
                <a16:creationId xmlns:a16="http://schemas.microsoft.com/office/drawing/2014/main" id="{1E9353C4-23D8-229E-59DB-6A1CB208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63230" y="3230160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43" name="Tekstin paikkamerkki 33">
            <a:extLst>
              <a:ext uri="{FF2B5EF4-FFF2-40B4-BE49-F238E27FC236}">
                <a16:creationId xmlns:a16="http://schemas.microsoft.com/office/drawing/2014/main" id="{7E9C7EA4-E3AF-3444-D326-EBF7F5017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3230" y="4106460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44" name="Tekstin paikkamerkki 33">
            <a:extLst>
              <a:ext uri="{FF2B5EF4-FFF2-40B4-BE49-F238E27FC236}">
                <a16:creationId xmlns:a16="http://schemas.microsoft.com/office/drawing/2014/main" id="{EF4D8C49-3C31-5EC7-1731-0AA09E107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63230" y="4968473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8F4112D-D55D-41AE-8412-2F3F315B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01995A3-C561-0DAB-B321-02F47C30F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94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4F34F-A6E3-3D87-16AA-DC4654091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tähän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70A6FB1-71D5-07A1-1218-1789878B66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275" y="1460084"/>
            <a:ext cx="608595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5231D-8BAF-CBED-165E-062DECD468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8761" y="1460084"/>
            <a:ext cx="10403813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 err="1"/>
              <a:t>Ensimmäinen</a:t>
            </a:r>
            <a:r>
              <a:rPr lang="en-GB"/>
              <a:t> </a:t>
            </a:r>
            <a:r>
              <a:rPr lang="en-GB" err="1"/>
              <a:t>kohta</a:t>
            </a:r>
            <a:endParaRPr lang="en-GB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C398C23-895F-91FB-D9F9-86EE81AFAC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275" y="2339759"/>
            <a:ext cx="608595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4623434-7267-CFF1-E06A-AE397B9135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8761" y="2339759"/>
            <a:ext cx="10403813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/>
              <a:t>Toinen kohta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C3FB80-F908-52EA-8E38-6BDC6FBCA1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275" y="3231007"/>
            <a:ext cx="608595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93C1D83-8004-6FE9-2865-6933FA5D0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8761" y="3231007"/>
            <a:ext cx="10403813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/>
              <a:t>Kolmas kohta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2C7EC6-E075-7F3B-0763-C65063C695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761" y="4110680"/>
            <a:ext cx="10403813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/>
              <a:t>Neljäs kohta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989AAB3-BA8A-A891-B854-5FD5EB86F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275" y="4110680"/>
            <a:ext cx="608595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3D95F0B-BB6E-7AA8-5E7F-9B92A10BE6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8761" y="4978782"/>
            <a:ext cx="10403813" cy="660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b="0" i="0">
                <a:latin typeface="+mn-lt"/>
              </a:defRPr>
            </a:lvl1pPr>
          </a:lstStyle>
          <a:p>
            <a:pPr lvl="0"/>
            <a:r>
              <a:rPr lang="en-GB"/>
              <a:t>Viides kohta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2D3CA63-C713-5CCC-4E27-446EFC8117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275" y="4978782"/>
            <a:ext cx="608595" cy="660400"/>
          </a:xfrm>
          <a:prstGeom prst="rect">
            <a:avLst/>
          </a:prstGeom>
        </p:spPr>
        <p:txBody>
          <a:bodyPr lIns="90000" rIns="90000"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3" name="Tekstin paikkamerkki 33">
            <a:extLst>
              <a:ext uri="{FF2B5EF4-FFF2-40B4-BE49-F238E27FC236}">
                <a16:creationId xmlns:a16="http://schemas.microsoft.com/office/drawing/2014/main" id="{2D22411F-B2FC-0137-D707-C0DF67170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53165" y="1460549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4" name="Tekstin paikkamerkki 33">
            <a:extLst>
              <a:ext uri="{FF2B5EF4-FFF2-40B4-BE49-F238E27FC236}">
                <a16:creationId xmlns:a16="http://schemas.microsoft.com/office/drawing/2014/main" id="{056242ED-0068-FB41-48B5-6A682EF8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53165" y="2340960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0" name="Tekstin paikkamerkki 33">
            <a:extLst>
              <a:ext uri="{FF2B5EF4-FFF2-40B4-BE49-F238E27FC236}">
                <a16:creationId xmlns:a16="http://schemas.microsoft.com/office/drawing/2014/main" id="{17302DF0-A21C-B2F3-B8D9-F652B320F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53165" y="3230160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1" name="Tekstin paikkamerkki 33">
            <a:extLst>
              <a:ext uri="{FF2B5EF4-FFF2-40B4-BE49-F238E27FC236}">
                <a16:creationId xmlns:a16="http://schemas.microsoft.com/office/drawing/2014/main" id="{1C7BA92B-A9F9-2F09-84C0-ADB6C9BE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53165" y="4106460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2" name="Tekstin paikkamerkki 33">
            <a:extLst>
              <a:ext uri="{FF2B5EF4-FFF2-40B4-BE49-F238E27FC236}">
                <a16:creationId xmlns:a16="http://schemas.microsoft.com/office/drawing/2014/main" id="{24C7BF49-0C0A-3DE2-8A19-27590690D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53165" y="4968473"/>
            <a:ext cx="36000" cy="6588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00">
                <a:solidFill>
                  <a:srgbClr val="FFD200"/>
                </a:solidFill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5D31397-A755-2A0C-6003-F4BA230F7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286FB90-218B-0190-6E9D-6F83E11AC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64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4F34F-A6E3-3D87-16AA-DC4654091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AFF077BA-AB78-5A5D-F7AC-6699EB0E30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1453720"/>
            <a:ext cx="5274830" cy="459203"/>
          </a:xfrm>
          <a:prstGeom prst="callout1">
            <a:avLst>
              <a:gd name="adj1" fmla="val 102777"/>
              <a:gd name="adj2" fmla="val 99574"/>
              <a:gd name="adj3" fmla="val 103498"/>
              <a:gd name="adj4" fmla="val 700"/>
            </a:avLst>
          </a:prstGeom>
          <a:ln w="28575">
            <a:solidFill>
              <a:srgbClr val="FFD200"/>
            </a:solidFill>
          </a:ln>
        </p:spPr>
        <p:txBody>
          <a:bodyPr wrap="square" lIns="36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tähän agendan kohta 1</a:t>
            </a:r>
          </a:p>
        </p:txBody>
      </p:sp>
      <p:sp>
        <p:nvSpPr>
          <p:cNvPr id="21" name="Tekstin paikkamerkki 19">
            <a:extLst>
              <a:ext uri="{FF2B5EF4-FFF2-40B4-BE49-F238E27FC236}">
                <a16:creationId xmlns:a16="http://schemas.microsoft.com/office/drawing/2014/main" id="{EE286B45-E698-84AE-561B-9E24DC29D9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5" y="2123356"/>
            <a:ext cx="5274830" cy="459203"/>
          </a:xfrm>
          <a:prstGeom prst="callout1">
            <a:avLst>
              <a:gd name="adj1" fmla="val 102777"/>
              <a:gd name="adj2" fmla="val 99574"/>
              <a:gd name="adj3" fmla="val 103498"/>
              <a:gd name="adj4" fmla="val 700"/>
            </a:avLst>
          </a:prstGeom>
          <a:ln w="28575">
            <a:solidFill>
              <a:srgbClr val="FFD200"/>
            </a:solidFill>
          </a:ln>
        </p:spPr>
        <p:txBody>
          <a:bodyPr wrap="square" lIns="36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tähän agendan kohta 2</a:t>
            </a:r>
          </a:p>
        </p:txBody>
      </p:sp>
      <p:sp>
        <p:nvSpPr>
          <p:cNvPr id="22" name="Tekstin paikkamerkki 19">
            <a:extLst>
              <a:ext uri="{FF2B5EF4-FFF2-40B4-BE49-F238E27FC236}">
                <a16:creationId xmlns:a16="http://schemas.microsoft.com/office/drawing/2014/main" id="{8D2018B6-D61B-714D-665C-DF85C54A24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2792992"/>
            <a:ext cx="5274830" cy="459203"/>
          </a:xfrm>
          <a:prstGeom prst="callout1">
            <a:avLst>
              <a:gd name="adj1" fmla="val 102777"/>
              <a:gd name="adj2" fmla="val 99574"/>
              <a:gd name="adj3" fmla="val 103498"/>
              <a:gd name="adj4" fmla="val 700"/>
            </a:avLst>
          </a:prstGeom>
          <a:ln w="28575">
            <a:solidFill>
              <a:srgbClr val="FFD200"/>
            </a:solidFill>
          </a:ln>
        </p:spPr>
        <p:txBody>
          <a:bodyPr wrap="square" lIns="36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tähän agendan kohta 3</a:t>
            </a:r>
          </a:p>
        </p:txBody>
      </p:sp>
      <p:sp>
        <p:nvSpPr>
          <p:cNvPr id="23" name="Tekstin paikkamerkki 19">
            <a:extLst>
              <a:ext uri="{FF2B5EF4-FFF2-40B4-BE49-F238E27FC236}">
                <a16:creationId xmlns:a16="http://schemas.microsoft.com/office/drawing/2014/main" id="{7DA62700-4486-1663-2EB2-6F26BC80EA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25" y="3453392"/>
            <a:ext cx="5274830" cy="459203"/>
          </a:xfrm>
          <a:prstGeom prst="callout1">
            <a:avLst>
              <a:gd name="adj1" fmla="val 102777"/>
              <a:gd name="adj2" fmla="val 99574"/>
              <a:gd name="adj3" fmla="val 103498"/>
              <a:gd name="adj4" fmla="val 700"/>
            </a:avLst>
          </a:prstGeom>
          <a:ln w="28575">
            <a:solidFill>
              <a:srgbClr val="FFD200"/>
            </a:solidFill>
          </a:ln>
        </p:spPr>
        <p:txBody>
          <a:bodyPr wrap="square" lIns="36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tähän agendan kohta 4</a:t>
            </a:r>
          </a:p>
        </p:txBody>
      </p:sp>
      <p:sp>
        <p:nvSpPr>
          <p:cNvPr id="24" name="Tekstin paikkamerkki 19">
            <a:extLst>
              <a:ext uri="{FF2B5EF4-FFF2-40B4-BE49-F238E27FC236}">
                <a16:creationId xmlns:a16="http://schemas.microsoft.com/office/drawing/2014/main" id="{85F4CF16-8769-A10E-7C6D-233FB06158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4109174"/>
            <a:ext cx="5274830" cy="459203"/>
          </a:xfrm>
          <a:prstGeom prst="callout1">
            <a:avLst>
              <a:gd name="adj1" fmla="val 102777"/>
              <a:gd name="adj2" fmla="val 99574"/>
              <a:gd name="adj3" fmla="val 103498"/>
              <a:gd name="adj4" fmla="val 700"/>
            </a:avLst>
          </a:prstGeom>
          <a:ln w="28575">
            <a:solidFill>
              <a:srgbClr val="FFD200"/>
            </a:solidFill>
          </a:ln>
        </p:spPr>
        <p:txBody>
          <a:bodyPr wrap="square" lIns="36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tähän agendan kohta 5</a:t>
            </a:r>
          </a:p>
        </p:txBody>
      </p:sp>
      <p:sp>
        <p:nvSpPr>
          <p:cNvPr id="25" name="Tekstin paikkamerkki 19">
            <a:extLst>
              <a:ext uri="{FF2B5EF4-FFF2-40B4-BE49-F238E27FC236}">
                <a16:creationId xmlns:a16="http://schemas.microsoft.com/office/drawing/2014/main" id="{CCF4ECAE-DF84-EFD7-0FA8-8302E75AFF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4764956"/>
            <a:ext cx="5274830" cy="459203"/>
          </a:xfrm>
          <a:prstGeom prst="callout1">
            <a:avLst>
              <a:gd name="adj1" fmla="val 102777"/>
              <a:gd name="adj2" fmla="val 99574"/>
              <a:gd name="adj3" fmla="val 103498"/>
              <a:gd name="adj4" fmla="val 700"/>
            </a:avLst>
          </a:prstGeom>
          <a:ln w="28575">
            <a:solidFill>
              <a:srgbClr val="FFD200"/>
            </a:solidFill>
          </a:ln>
        </p:spPr>
        <p:txBody>
          <a:bodyPr wrap="square" lIns="36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tähän agendan kohta 6</a:t>
            </a:r>
          </a:p>
        </p:txBody>
      </p:sp>
      <p:sp>
        <p:nvSpPr>
          <p:cNvPr id="26" name="Tekstin paikkamerkki 19">
            <a:extLst>
              <a:ext uri="{FF2B5EF4-FFF2-40B4-BE49-F238E27FC236}">
                <a16:creationId xmlns:a16="http://schemas.microsoft.com/office/drawing/2014/main" id="{F19E6D28-3811-6513-5EC6-FC9EFE45DB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5" y="5411501"/>
            <a:ext cx="5274830" cy="459203"/>
          </a:xfrm>
          <a:prstGeom prst="callout1">
            <a:avLst>
              <a:gd name="adj1" fmla="val 102777"/>
              <a:gd name="adj2" fmla="val 99574"/>
              <a:gd name="adj3" fmla="val 103498"/>
              <a:gd name="adj4" fmla="val 700"/>
            </a:avLst>
          </a:prstGeom>
          <a:ln w="28575">
            <a:solidFill>
              <a:srgbClr val="FFD200"/>
            </a:solidFill>
          </a:ln>
        </p:spPr>
        <p:txBody>
          <a:bodyPr wrap="square" lIns="36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tähän agendan kohta 7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094B74C9-DE01-650B-3256-037C3B6A35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5999" y="1341438"/>
            <a:ext cx="5616575" cy="455119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5D31397-A755-2A0C-6003-F4BA230F7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286FB90-218B-0190-6E9D-6F83E11AC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001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54F34F-A6E3-3D87-16AA-DC4654091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C9DCE-8DFD-3935-A134-97E461039D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1330869"/>
            <a:ext cx="5218113" cy="339602"/>
          </a:xfrm>
        </p:spPr>
        <p:txBody>
          <a:bodyPr lIns="36000"/>
          <a:lstStyle>
            <a:lvl1pPr marL="0" indent="0">
              <a:buNone/>
              <a:defRPr sz="20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GB"/>
              <a:t>12.00–13.00</a:t>
            </a:r>
            <a:endParaRPr lang="en-FI"/>
          </a:p>
        </p:txBody>
      </p:sp>
      <p:sp>
        <p:nvSpPr>
          <p:cNvPr id="3" name="Tekstin paikkamerkki 19">
            <a:extLst>
              <a:ext uri="{FF2B5EF4-FFF2-40B4-BE49-F238E27FC236}">
                <a16:creationId xmlns:a16="http://schemas.microsoft.com/office/drawing/2014/main" id="{F6F9CD34-CBC2-9D81-EDB1-E0C5E1A88D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25" y="1652302"/>
            <a:ext cx="5274830" cy="459203"/>
          </a:xfrm>
          <a:prstGeom prst="callout1">
            <a:avLst>
              <a:gd name="adj1" fmla="val 102777"/>
              <a:gd name="adj2" fmla="val 99574"/>
              <a:gd name="adj3" fmla="val 103498"/>
              <a:gd name="adj4" fmla="val 700"/>
            </a:avLst>
          </a:prstGeom>
          <a:ln w="28575">
            <a:solidFill>
              <a:srgbClr val="FFD200"/>
            </a:solidFill>
          </a:ln>
        </p:spPr>
        <p:txBody>
          <a:bodyPr wrap="square" lIns="36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tähän agendan kohta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2D4560F-11CB-27C2-8F18-E1ECA2AE18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2273203"/>
            <a:ext cx="5218113" cy="339602"/>
          </a:xfrm>
        </p:spPr>
        <p:txBody>
          <a:bodyPr lIns="36000"/>
          <a:lstStyle>
            <a:lvl1pPr marL="0" indent="0">
              <a:buNone/>
              <a:defRPr sz="20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GB"/>
              <a:t>12.00–13.00</a:t>
            </a:r>
            <a:endParaRPr lang="en-FI"/>
          </a:p>
        </p:txBody>
      </p:sp>
      <p:sp>
        <p:nvSpPr>
          <p:cNvPr id="14" name="Tekstin paikkamerkki 19">
            <a:extLst>
              <a:ext uri="{FF2B5EF4-FFF2-40B4-BE49-F238E27FC236}">
                <a16:creationId xmlns:a16="http://schemas.microsoft.com/office/drawing/2014/main" id="{0B389171-BFC1-5E1C-BF93-E33A226A02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9425" y="2589793"/>
            <a:ext cx="5274830" cy="459203"/>
          </a:xfrm>
          <a:prstGeom prst="callout1">
            <a:avLst>
              <a:gd name="adj1" fmla="val 102777"/>
              <a:gd name="adj2" fmla="val 99574"/>
              <a:gd name="adj3" fmla="val 103498"/>
              <a:gd name="adj4" fmla="val 700"/>
            </a:avLst>
          </a:prstGeom>
          <a:ln w="28575">
            <a:solidFill>
              <a:srgbClr val="FFD200"/>
            </a:solidFill>
          </a:ln>
        </p:spPr>
        <p:txBody>
          <a:bodyPr wrap="square" lIns="36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tähän agendan kohta 2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5B5233C-3BAB-8078-A6A9-84A86225A2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3212896"/>
            <a:ext cx="5218113" cy="339602"/>
          </a:xfrm>
        </p:spPr>
        <p:txBody>
          <a:bodyPr lIns="36000"/>
          <a:lstStyle>
            <a:lvl1pPr marL="0" indent="0">
              <a:buNone/>
              <a:defRPr sz="20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GB"/>
              <a:t>12.00–13.00</a:t>
            </a:r>
            <a:endParaRPr lang="en-FI"/>
          </a:p>
        </p:txBody>
      </p:sp>
      <p:sp>
        <p:nvSpPr>
          <p:cNvPr id="18" name="Tekstin paikkamerkki 19">
            <a:extLst>
              <a:ext uri="{FF2B5EF4-FFF2-40B4-BE49-F238E27FC236}">
                <a16:creationId xmlns:a16="http://schemas.microsoft.com/office/drawing/2014/main" id="{BE93A534-93F3-CE54-0469-D4E405203A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9425" y="3550375"/>
            <a:ext cx="5274830" cy="459203"/>
          </a:xfrm>
          <a:prstGeom prst="callout1">
            <a:avLst>
              <a:gd name="adj1" fmla="val 102777"/>
              <a:gd name="adj2" fmla="val 99574"/>
              <a:gd name="adj3" fmla="val 103498"/>
              <a:gd name="adj4" fmla="val 700"/>
            </a:avLst>
          </a:prstGeom>
          <a:ln w="28575">
            <a:solidFill>
              <a:srgbClr val="FFD200"/>
            </a:solidFill>
          </a:ln>
        </p:spPr>
        <p:txBody>
          <a:bodyPr wrap="square" lIns="36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tähän agendan kohta 3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28A75CD-9499-66AF-8DAE-7C98E61962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5" y="4161999"/>
            <a:ext cx="5218113" cy="339602"/>
          </a:xfrm>
        </p:spPr>
        <p:txBody>
          <a:bodyPr lIns="36000"/>
          <a:lstStyle>
            <a:lvl1pPr marL="0" indent="0">
              <a:buNone/>
              <a:defRPr sz="20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GB"/>
              <a:t>12.00–13.00</a:t>
            </a:r>
            <a:endParaRPr lang="en-FI"/>
          </a:p>
        </p:txBody>
      </p:sp>
      <p:sp>
        <p:nvSpPr>
          <p:cNvPr id="19" name="Tekstin paikkamerkki 19">
            <a:extLst>
              <a:ext uri="{FF2B5EF4-FFF2-40B4-BE49-F238E27FC236}">
                <a16:creationId xmlns:a16="http://schemas.microsoft.com/office/drawing/2014/main" id="{8CA73B45-D4A3-5CDF-A345-B3E7C886AB9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9425" y="4478629"/>
            <a:ext cx="5274830" cy="459203"/>
          </a:xfrm>
          <a:prstGeom prst="callout1">
            <a:avLst>
              <a:gd name="adj1" fmla="val 102777"/>
              <a:gd name="adj2" fmla="val 99574"/>
              <a:gd name="adj3" fmla="val 103498"/>
              <a:gd name="adj4" fmla="val 700"/>
            </a:avLst>
          </a:prstGeom>
          <a:ln w="28575">
            <a:solidFill>
              <a:srgbClr val="FFD200"/>
            </a:solidFill>
          </a:ln>
        </p:spPr>
        <p:txBody>
          <a:bodyPr wrap="square" lIns="36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tähän agendan kohta 4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91A270C-C951-1D04-A80D-A8C94B549B0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425" y="5099845"/>
            <a:ext cx="5218113" cy="339602"/>
          </a:xfrm>
        </p:spPr>
        <p:txBody>
          <a:bodyPr lIns="36000"/>
          <a:lstStyle>
            <a:lvl1pPr marL="0" indent="0">
              <a:buNone/>
              <a:defRPr sz="20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GB"/>
              <a:t>12.00–13.00</a:t>
            </a:r>
            <a:endParaRPr lang="en-FI"/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6AE44947-6355-6607-93D3-D49048B843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9425" y="5416120"/>
            <a:ext cx="5274830" cy="459203"/>
          </a:xfrm>
          <a:prstGeom prst="callout1">
            <a:avLst>
              <a:gd name="adj1" fmla="val 102777"/>
              <a:gd name="adj2" fmla="val 99574"/>
              <a:gd name="adj3" fmla="val 103498"/>
              <a:gd name="adj4" fmla="val 700"/>
            </a:avLst>
          </a:prstGeom>
          <a:ln w="28575">
            <a:solidFill>
              <a:srgbClr val="FFD200"/>
            </a:solidFill>
          </a:ln>
        </p:spPr>
        <p:txBody>
          <a:bodyPr wrap="square" lIns="36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tähän agendan kohta 5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094B74C9-DE01-650B-3256-037C3B6A35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5999" y="1330869"/>
            <a:ext cx="5616575" cy="4561761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5D31397-A755-2A0C-6003-F4BA230F7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286FB90-218B-0190-6E9D-6F83E11AC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7270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atikkoa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79725D53-95CF-521F-8B14-0FCE654D1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02" r="19827" b="29139"/>
          <a:stretch/>
        </p:blipFill>
        <p:spPr>
          <a:xfrm>
            <a:off x="3587737" y="0"/>
            <a:ext cx="860426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BD2094F-2AE5-5F9A-A5CF-DDBA24EFA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6BBAA706-A851-954D-7548-9AECC5FF7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79425" y="1216398"/>
            <a:ext cx="11233150" cy="4949452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F6BFBF-FD4E-36DB-5904-48C9A34845B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71512" y="1408485"/>
            <a:ext cx="5267703" cy="36988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5F7D9F7-F065-57A3-C23E-CDAB8B5C7DBC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76275" y="1778374"/>
            <a:ext cx="5258181" cy="4128440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+mn-lt"/>
              </a:defRPr>
            </a:lvl1pPr>
            <a:lvl2pPr marL="5557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>
              <a:lnSpc>
                <a:spcPct val="100000"/>
              </a:lnSpc>
              <a:defRPr sz="1200">
                <a:latin typeface="+mn-lt"/>
              </a:defRPr>
            </a:lvl3pPr>
            <a:lvl4pPr>
              <a:lnSpc>
                <a:spcPct val="100000"/>
              </a:lnSpc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09E49A-E4A8-429D-FCE2-942E1B30D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08933"/>
            <a:ext cx="0" cy="45698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8D624E0A-18C3-B989-6300-9C1035E3D1E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52787" y="1408485"/>
            <a:ext cx="5267702" cy="36988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6" name="Tekstin paikkamerkki 11">
            <a:extLst>
              <a:ext uri="{FF2B5EF4-FFF2-40B4-BE49-F238E27FC236}">
                <a16:creationId xmlns:a16="http://schemas.microsoft.com/office/drawing/2014/main" id="{D14CF957-7499-493A-BEF1-8AD2298D76E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57544" y="1778374"/>
            <a:ext cx="5258181" cy="4128440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+mn-lt"/>
              </a:defRPr>
            </a:lvl1pPr>
            <a:lvl2pPr marL="5557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>
              <a:lnSpc>
                <a:spcPct val="100000"/>
              </a:lnSpc>
              <a:defRPr sz="1200">
                <a:latin typeface="+mn-lt"/>
              </a:defRPr>
            </a:lvl3pPr>
            <a:lvl4pPr>
              <a:lnSpc>
                <a:spcPct val="100000"/>
              </a:lnSpc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709E9FF-AC38-FDDB-5E97-7DE9CD5C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CFA875F-62A4-A254-2EA8-A1C5D1EFB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067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atikkoa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phic 33">
            <a:extLst>
              <a:ext uri="{FF2B5EF4-FFF2-40B4-BE49-F238E27FC236}">
                <a16:creationId xmlns:a16="http://schemas.microsoft.com/office/drawing/2014/main" id="{8126087B-2343-4E9A-2D91-165C35897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02" r="19827" b="29139"/>
          <a:stretch/>
        </p:blipFill>
        <p:spPr>
          <a:xfrm>
            <a:off x="3587737" y="0"/>
            <a:ext cx="8604264" cy="6858000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0833323F-A9E4-4930-040E-EA00436AE1C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24" name="Suorakulmio 3">
            <a:extLst>
              <a:ext uri="{FF2B5EF4-FFF2-40B4-BE49-F238E27FC236}">
                <a16:creationId xmlns:a16="http://schemas.microsoft.com/office/drawing/2014/main" id="{2B7C7B80-9AA1-9142-B601-44BB9E65D6D9}"/>
              </a:ext>
            </a:extLst>
          </p:cNvPr>
          <p:cNvSpPr>
            <a:spLocks/>
          </p:cNvSpPr>
          <p:nvPr userDrawn="1"/>
        </p:nvSpPr>
        <p:spPr>
          <a:xfrm>
            <a:off x="479425" y="1216398"/>
            <a:ext cx="11233150" cy="4949452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US" sz="3200" b="1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AD16C7-3BF6-303F-2D03-B94070D5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39768" y="1408932"/>
            <a:ext cx="0" cy="45698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9CEED5-75D0-DDB5-3866-B49720F19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52232" y="1408932"/>
            <a:ext cx="0" cy="45698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11">
            <a:extLst>
              <a:ext uri="{FF2B5EF4-FFF2-40B4-BE49-F238E27FC236}">
                <a16:creationId xmlns:a16="http://schemas.microsoft.com/office/drawing/2014/main" id="{67CC96D7-A2E6-1BB3-01CD-7841768CF49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76276" y="1750117"/>
            <a:ext cx="3369544" cy="4156696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Work Sans" pitchFamily="2" charset="77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  <a:p>
            <a:pPr lvl="0"/>
            <a:endParaRPr lang="fi-FI" noProof="0"/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774CB7C8-F8C8-156B-C998-FB14285C5354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4416172" y="1750117"/>
            <a:ext cx="3369544" cy="4156696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Work Sans" pitchFamily="2" charset="77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3" name="Tekstin paikkamerkki 11">
            <a:extLst>
              <a:ext uri="{FF2B5EF4-FFF2-40B4-BE49-F238E27FC236}">
                <a16:creationId xmlns:a16="http://schemas.microsoft.com/office/drawing/2014/main" id="{8F60178A-2AD9-5311-992D-30BBF89EB944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8146924" y="1750117"/>
            <a:ext cx="3369544" cy="4156696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Work Sans" pitchFamily="2" charset="77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596E52C3-6CBE-D3DE-C812-0CAB4CDF763F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671513" y="1408485"/>
            <a:ext cx="3369544" cy="34163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D051E1E-9DA5-D25B-9AFE-7A1DD02C71E4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419039" y="1408485"/>
            <a:ext cx="3369544" cy="34163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1924F6D3-C525-52B9-3FF0-10650AB41501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8143546" y="1408485"/>
            <a:ext cx="3369544" cy="34163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370CB00-1565-1EAA-598D-DC3D06FDF45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0A276E1-7AEA-E6A7-AF4B-B79F978C9A5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316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aatikkoa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569284A9-4D99-EF19-EC88-FB559929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02" r="19827" b="29139"/>
          <a:stretch/>
        </p:blipFill>
        <p:spPr>
          <a:xfrm>
            <a:off x="3587737" y="0"/>
            <a:ext cx="860426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321DAA0-9EDE-3073-EF28-CBBB0E4BA5F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18" name="Suorakulmio 3">
            <a:extLst>
              <a:ext uri="{FF2B5EF4-FFF2-40B4-BE49-F238E27FC236}">
                <a16:creationId xmlns:a16="http://schemas.microsoft.com/office/drawing/2014/main" id="{A6AA43E8-9CD9-3155-DB31-C4F8C6B6442B}"/>
              </a:ext>
            </a:extLst>
          </p:cNvPr>
          <p:cNvSpPr>
            <a:spLocks/>
          </p:cNvSpPr>
          <p:nvPr userDrawn="1"/>
        </p:nvSpPr>
        <p:spPr>
          <a:xfrm>
            <a:off x="479425" y="1216398"/>
            <a:ext cx="11233150" cy="4949452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5" name="Tekstin paikkamerkki 11">
            <a:extLst>
              <a:ext uri="{FF2B5EF4-FFF2-40B4-BE49-F238E27FC236}">
                <a16:creationId xmlns:a16="http://schemas.microsoft.com/office/drawing/2014/main" id="{748AB13F-AC0C-8625-F7A1-F0B6FD6650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6" y="1999415"/>
            <a:ext cx="2477620" cy="3907397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100">
                <a:latin typeface="+mn-lt"/>
              </a:defRPr>
            </a:lvl3pPr>
            <a:lvl4pPr>
              <a:lnSpc>
                <a:spcPct val="100000"/>
              </a:lnSpc>
              <a:defRPr sz="1000">
                <a:latin typeface="+mn-lt"/>
              </a:defRPr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8" name="Tekstin paikkamerkki 11">
            <a:extLst>
              <a:ext uri="{FF2B5EF4-FFF2-40B4-BE49-F238E27FC236}">
                <a16:creationId xmlns:a16="http://schemas.microsoft.com/office/drawing/2014/main" id="{BA67CD8E-4091-D7CB-7475-BFC7572EC20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3892" y="1999415"/>
            <a:ext cx="2477620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100">
                <a:latin typeface="+mn-lt"/>
              </a:defRPr>
            </a:lvl3pPr>
            <a:lvl4pPr>
              <a:lnSpc>
                <a:spcPct val="100000"/>
              </a:lnSpc>
              <a:defRPr sz="1000">
                <a:latin typeface="+mn-lt"/>
              </a:defRPr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0" name="Tekstin paikkamerkki 11">
            <a:extLst>
              <a:ext uri="{FF2B5EF4-FFF2-40B4-BE49-F238E27FC236}">
                <a16:creationId xmlns:a16="http://schemas.microsoft.com/office/drawing/2014/main" id="{24FE626B-DD43-BEE1-F3C3-84037CE128E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48020" y="1999415"/>
            <a:ext cx="2477620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812817F0-99B4-D486-B48A-5DA0B5471A4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2148" y="1999415"/>
            <a:ext cx="2477620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CA18DD-3628-E127-CD1A-E5D36EDC7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97936" y="1408932"/>
            <a:ext cx="5596128" cy="4569835"/>
            <a:chOff x="3297936" y="1408933"/>
            <a:chExt cx="5596128" cy="450480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1AB6EB-17D3-AFA3-8999-63C16FA02048}"/>
                </a:ext>
              </a:extLst>
            </p:cNvPr>
            <p:cNvCxnSpPr/>
            <p:nvPr userDrawn="1"/>
          </p:nvCxnSpPr>
          <p:spPr>
            <a:xfrm>
              <a:off x="3297936" y="1408933"/>
              <a:ext cx="0" cy="450480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DBB987-7FE5-8F3C-F00C-07C5F9E4C7C7}"/>
                </a:ext>
              </a:extLst>
            </p:cNvPr>
            <p:cNvCxnSpPr/>
            <p:nvPr userDrawn="1"/>
          </p:nvCxnSpPr>
          <p:spPr>
            <a:xfrm>
              <a:off x="6105144" y="1408933"/>
              <a:ext cx="0" cy="450480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6006D6-52F3-5625-10C4-4A27E20A57FB}"/>
                </a:ext>
              </a:extLst>
            </p:cNvPr>
            <p:cNvCxnSpPr/>
            <p:nvPr userDrawn="1"/>
          </p:nvCxnSpPr>
          <p:spPr>
            <a:xfrm>
              <a:off x="8894064" y="1408933"/>
              <a:ext cx="0" cy="450480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1F83502-6DF3-B70D-86AF-49B1D6AEC562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671513" y="1408484"/>
            <a:ext cx="2486593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DFBB3845-983F-CC50-9FC0-141721FD460B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3463200" y="1408484"/>
            <a:ext cx="2486593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FC14EE10-3C59-99CC-5906-450DC9E5C5CD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6249600" y="1408484"/>
            <a:ext cx="2486593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C5DF7E06-4780-A680-DD16-EFCF3E8344AB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9032945" y="1408484"/>
            <a:ext cx="2486593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04841D8-977F-5C4F-4223-5DD1D777260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1C5D886-6B93-A127-353C-942FF30500D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781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">
    <p:bg>
      <p:bgPr>
        <a:solidFill>
          <a:srgbClr val="6C66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06154C5-B84D-262E-28CD-CAB1C64A3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818" r="24940" b="41699"/>
          <a:stretch/>
        </p:blipFill>
        <p:spPr>
          <a:xfrm>
            <a:off x="2819319" y="0"/>
            <a:ext cx="9372681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A5491AD-D454-5D1A-BB8D-D9ECBBE5FC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5106" y="1592262"/>
            <a:ext cx="5140894" cy="194341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5000"/>
              </a:lnSpc>
              <a:defRPr sz="54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Aloitusdia ilman valokuvaa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A9DF176-EF30-5D88-EDF7-3E24C97061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106" y="3857042"/>
            <a:ext cx="5140893" cy="8647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kakkostason otsikko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53C12B3-DBC9-23D5-CB98-05A527E93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7720" y="5547583"/>
            <a:ext cx="858697" cy="780633"/>
          </a:xfrm>
          <a:prstGeom prst="rect">
            <a:avLst/>
          </a:prstGeom>
        </p:spPr>
      </p:pic>
      <p:sp>
        <p:nvSpPr>
          <p:cNvPr id="4" name="Päivämäärän paikkamerkki 5">
            <a:extLst>
              <a:ext uri="{FF2B5EF4-FFF2-40B4-BE49-F238E27FC236}">
                <a16:creationId xmlns:a16="http://schemas.microsoft.com/office/drawing/2014/main" id="{F6409A13-896B-BDA6-BF9D-3B435629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105" y="1136817"/>
            <a:ext cx="5140893" cy="208971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CAFE132-9399-46C7-86A5-6E3959BB5B0B}" type="datetime1">
              <a:rPr lang="fi-FI" smtClean="0"/>
              <a:t>11.8.2025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99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laatikkoa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phic 53">
            <a:extLst>
              <a:ext uri="{FF2B5EF4-FFF2-40B4-BE49-F238E27FC236}">
                <a16:creationId xmlns:a16="http://schemas.microsoft.com/office/drawing/2014/main" id="{5AE5AB9C-ADB2-0A37-AFB0-14B860DA6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02" r="19827" b="29139"/>
          <a:stretch/>
        </p:blipFill>
        <p:spPr>
          <a:xfrm>
            <a:off x="3587737" y="0"/>
            <a:ext cx="8604264" cy="6858000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24ACEAC3-0E87-D0D0-7F7E-76AEE1458A1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3" name="Suorakulmio 3">
            <a:extLst>
              <a:ext uri="{FF2B5EF4-FFF2-40B4-BE49-F238E27FC236}">
                <a16:creationId xmlns:a16="http://schemas.microsoft.com/office/drawing/2014/main" id="{121FF587-2EC0-BE36-B540-C42ABD156088}"/>
              </a:ext>
            </a:extLst>
          </p:cNvPr>
          <p:cNvSpPr>
            <a:spLocks/>
          </p:cNvSpPr>
          <p:nvPr userDrawn="1"/>
        </p:nvSpPr>
        <p:spPr>
          <a:xfrm>
            <a:off x="479425" y="1216398"/>
            <a:ext cx="11233150" cy="4949452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7" name="Tekstin paikkamerkki 11">
            <a:extLst>
              <a:ext uri="{FF2B5EF4-FFF2-40B4-BE49-F238E27FC236}">
                <a16:creationId xmlns:a16="http://schemas.microsoft.com/office/drawing/2014/main" id="{66ED6024-DE06-2915-5FC1-658FDFD372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8" y="1999415"/>
            <a:ext cx="1948884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1" name="Tekstin paikkamerkki 11">
            <a:extLst>
              <a:ext uri="{FF2B5EF4-FFF2-40B4-BE49-F238E27FC236}">
                <a16:creationId xmlns:a16="http://schemas.microsoft.com/office/drawing/2014/main" id="{EF50E2E6-9D93-0D22-1C30-9CA3D062EE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00556" y="1999415"/>
            <a:ext cx="1948884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3" name="Tekstin paikkamerkki 11">
            <a:extLst>
              <a:ext uri="{FF2B5EF4-FFF2-40B4-BE49-F238E27FC236}">
                <a16:creationId xmlns:a16="http://schemas.microsoft.com/office/drawing/2014/main" id="{0E4428BE-3A0F-6CB1-798A-1BC98F4188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24834" y="1999415"/>
            <a:ext cx="1948884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5" name="Tekstin paikkamerkki 11">
            <a:extLst>
              <a:ext uri="{FF2B5EF4-FFF2-40B4-BE49-F238E27FC236}">
                <a16:creationId xmlns:a16="http://schemas.microsoft.com/office/drawing/2014/main" id="{B7959027-8923-3136-957B-8197846AB03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49112" y="1999415"/>
            <a:ext cx="1948884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7" name="Tekstin paikkamerkki 11">
            <a:extLst>
              <a:ext uri="{FF2B5EF4-FFF2-40B4-BE49-F238E27FC236}">
                <a16:creationId xmlns:a16="http://schemas.microsoft.com/office/drawing/2014/main" id="{13BEC51F-1D9F-CB06-EE67-145C13326E2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73390" y="1999415"/>
            <a:ext cx="1948884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93D1FF-599F-01EA-3A2C-56973D90D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776728" y="1408932"/>
            <a:ext cx="0" cy="45698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01C42DC-B288-FFDD-3A03-26D8B8AD6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989576" y="1408932"/>
            <a:ext cx="0" cy="45698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15F6177-3339-E367-83D8-0F9DED89B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211568" y="1408932"/>
            <a:ext cx="0" cy="45698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69F755-5184-76AD-5DF6-9A879C58B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33560" y="1408932"/>
            <a:ext cx="0" cy="45698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DDDA42D1-6535-42DC-A473-D5028BBD4802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671514" y="1408484"/>
            <a:ext cx="1948884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73E6558F-81BC-AD00-E0CA-644746010383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901600" y="1408484"/>
            <a:ext cx="1948884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2748962E-3F35-0EEB-7B0C-46D4711F745E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126400" y="1408484"/>
            <a:ext cx="1948884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B996E92-9C56-2405-688F-595CF9316740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7347600" y="1408484"/>
            <a:ext cx="1948884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3FEA8E50-51B6-809D-B137-61EFAD374E29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9572400" y="1408484"/>
            <a:ext cx="1948884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1A75303-4235-B953-7228-741AB7AD6801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E7127DA-0521-B24B-1616-AE7E7E82575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904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esittely (keltain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Tiimin esittely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83550CAE-1C09-DB64-6B40-1C150DDA8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79427" y="1216398"/>
            <a:ext cx="2699998" cy="4949452"/>
          </a:xfrm>
          <a:prstGeom prst="roundRect">
            <a:avLst>
              <a:gd name="adj" fmla="val 5297"/>
            </a:avLst>
          </a:prstGeom>
          <a:solidFill>
            <a:srgbClr val="FFD200"/>
          </a:solidFill>
        </p:spPr>
        <p:txBody>
          <a:bodyPr lIns="216000" tIns="2574000" rIns="90000" bIns="4680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817BC026-6C85-2FC3-680D-A15937DF2D8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6824" y="3142836"/>
            <a:ext cx="2208850" cy="2945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A39104FF-D9DD-0F82-F246-73527492E97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6824" y="3470429"/>
            <a:ext cx="2208850" cy="2097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B9D8BAE3-B439-13A6-A83C-4AB5C4175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29326" y="1420278"/>
            <a:ext cx="1600199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henkilökuva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4FB4208B-853D-F015-0EEF-CF3D042D8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24227" y="1216398"/>
            <a:ext cx="2699998" cy="4949452"/>
          </a:xfrm>
          <a:prstGeom prst="roundRect">
            <a:avLst>
              <a:gd name="adj" fmla="val 5297"/>
            </a:avLst>
          </a:prstGeom>
          <a:solidFill>
            <a:srgbClr val="FFD200"/>
          </a:solidFill>
        </p:spPr>
        <p:txBody>
          <a:bodyPr lIns="216000" tIns="2556000" rIns="90000" bIns="4680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468AADB3-7450-FC0D-5281-8CC033519F1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85128" y="3142836"/>
            <a:ext cx="2208850" cy="2945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B9B65735-689B-B012-C43B-7A6AE661783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85128" y="3470429"/>
            <a:ext cx="2208850" cy="2097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3" name="Kuvan paikkamerkki 13">
            <a:extLst>
              <a:ext uri="{FF2B5EF4-FFF2-40B4-BE49-F238E27FC236}">
                <a16:creationId xmlns:a16="http://schemas.microsoft.com/office/drawing/2014/main" id="{3584DEA1-C0E7-7DE9-6D74-9B40B86F6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3869345" y="1420278"/>
            <a:ext cx="1600199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henkilökuva</a:t>
            </a:r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83A8E065-E31F-FEC3-1357-221D3F32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69029" y="1216398"/>
            <a:ext cx="2699998" cy="4949452"/>
          </a:xfrm>
          <a:prstGeom prst="roundRect">
            <a:avLst>
              <a:gd name="adj" fmla="val 5297"/>
            </a:avLst>
          </a:prstGeom>
          <a:solidFill>
            <a:srgbClr val="FFD200"/>
          </a:solidFill>
        </p:spPr>
        <p:txBody>
          <a:bodyPr lIns="216000" tIns="2556000" rIns="90000" bIns="4680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5" name="Tekstin paikkamerkki 2">
            <a:extLst>
              <a:ext uri="{FF2B5EF4-FFF2-40B4-BE49-F238E27FC236}">
                <a16:creationId xmlns:a16="http://schemas.microsoft.com/office/drawing/2014/main" id="{491324C1-7DA2-5697-6548-A1DE7E1F13E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33432" y="3142836"/>
            <a:ext cx="2208850" cy="2945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27" name="Tekstin paikkamerkki 2">
            <a:extLst>
              <a:ext uri="{FF2B5EF4-FFF2-40B4-BE49-F238E27FC236}">
                <a16:creationId xmlns:a16="http://schemas.microsoft.com/office/drawing/2014/main" id="{1E460019-211F-965F-466C-BB508ADE39F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33432" y="3470429"/>
            <a:ext cx="2208850" cy="2097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1" name="Kuvan paikkamerkki 13">
            <a:extLst>
              <a:ext uri="{FF2B5EF4-FFF2-40B4-BE49-F238E27FC236}">
                <a16:creationId xmlns:a16="http://schemas.microsoft.com/office/drawing/2014/main" id="{64F207E5-FE38-C892-D111-BCE040328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720121" y="1420278"/>
            <a:ext cx="1600199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henkilökuva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B082B643-0D39-71D2-C615-744D88586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013829" y="1216398"/>
            <a:ext cx="2699998" cy="4949452"/>
          </a:xfrm>
          <a:prstGeom prst="roundRect">
            <a:avLst>
              <a:gd name="adj" fmla="val 5297"/>
            </a:avLst>
          </a:prstGeom>
          <a:solidFill>
            <a:srgbClr val="FFD200"/>
          </a:solidFill>
        </p:spPr>
        <p:txBody>
          <a:bodyPr lIns="216000" tIns="2556000" rIns="90000" bIns="4680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80182C35-655A-BDA4-E014-D715B7AD0F2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81735" y="3142836"/>
            <a:ext cx="2208850" cy="2945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EF3EC059-F010-0055-9454-30D3490CAD9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81735" y="3470429"/>
            <a:ext cx="2208850" cy="2097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7" name="Kuvan paikkamerkki 13">
            <a:extLst>
              <a:ext uri="{FF2B5EF4-FFF2-40B4-BE49-F238E27FC236}">
                <a16:creationId xmlns:a16="http://schemas.microsoft.com/office/drawing/2014/main" id="{5F79B0A2-F460-5956-9AF0-477CB04FE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560140" y="1420278"/>
            <a:ext cx="1600199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henkilökuva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E25BF14-F87A-A35B-B607-DFDBDE492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AAACE80-B61D-DEE6-65AB-7D006917D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307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atikkoa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EB3DD6F-9FDD-3AC8-2831-B259E45A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02" r="19827" b="29139"/>
          <a:stretch/>
        </p:blipFill>
        <p:spPr>
          <a:xfrm>
            <a:off x="3587737" y="0"/>
            <a:ext cx="8604264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8A49C18-9297-B891-7D02-A60E36462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20" name="Suorakulmio 3">
            <a:extLst>
              <a:ext uri="{FF2B5EF4-FFF2-40B4-BE49-F238E27FC236}">
                <a16:creationId xmlns:a16="http://schemas.microsoft.com/office/drawing/2014/main" id="{5329E0B7-42B5-D12B-9412-A36F2295134B}"/>
              </a:ext>
            </a:extLst>
          </p:cNvPr>
          <p:cNvSpPr>
            <a:spLocks/>
          </p:cNvSpPr>
          <p:nvPr userDrawn="1"/>
        </p:nvSpPr>
        <p:spPr>
          <a:xfrm>
            <a:off x="479425" y="1216398"/>
            <a:ext cx="11233150" cy="4949452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C3A15551-CDE5-E300-1239-B6B615FDF8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" y="1778374"/>
            <a:ext cx="5258181" cy="4128440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Work Sans" pitchFamily="2" charset="77"/>
              </a:defRPr>
            </a:lvl1pPr>
            <a:lvl2pPr marL="5557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4E1C10-EDA1-FE6F-EB4F-761399F60F0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08933"/>
            <a:ext cx="0" cy="45698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34A6BCB5-D7AC-6EE5-1436-7D8A2AD5C8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71512" y="1408485"/>
            <a:ext cx="5267703" cy="36988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7C7C8CF7-DF0F-D12A-2E56-1F18D09F88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52787" y="1408485"/>
            <a:ext cx="5267702" cy="36988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25" name="Tekstin paikkamerkki 11">
            <a:extLst>
              <a:ext uri="{FF2B5EF4-FFF2-40B4-BE49-F238E27FC236}">
                <a16:creationId xmlns:a16="http://schemas.microsoft.com/office/drawing/2014/main" id="{B411B1AA-A697-090D-1D2B-7875666C4D1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57544" y="1778374"/>
            <a:ext cx="5258181" cy="4128440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latin typeface="Work Sans" pitchFamily="2" charset="77"/>
              </a:defRPr>
            </a:lvl1pPr>
            <a:lvl2pPr marL="5557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54DC5A5-B51B-FA27-D723-D44CCDCD7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351BC4A-AE24-F436-BB76-48D22EBBA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31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atikkoa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46FCEDA-180F-0040-F9F5-84745E85B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02" r="19827" b="29139"/>
          <a:stretch/>
        </p:blipFill>
        <p:spPr>
          <a:xfrm>
            <a:off x="3587737" y="0"/>
            <a:ext cx="8604264" cy="68580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7BF908B0-B225-3AF5-0855-1237E2F1B3B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23" name="Suorakulmio 3">
            <a:extLst>
              <a:ext uri="{FF2B5EF4-FFF2-40B4-BE49-F238E27FC236}">
                <a16:creationId xmlns:a16="http://schemas.microsoft.com/office/drawing/2014/main" id="{98832D9F-8897-62C2-1D50-80B710404967}"/>
              </a:ext>
            </a:extLst>
          </p:cNvPr>
          <p:cNvSpPr>
            <a:spLocks/>
          </p:cNvSpPr>
          <p:nvPr userDrawn="1"/>
        </p:nvSpPr>
        <p:spPr>
          <a:xfrm>
            <a:off x="479425" y="1216398"/>
            <a:ext cx="11233150" cy="4949452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US" sz="3200" b="1">
              <a:latin typeface="+mj-lt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F5317A-ADF2-A1A6-188C-812AB2D9D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39768" y="1408932"/>
            <a:ext cx="0" cy="45698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46C1E1-82D2-DD16-C9F9-82142204B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52232" y="1408932"/>
            <a:ext cx="0" cy="45698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in paikkamerkki 11">
            <a:extLst>
              <a:ext uri="{FF2B5EF4-FFF2-40B4-BE49-F238E27FC236}">
                <a16:creationId xmlns:a16="http://schemas.microsoft.com/office/drawing/2014/main" id="{D912D70D-684D-12AE-0336-A927A71200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6" y="1750117"/>
            <a:ext cx="3369544" cy="4156696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Work Sans" pitchFamily="2" charset="77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8" name="Tekstin paikkamerkki 11">
            <a:extLst>
              <a:ext uri="{FF2B5EF4-FFF2-40B4-BE49-F238E27FC236}">
                <a16:creationId xmlns:a16="http://schemas.microsoft.com/office/drawing/2014/main" id="{24FEAB53-7DBC-B399-47A5-CD88927C76B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16172" y="1750117"/>
            <a:ext cx="3369544" cy="4156696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Work Sans" pitchFamily="2" charset="77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9" name="Tekstin paikkamerkki 11">
            <a:extLst>
              <a:ext uri="{FF2B5EF4-FFF2-40B4-BE49-F238E27FC236}">
                <a16:creationId xmlns:a16="http://schemas.microsoft.com/office/drawing/2014/main" id="{6DC8F1F6-D54D-C993-A418-7822D92A953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46924" y="1750117"/>
            <a:ext cx="3369544" cy="4156696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Work Sans" pitchFamily="2" charset="77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059FD17C-B251-8480-1CD4-FB96169F30C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1513" y="1408485"/>
            <a:ext cx="3369544" cy="34163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1" name="Tekstin paikkamerkki 2">
            <a:extLst>
              <a:ext uri="{FF2B5EF4-FFF2-40B4-BE49-F238E27FC236}">
                <a16:creationId xmlns:a16="http://schemas.microsoft.com/office/drawing/2014/main" id="{819FADA1-1458-A155-FAA7-77C63ED23AD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9039" y="1408485"/>
            <a:ext cx="3369544" cy="34163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2" name="Tekstin paikkamerkki 2">
            <a:extLst>
              <a:ext uri="{FF2B5EF4-FFF2-40B4-BE49-F238E27FC236}">
                <a16:creationId xmlns:a16="http://schemas.microsoft.com/office/drawing/2014/main" id="{2A99EE05-17E7-3B32-3BDA-EDF232C4E1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43546" y="1408485"/>
            <a:ext cx="3369544" cy="34163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0B92ABA-2B86-C4CF-9DD0-B9A28D3C77A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8AF51C9-C84E-7CB6-3598-4077035F08C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676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aatikkoa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171C5E-F47A-CFF8-8CCE-1C730BBE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02" r="19827" b="29139"/>
          <a:stretch/>
        </p:blipFill>
        <p:spPr>
          <a:xfrm>
            <a:off x="3587737" y="0"/>
            <a:ext cx="8604264" cy="68580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583CD531-83CB-9EF6-7365-5AA1CDA907B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27" name="Suorakulmio 3">
            <a:extLst>
              <a:ext uri="{FF2B5EF4-FFF2-40B4-BE49-F238E27FC236}">
                <a16:creationId xmlns:a16="http://schemas.microsoft.com/office/drawing/2014/main" id="{7817D37E-F104-03FE-30E2-338A9A4600A5}"/>
              </a:ext>
            </a:extLst>
          </p:cNvPr>
          <p:cNvSpPr>
            <a:spLocks/>
          </p:cNvSpPr>
          <p:nvPr userDrawn="1"/>
        </p:nvSpPr>
        <p:spPr>
          <a:xfrm>
            <a:off x="479425" y="1216398"/>
            <a:ext cx="11233150" cy="4949452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28" name="Tekstin paikkamerkki 11">
            <a:extLst>
              <a:ext uri="{FF2B5EF4-FFF2-40B4-BE49-F238E27FC236}">
                <a16:creationId xmlns:a16="http://schemas.microsoft.com/office/drawing/2014/main" id="{17B5D7CC-6066-CA5C-78C0-555C6D3C669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6" y="1999415"/>
            <a:ext cx="2477620" cy="3907397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100">
                <a:latin typeface="+mn-lt"/>
              </a:defRPr>
            </a:lvl3pPr>
            <a:lvl4pPr>
              <a:lnSpc>
                <a:spcPct val="100000"/>
              </a:lnSpc>
              <a:defRPr sz="1000">
                <a:latin typeface="+mn-lt"/>
              </a:defRPr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9" name="Tekstin paikkamerkki 11">
            <a:extLst>
              <a:ext uri="{FF2B5EF4-FFF2-40B4-BE49-F238E27FC236}">
                <a16:creationId xmlns:a16="http://schemas.microsoft.com/office/drawing/2014/main" id="{00658A1B-96FB-0BEF-6981-FE0F57A8485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3892" y="1999415"/>
            <a:ext cx="2477620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100">
                <a:latin typeface="+mn-lt"/>
              </a:defRPr>
            </a:lvl3pPr>
            <a:lvl4pPr>
              <a:lnSpc>
                <a:spcPct val="100000"/>
              </a:lnSpc>
              <a:defRPr sz="1000">
                <a:latin typeface="+mn-lt"/>
              </a:defRPr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0" name="Tekstin paikkamerkki 11">
            <a:extLst>
              <a:ext uri="{FF2B5EF4-FFF2-40B4-BE49-F238E27FC236}">
                <a16:creationId xmlns:a16="http://schemas.microsoft.com/office/drawing/2014/main" id="{D566F43E-8EB1-EED7-1107-02DC968D90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48020" y="1999415"/>
            <a:ext cx="2477620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1" name="Tekstin paikkamerkki 11">
            <a:extLst>
              <a:ext uri="{FF2B5EF4-FFF2-40B4-BE49-F238E27FC236}">
                <a16:creationId xmlns:a16="http://schemas.microsoft.com/office/drawing/2014/main" id="{7490C327-B2FF-0A6A-C9FA-903390EFC80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2148" y="1999415"/>
            <a:ext cx="2477620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24904E-3A91-8FF9-465D-7A4F86383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97936" y="1408932"/>
            <a:ext cx="5596128" cy="4569835"/>
            <a:chOff x="3297936" y="1408933"/>
            <a:chExt cx="5596128" cy="450480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88DA0EB-6E9C-5BD3-3064-DC7C85F21FFC}"/>
                </a:ext>
              </a:extLst>
            </p:cNvPr>
            <p:cNvCxnSpPr/>
            <p:nvPr userDrawn="1"/>
          </p:nvCxnSpPr>
          <p:spPr>
            <a:xfrm>
              <a:off x="3297936" y="1408933"/>
              <a:ext cx="0" cy="450480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9D3BCA-D0D4-4F03-72BC-CD0AA25091EC}"/>
                </a:ext>
              </a:extLst>
            </p:cNvPr>
            <p:cNvCxnSpPr/>
            <p:nvPr userDrawn="1"/>
          </p:nvCxnSpPr>
          <p:spPr>
            <a:xfrm>
              <a:off x="6105144" y="1408933"/>
              <a:ext cx="0" cy="450480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A0B4886-65AC-9F25-99E0-59AF54ED2372}"/>
                </a:ext>
              </a:extLst>
            </p:cNvPr>
            <p:cNvCxnSpPr/>
            <p:nvPr userDrawn="1"/>
          </p:nvCxnSpPr>
          <p:spPr>
            <a:xfrm>
              <a:off x="8894064" y="1408933"/>
              <a:ext cx="0" cy="450480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kstin paikkamerkki 2">
            <a:extLst>
              <a:ext uri="{FF2B5EF4-FFF2-40B4-BE49-F238E27FC236}">
                <a16:creationId xmlns:a16="http://schemas.microsoft.com/office/drawing/2014/main" id="{F450E553-0E30-BE7E-17DB-8E5F7FFCEE6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1513" y="1408484"/>
            <a:ext cx="2486593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7" name="Tekstin paikkamerkki 2">
            <a:extLst>
              <a:ext uri="{FF2B5EF4-FFF2-40B4-BE49-F238E27FC236}">
                <a16:creationId xmlns:a16="http://schemas.microsoft.com/office/drawing/2014/main" id="{E02F99F5-3304-7C34-D6B8-45A5A9329CC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63200" y="1408484"/>
            <a:ext cx="2486593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8" name="Tekstin paikkamerkki 2">
            <a:extLst>
              <a:ext uri="{FF2B5EF4-FFF2-40B4-BE49-F238E27FC236}">
                <a16:creationId xmlns:a16="http://schemas.microsoft.com/office/drawing/2014/main" id="{22F80B25-D6BF-1B17-C796-6AE7595F52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49600" y="1408484"/>
            <a:ext cx="2486593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9" name="Tekstin paikkamerkki 2">
            <a:extLst>
              <a:ext uri="{FF2B5EF4-FFF2-40B4-BE49-F238E27FC236}">
                <a16:creationId xmlns:a16="http://schemas.microsoft.com/office/drawing/2014/main" id="{615CB156-BD72-FF00-E86D-F4E7868B19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32945" y="1408484"/>
            <a:ext cx="2486593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5E0DC4F2-035D-F733-18F9-DE122B1C209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0C37E23-E16E-B87D-EFD4-F4236351EFF9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472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laatikkoa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2748711-F4C3-EB0E-08B0-0FAF9B8AE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02" r="19827" b="29139"/>
          <a:stretch/>
        </p:blipFill>
        <p:spPr>
          <a:xfrm>
            <a:off x="3587737" y="0"/>
            <a:ext cx="8604264" cy="68580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00EDF73-D2B4-FDC7-4F5F-C7BDB3E64E7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26" name="Suorakulmio 3">
            <a:extLst>
              <a:ext uri="{FF2B5EF4-FFF2-40B4-BE49-F238E27FC236}">
                <a16:creationId xmlns:a16="http://schemas.microsoft.com/office/drawing/2014/main" id="{5A23C67A-84C0-7A47-13E6-0DE4AD67EA29}"/>
              </a:ext>
            </a:extLst>
          </p:cNvPr>
          <p:cNvSpPr>
            <a:spLocks/>
          </p:cNvSpPr>
          <p:nvPr userDrawn="1"/>
        </p:nvSpPr>
        <p:spPr>
          <a:xfrm>
            <a:off x="479425" y="1216398"/>
            <a:ext cx="11233150" cy="4949452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27" name="Tekstin paikkamerkki 11">
            <a:extLst>
              <a:ext uri="{FF2B5EF4-FFF2-40B4-BE49-F238E27FC236}">
                <a16:creationId xmlns:a16="http://schemas.microsoft.com/office/drawing/2014/main" id="{5F7850FC-F7D9-4921-4B84-576A9590B7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8" y="1999415"/>
            <a:ext cx="1948884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8" name="Tekstin paikkamerkki 11">
            <a:extLst>
              <a:ext uri="{FF2B5EF4-FFF2-40B4-BE49-F238E27FC236}">
                <a16:creationId xmlns:a16="http://schemas.microsoft.com/office/drawing/2014/main" id="{54F043F3-13B8-A905-5969-3E2D02C389A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00556" y="1999415"/>
            <a:ext cx="1948884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9" name="Tekstin paikkamerkki 11">
            <a:extLst>
              <a:ext uri="{FF2B5EF4-FFF2-40B4-BE49-F238E27FC236}">
                <a16:creationId xmlns:a16="http://schemas.microsoft.com/office/drawing/2014/main" id="{17DBD934-EF6A-138F-80A6-30EDE4F49DD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24834" y="1999415"/>
            <a:ext cx="1948884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0" name="Tekstin paikkamerkki 11">
            <a:extLst>
              <a:ext uri="{FF2B5EF4-FFF2-40B4-BE49-F238E27FC236}">
                <a16:creationId xmlns:a16="http://schemas.microsoft.com/office/drawing/2014/main" id="{7AB08987-22EC-A015-A8E3-92F825F3300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49112" y="1999415"/>
            <a:ext cx="1948884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1" name="Tekstin paikkamerkki 11">
            <a:extLst>
              <a:ext uri="{FF2B5EF4-FFF2-40B4-BE49-F238E27FC236}">
                <a16:creationId xmlns:a16="http://schemas.microsoft.com/office/drawing/2014/main" id="{950AB65D-05D4-CC7B-7A66-E1AA88EC263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73390" y="1999415"/>
            <a:ext cx="1948884" cy="390739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E25C92-A167-1CC5-5ED2-A5FE8BAD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776728" y="1408932"/>
            <a:ext cx="0" cy="45698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A5D6BD-C83B-7094-D884-CD324B5AD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989576" y="1408932"/>
            <a:ext cx="0" cy="45698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F21E86-86E0-CC6D-240B-F50B6C33A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211568" y="1408932"/>
            <a:ext cx="0" cy="45698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2EAAFB-54DD-1B46-1390-8DB3EBE6E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33560" y="1408932"/>
            <a:ext cx="0" cy="45698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in paikkamerkki 2">
            <a:extLst>
              <a:ext uri="{FF2B5EF4-FFF2-40B4-BE49-F238E27FC236}">
                <a16:creationId xmlns:a16="http://schemas.microsoft.com/office/drawing/2014/main" id="{D3831A0E-9132-2060-907C-247D500C05A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1514" y="1408484"/>
            <a:ext cx="1948884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7" name="Tekstin paikkamerkki 2">
            <a:extLst>
              <a:ext uri="{FF2B5EF4-FFF2-40B4-BE49-F238E27FC236}">
                <a16:creationId xmlns:a16="http://schemas.microsoft.com/office/drawing/2014/main" id="{6F6CFA5E-4849-F7D0-D66E-1ECCC1D9342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901600" y="1408484"/>
            <a:ext cx="1948884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9" name="Tekstin paikkamerkki 2">
            <a:extLst>
              <a:ext uri="{FF2B5EF4-FFF2-40B4-BE49-F238E27FC236}">
                <a16:creationId xmlns:a16="http://schemas.microsoft.com/office/drawing/2014/main" id="{1FFF63D7-3621-4FA1-C301-C839A04568F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26400" y="1408484"/>
            <a:ext cx="1948884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40" name="Tekstin paikkamerkki 2">
            <a:extLst>
              <a:ext uri="{FF2B5EF4-FFF2-40B4-BE49-F238E27FC236}">
                <a16:creationId xmlns:a16="http://schemas.microsoft.com/office/drawing/2014/main" id="{A351824D-533E-ECB6-AA98-057399E34C6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47600" y="1408484"/>
            <a:ext cx="1948884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41" name="Tekstin paikkamerkki 2">
            <a:extLst>
              <a:ext uri="{FF2B5EF4-FFF2-40B4-BE49-F238E27FC236}">
                <a16:creationId xmlns:a16="http://schemas.microsoft.com/office/drawing/2014/main" id="{C9249A26-BEA3-8CA2-4CF1-666E87071E7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72400" y="1408484"/>
            <a:ext cx="1948884" cy="590931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276B26D-071E-365B-E2A2-446CB14C4B4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C76BE82-B549-4A24-BFA6-2C9463160F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669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esittely (lil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Tiimin esittely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F991A5CB-A417-F9C2-B39B-D0BC23F89D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24227" y="1216398"/>
            <a:ext cx="2699998" cy="4949452"/>
          </a:xfrm>
          <a:prstGeom prst="roundRect">
            <a:avLst>
              <a:gd name="adj" fmla="val 5297"/>
            </a:avLst>
          </a:prstGeom>
          <a:solidFill>
            <a:srgbClr val="E2E0F1"/>
          </a:solidFill>
        </p:spPr>
        <p:txBody>
          <a:bodyPr lIns="216000" tIns="2556000" rIns="90000" bIns="4680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A4FEBAEA-2565-AA55-92DE-AD84703D5C3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69029" y="1216398"/>
            <a:ext cx="2699998" cy="4949452"/>
          </a:xfrm>
          <a:prstGeom prst="roundRect">
            <a:avLst>
              <a:gd name="adj" fmla="val 5297"/>
            </a:avLst>
          </a:prstGeom>
          <a:solidFill>
            <a:srgbClr val="E2E0F1"/>
          </a:solidFill>
        </p:spPr>
        <p:txBody>
          <a:bodyPr lIns="216000" tIns="2556000" rIns="90000" bIns="4680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3020D863-BED1-8479-300D-B70029177F4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013829" y="1216398"/>
            <a:ext cx="2699998" cy="4949452"/>
          </a:xfrm>
          <a:prstGeom prst="roundRect">
            <a:avLst>
              <a:gd name="adj" fmla="val 5297"/>
            </a:avLst>
          </a:prstGeom>
          <a:solidFill>
            <a:srgbClr val="E2E0F1"/>
          </a:solidFill>
        </p:spPr>
        <p:txBody>
          <a:bodyPr lIns="216000" tIns="2556000" rIns="90000" bIns="4680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9" name="Tekstin paikkamerkki 2">
            <a:extLst>
              <a:ext uri="{FF2B5EF4-FFF2-40B4-BE49-F238E27FC236}">
                <a16:creationId xmlns:a16="http://schemas.microsoft.com/office/drawing/2014/main" id="{4BBA2DDD-64BD-C3F3-8485-92F06490795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79427" y="1216398"/>
            <a:ext cx="2699998" cy="4949452"/>
          </a:xfrm>
          <a:prstGeom prst="roundRect">
            <a:avLst>
              <a:gd name="adj" fmla="val 5297"/>
            </a:avLst>
          </a:prstGeom>
          <a:solidFill>
            <a:srgbClr val="E2E0F1"/>
          </a:solidFill>
        </p:spPr>
        <p:txBody>
          <a:bodyPr lIns="216000" tIns="2574000" rIns="90000" bIns="46800"/>
          <a:lstStyle>
            <a:lvl1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000"/>
            </a:lvl4pPr>
            <a:lvl5pPr>
              <a:defRPr sz="1000"/>
            </a:lvl5pPr>
          </a:lstStyle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1" name="Tekstin paikkamerkki 2">
            <a:extLst>
              <a:ext uri="{FF2B5EF4-FFF2-40B4-BE49-F238E27FC236}">
                <a16:creationId xmlns:a16="http://schemas.microsoft.com/office/drawing/2014/main" id="{FF527702-7C0A-091D-1804-692D509D3D4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6824" y="3142836"/>
            <a:ext cx="2208850" cy="2945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2" name="Tekstin paikkamerkki 2">
            <a:extLst>
              <a:ext uri="{FF2B5EF4-FFF2-40B4-BE49-F238E27FC236}">
                <a16:creationId xmlns:a16="http://schemas.microsoft.com/office/drawing/2014/main" id="{B2D03FF3-9546-3CC8-05BD-77D0D53CAC0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6824" y="3470429"/>
            <a:ext cx="2208850" cy="2097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3" name="Tekstin paikkamerkki 2">
            <a:extLst>
              <a:ext uri="{FF2B5EF4-FFF2-40B4-BE49-F238E27FC236}">
                <a16:creationId xmlns:a16="http://schemas.microsoft.com/office/drawing/2014/main" id="{37D1BA91-0549-C3BE-B0F7-0706B0366E8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85128" y="3142836"/>
            <a:ext cx="2208850" cy="2945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A2344E3E-2511-C3BA-AB0C-61EF90375F9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85128" y="3470429"/>
            <a:ext cx="2208850" cy="2097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5" name="Tekstin paikkamerkki 2">
            <a:extLst>
              <a:ext uri="{FF2B5EF4-FFF2-40B4-BE49-F238E27FC236}">
                <a16:creationId xmlns:a16="http://schemas.microsoft.com/office/drawing/2014/main" id="{3019EC8F-8BC5-6D3C-F434-95C3FE79270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33432" y="3142836"/>
            <a:ext cx="2208850" cy="2945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6" name="Tekstin paikkamerkki 2">
            <a:extLst>
              <a:ext uri="{FF2B5EF4-FFF2-40B4-BE49-F238E27FC236}">
                <a16:creationId xmlns:a16="http://schemas.microsoft.com/office/drawing/2014/main" id="{7873F1AE-19D6-51C3-AA81-92E04827731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33432" y="3470429"/>
            <a:ext cx="2208850" cy="2097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7" name="Tekstin paikkamerkki 2">
            <a:extLst>
              <a:ext uri="{FF2B5EF4-FFF2-40B4-BE49-F238E27FC236}">
                <a16:creationId xmlns:a16="http://schemas.microsoft.com/office/drawing/2014/main" id="{7197F562-3E2B-AB4F-8371-598F8372BB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81735" y="3142836"/>
            <a:ext cx="2208850" cy="2945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8" name="Tekstin paikkamerkki 2">
            <a:extLst>
              <a:ext uri="{FF2B5EF4-FFF2-40B4-BE49-F238E27FC236}">
                <a16:creationId xmlns:a16="http://schemas.microsoft.com/office/drawing/2014/main" id="{4AE301D9-2424-B74B-1BD6-C2C9E3B7714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81735" y="3470429"/>
            <a:ext cx="2208850" cy="2097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9" name="Kuvan paikkamerkki 13">
            <a:extLst>
              <a:ext uri="{FF2B5EF4-FFF2-40B4-BE49-F238E27FC236}">
                <a16:creationId xmlns:a16="http://schemas.microsoft.com/office/drawing/2014/main" id="{9A10580A-433C-92AF-4F2A-42B2BFD015D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560140" y="1420278"/>
            <a:ext cx="1600199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henkilökuva</a:t>
            </a:r>
          </a:p>
        </p:txBody>
      </p:sp>
      <p:sp>
        <p:nvSpPr>
          <p:cNvPr id="40" name="Kuvan paikkamerkki 13">
            <a:extLst>
              <a:ext uri="{FF2B5EF4-FFF2-40B4-BE49-F238E27FC236}">
                <a16:creationId xmlns:a16="http://schemas.microsoft.com/office/drawing/2014/main" id="{FBDB3D24-B82D-2C28-8075-C5D1701DB03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720121" y="1420278"/>
            <a:ext cx="1600199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henkilökuva</a:t>
            </a:r>
          </a:p>
        </p:txBody>
      </p:sp>
      <p:sp>
        <p:nvSpPr>
          <p:cNvPr id="41" name="Kuvan paikkamerkki 13">
            <a:extLst>
              <a:ext uri="{FF2B5EF4-FFF2-40B4-BE49-F238E27FC236}">
                <a16:creationId xmlns:a16="http://schemas.microsoft.com/office/drawing/2014/main" id="{D0C5B802-97DA-F6B9-3256-86A939D28B2E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3869345" y="1420278"/>
            <a:ext cx="1600199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henkilökuva</a:t>
            </a:r>
          </a:p>
        </p:txBody>
      </p:sp>
      <p:sp>
        <p:nvSpPr>
          <p:cNvPr id="42" name="Kuvan paikkamerkki 13">
            <a:extLst>
              <a:ext uri="{FF2B5EF4-FFF2-40B4-BE49-F238E27FC236}">
                <a16:creationId xmlns:a16="http://schemas.microsoft.com/office/drawing/2014/main" id="{28FD078F-EFDE-3614-7C90-9DBF97C4F473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1029326" y="1420278"/>
            <a:ext cx="1600199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henkilökuva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74DD71-3DE4-2038-B797-B629465FC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2AD9120-8FA7-26F6-A734-A2F94D7EA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92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5" name="Sisällön paikkamerkki 6">
            <a:extLst>
              <a:ext uri="{FF2B5EF4-FFF2-40B4-BE49-F238E27FC236}">
                <a16:creationId xmlns:a16="http://schemas.microsoft.com/office/drawing/2014/main" id="{F11F9C15-8D78-C575-B394-7AC918ED626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216398"/>
            <a:ext cx="11233150" cy="494945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0799DEE-C2DB-A544-AEBE-E2010A970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6B6FCC4-A2D5-83F2-9D39-982B6DFBB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23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1 alaotsik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6D3D2A35-3E1B-EBE6-1F31-866084AE9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32000"/>
            <a:ext cx="11233150" cy="453600"/>
          </a:xfrm>
        </p:spPr>
        <p:txBody>
          <a:bodyPr anchor="t" anchorCtr="0"/>
          <a:lstStyle/>
          <a:p>
            <a:r>
              <a:rPr lang="fi-FI"/>
              <a:t>Lisää otsikko tähän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54308A5-5A4F-A991-74C9-F4A21584FA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5" y="885600"/>
            <a:ext cx="11233150" cy="437655"/>
          </a:xfrm>
        </p:spPr>
        <p:txBody>
          <a:bodyPr anchor="t" anchorCtr="0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alaotsikko tähän</a:t>
            </a:r>
          </a:p>
        </p:txBody>
      </p:sp>
      <p:sp>
        <p:nvSpPr>
          <p:cNvPr id="3" name="Sisällön paikkamerkki 6">
            <a:extLst>
              <a:ext uri="{FF2B5EF4-FFF2-40B4-BE49-F238E27FC236}">
                <a16:creationId xmlns:a16="http://schemas.microsoft.com/office/drawing/2014/main" id="{21882582-4D9D-9536-F1C6-52B57086D0B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588296"/>
            <a:ext cx="11233150" cy="457755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0799DEE-C2DB-A544-AEBE-E2010A970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6B6FCC4-A2D5-83F2-9D39-982B6DFBB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38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C85BE792-6799-B77F-53C0-A27B4BC01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1967"/>
          <a:stretch/>
        </p:blipFill>
        <p:spPr>
          <a:xfrm>
            <a:off x="9495530" y="0"/>
            <a:ext cx="1786496" cy="67945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2C708F5-5BEA-A56B-8280-5EAF35C9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462" b="50000"/>
          <a:stretch/>
        </p:blipFill>
        <p:spPr>
          <a:xfrm>
            <a:off x="3095496" y="5982062"/>
            <a:ext cx="1669688" cy="87593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5" name="Sisällön paikkamerkki 6">
            <a:extLst>
              <a:ext uri="{FF2B5EF4-FFF2-40B4-BE49-F238E27FC236}">
                <a16:creationId xmlns:a16="http://schemas.microsoft.com/office/drawing/2014/main" id="{523DB8FF-A7B6-3B4F-93B1-86E5551CE0D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216398"/>
            <a:ext cx="11233150" cy="494945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47D69AD-054E-0988-BEAB-2220C7119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0684CFD-F001-A311-E374-0B1C17FF9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936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B81523-5785-93D3-BCC7-60FD4FF19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4" y="805"/>
            <a:ext cx="12189132" cy="685638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E74D89F-B777-D9C6-E5C2-305167621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5106" y="1592262"/>
            <a:ext cx="5140894" cy="194341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5000"/>
              </a:lnSpc>
              <a:defRPr sz="54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Aloitusdia valokuvalla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6E5F6A9-DFE6-AB54-8187-8951B10186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106" y="3857042"/>
            <a:ext cx="5140893" cy="8647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kakkostason otsikko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5C99381-619F-1061-0BA7-748D098B4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6" r="24625" b="43404"/>
          <a:stretch/>
        </p:blipFill>
        <p:spPr>
          <a:xfrm>
            <a:off x="7481455" y="3226771"/>
            <a:ext cx="4710546" cy="363122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31B0619-E2BC-9837-47E7-E9E64CAE6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7720" y="5547583"/>
            <a:ext cx="858697" cy="780633"/>
          </a:xfrm>
          <a:prstGeom prst="rect">
            <a:avLst/>
          </a:prstGeom>
        </p:spPr>
      </p:pic>
      <p:sp>
        <p:nvSpPr>
          <p:cNvPr id="5" name="Päivämäärän paikkamerkki 5">
            <a:extLst>
              <a:ext uri="{FF2B5EF4-FFF2-40B4-BE49-F238E27FC236}">
                <a16:creationId xmlns:a16="http://schemas.microsoft.com/office/drawing/2014/main" id="{8D089F17-E3EB-9E47-6A41-7265575F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105" y="1136817"/>
            <a:ext cx="5140893" cy="208971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EDF4F61-5B00-4AD5-A84D-CF4FD247CE2B}" type="datetime1">
              <a:rPr lang="fi-FI" smtClean="0"/>
              <a:t>11.8.2025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02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EA81420-4A24-D7ED-AEC7-BE291D54D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8" r="19827" b="29139"/>
          <a:stretch/>
        </p:blipFill>
        <p:spPr>
          <a:xfrm>
            <a:off x="6083373" y="1775637"/>
            <a:ext cx="6108628" cy="50823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9267003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4" name="Sisällön paikkamerkki 6">
            <a:extLst>
              <a:ext uri="{FF2B5EF4-FFF2-40B4-BE49-F238E27FC236}">
                <a16:creationId xmlns:a16="http://schemas.microsoft.com/office/drawing/2014/main" id="{B6E16C8A-13CE-0187-D525-D4D36CB7696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216398"/>
            <a:ext cx="9267003" cy="494945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FD84E7C-8F49-0B79-7752-E6E04B162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79B886-0E27-9D18-605D-DB68E7FF8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212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3 alaotsik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EA81420-4A24-D7ED-AEC7-BE291D54D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8" r="19827" b="29139"/>
          <a:stretch/>
        </p:blipFill>
        <p:spPr>
          <a:xfrm>
            <a:off x="6083373" y="1775637"/>
            <a:ext cx="6108628" cy="5082363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48F545BB-F36E-EB36-D6D9-AC4E84B4C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32000"/>
            <a:ext cx="9256246" cy="453600"/>
          </a:xfrm>
        </p:spPr>
        <p:txBody>
          <a:bodyPr anchor="t" anchorCtr="0"/>
          <a:lstStyle/>
          <a:p>
            <a:r>
              <a:rPr lang="fi-FI"/>
              <a:t>Lisää otsikko tähän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C0BC8F1-C6D1-D590-C9E0-B96D851684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5" y="885600"/>
            <a:ext cx="9256246" cy="437655"/>
          </a:xfrm>
        </p:spPr>
        <p:txBody>
          <a:bodyPr anchor="t" anchorCtr="0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alaotsikko tähän</a:t>
            </a:r>
          </a:p>
        </p:txBody>
      </p:sp>
      <p:sp>
        <p:nvSpPr>
          <p:cNvPr id="9" name="Sisällön paikkamerkki 6">
            <a:extLst>
              <a:ext uri="{FF2B5EF4-FFF2-40B4-BE49-F238E27FC236}">
                <a16:creationId xmlns:a16="http://schemas.microsoft.com/office/drawing/2014/main" id="{A4FE75F1-790F-06E3-E8B6-CFF804211D0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588296"/>
            <a:ext cx="9256246" cy="457755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FD84E7C-8F49-0B79-7752-E6E04B162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79B886-0E27-9D18-605D-DB68E7FF8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741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39927D2-6F13-326D-3844-5F8260D1A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8" r="19827" b="29139"/>
          <a:stretch/>
        </p:blipFill>
        <p:spPr>
          <a:xfrm>
            <a:off x="6083373" y="1775637"/>
            <a:ext cx="6108628" cy="508236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9277761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4" name="Sisällön paikkamerkki 6">
            <a:extLst>
              <a:ext uri="{FF2B5EF4-FFF2-40B4-BE49-F238E27FC236}">
                <a16:creationId xmlns:a16="http://schemas.microsoft.com/office/drawing/2014/main" id="{EE9BE456-FBC8-B830-8F8A-09B094C4E8D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216398"/>
            <a:ext cx="9277761" cy="494945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905A2D-8B38-3787-5C63-1E29CDF5C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E1664B5-9F0C-D992-AB09-3BE76DB57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5565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4 alaotsik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39927D2-6F13-326D-3844-5F8260D1A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8" r="19827" b="29139"/>
          <a:stretch/>
        </p:blipFill>
        <p:spPr>
          <a:xfrm>
            <a:off x="6083373" y="1775637"/>
            <a:ext cx="6108628" cy="5082363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4D068E40-34C0-AEC9-41C6-C0B4622EB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32000"/>
            <a:ext cx="9256246" cy="453600"/>
          </a:xfrm>
        </p:spPr>
        <p:txBody>
          <a:bodyPr anchor="t" anchorCtr="0"/>
          <a:lstStyle/>
          <a:p>
            <a:r>
              <a:rPr lang="fi-FI"/>
              <a:t>Lisää otsikko tähän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78E557C-57B9-C580-9955-68E42EA610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5" y="885600"/>
            <a:ext cx="9256246" cy="437655"/>
          </a:xfrm>
        </p:spPr>
        <p:txBody>
          <a:bodyPr anchor="t" anchorCtr="0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alaotsikko tähän</a:t>
            </a:r>
          </a:p>
        </p:txBody>
      </p:sp>
      <p:sp>
        <p:nvSpPr>
          <p:cNvPr id="9" name="Sisällön paikkamerkki 6">
            <a:extLst>
              <a:ext uri="{FF2B5EF4-FFF2-40B4-BE49-F238E27FC236}">
                <a16:creationId xmlns:a16="http://schemas.microsoft.com/office/drawing/2014/main" id="{69852528-3B1B-2F28-4220-908DF881381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588296"/>
            <a:ext cx="9256246" cy="457755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905A2D-8B38-3787-5C63-1E29CDF5C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E1664B5-9F0C-D992-AB09-3BE76DB57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566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73B744E-8825-3493-2D78-ABB509BF8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4503" b="-2535"/>
          <a:stretch/>
        </p:blipFill>
        <p:spPr>
          <a:xfrm>
            <a:off x="9495530" y="0"/>
            <a:ext cx="1786496" cy="67945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BE32AA1-57C0-783B-BA5A-149192D75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462" b="50000"/>
          <a:stretch/>
        </p:blipFill>
        <p:spPr>
          <a:xfrm>
            <a:off x="3692774" y="5982062"/>
            <a:ext cx="1669688" cy="875938"/>
          </a:xfrm>
          <a:prstGeom prst="rect">
            <a:avLst/>
          </a:prstGeom>
        </p:spPr>
      </p:pic>
      <p:sp>
        <p:nvSpPr>
          <p:cNvPr id="19" name="Otsikko 1">
            <a:extLst>
              <a:ext uri="{FF2B5EF4-FFF2-40B4-BE49-F238E27FC236}">
                <a16:creationId xmlns:a16="http://schemas.microsoft.com/office/drawing/2014/main" id="{BAA91417-2331-22A5-B3AC-E68BE71C8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32000"/>
            <a:ext cx="11233150" cy="453600"/>
          </a:xfrm>
        </p:spPr>
        <p:txBody>
          <a:bodyPr anchor="t" anchorCtr="0"/>
          <a:lstStyle/>
          <a:p>
            <a:r>
              <a:rPr lang="fi-FI"/>
              <a:t>Lisää otsikko tähän</a:t>
            </a:r>
          </a:p>
        </p:txBody>
      </p:sp>
      <p:sp>
        <p:nvSpPr>
          <p:cNvPr id="18" name="Sisällön paikkamerkki 6">
            <a:extLst>
              <a:ext uri="{FF2B5EF4-FFF2-40B4-BE49-F238E27FC236}">
                <a16:creationId xmlns:a16="http://schemas.microsoft.com/office/drawing/2014/main" id="{3A20A05B-AB09-A2C9-11AA-F6FC10CE0B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216800"/>
            <a:ext cx="11233150" cy="4950000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8AA22B-9DC8-731E-7C0A-B8804C880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A761EFE-B2BB-E0ED-7257-578FEFC68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041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5 alaotsik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73B744E-8825-3493-2D78-ABB509BF8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4503" b="-2535"/>
          <a:stretch/>
        </p:blipFill>
        <p:spPr>
          <a:xfrm>
            <a:off x="9495530" y="0"/>
            <a:ext cx="1786496" cy="67945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BE32AA1-57C0-783B-BA5A-149192D75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462" b="50000"/>
          <a:stretch/>
        </p:blipFill>
        <p:spPr>
          <a:xfrm>
            <a:off x="3692774" y="5982062"/>
            <a:ext cx="1669688" cy="875938"/>
          </a:xfrm>
          <a:prstGeom prst="rect">
            <a:avLst/>
          </a:prstGeom>
        </p:spPr>
      </p:pic>
      <p:sp>
        <p:nvSpPr>
          <p:cNvPr id="19" name="Otsikko 1">
            <a:extLst>
              <a:ext uri="{FF2B5EF4-FFF2-40B4-BE49-F238E27FC236}">
                <a16:creationId xmlns:a16="http://schemas.microsoft.com/office/drawing/2014/main" id="{BAA91417-2331-22A5-B3AC-E68BE71C8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32000"/>
            <a:ext cx="11233150" cy="453600"/>
          </a:xfrm>
        </p:spPr>
        <p:txBody>
          <a:bodyPr anchor="t" anchorCtr="0"/>
          <a:lstStyle/>
          <a:p>
            <a:r>
              <a:rPr lang="fi-FI"/>
              <a:t>Lisää otsikko tähän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296AE80-9BC8-5305-2DBE-F44E566FEA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5" y="885600"/>
            <a:ext cx="11233150" cy="437655"/>
          </a:xfrm>
        </p:spPr>
        <p:txBody>
          <a:bodyPr anchor="t" anchorCtr="0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alaotsikko tähän</a:t>
            </a:r>
          </a:p>
        </p:txBody>
      </p:sp>
      <p:sp>
        <p:nvSpPr>
          <p:cNvPr id="18" name="Sisällön paikkamerkki 6">
            <a:extLst>
              <a:ext uri="{FF2B5EF4-FFF2-40B4-BE49-F238E27FC236}">
                <a16:creationId xmlns:a16="http://schemas.microsoft.com/office/drawing/2014/main" id="{3A20A05B-AB09-A2C9-11AA-F6FC10CE0B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588296"/>
            <a:ext cx="11233150" cy="457755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8AA22B-9DC8-731E-7C0A-B8804C880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A761EFE-B2BB-E0ED-7257-578FEFC68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8703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063EC0C-7439-B380-5C21-CB673D526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1967"/>
          <a:stretch/>
        </p:blipFill>
        <p:spPr>
          <a:xfrm>
            <a:off x="9036976" y="0"/>
            <a:ext cx="1786496" cy="6794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5585EAC-05B3-F684-6D62-ADA7C609B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7539"/>
          <a:stretch/>
        </p:blipFill>
        <p:spPr>
          <a:xfrm>
            <a:off x="3896466" y="5982062"/>
            <a:ext cx="1669688" cy="87593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10" name="Sisällön paikkamerkki 6">
            <a:extLst>
              <a:ext uri="{FF2B5EF4-FFF2-40B4-BE49-F238E27FC236}">
                <a16:creationId xmlns:a16="http://schemas.microsoft.com/office/drawing/2014/main" id="{5EF17747-920F-E639-B217-422A79387E7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9425" y="1216398"/>
            <a:ext cx="5327274" cy="494945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1" name="Sisällön paikkamerkki 6">
            <a:extLst>
              <a:ext uri="{FF2B5EF4-FFF2-40B4-BE49-F238E27FC236}">
                <a16:creationId xmlns:a16="http://schemas.microsoft.com/office/drawing/2014/main" id="{020A1375-3285-CFB2-ADFB-BA5B07D9CA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89445" y="1216398"/>
            <a:ext cx="5327274" cy="494945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3B8F75-5D7C-2F44-CFC2-F105268C5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FC464B6-E723-566B-E788-00845DA72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105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61B0A4-F0D0-3AF3-B416-E286EA0F8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1967"/>
          <a:stretch/>
        </p:blipFill>
        <p:spPr>
          <a:xfrm>
            <a:off x="9495530" y="0"/>
            <a:ext cx="1786496" cy="6794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0D3A963-1E70-9999-FE7B-065F3DBCE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462" b="50000"/>
          <a:stretch/>
        </p:blipFill>
        <p:spPr>
          <a:xfrm>
            <a:off x="3095496" y="5982062"/>
            <a:ext cx="1669688" cy="875938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DB309083-7A91-22C7-7635-1E5CCD6D1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6378575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4" name="Sisällön paikkamerkki 6">
            <a:extLst>
              <a:ext uri="{FF2B5EF4-FFF2-40B4-BE49-F238E27FC236}">
                <a16:creationId xmlns:a16="http://schemas.microsoft.com/office/drawing/2014/main" id="{018213FA-96B5-A0C6-41EA-D4AE71B3D9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216398"/>
            <a:ext cx="6378575" cy="494945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9" name="Kuvan paikkamerkki 13">
            <a:extLst>
              <a:ext uri="{FF2B5EF4-FFF2-40B4-BE49-F238E27FC236}">
                <a16:creationId xmlns:a16="http://schemas.microsoft.com/office/drawing/2014/main" id="{8FEFE016-A02E-2168-A687-FFDE3C947F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10450" y="476250"/>
            <a:ext cx="4302125" cy="56896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valokuva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2C09CA-0510-B2F9-9CC4-77F64E6A3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58B74BF-96CC-CD0F-E301-99630ED00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099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1 ala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539A0C4-0652-7AB5-5317-A6F36F4E6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1967"/>
          <a:stretch/>
        </p:blipFill>
        <p:spPr>
          <a:xfrm>
            <a:off x="9495530" y="0"/>
            <a:ext cx="1786496" cy="6794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51DFCCC-0573-A2BD-AC3D-F9644A7E5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462" b="50000"/>
          <a:stretch/>
        </p:blipFill>
        <p:spPr>
          <a:xfrm>
            <a:off x="3095496" y="5982062"/>
            <a:ext cx="1669688" cy="875938"/>
          </a:xfrm>
          <a:prstGeom prst="rect">
            <a:avLst/>
          </a:prstGeom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8CEC2447-8DE8-36C5-E502-8905ADD88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32000"/>
            <a:ext cx="6378575" cy="453600"/>
          </a:xfrm>
        </p:spPr>
        <p:txBody>
          <a:bodyPr anchor="t" anchorCtr="0"/>
          <a:lstStyle/>
          <a:p>
            <a:r>
              <a:rPr lang="fi-FI"/>
              <a:t>Lisää otsikko tähän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218CE04-EFC9-65F2-B058-D0E0FDF9F6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5" y="885600"/>
            <a:ext cx="6378575" cy="437655"/>
          </a:xfrm>
        </p:spPr>
        <p:txBody>
          <a:bodyPr anchor="t" anchorCtr="0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alaotsikko tähän</a:t>
            </a:r>
          </a:p>
        </p:txBody>
      </p:sp>
      <p:sp>
        <p:nvSpPr>
          <p:cNvPr id="17" name="Sisällön paikkamerkki 6">
            <a:extLst>
              <a:ext uri="{FF2B5EF4-FFF2-40B4-BE49-F238E27FC236}">
                <a16:creationId xmlns:a16="http://schemas.microsoft.com/office/drawing/2014/main" id="{BCFA6840-38A4-2057-C162-C3936B1235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9425" y="1588296"/>
            <a:ext cx="6378575" cy="457755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9" name="Kuvan paikkamerkki 13">
            <a:extLst>
              <a:ext uri="{FF2B5EF4-FFF2-40B4-BE49-F238E27FC236}">
                <a16:creationId xmlns:a16="http://schemas.microsoft.com/office/drawing/2014/main" id="{8FEFE016-A02E-2168-A687-FFDE3C947F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10450" y="476250"/>
            <a:ext cx="4302125" cy="56896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valokuva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2C09CA-0510-B2F9-9CC4-77F64E6A3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58B74BF-96CC-CD0F-E301-99630ED00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3588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72F7433D-BE5B-3DDB-1DF4-C3477D706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1967"/>
          <a:stretch/>
        </p:blipFill>
        <p:spPr>
          <a:xfrm>
            <a:off x="9495530" y="0"/>
            <a:ext cx="1786496" cy="6794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55836C0-659D-D02A-1A16-3655CE1F4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462" b="50000"/>
          <a:stretch/>
        </p:blipFill>
        <p:spPr>
          <a:xfrm>
            <a:off x="3095496" y="5982062"/>
            <a:ext cx="1669688" cy="875938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DB309083-7A91-22C7-7635-1E5CCD6D1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6378575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2FBD8DEB-6D46-C2E8-F044-0465ECD42A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216398"/>
            <a:ext cx="6378575" cy="494945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" name="Kuvan paikkamerkki 13">
            <a:extLst>
              <a:ext uri="{FF2B5EF4-FFF2-40B4-BE49-F238E27FC236}">
                <a16:creationId xmlns:a16="http://schemas.microsoft.com/office/drawing/2014/main" id="{258C842A-5564-47E3-BC6C-F21AFC2299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10450" y="476250"/>
            <a:ext cx="4302125" cy="56896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valokuva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D30CA8D-936D-FD9B-34FA-81E1E10A7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AB396D0-C8B5-C3BE-95DE-8B3272632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240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B81523-5785-93D3-BCC7-60FD4FF19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8" y="2405"/>
            <a:ext cx="12183443" cy="685318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A87E90-651F-48D9-5E00-B7643777A5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5106" y="1592262"/>
            <a:ext cx="5140894" cy="194341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5000"/>
              </a:lnSpc>
              <a:defRPr sz="54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Aloitusdia valokuvalla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8586B9A-B0CF-0455-68E9-E29A60427E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106" y="3857042"/>
            <a:ext cx="5140893" cy="8647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kakkostason otsikko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72C6F1-1AE4-E6E5-1A8D-1FBE2C812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6" r="24625" b="43404"/>
          <a:stretch/>
        </p:blipFill>
        <p:spPr>
          <a:xfrm>
            <a:off x="7481455" y="3226771"/>
            <a:ext cx="4710546" cy="363122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AC76F4E-13FA-D445-4297-95C690970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7720" y="5547583"/>
            <a:ext cx="858697" cy="780633"/>
          </a:xfrm>
          <a:prstGeom prst="rect">
            <a:avLst/>
          </a:prstGeom>
        </p:spPr>
      </p:pic>
      <p:sp>
        <p:nvSpPr>
          <p:cNvPr id="5" name="Päivämäärän paikkamerkki 5">
            <a:extLst>
              <a:ext uri="{FF2B5EF4-FFF2-40B4-BE49-F238E27FC236}">
                <a16:creationId xmlns:a16="http://schemas.microsoft.com/office/drawing/2014/main" id="{3BC4CFC2-17FD-537B-AFC4-42C43A74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105" y="1136817"/>
            <a:ext cx="5140893" cy="208971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D6C2824-C6D5-43F0-A872-EFBB99BDC1A9}" type="datetime1">
              <a:rPr lang="fi-FI" smtClean="0"/>
              <a:t>11.8.2025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65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2 ala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16AF9AB-F0B1-99A3-266A-29DAA00AF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1967"/>
          <a:stretch/>
        </p:blipFill>
        <p:spPr>
          <a:xfrm>
            <a:off x="9495530" y="0"/>
            <a:ext cx="1786496" cy="6794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0479BA7-233E-4AC1-CF32-BD6FEB807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462" b="50000"/>
          <a:stretch/>
        </p:blipFill>
        <p:spPr>
          <a:xfrm>
            <a:off x="3095496" y="5982062"/>
            <a:ext cx="1669688" cy="875938"/>
          </a:xfrm>
          <a:prstGeom prst="rect">
            <a:avLst/>
          </a:prstGeom>
        </p:spPr>
      </p:pic>
      <p:sp>
        <p:nvSpPr>
          <p:cNvPr id="11" name="Otsikko 4">
            <a:extLst>
              <a:ext uri="{FF2B5EF4-FFF2-40B4-BE49-F238E27FC236}">
                <a16:creationId xmlns:a16="http://schemas.microsoft.com/office/drawing/2014/main" id="{234D237B-5628-3AB4-F7E7-D4B27F26DC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32000"/>
            <a:ext cx="6378575" cy="453600"/>
          </a:xfrm>
        </p:spPr>
        <p:txBody>
          <a:bodyPr anchor="t" anchorCtr="0"/>
          <a:lstStyle/>
          <a:p>
            <a:r>
              <a:rPr lang="fi-FI"/>
              <a:t>Lisää otsikko tähän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E2BE4A3-86A6-5BEE-B7B8-8EAECFA7E9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425" y="885600"/>
            <a:ext cx="6378575" cy="437655"/>
          </a:xfrm>
        </p:spPr>
        <p:txBody>
          <a:bodyPr anchor="t" anchorCtr="0"/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alaotsikko tähän</a:t>
            </a:r>
          </a:p>
        </p:txBody>
      </p:sp>
      <p:sp>
        <p:nvSpPr>
          <p:cNvPr id="3" name="Sisällön paikkamerkki 6">
            <a:extLst>
              <a:ext uri="{FF2B5EF4-FFF2-40B4-BE49-F238E27FC236}">
                <a16:creationId xmlns:a16="http://schemas.microsoft.com/office/drawing/2014/main" id="{97B99ADF-9F0A-BC34-2F26-6A3F88DEA83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9425" y="1588296"/>
            <a:ext cx="6378575" cy="4577553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" name="Kuvan paikkamerkki 13">
            <a:extLst>
              <a:ext uri="{FF2B5EF4-FFF2-40B4-BE49-F238E27FC236}">
                <a16:creationId xmlns:a16="http://schemas.microsoft.com/office/drawing/2014/main" id="{258C842A-5564-47E3-BC6C-F21AFC2299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10450" y="476250"/>
            <a:ext cx="4302125" cy="56896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valokuva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D30CA8D-936D-FD9B-34FA-81E1E10A7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AB396D0-C8B5-C3BE-95DE-8B3272632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839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B309083-7A91-22C7-7635-1E5CCD6D1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6523038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2A12B29C-0795-8762-2C83-795F4C915FAC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479425" y="1216398"/>
            <a:ext cx="6523038" cy="4949451"/>
          </a:xfrm>
        </p:spPr>
        <p:txBody>
          <a:bodyPr anchor="ctr" anchorCtr="0"/>
          <a:lstStyle>
            <a:lvl1pPr marL="0" indent="0" algn="ctr">
              <a:buNone/>
              <a:defRPr>
                <a:latin typeface="Work Sans" pitchFamily="2" charset="0"/>
              </a:defRPr>
            </a:lvl1pPr>
          </a:lstStyle>
          <a:p>
            <a:r>
              <a:rPr lang="fi-FI" sz="1800">
                <a:effectLst/>
                <a:latin typeface="Segoe UI" panose="020B0502040204020203" pitchFamily="34" charset="0"/>
              </a:rPr>
              <a:t>Lisää graafi tai datan visualisointi tähän</a:t>
            </a:r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F9100A3-0873-469C-A8BF-3107C1504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65857" y="1216399"/>
            <a:ext cx="0" cy="3318409"/>
          </a:xfrm>
          <a:prstGeom prst="line">
            <a:avLst/>
          </a:prstGeom>
          <a:ln w="38100">
            <a:solidFill>
              <a:srgbClr val="6C6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917485-D295-002B-1986-893B951DC4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5925" y="1216025"/>
            <a:ext cx="3770313" cy="3318409"/>
          </a:xfrm>
        </p:spPr>
        <p:txBody>
          <a:bodyPr/>
          <a:lstStyle>
            <a:lvl1pPr marL="0" indent="0">
              <a:buNone/>
              <a:defRPr sz="2400">
                <a:solidFill>
                  <a:srgbClr val="6C66B9"/>
                </a:solidFill>
                <a:latin typeface="+mj-lt"/>
              </a:defRPr>
            </a:lvl1pPr>
            <a:lvl2pPr>
              <a:defRPr>
                <a:solidFill>
                  <a:srgbClr val="6C66B9"/>
                </a:solidFill>
              </a:defRPr>
            </a:lvl2pPr>
            <a:lvl3pPr>
              <a:defRPr>
                <a:solidFill>
                  <a:srgbClr val="6C66B9"/>
                </a:solidFill>
              </a:defRPr>
            </a:lvl3pPr>
            <a:lvl4pPr>
              <a:defRPr>
                <a:solidFill>
                  <a:srgbClr val="6C66B9"/>
                </a:solidFill>
              </a:defRPr>
            </a:lvl4pPr>
            <a:lvl5pPr>
              <a:defRPr>
                <a:solidFill>
                  <a:srgbClr val="6C66B9"/>
                </a:solidFill>
              </a:defRPr>
            </a:lvl5pPr>
          </a:lstStyle>
          <a:p>
            <a:pPr lvl="0"/>
            <a:r>
              <a:rPr lang="fi-FI"/>
              <a:t>Lisää tähän esim. kiinnostava nosto datasta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614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B309083-7A91-22C7-7635-1E5CCD6D1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11326045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2" name="Chart Placeholder 3">
            <a:extLst>
              <a:ext uri="{FF2B5EF4-FFF2-40B4-BE49-F238E27FC236}">
                <a16:creationId xmlns:a16="http://schemas.microsoft.com/office/drawing/2014/main" id="{08F43161-670D-73F6-3807-38A7FCB657CC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79425" y="1216398"/>
            <a:ext cx="6523038" cy="4949451"/>
          </a:xfrm>
        </p:spPr>
        <p:txBody>
          <a:bodyPr anchor="ctr" anchorCtr="0"/>
          <a:lstStyle>
            <a:lvl1pPr marL="0" indent="0" algn="ctr">
              <a:buNone/>
              <a:defRPr>
                <a:latin typeface="Work Sans" pitchFamily="2" charset="0"/>
              </a:defRPr>
            </a:lvl1pPr>
          </a:lstStyle>
          <a:p>
            <a:r>
              <a:rPr lang="fi-FI" sz="1800">
                <a:effectLst/>
                <a:latin typeface="Segoe UI" panose="020B0502040204020203" pitchFamily="34" charset="0"/>
              </a:rPr>
              <a:t>Lisää graafi tai datan visualisointi tähän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0600905-0F19-372F-D02C-3594FE4F6C2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666219" y="1216399"/>
            <a:ext cx="468000" cy="781802"/>
          </a:xfrm>
        </p:spPr>
        <p:txBody>
          <a:bodyPr anchor="t" anchorCtr="0"/>
          <a:lstStyle>
            <a:lvl1pPr marL="0" indent="0" algn="l">
              <a:lnSpc>
                <a:spcPct val="87000"/>
              </a:lnSpc>
              <a:buNone/>
              <a:defRPr sz="5400" b="0">
                <a:solidFill>
                  <a:srgbClr val="6C66B9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82EE98E-18E8-06DB-D6A4-3023E16458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29599" y="1219280"/>
            <a:ext cx="3575871" cy="85962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rgbClr val="6C66B9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F123BC4-AF2F-24D2-E811-DCCC574C6DC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666219" y="2289529"/>
            <a:ext cx="468000" cy="781802"/>
          </a:xfrm>
        </p:spPr>
        <p:txBody>
          <a:bodyPr anchor="t" anchorCtr="0"/>
          <a:lstStyle>
            <a:lvl1pPr marL="0" indent="0" algn="l">
              <a:lnSpc>
                <a:spcPct val="87000"/>
              </a:lnSpc>
              <a:buNone/>
              <a:defRPr sz="5400" b="0">
                <a:solidFill>
                  <a:srgbClr val="6C66B9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EC532B-1EE2-A374-49C6-427A0420D91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229599" y="2295521"/>
            <a:ext cx="3575871" cy="85962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rgbClr val="6C66B9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640BA80-7A97-1536-78A0-7D59EAB34C4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666219" y="3362659"/>
            <a:ext cx="468000" cy="781802"/>
          </a:xfrm>
        </p:spPr>
        <p:txBody>
          <a:bodyPr anchor="t" anchorCtr="0"/>
          <a:lstStyle>
            <a:lvl1pPr marL="0" indent="0" algn="l">
              <a:lnSpc>
                <a:spcPct val="87000"/>
              </a:lnSpc>
              <a:buNone/>
              <a:defRPr sz="5400" b="0">
                <a:solidFill>
                  <a:srgbClr val="6C66B9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A676A17-FEAF-FE53-13E4-5D2FF5895C3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29599" y="3363670"/>
            <a:ext cx="3575871" cy="85962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rgbClr val="6C66B9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7E1635E-4EE7-AEE3-B7F6-10BB331D4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D09EF51-A2D8-B4AC-B9C8-A3154128A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152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B309083-7A91-22C7-7635-1E5CCD6D1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11233150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2" name="Chart Placeholder 3">
            <a:extLst>
              <a:ext uri="{FF2B5EF4-FFF2-40B4-BE49-F238E27FC236}">
                <a16:creationId xmlns:a16="http://schemas.microsoft.com/office/drawing/2014/main" id="{D3934515-38C4-FAA3-07AD-10EBF58F276B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479425" y="1056307"/>
            <a:ext cx="11233150" cy="4012792"/>
          </a:xfrm>
        </p:spPr>
        <p:txBody>
          <a:bodyPr anchor="ctr" anchorCtr="0"/>
          <a:lstStyle>
            <a:lvl1pPr marL="0" indent="0" algn="ctr">
              <a:buNone/>
              <a:defRPr>
                <a:latin typeface="Work Sans" pitchFamily="2" charset="0"/>
              </a:defRPr>
            </a:lvl1pPr>
          </a:lstStyle>
          <a:p>
            <a:r>
              <a:rPr lang="fi-FI" sz="1800">
                <a:effectLst/>
                <a:latin typeface="Segoe UI" panose="020B0502040204020203" pitchFamily="34" charset="0"/>
              </a:rPr>
              <a:t>Lisää graafi tai datan visualisointi tähän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A3F50D-134E-5327-E1A8-F3B5E09C79F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13881" y="5434567"/>
            <a:ext cx="593097" cy="6604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0">
                <a:solidFill>
                  <a:srgbClr val="6C66B9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82EE98E-18E8-06DB-D6A4-3023E16458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754" y="5444609"/>
            <a:ext cx="2592146" cy="85962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rgbClr val="6C66B9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nosto tähän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975C8B8-E8FA-B0D2-10EF-7562CD4B528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140829" y="5444609"/>
            <a:ext cx="2592146" cy="85962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rgbClr val="6C66B9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nosto tähän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F123BC4-AF2F-24D2-E811-DCCC574C6DC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26033" y="5434567"/>
            <a:ext cx="570809" cy="6604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0">
                <a:solidFill>
                  <a:srgbClr val="6C66B9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1C3EC58-C60A-2A5F-1987-8A5F6FF529B3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388826" y="5434567"/>
            <a:ext cx="570809" cy="6604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None/>
              <a:defRPr sz="5400" b="0">
                <a:solidFill>
                  <a:srgbClr val="6C66B9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F52C611-7B87-BFD5-F957-2F227C17868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036554" y="5444609"/>
            <a:ext cx="2592146" cy="85962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rgbClr val="6C66B9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nosto tähän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2E5E9B-960D-062D-1B17-FE5150354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FA402AF-455E-EE52-8F69-61AF9C245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0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15D0600-966A-BE48-1B85-9432926780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216398"/>
            <a:ext cx="4449927" cy="494945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49CC8776-9BD6-7742-7B7F-F50D52EF25B6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5189317" y="1216398"/>
            <a:ext cx="6523257" cy="4949451"/>
          </a:xfrm>
        </p:spPr>
        <p:txBody>
          <a:bodyPr anchor="ctr" anchorCtr="0"/>
          <a:lstStyle>
            <a:lvl1pPr marL="0" indent="0" algn="ctr">
              <a:buNone/>
              <a:defRPr>
                <a:latin typeface="Work Sans" pitchFamily="2" charset="0"/>
              </a:defRPr>
            </a:lvl1pPr>
          </a:lstStyle>
          <a:p>
            <a:r>
              <a:rPr lang="fi-FI" sz="1800">
                <a:effectLst/>
                <a:latin typeface="Segoe UI" panose="020B0502040204020203" pitchFamily="34" charset="0"/>
              </a:rPr>
              <a:t>Lisää graafi tai datan visualisointi tähän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A12693-0B38-52A7-ABB8-4867669F2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536E8A7-F76D-4D6F-6750-1A04E9F09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747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3" name="Chart Placeholder 3">
            <a:extLst>
              <a:ext uri="{FF2B5EF4-FFF2-40B4-BE49-F238E27FC236}">
                <a16:creationId xmlns:a16="http://schemas.microsoft.com/office/drawing/2014/main" id="{DB9E6E55-638F-D153-9F01-3814AC2009AA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79425" y="1216398"/>
            <a:ext cx="6523038" cy="4949451"/>
          </a:xfrm>
        </p:spPr>
        <p:txBody>
          <a:bodyPr anchor="ctr" anchorCtr="0"/>
          <a:lstStyle>
            <a:lvl1pPr marL="0" indent="0" algn="ctr">
              <a:buNone/>
              <a:defRPr>
                <a:latin typeface="Work Sans" pitchFamily="2" charset="0"/>
              </a:defRPr>
            </a:lvl1pPr>
          </a:lstStyle>
          <a:p>
            <a:r>
              <a:rPr lang="fi-FI" sz="1800">
                <a:effectLst/>
                <a:latin typeface="Segoe UI" panose="020B0502040204020203" pitchFamily="34" charset="0"/>
              </a:rPr>
              <a:t>Lisää graafi tai datan visualisointi tähän</a:t>
            </a:r>
            <a:endParaRPr lang="en-GB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15D0600-966A-BE48-1B85-9432926780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0450" y="1216398"/>
            <a:ext cx="4302125" cy="494945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B54E98-69E0-8618-710F-02DDF076F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F5ABAC8-FCA7-8B27-83B5-062978C5D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657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B309083-7A91-22C7-7635-1E5CCD6D1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11233150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B48CA-3B08-3FF6-8676-C96612C297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424" y="1216025"/>
            <a:ext cx="1472819" cy="1543845"/>
          </a:xfrm>
          <a:custGeom>
            <a:avLst/>
            <a:gdLst>
              <a:gd name="connsiteX0" fmla="*/ 0 w 1180497"/>
              <a:gd name="connsiteY0" fmla="*/ 142847 h 857065"/>
              <a:gd name="connsiteX1" fmla="*/ 142847 w 1180497"/>
              <a:gd name="connsiteY1" fmla="*/ 0 h 857065"/>
              <a:gd name="connsiteX2" fmla="*/ 1037650 w 1180497"/>
              <a:gd name="connsiteY2" fmla="*/ 0 h 857065"/>
              <a:gd name="connsiteX3" fmla="*/ 1180497 w 1180497"/>
              <a:gd name="connsiteY3" fmla="*/ 142847 h 857065"/>
              <a:gd name="connsiteX4" fmla="*/ 1180497 w 1180497"/>
              <a:gd name="connsiteY4" fmla="*/ 714218 h 857065"/>
              <a:gd name="connsiteX5" fmla="*/ 1037650 w 1180497"/>
              <a:gd name="connsiteY5" fmla="*/ 857065 h 857065"/>
              <a:gd name="connsiteX6" fmla="*/ 142847 w 1180497"/>
              <a:gd name="connsiteY6" fmla="*/ 857065 h 857065"/>
              <a:gd name="connsiteX7" fmla="*/ 0 w 1180497"/>
              <a:gd name="connsiteY7" fmla="*/ 714218 h 857065"/>
              <a:gd name="connsiteX8" fmla="*/ 0 w 1180497"/>
              <a:gd name="connsiteY8" fmla="*/ 142847 h 857065"/>
              <a:gd name="connsiteX0" fmla="*/ 0 w 1182503"/>
              <a:gd name="connsiteY0" fmla="*/ 142847 h 857065"/>
              <a:gd name="connsiteX1" fmla="*/ 142847 w 1182503"/>
              <a:gd name="connsiteY1" fmla="*/ 0 h 857065"/>
              <a:gd name="connsiteX2" fmla="*/ 1037650 w 1182503"/>
              <a:gd name="connsiteY2" fmla="*/ 0 h 857065"/>
              <a:gd name="connsiteX3" fmla="*/ 1180497 w 1182503"/>
              <a:gd name="connsiteY3" fmla="*/ 714218 h 857065"/>
              <a:gd name="connsiteX4" fmla="*/ 1037650 w 1182503"/>
              <a:gd name="connsiteY4" fmla="*/ 857065 h 857065"/>
              <a:gd name="connsiteX5" fmla="*/ 142847 w 1182503"/>
              <a:gd name="connsiteY5" fmla="*/ 857065 h 857065"/>
              <a:gd name="connsiteX6" fmla="*/ 0 w 1182503"/>
              <a:gd name="connsiteY6" fmla="*/ 714218 h 857065"/>
              <a:gd name="connsiteX7" fmla="*/ 0 w 1182503"/>
              <a:gd name="connsiteY7" fmla="*/ 142847 h 857065"/>
              <a:gd name="connsiteX0" fmla="*/ 0 w 1149500"/>
              <a:gd name="connsiteY0" fmla="*/ 142847 h 857065"/>
              <a:gd name="connsiteX1" fmla="*/ 142847 w 1149500"/>
              <a:gd name="connsiteY1" fmla="*/ 0 h 857065"/>
              <a:gd name="connsiteX2" fmla="*/ 1037650 w 1149500"/>
              <a:gd name="connsiteY2" fmla="*/ 0 h 857065"/>
              <a:gd name="connsiteX3" fmla="*/ 1037650 w 1149500"/>
              <a:gd name="connsiteY3" fmla="*/ 857065 h 857065"/>
              <a:gd name="connsiteX4" fmla="*/ 142847 w 1149500"/>
              <a:gd name="connsiteY4" fmla="*/ 857065 h 857065"/>
              <a:gd name="connsiteX5" fmla="*/ 0 w 1149500"/>
              <a:gd name="connsiteY5" fmla="*/ 714218 h 857065"/>
              <a:gd name="connsiteX6" fmla="*/ 0 w 1149500"/>
              <a:gd name="connsiteY6" fmla="*/ 142847 h 857065"/>
              <a:gd name="connsiteX0" fmla="*/ 0 w 1103931"/>
              <a:gd name="connsiteY0" fmla="*/ 142847 h 857065"/>
              <a:gd name="connsiteX1" fmla="*/ 142847 w 1103931"/>
              <a:gd name="connsiteY1" fmla="*/ 0 h 857065"/>
              <a:gd name="connsiteX2" fmla="*/ 1037650 w 1103931"/>
              <a:gd name="connsiteY2" fmla="*/ 0 h 857065"/>
              <a:gd name="connsiteX3" fmla="*/ 1037650 w 1103931"/>
              <a:gd name="connsiteY3" fmla="*/ 857065 h 857065"/>
              <a:gd name="connsiteX4" fmla="*/ 142847 w 1103931"/>
              <a:gd name="connsiteY4" fmla="*/ 857065 h 857065"/>
              <a:gd name="connsiteX5" fmla="*/ 0 w 1103931"/>
              <a:gd name="connsiteY5" fmla="*/ 714218 h 857065"/>
              <a:gd name="connsiteX6" fmla="*/ 0 w 1103931"/>
              <a:gd name="connsiteY6" fmla="*/ 142847 h 857065"/>
              <a:gd name="connsiteX0" fmla="*/ 0 w 1037650"/>
              <a:gd name="connsiteY0" fmla="*/ 142847 h 857065"/>
              <a:gd name="connsiteX1" fmla="*/ 142847 w 1037650"/>
              <a:gd name="connsiteY1" fmla="*/ 0 h 857065"/>
              <a:gd name="connsiteX2" fmla="*/ 1037650 w 1037650"/>
              <a:gd name="connsiteY2" fmla="*/ 0 h 857065"/>
              <a:gd name="connsiteX3" fmla="*/ 1037650 w 1037650"/>
              <a:gd name="connsiteY3" fmla="*/ 857065 h 857065"/>
              <a:gd name="connsiteX4" fmla="*/ 142847 w 1037650"/>
              <a:gd name="connsiteY4" fmla="*/ 857065 h 857065"/>
              <a:gd name="connsiteX5" fmla="*/ 0 w 1037650"/>
              <a:gd name="connsiteY5" fmla="*/ 714218 h 857065"/>
              <a:gd name="connsiteX6" fmla="*/ 0 w 1037650"/>
              <a:gd name="connsiteY6" fmla="*/ 142847 h 85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650" h="857065">
                <a:moveTo>
                  <a:pt x="0" y="142847"/>
                </a:moveTo>
                <a:cubicBezTo>
                  <a:pt x="0" y="63955"/>
                  <a:pt x="63955" y="0"/>
                  <a:pt x="142847" y="0"/>
                </a:cubicBezTo>
                <a:lnTo>
                  <a:pt x="1037650" y="0"/>
                </a:lnTo>
                <a:lnTo>
                  <a:pt x="1037650" y="857065"/>
                </a:lnTo>
                <a:lnTo>
                  <a:pt x="142847" y="857065"/>
                </a:lnTo>
                <a:cubicBezTo>
                  <a:pt x="63955" y="857065"/>
                  <a:pt x="0" y="793110"/>
                  <a:pt x="0" y="714218"/>
                </a:cubicBezTo>
                <a:lnTo>
                  <a:pt x="0" y="142847"/>
                </a:lnTo>
                <a:close/>
              </a:path>
            </a:pathLst>
          </a:custGeom>
          <a:solidFill>
            <a:srgbClr val="FFD200"/>
          </a:solidFill>
        </p:spPr>
        <p:txBody>
          <a:bodyPr l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GB"/>
              <a:t>0.</a:t>
            </a:r>
            <a:endParaRPr lang="en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28E31F6-386A-D97E-553D-F866013A3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85456" y="1216398"/>
            <a:ext cx="9727119" cy="1548453"/>
          </a:xfrm>
          <a:custGeom>
            <a:avLst/>
            <a:gdLst>
              <a:gd name="connsiteX0" fmla="*/ 0 w 8469131"/>
              <a:gd name="connsiteY0" fmla="*/ 0 h 859623"/>
              <a:gd name="connsiteX1" fmla="*/ 8334652 w 8469131"/>
              <a:gd name="connsiteY1" fmla="*/ 0 h 859623"/>
              <a:gd name="connsiteX2" fmla="*/ 8469131 w 8469131"/>
              <a:gd name="connsiteY2" fmla="*/ 134479 h 859623"/>
              <a:gd name="connsiteX3" fmla="*/ 8469131 w 8469131"/>
              <a:gd name="connsiteY3" fmla="*/ 725144 h 859623"/>
              <a:gd name="connsiteX4" fmla="*/ 8334652 w 8469131"/>
              <a:gd name="connsiteY4" fmla="*/ 859623 h 859623"/>
              <a:gd name="connsiteX5" fmla="*/ 0 w 8469131"/>
              <a:gd name="connsiteY5" fmla="*/ 859623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399394 w 8868525"/>
              <a:gd name="connsiteY5" fmla="*/ 859623 h 859623"/>
              <a:gd name="connsiteX6" fmla="*/ 0 w 8868525"/>
              <a:gd name="connsiteY6" fmla="*/ 0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10511 w 8868525"/>
              <a:gd name="connsiteY5" fmla="*/ 859623 h 859623"/>
              <a:gd name="connsiteX6" fmla="*/ 0 w 8868525"/>
              <a:gd name="connsiteY6" fmla="*/ 0 h 859623"/>
              <a:gd name="connsiteX0" fmla="*/ 9660 w 8878185"/>
              <a:gd name="connsiteY0" fmla="*/ 0 h 859623"/>
              <a:gd name="connsiteX1" fmla="*/ 8743706 w 8878185"/>
              <a:gd name="connsiteY1" fmla="*/ 0 h 859623"/>
              <a:gd name="connsiteX2" fmla="*/ 8878185 w 8878185"/>
              <a:gd name="connsiteY2" fmla="*/ 134479 h 859623"/>
              <a:gd name="connsiteX3" fmla="*/ 8878185 w 8878185"/>
              <a:gd name="connsiteY3" fmla="*/ 725144 h 859623"/>
              <a:gd name="connsiteX4" fmla="*/ 8743706 w 8878185"/>
              <a:gd name="connsiteY4" fmla="*/ 859623 h 859623"/>
              <a:gd name="connsiteX5" fmla="*/ 0 w 8878185"/>
              <a:gd name="connsiteY5" fmla="*/ 859623 h 859623"/>
              <a:gd name="connsiteX6" fmla="*/ 9660 w 8878185"/>
              <a:gd name="connsiteY6" fmla="*/ 0 h 859623"/>
              <a:gd name="connsiteX0" fmla="*/ 0 w 8884853"/>
              <a:gd name="connsiteY0" fmla="*/ 0 h 859623"/>
              <a:gd name="connsiteX1" fmla="*/ 8750374 w 8884853"/>
              <a:gd name="connsiteY1" fmla="*/ 0 h 859623"/>
              <a:gd name="connsiteX2" fmla="*/ 8884853 w 8884853"/>
              <a:gd name="connsiteY2" fmla="*/ 134479 h 859623"/>
              <a:gd name="connsiteX3" fmla="*/ 8884853 w 8884853"/>
              <a:gd name="connsiteY3" fmla="*/ 725144 h 859623"/>
              <a:gd name="connsiteX4" fmla="*/ 8750374 w 8884853"/>
              <a:gd name="connsiteY4" fmla="*/ 859623 h 859623"/>
              <a:gd name="connsiteX5" fmla="*/ 6668 w 8884853"/>
              <a:gd name="connsiteY5" fmla="*/ 859623 h 859623"/>
              <a:gd name="connsiteX6" fmla="*/ 0 w 8884853"/>
              <a:gd name="connsiteY6" fmla="*/ 0 h 85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4853" h="859623">
                <a:moveTo>
                  <a:pt x="0" y="0"/>
                </a:moveTo>
                <a:lnTo>
                  <a:pt x="8750374" y="0"/>
                </a:lnTo>
                <a:cubicBezTo>
                  <a:pt x="8824645" y="0"/>
                  <a:pt x="8884853" y="60208"/>
                  <a:pt x="8884853" y="134479"/>
                </a:cubicBezTo>
                <a:lnTo>
                  <a:pt x="8884853" y="725144"/>
                </a:lnTo>
                <a:cubicBezTo>
                  <a:pt x="8884853" y="799415"/>
                  <a:pt x="8824645" y="859623"/>
                  <a:pt x="8750374" y="859623"/>
                </a:cubicBezTo>
                <a:lnTo>
                  <a:pt x="6668" y="859623"/>
                </a:lnTo>
                <a:cubicBezTo>
                  <a:pt x="6668" y="573082"/>
                  <a:pt x="0" y="286541"/>
                  <a:pt x="0" y="0"/>
                </a:cubicBezTo>
                <a:close/>
              </a:path>
            </a:pathLst>
          </a:custGeom>
          <a:solidFill>
            <a:srgbClr val="FFD200"/>
          </a:solidFill>
          <a:ln>
            <a:noFill/>
          </a:ln>
        </p:spPr>
        <p:txBody>
          <a:bodyPr wrap="square" lIns="252000" rIns="25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74FEBB7-A29D-69EA-3419-C54E2E44B3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9424" y="2887345"/>
            <a:ext cx="1472819" cy="1543845"/>
          </a:xfrm>
          <a:custGeom>
            <a:avLst/>
            <a:gdLst>
              <a:gd name="connsiteX0" fmla="*/ 0 w 1180497"/>
              <a:gd name="connsiteY0" fmla="*/ 142847 h 857065"/>
              <a:gd name="connsiteX1" fmla="*/ 142847 w 1180497"/>
              <a:gd name="connsiteY1" fmla="*/ 0 h 857065"/>
              <a:gd name="connsiteX2" fmla="*/ 1037650 w 1180497"/>
              <a:gd name="connsiteY2" fmla="*/ 0 h 857065"/>
              <a:gd name="connsiteX3" fmla="*/ 1180497 w 1180497"/>
              <a:gd name="connsiteY3" fmla="*/ 142847 h 857065"/>
              <a:gd name="connsiteX4" fmla="*/ 1180497 w 1180497"/>
              <a:gd name="connsiteY4" fmla="*/ 714218 h 857065"/>
              <a:gd name="connsiteX5" fmla="*/ 1037650 w 1180497"/>
              <a:gd name="connsiteY5" fmla="*/ 857065 h 857065"/>
              <a:gd name="connsiteX6" fmla="*/ 142847 w 1180497"/>
              <a:gd name="connsiteY6" fmla="*/ 857065 h 857065"/>
              <a:gd name="connsiteX7" fmla="*/ 0 w 1180497"/>
              <a:gd name="connsiteY7" fmla="*/ 714218 h 857065"/>
              <a:gd name="connsiteX8" fmla="*/ 0 w 1180497"/>
              <a:gd name="connsiteY8" fmla="*/ 142847 h 857065"/>
              <a:gd name="connsiteX0" fmla="*/ 0 w 1182503"/>
              <a:gd name="connsiteY0" fmla="*/ 142847 h 857065"/>
              <a:gd name="connsiteX1" fmla="*/ 142847 w 1182503"/>
              <a:gd name="connsiteY1" fmla="*/ 0 h 857065"/>
              <a:gd name="connsiteX2" fmla="*/ 1037650 w 1182503"/>
              <a:gd name="connsiteY2" fmla="*/ 0 h 857065"/>
              <a:gd name="connsiteX3" fmla="*/ 1180497 w 1182503"/>
              <a:gd name="connsiteY3" fmla="*/ 714218 h 857065"/>
              <a:gd name="connsiteX4" fmla="*/ 1037650 w 1182503"/>
              <a:gd name="connsiteY4" fmla="*/ 857065 h 857065"/>
              <a:gd name="connsiteX5" fmla="*/ 142847 w 1182503"/>
              <a:gd name="connsiteY5" fmla="*/ 857065 h 857065"/>
              <a:gd name="connsiteX6" fmla="*/ 0 w 1182503"/>
              <a:gd name="connsiteY6" fmla="*/ 714218 h 857065"/>
              <a:gd name="connsiteX7" fmla="*/ 0 w 1182503"/>
              <a:gd name="connsiteY7" fmla="*/ 142847 h 857065"/>
              <a:gd name="connsiteX0" fmla="*/ 0 w 1149500"/>
              <a:gd name="connsiteY0" fmla="*/ 142847 h 857065"/>
              <a:gd name="connsiteX1" fmla="*/ 142847 w 1149500"/>
              <a:gd name="connsiteY1" fmla="*/ 0 h 857065"/>
              <a:gd name="connsiteX2" fmla="*/ 1037650 w 1149500"/>
              <a:gd name="connsiteY2" fmla="*/ 0 h 857065"/>
              <a:gd name="connsiteX3" fmla="*/ 1037650 w 1149500"/>
              <a:gd name="connsiteY3" fmla="*/ 857065 h 857065"/>
              <a:gd name="connsiteX4" fmla="*/ 142847 w 1149500"/>
              <a:gd name="connsiteY4" fmla="*/ 857065 h 857065"/>
              <a:gd name="connsiteX5" fmla="*/ 0 w 1149500"/>
              <a:gd name="connsiteY5" fmla="*/ 714218 h 857065"/>
              <a:gd name="connsiteX6" fmla="*/ 0 w 1149500"/>
              <a:gd name="connsiteY6" fmla="*/ 142847 h 857065"/>
              <a:gd name="connsiteX0" fmla="*/ 0 w 1103931"/>
              <a:gd name="connsiteY0" fmla="*/ 142847 h 857065"/>
              <a:gd name="connsiteX1" fmla="*/ 142847 w 1103931"/>
              <a:gd name="connsiteY1" fmla="*/ 0 h 857065"/>
              <a:gd name="connsiteX2" fmla="*/ 1037650 w 1103931"/>
              <a:gd name="connsiteY2" fmla="*/ 0 h 857065"/>
              <a:gd name="connsiteX3" fmla="*/ 1037650 w 1103931"/>
              <a:gd name="connsiteY3" fmla="*/ 857065 h 857065"/>
              <a:gd name="connsiteX4" fmla="*/ 142847 w 1103931"/>
              <a:gd name="connsiteY4" fmla="*/ 857065 h 857065"/>
              <a:gd name="connsiteX5" fmla="*/ 0 w 1103931"/>
              <a:gd name="connsiteY5" fmla="*/ 714218 h 857065"/>
              <a:gd name="connsiteX6" fmla="*/ 0 w 1103931"/>
              <a:gd name="connsiteY6" fmla="*/ 142847 h 857065"/>
              <a:gd name="connsiteX0" fmla="*/ 0 w 1037650"/>
              <a:gd name="connsiteY0" fmla="*/ 142847 h 857065"/>
              <a:gd name="connsiteX1" fmla="*/ 142847 w 1037650"/>
              <a:gd name="connsiteY1" fmla="*/ 0 h 857065"/>
              <a:gd name="connsiteX2" fmla="*/ 1037650 w 1037650"/>
              <a:gd name="connsiteY2" fmla="*/ 0 h 857065"/>
              <a:gd name="connsiteX3" fmla="*/ 1037650 w 1037650"/>
              <a:gd name="connsiteY3" fmla="*/ 857065 h 857065"/>
              <a:gd name="connsiteX4" fmla="*/ 142847 w 1037650"/>
              <a:gd name="connsiteY4" fmla="*/ 857065 h 857065"/>
              <a:gd name="connsiteX5" fmla="*/ 0 w 1037650"/>
              <a:gd name="connsiteY5" fmla="*/ 714218 h 857065"/>
              <a:gd name="connsiteX6" fmla="*/ 0 w 1037650"/>
              <a:gd name="connsiteY6" fmla="*/ 142847 h 85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650" h="857065">
                <a:moveTo>
                  <a:pt x="0" y="142847"/>
                </a:moveTo>
                <a:cubicBezTo>
                  <a:pt x="0" y="63955"/>
                  <a:pt x="63955" y="0"/>
                  <a:pt x="142847" y="0"/>
                </a:cubicBezTo>
                <a:lnTo>
                  <a:pt x="1037650" y="0"/>
                </a:lnTo>
                <a:lnTo>
                  <a:pt x="1037650" y="857065"/>
                </a:lnTo>
                <a:lnTo>
                  <a:pt x="142847" y="857065"/>
                </a:lnTo>
                <a:cubicBezTo>
                  <a:pt x="63955" y="857065"/>
                  <a:pt x="0" y="793110"/>
                  <a:pt x="0" y="714218"/>
                </a:cubicBezTo>
                <a:lnTo>
                  <a:pt x="0" y="142847"/>
                </a:lnTo>
                <a:close/>
              </a:path>
            </a:pathLst>
          </a:custGeom>
          <a:solidFill>
            <a:srgbClr val="E2E0F1"/>
          </a:solidFill>
        </p:spPr>
        <p:txBody>
          <a:bodyPr l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GB"/>
              <a:t>0.</a:t>
            </a:r>
            <a:endParaRPr lang="en-FI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831DD6E-7F3D-1864-43DD-7C8B9C48E9A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985456" y="2887718"/>
            <a:ext cx="9727119" cy="1548453"/>
          </a:xfrm>
          <a:custGeom>
            <a:avLst/>
            <a:gdLst>
              <a:gd name="connsiteX0" fmla="*/ 0 w 8469131"/>
              <a:gd name="connsiteY0" fmla="*/ 0 h 859623"/>
              <a:gd name="connsiteX1" fmla="*/ 8334652 w 8469131"/>
              <a:gd name="connsiteY1" fmla="*/ 0 h 859623"/>
              <a:gd name="connsiteX2" fmla="*/ 8469131 w 8469131"/>
              <a:gd name="connsiteY2" fmla="*/ 134479 h 859623"/>
              <a:gd name="connsiteX3" fmla="*/ 8469131 w 8469131"/>
              <a:gd name="connsiteY3" fmla="*/ 725144 h 859623"/>
              <a:gd name="connsiteX4" fmla="*/ 8334652 w 8469131"/>
              <a:gd name="connsiteY4" fmla="*/ 859623 h 859623"/>
              <a:gd name="connsiteX5" fmla="*/ 0 w 8469131"/>
              <a:gd name="connsiteY5" fmla="*/ 859623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399394 w 8868525"/>
              <a:gd name="connsiteY5" fmla="*/ 859623 h 859623"/>
              <a:gd name="connsiteX6" fmla="*/ 0 w 8868525"/>
              <a:gd name="connsiteY6" fmla="*/ 0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10511 w 8868525"/>
              <a:gd name="connsiteY5" fmla="*/ 859623 h 859623"/>
              <a:gd name="connsiteX6" fmla="*/ 0 w 8868525"/>
              <a:gd name="connsiteY6" fmla="*/ 0 h 859623"/>
              <a:gd name="connsiteX0" fmla="*/ 9660 w 8878185"/>
              <a:gd name="connsiteY0" fmla="*/ 0 h 859623"/>
              <a:gd name="connsiteX1" fmla="*/ 8743706 w 8878185"/>
              <a:gd name="connsiteY1" fmla="*/ 0 h 859623"/>
              <a:gd name="connsiteX2" fmla="*/ 8878185 w 8878185"/>
              <a:gd name="connsiteY2" fmla="*/ 134479 h 859623"/>
              <a:gd name="connsiteX3" fmla="*/ 8878185 w 8878185"/>
              <a:gd name="connsiteY3" fmla="*/ 725144 h 859623"/>
              <a:gd name="connsiteX4" fmla="*/ 8743706 w 8878185"/>
              <a:gd name="connsiteY4" fmla="*/ 859623 h 859623"/>
              <a:gd name="connsiteX5" fmla="*/ 0 w 8878185"/>
              <a:gd name="connsiteY5" fmla="*/ 859623 h 859623"/>
              <a:gd name="connsiteX6" fmla="*/ 9660 w 8878185"/>
              <a:gd name="connsiteY6" fmla="*/ 0 h 859623"/>
              <a:gd name="connsiteX0" fmla="*/ 0 w 8884853"/>
              <a:gd name="connsiteY0" fmla="*/ 0 h 859623"/>
              <a:gd name="connsiteX1" fmla="*/ 8750374 w 8884853"/>
              <a:gd name="connsiteY1" fmla="*/ 0 h 859623"/>
              <a:gd name="connsiteX2" fmla="*/ 8884853 w 8884853"/>
              <a:gd name="connsiteY2" fmla="*/ 134479 h 859623"/>
              <a:gd name="connsiteX3" fmla="*/ 8884853 w 8884853"/>
              <a:gd name="connsiteY3" fmla="*/ 725144 h 859623"/>
              <a:gd name="connsiteX4" fmla="*/ 8750374 w 8884853"/>
              <a:gd name="connsiteY4" fmla="*/ 859623 h 859623"/>
              <a:gd name="connsiteX5" fmla="*/ 6668 w 8884853"/>
              <a:gd name="connsiteY5" fmla="*/ 859623 h 859623"/>
              <a:gd name="connsiteX6" fmla="*/ 0 w 8884853"/>
              <a:gd name="connsiteY6" fmla="*/ 0 h 85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4853" h="859623">
                <a:moveTo>
                  <a:pt x="0" y="0"/>
                </a:moveTo>
                <a:lnTo>
                  <a:pt x="8750374" y="0"/>
                </a:lnTo>
                <a:cubicBezTo>
                  <a:pt x="8824645" y="0"/>
                  <a:pt x="8884853" y="60208"/>
                  <a:pt x="8884853" y="134479"/>
                </a:cubicBezTo>
                <a:lnTo>
                  <a:pt x="8884853" y="725144"/>
                </a:lnTo>
                <a:cubicBezTo>
                  <a:pt x="8884853" y="799415"/>
                  <a:pt x="8824645" y="859623"/>
                  <a:pt x="8750374" y="859623"/>
                </a:cubicBezTo>
                <a:lnTo>
                  <a:pt x="6668" y="859623"/>
                </a:lnTo>
                <a:cubicBezTo>
                  <a:pt x="6668" y="573082"/>
                  <a:pt x="0" y="286541"/>
                  <a:pt x="0" y="0"/>
                </a:cubicBezTo>
                <a:close/>
              </a:path>
            </a:pathLst>
          </a:custGeom>
          <a:solidFill>
            <a:srgbClr val="E2E0F1"/>
          </a:solidFill>
          <a:ln>
            <a:noFill/>
          </a:ln>
        </p:spPr>
        <p:txBody>
          <a:bodyPr wrap="square" lIns="252000" rIns="25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E68A40E-F9B3-EBBA-F19E-04CE0FE3AE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9424" y="4622637"/>
            <a:ext cx="1472819" cy="1543845"/>
          </a:xfrm>
          <a:custGeom>
            <a:avLst/>
            <a:gdLst>
              <a:gd name="connsiteX0" fmla="*/ 0 w 1180497"/>
              <a:gd name="connsiteY0" fmla="*/ 142847 h 857065"/>
              <a:gd name="connsiteX1" fmla="*/ 142847 w 1180497"/>
              <a:gd name="connsiteY1" fmla="*/ 0 h 857065"/>
              <a:gd name="connsiteX2" fmla="*/ 1037650 w 1180497"/>
              <a:gd name="connsiteY2" fmla="*/ 0 h 857065"/>
              <a:gd name="connsiteX3" fmla="*/ 1180497 w 1180497"/>
              <a:gd name="connsiteY3" fmla="*/ 142847 h 857065"/>
              <a:gd name="connsiteX4" fmla="*/ 1180497 w 1180497"/>
              <a:gd name="connsiteY4" fmla="*/ 714218 h 857065"/>
              <a:gd name="connsiteX5" fmla="*/ 1037650 w 1180497"/>
              <a:gd name="connsiteY5" fmla="*/ 857065 h 857065"/>
              <a:gd name="connsiteX6" fmla="*/ 142847 w 1180497"/>
              <a:gd name="connsiteY6" fmla="*/ 857065 h 857065"/>
              <a:gd name="connsiteX7" fmla="*/ 0 w 1180497"/>
              <a:gd name="connsiteY7" fmla="*/ 714218 h 857065"/>
              <a:gd name="connsiteX8" fmla="*/ 0 w 1180497"/>
              <a:gd name="connsiteY8" fmla="*/ 142847 h 857065"/>
              <a:gd name="connsiteX0" fmla="*/ 0 w 1182503"/>
              <a:gd name="connsiteY0" fmla="*/ 142847 h 857065"/>
              <a:gd name="connsiteX1" fmla="*/ 142847 w 1182503"/>
              <a:gd name="connsiteY1" fmla="*/ 0 h 857065"/>
              <a:gd name="connsiteX2" fmla="*/ 1037650 w 1182503"/>
              <a:gd name="connsiteY2" fmla="*/ 0 h 857065"/>
              <a:gd name="connsiteX3" fmla="*/ 1180497 w 1182503"/>
              <a:gd name="connsiteY3" fmla="*/ 714218 h 857065"/>
              <a:gd name="connsiteX4" fmla="*/ 1037650 w 1182503"/>
              <a:gd name="connsiteY4" fmla="*/ 857065 h 857065"/>
              <a:gd name="connsiteX5" fmla="*/ 142847 w 1182503"/>
              <a:gd name="connsiteY5" fmla="*/ 857065 h 857065"/>
              <a:gd name="connsiteX6" fmla="*/ 0 w 1182503"/>
              <a:gd name="connsiteY6" fmla="*/ 714218 h 857065"/>
              <a:gd name="connsiteX7" fmla="*/ 0 w 1182503"/>
              <a:gd name="connsiteY7" fmla="*/ 142847 h 857065"/>
              <a:gd name="connsiteX0" fmla="*/ 0 w 1149500"/>
              <a:gd name="connsiteY0" fmla="*/ 142847 h 857065"/>
              <a:gd name="connsiteX1" fmla="*/ 142847 w 1149500"/>
              <a:gd name="connsiteY1" fmla="*/ 0 h 857065"/>
              <a:gd name="connsiteX2" fmla="*/ 1037650 w 1149500"/>
              <a:gd name="connsiteY2" fmla="*/ 0 h 857065"/>
              <a:gd name="connsiteX3" fmla="*/ 1037650 w 1149500"/>
              <a:gd name="connsiteY3" fmla="*/ 857065 h 857065"/>
              <a:gd name="connsiteX4" fmla="*/ 142847 w 1149500"/>
              <a:gd name="connsiteY4" fmla="*/ 857065 h 857065"/>
              <a:gd name="connsiteX5" fmla="*/ 0 w 1149500"/>
              <a:gd name="connsiteY5" fmla="*/ 714218 h 857065"/>
              <a:gd name="connsiteX6" fmla="*/ 0 w 1149500"/>
              <a:gd name="connsiteY6" fmla="*/ 142847 h 857065"/>
              <a:gd name="connsiteX0" fmla="*/ 0 w 1103931"/>
              <a:gd name="connsiteY0" fmla="*/ 142847 h 857065"/>
              <a:gd name="connsiteX1" fmla="*/ 142847 w 1103931"/>
              <a:gd name="connsiteY1" fmla="*/ 0 h 857065"/>
              <a:gd name="connsiteX2" fmla="*/ 1037650 w 1103931"/>
              <a:gd name="connsiteY2" fmla="*/ 0 h 857065"/>
              <a:gd name="connsiteX3" fmla="*/ 1037650 w 1103931"/>
              <a:gd name="connsiteY3" fmla="*/ 857065 h 857065"/>
              <a:gd name="connsiteX4" fmla="*/ 142847 w 1103931"/>
              <a:gd name="connsiteY4" fmla="*/ 857065 h 857065"/>
              <a:gd name="connsiteX5" fmla="*/ 0 w 1103931"/>
              <a:gd name="connsiteY5" fmla="*/ 714218 h 857065"/>
              <a:gd name="connsiteX6" fmla="*/ 0 w 1103931"/>
              <a:gd name="connsiteY6" fmla="*/ 142847 h 857065"/>
              <a:gd name="connsiteX0" fmla="*/ 0 w 1037650"/>
              <a:gd name="connsiteY0" fmla="*/ 142847 h 857065"/>
              <a:gd name="connsiteX1" fmla="*/ 142847 w 1037650"/>
              <a:gd name="connsiteY1" fmla="*/ 0 h 857065"/>
              <a:gd name="connsiteX2" fmla="*/ 1037650 w 1037650"/>
              <a:gd name="connsiteY2" fmla="*/ 0 h 857065"/>
              <a:gd name="connsiteX3" fmla="*/ 1037650 w 1037650"/>
              <a:gd name="connsiteY3" fmla="*/ 857065 h 857065"/>
              <a:gd name="connsiteX4" fmla="*/ 142847 w 1037650"/>
              <a:gd name="connsiteY4" fmla="*/ 857065 h 857065"/>
              <a:gd name="connsiteX5" fmla="*/ 0 w 1037650"/>
              <a:gd name="connsiteY5" fmla="*/ 714218 h 857065"/>
              <a:gd name="connsiteX6" fmla="*/ 0 w 1037650"/>
              <a:gd name="connsiteY6" fmla="*/ 142847 h 85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650" h="857065">
                <a:moveTo>
                  <a:pt x="0" y="142847"/>
                </a:moveTo>
                <a:cubicBezTo>
                  <a:pt x="0" y="63955"/>
                  <a:pt x="63955" y="0"/>
                  <a:pt x="142847" y="0"/>
                </a:cubicBezTo>
                <a:lnTo>
                  <a:pt x="1037650" y="0"/>
                </a:lnTo>
                <a:lnTo>
                  <a:pt x="1037650" y="857065"/>
                </a:lnTo>
                <a:lnTo>
                  <a:pt x="142847" y="857065"/>
                </a:lnTo>
                <a:cubicBezTo>
                  <a:pt x="63955" y="857065"/>
                  <a:pt x="0" y="793110"/>
                  <a:pt x="0" y="714218"/>
                </a:cubicBezTo>
                <a:lnTo>
                  <a:pt x="0" y="142847"/>
                </a:lnTo>
                <a:close/>
              </a:path>
            </a:pathLst>
          </a:custGeom>
          <a:solidFill>
            <a:srgbClr val="FFD200"/>
          </a:solidFill>
        </p:spPr>
        <p:txBody>
          <a:bodyPr l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GB"/>
              <a:t>0.</a:t>
            </a:r>
            <a:endParaRPr lang="en-FI"/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006E6DB1-910B-4271-88E3-4E32672B036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985456" y="4623010"/>
            <a:ext cx="9727119" cy="1548453"/>
          </a:xfrm>
          <a:custGeom>
            <a:avLst/>
            <a:gdLst>
              <a:gd name="connsiteX0" fmla="*/ 0 w 8469131"/>
              <a:gd name="connsiteY0" fmla="*/ 0 h 859623"/>
              <a:gd name="connsiteX1" fmla="*/ 8334652 w 8469131"/>
              <a:gd name="connsiteY1" fmla="*/ 0 h 859623"/>
              <a:gd name="connsiteX2" fmla="*/ 8469131 w 8469131"/>
              <a:gd name="connsiteY2" fmla="*/ 134479 h 859623"/>
              <a:gd name="connsiteX3" fmla="*/ 8469131 w 8469131"/>
              <a:gd name="connsiteY3" fmla="*/ 725144 h 859623"/>
              <a:gd name="connsiteX4" fmla="*/ 8334652 w 8469131"/>
              <a:gd name="connsiteY4" fmla="*/ 859623 h 859623"/>
              <a:gd name="connsiteX5" fmla="*/ 0 w 8469131"/>
              <a:gd name="connsiteY5" fmla="*/ 859623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399394 w 8868525"/>
              <a:gd name="connsiteY5" fmla="*/ 859623 h 859623"/>
              <a:gd name="connsiteX6" fmla="*/ 0 w 8868525"/>
              <a:gd name="connsiteY6" fmla="*/ 0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10511 w 8868525"/>
              <a:gd name="connsiteY5" fmla="*/ 859623 h 859623"/>
              <a:gd name="connsiteX6" fmla="*/ 0 w 8868525"/>
              <a:gd name="connsiteY6" fmla="*/ 0 h 859623"/>
              <a:gd name="connsiteX0" fmla="*/ 9660 w 8878185"/>
              <a:gd name="connsiteY0" fmla="*/ 0 h 859623"/>
              <a:gd name="connsiteX1" fmla="*/ 8743706 w 8878185"/>
              <a:gd name="connsiteY1" fmla="*/ 0 h 859623"/>
              <a:gd name="connsiteX2" fmla="*/ 8878185 w 8878185"/>
              <a:gd name="connsiteY2" fmla="*/ 134479 h 859623"/>
              <a:gd name="connsiteX3" fmla="*/ 8878185 w 8878185"/>
              <a:gd name="connsiteY3" fmla="*/ 725144 h 859623"/>
              <a:gd name="connsiteX4" fmla="*/ 8743706 w 8878185"/>
              <a:gd name="connsiteY4" fmla="*/ 859623 h 859623"/>
              <a:gd name="connsiteX5" fmla="*/ 0 w 8878185"/>
              <a:gd name="connsiteY5" fmla="*/ 859623 h 859623"/>
              <a:gd name="connsiteX6" fmla="*/ 9660 w 8878185"/>
              <a:gd name="connsiteY6" fmla="*/ 0 h 859623"/>
              <a:gd name="connsiteX0" fmla="*/ 0 w 8884853"/>
              <a:gd name="connsiteY0" fmla="*/ 0 h 859623"/>
              <a:gd name="connsiteX1" fmla="*/ 8750374 w 8884853"/>
              <a:gd name="connsiteY1" fmla="*/ 0 h 859623"/>
              <a:gd name="connsiteX2" fmla="*/ 8884853 w 8884853"/>
              <a:gd name="connsiteY2" fmla="*/ 134479 h 859623"/>
              <a:gd name="connsiteX3" fmla="*/ 8884853 w 8884853"/>
              <a:gd name="connsiteY3" fmla="*/ 725144 h 859623"/>
              <a:gd name="connsiteX4" fmla="*/ 8750374 w 8884853"/>
              <a:gd name="connsiteY4" fmla="*/ 859623 h 859623"/>
              <a:gd name="connsiteX5" fmla="*/ 6668 w 8884853"/>
              <a:gd name="connsiteY5" fmla="*/ 859623 h 859623"/>
              <a:gd name="connsiteX6" fmla="*/ 0 w 8884853"/>
              <a:gd name="connsiteY6" fmla="*/ 0 h 85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4853" h="859623">
                <a:moveTo>
                  <a:pt x="0" y="0"/>
                </a:moveTo>
                <a:lnTo>
                  <a:pt x="8750374" y="0"/>
                </a:lnTo>
                <a:cubicBezTo>
                  <a:pt x="8824645" y="0"/>
                  <a:pt x="8884853" y="60208"/>
                  <a:pt x="8884853" y="134479"/>
                </a:cubicBezTo>
                <a:lnTo>
                  <a:pt x="8884853" y="725144"/>
                </a:lnTo>
                <a:cubicBezTo>
                  <a:pt x="8884853" y="799415"/>
                  <a:pt x="8824645" y="859623"/>
                  <a:pt x="8750374" y="859623"/>
                </a:cubicBezTo>
                <a:lnTo>
                  <a:pt x="6668" y="859623"/>
                </a:lnTo>
                <a:cubicBezTo>
                  <a:pt x="6668" y="573082"/>
                  <a:pt x="0" y="286541"/>
                  <a:pt x="0" y="0"/>
                </a:cubicBezTo>
                <a:close/>
              </a:path>
            </a:pathLst>
          </a:custGeom>
          <a:solidFill>
            <a:srgbClr val="FFD200"/>
          </a:solidFill>
          <a:ln>
            <a:noFill/>
          </a:ln>
        </p:spPr>
        <p:txBody>
          <a:bodyPr wrap="square" lIns="252000" rIns="25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9EB136-E7BB-E986-F6A9-226990874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04C829-1A94-F01A-E903-22E21F33E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504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48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B309083-7A91-22C7-7635-1E5CCD6D1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11233150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B48CA-3B08-3FF6-8676-C96612C297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425" y="1389761"/>
            <a:ext cx="1037650" cy="857065"/>
          </a:xfrm>
          <a:custGeom>
            <a:avLst/>
            <a:gdLst>
              <a:gd name="connsiteX0" fmla="*/ 0 w 1180497"/>
              <a:gd name="connsiteY0" fmla="*/ 142847 h 857065"/>
              <a:gd name="connsiteX1" fmla="*/ 142847 w 1180497"/>
              <a:gd name="connsiteY1" fmla="*/ 0 h 857065"/>
              <a:gd name="connsiteX2" fmla="*/ 1037650 w 1180497"/>
              <a:gd name="connsiteY2" fmla="*/ 0 h 857065"/>
              <a:gd name="connsiteX3" fmla="*/ 1180497 w 1180497"/>
              <a:gd name="connsiteY3" fmla="*/ 142847 h 857065"/>
              <a:gd name="connsiteX4" fmla="*/ 1180497 w 1180497"/>
              <a:gd name="connsiteY4" fmla="*/ 714218 h 857065"/>
              <a:gd name="connsiteX5" fmla="*/ 1037650 w 1180497"/>
              <a:gd name="connsiteY5" fmla="*/ 857065 h 857065"/>
              <a:gd name="connsiteX6" fmla="*/ 142847 w 1180497"/>
              <a:gd name="connsiteY6" fmla="*/ 857065 h 857065"/>
              <a:gd name="connsiteX7" fmla="*/ 0 w 1180497"/>
              <a:gd name="connsiteY7" fmla="*/ 714218 h 857065"/>
              <a:gd name="connsiteX8" fmla="*/ 0 w 1180497"/>
              <a:gd name="connsiteY8" fmla="*/ 142847 h 857065"/>
              <a:gd name="connsiteX0" fmla="*/ 0 w 1182503"/>
              <a:gd name="connsiteY0" fmla="*/ 142847 h 857065"/>
              <a:gd name="connsiteX1" fmla="*/ 142847 w 1182503"/>
              <a:gd name="connsiteY1" fmla="*/ 0 h 857065"/>
              <a:gd name="connsiteX2" fmla="*/ 1037650 w 1182503"/>
              <a:gd name="connsiteY2" fmla="*/ 0 h 857065"/>
              <a:gd name="connsiteX3" fmla="*/ 1180497 w 1182503"/>
              <a:gd name="connsiteY3" fmla="*/ 714218 h 857065"/>
              <a:gd name="connsiteX4" fmla="*/ 1037650 w 1182503"/>
              <a:gd name="connsiteY4" fmla="*/ 857065 h 857065"/>
              <a:gd name="connsiteX5" fmla="*/ 142847 w 1182503"/>
              <a:gd name="connsiteY5" fmla="*/ 857065 h 857065"/>
              <a:gd name="connsiteX6" fmla="*/ 0 w 1182503"/>
              <a:gd name="connsiteY6" fmla="*/ 714218 h 857065"/>
              <a:gd name="connsiteX7" fmla="*/ 0 w 1182503"/>
              <a:gd name="connsiteY7" fmla="*/ 142847 h 857065"/>
              <a:gd name="connsiteX0" fmla="*/ 0 w 1149500"/>
              <a:gd name="connsiteY0" fmla="*/ 142847 h 857065"/>
              <a:gd name="connsiteX1" fmla="*/ 142847 w 1149500"/>
              <a:gd name="connsiteY1" fmla="*/ 0 h 857065"/>
              <a:gd name="connsiteX2" fmla="*/ 1037650 w 1149500"/>
              <a:gd name="connsiteY2" fmla="*/ 0 h 857065"/>
              <a:gd name="connsiteX3" fmla="*/ 1037650 w 1149500"/>
              <a:gd name="connsiteY3" fmla="*/ 857065 h 857065"/>
              <a:gd name="connsiteX4" fmla="*/ 142847 w 1149500"/>
              <a:gd name="connsiteY4" fmla="*/ 857065 h 857065"/>
              <a:gd name="connsiteX5" fmla="*/ 0 w 1149500"/>
              <a:gd name="connsiteY5" fmla="*/ 714218 h 857065"/>
              <a:gd name="connsiteX6" fmla="*/ 0 w 1149500"/>
              <a:gd name="connsiteY6" fmla="*/ 142847 h 857065"/>
              <a:gd name="connsiteX0" fmla="*/ 0 w 1103931"/>
              <a:gd name="connsiteY0" fmla="*/ 142847 h 857065"/>
              <a:gd name="connsiteX1" fmla="*/ 142847 w 1103931"/>
              <a:gd name="connsiteY1" fmla="*/ 0 h 857065"/>
              <a:gd name="connsiteX2" fmla="*/ 1037650 w 1103931"/>
              <a:gd name="connsiteY2" fmla="*/ 0 h 857065"/>
              <a:gd name="connsiteX3" fmla="*/ 1037650 w 1103931"/>
              <a:gd name="connsiteY3" fmla="*/ 857065 h 857065"/>
              <a:gd name="connsiteX4" fmla="*/ 142847 w 1103931"/>
              <a:gd name="connsiteY4" fmla="*/ 857065 h 857065"/>
              <a:gd name="connsiteX5" fmla="*/ 0 w 1103931"/>
              <a:gd name="connsiteY5" fmla="*/ 714218 h 857065"/>
              <a:gd name="connsiteX6" fmla="*/ 0 w 1103931"/>
              <a:gd name="connsiteY6" fmla="*/ 142847 h 857065"/>
              <a:gd name="connsiteX0" fmla="*/ 0 w 1037650"/>
              <a:gd name="connsiteY0" fmla="*/ 142847 h 857065"/>
              <a:gd name="connsiteX1" fmla="*/ 142847 w 1037650"/>
              <a:gd name="connsiteY1" fmla="*/ 0 h 857065"/>
              <a:gd name="connsiteX2" fmla="*/ 1037650 w 1037650"/>
              <a:gd name="connsiteY2" fmla="*/ 0 h 857065"/>
              <a:gd name="connsiteX3" fmla="*/ 1037650 w 1037650"/>
              <a:gd name="connsiteY3" fmla="*/ 857065 h 857065"/>
              <a:gd name="connsiteX4" fmla="*/ 142847 w 1037650"/>
              <a:gd name="connsiteY4" fmla="*/ 857065 h 857065"/>
              <a:gd name="connsiteX5" fmla="*/ 0 w 1037650"/>
              <a:gd name="connsiteY5" fmla="*/ 714218 h 857065"/>
              <a:gd name="connsiteX6" fmla="*/ 0 w 1037650"/>
              <a:gd name="connsiteY6" fmla="*/ 142847 h 85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650" h="857065">
                <a:moveTo>
                  <a:pt x="0" y="142847"/>
                </a:moveTo>
                <a:cubicBezTo>
                  <a:pt x="0" y="63955"/>
                  <a:pt x="63955" y="0"/>
                  <a:pt x="142847" y="0"/>
                </a:cubicBezTo>
                <a:lnTo>
                  <a:pt x="1037650" y="0"/>
                </a:lnTo>
                <a:lnTo>
                  <a:pt x="1037650" y="857065"/>
                </a:lnTo>
                <a:lnTo>
                  <a:pt x="142847" y="857065"/>
                </a:lnTo>
                <a:cubicBezTo>
                  <a:pt x="63955" y="857065"/>
                  <a:pt x="0" y="793110"/>
                  <a:pt x="0" y="714218"/>
                </a:cubicBezTo>
                <a:lnTo>
                  <a:pt x="0" y="142847"/>
                </a:lnTo>
                <a:close/>
              </a:path>
            </a:pathLst>
          </a:custGeom>
          <a:solidFill>
            <a:srgbClr val="FFD200"/>
          </a:solidFill>
        </p:spPr>
        <p:txBody>
          <a:bodyPr l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7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GB"/>
              <a:t>0.</a:t>
            </a:r>
            <a:endParaRPr lang="en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28E31F6-386A-D97E-553D-F866013A3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54610" y="1390134"/>
            <a:ext cx="10157965" cy="859623"/>
          </a:xfrm>
          <a:custGeom>
            <a:avLst/>
            <a:gdLst>
              <a:gd name="connsiteX0" fmla="*/ 0 w 8469131"/>
              <a:gd name="connsiteY0" fmla="*/ 0 h 859623"/>
              <a:gd name="connsiteX1" fmla="*/ 8334652 w 8469131"/>
              <a:gd name="connsiteY1" fmla="*/ 0 h 859623"/>
              <a:gd name="connsiteX2" fmla="*/ 8469131 w 8469131"/>
              <a:gd name="connsiteY2" fmla="*/ 134479 h 859623"/>
              <a:gd name="connsiteX3" fmla="*/ 8469131 w 8469131"/>
              <a:gd name="connsiteY3" fmla="*/ 725144 h 859623"/>
              <a:gd name="connsiteX4" fmla="*/ 8334652 w 8469131"/>
              <a:gd name="connsiteY4" fmla="*/ 859623 h 859623"/>
              <a:gd name="connsiteX5" fmla="*/ 0 w 8469131"/>
              <a:gd name="connsiteY5" fmla="*/ 859623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399394 w 8868525"/>
              <a:gd name="connsiteY5" fmla="*/ 859623 h 859623"/>
              <a:gd name="connsiteX6" fmla="*/ 0 w 8868525"/>
              <a:gd name="connsiteY6" fmla="*/ 0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10511 w 8868525"/>
              <a:gd name="connsiteY5" fmla="*/ 859623 h 859623"/>
              <a:gd name="connsiteX6" fmla="*/ 0 w 8868525"/>
              <a:gd name="connsiteY6" fmla="*/ 0 h 859623"/>
              <a:gd name="connsiteX0" fmla="*/ 9660 w 8878185"/>
              <a:gd name="connsiteY0" fmla="*/ 0 h 859623"/>
              <a:gd name="connsiteX1" fmla="*/ 8743706 w 8878185"/>
              <a:gd name="connsiteY1" fmla="*/ 0 h 859623"/>
              <a:gd name="connsiteX2" fmla="*/ 8878185 w 8878185"/>
              <a:gd name="connsiteY2" fmla="*/ 134479 h 859623"/>
              <a:gd name="connsiteX3" fmla="*/ 8878185 w 8878185"/>
              <a:gd name="connsiteY3" fmla="*/ 725144 h 859623"/>
              <a:gd name="connsiteX4" fmla="*/ 8743706 w 8878185"/>
              <a:gd name="connsiteY4" fmla="*/ 859623 h 859623"/>
              <a:gd name="connsiteX5" fmla="*/ 0 w 8878185"/>
              <a:gd name="connsiteY5" fmla="*/ 859623 h 859623"/>
              <a:gd name="connsiteX6" fmla="*/ 9660 w 8878185"/>
              <a:gd name="connsiteY6" fmla="*/ 0 h 859623"/>
              <a:gd name="connsiteX0" fmla="*/ 0 w 8884853"/>
              <a:gd name="connsiteY0" fmla="*/ 0 h 859623"/>
              <a:gd name="connsiteX1" fmla="*/ 8750374 w 8884853"/>
              <a:gd name="connsiteY1" fmla="*/ 0 h 859623"/>
              <a:gd name="connsiteX2" fmla="*/ 8884853 w 8884853"/>
              <a:gd name="connsiteY2" fmla="*/ 134479 h 859623"/>
              <a:gd name="connsiteX3" fmla="*/ 8884853 w 8884853"/>
              <a:gd name="connsiteY3" fmla="*/ 725144 h 859623"/>
              <a:gd name="connsiteX4" fmla="*/ 8750374 w 8884853"/>
              <a:gd name="connsiteY4" fmla="*/ 859623 h 859623"/>
              <a:gd name="connsiteX5" fmla="*/ 6668 w 8884853"/>
              <a:gd name="connsiteY5" fmla="*/ 859623 h 859623"/>
              <a:gd name="connsiteX6" fmla="*/ 0 w 8884853"/>
              <a:gd name="connsiteY6" fmla="*/ 0 h 85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4853" h="859623">
                <a:moveTo>
                  <a:pt x="0" y="0"/>
                </a:moveTo>
                <a:lnTo>
                  <a:pt x="8750374" y="0"/>
                </a:lnTo>
                <a:cubicBezTo>
                  <a:pt x="8824645" y="0"/>
                  <a:pt x="8884853" y="60208"/>
                  <a:pt x="8884853" y="134479"/>
                </a:cubicBezTo>
                <a:lnTo>
                  <a:pt x="8884853" y="725144"/>
                </a:lnTo>
                <a:cubicBezTo>
                  <a:pt x="8884853" y="799415"/>
                  <a:pt x="8824645" y="859623"/>
                  <a:pt x="8750374" y="859623"/>
                </a:cubicBezTo>
                <a:lnTo>
                  <a:pt x="6668" y="859623"/>
                </a:lnTo>
                <a:cubicBezTo>
                  <a:pt x="6668" y="573082"/>
                  <a:pt x="0" y="286541"/>
                  <a:pt x="0" y="0"/>
                </a:cubicBezTo>
                <a:close/>
              </a:path>
            </a:pathLst>
          </a:custGeom>
          <a:solidFill>
            <a:srgbClr val="FFD200"/>
          </a:solidFill>
          <a:ln>
            <a:noFill/>
          </a:ln>
        </p:spPr>
        <p:txBody>
          <a:bodyPr wrap="square" lIns="252000" rIns="25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74FEBB7-A29D-69EA-3419-C54E2E44B3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9425" y="2304161"/>
            <a:ext cx="1037650" cy="857065"/>
          </a:xfrm>
          <a:custGeom>
            <a:avLst/>
            <a:gdLst>
              <a:gd name="connsiteX0" fmla="*/ 0 w 1180497"/>
              <a:gd name="connsiteY0" fmla="*/ 142847 h 857065"/>
              <a:gd name="connsiteX1" fmla="*/ 142847 w 1180497"/>
              <a:gd name="connsiteY1" fmla="*/ 0 h 857065"/>
              <a:gd name="connsiteX2" fmla="*/ 1037650 w 1180497"/>
              <a:gd name="connsiteY2" fmla="*/ 0 h 857065"/>
              <a:gd name="connsiteX3" fmla="*/ 1180497 w 1180497"/>
              <a:gd name="connsiteY3" fmla="*/ 142847 h 857065"/>
              <a:gd name="connsiteX4" fmla="*/ 1180497 w 1180497"/>
              <a:gd name="connsiteY4" fmla="*/ 714218 h 857065"/>
              <a:gd name="connsiteX5" fmla="*/ 1037650 w 1180497"/>
              <a:gd name="connsiteY5" fmla="*/ 857065 h 857065"/>
              <a:gd name="connsiteX6" fmla="*/ 142847 w 1180497"/>
              <a:gd name="connsiteY6" fmla="*/ 857065 h 857065"/>
              <a:gd name="connsiteX7" fmla="*/ 0 w 1180497"/>
              <a:gd name="connsiteY7" fmla="*/ 714218 h 857065"/>
              <a:gd name="connsiteX8" fmla="*/ 0 w 1180497"/>
              <a:gd name="connsiteY8" fmla="*/ 142847 h 857065"/>
              <a:gd name="connsiteX0" fmla="*/ 0 w 1182503"/>
              <a:gd name="connsiteY0" fmla="*/ 142847 h 857065"/>
              <a:gd name="connsiteX1" fmla="*/ 142847 w 1182503"/>
              <a:gd name="connsiteY1" fmla="*/ 0 h 857065"/>
              <a:gd name="connsiteX2" fmla="*/ 1037650 w 1182503"/>
              <a:gd name="connsiteY2" fmla="*/ 0 h 857065"/>
              <a:gd name="connsiteX3" fmla="*/ 1180497 w 1182503"/>
              <a:gd name="connsiteY3" fmla="*/ 714218 h 857065"/>
              <a:gd name="connsiteX4" fmla="*/ 1037650 w 1182503"/>
              <a:gd name="connsiteY4" fmla="*/ 857065 h 857065"/>
              <a:gd name="connsiteX5" fmla="*/ 142847 w 1182503"/>
              <a:gd name="connsiteY5" fmla="*/ 857065 h 857065"/>
              <a:gd name="connsiteX6" fmla="*/ 0 w 1182503"/>
              <a:gd name="connsiteY6" fmla="*/ 714218 h 857065"/>
              <a:gd name="connsiteX7" fmla="*/ 0 w 1182503"/>
              <a:gd name="connsiteY7" fmla="*/ 142847 h 857065"/>
              <a:gd name="connsiteX0" fmla="*/ 0 w 1149500"/>
              <a:gd name="connsiteY0" fmla="*/ 142847 h 857065"/>
              <a:gd name="connsiteX1" fmla="*/ 142847 w 1149500"/>
              <a:gd name="connsiteY1" fmla="*/ 0 h 857065"/>
              <a:gd name="connsiteX2" fmla="*/ 1037650 w 1149500"/>
              <a:gd name="connsiteY2" fmla="*/ 0 h 857065"/>
              <a:gd name="connsiteX3" fmla="*/ 1037650 w 1149500"/>
              <a:gd name="connsiteY3" fmla="*/ 857065 h 857065"/>
              <a:gd name="connsiteX4" fmla="*/ 142847 w 1149500"/>
              <a:gd name="connsiteY4" fmla="*/ 857065 h 857065"/>
              <a:gd name="connsiteX5" fmla="*/ 0 w 1149500"/>
              <a:gd name="connsiteY5" fmla="*/ 714218 h 857065"/>
              <a:gd name="connsiteX6" fmla="*/ 0 w 1149500"/>
              <a:gd name="connsiteY6" fmla="*/ 142847 h 857065"/>
              <a:gd name="connsiteX0" fmla="*/ 0 w 1103931"/>
              <a:gd name="connsiteY0" fmla="*/ 142847 h 857065"/>
              <a:gd name="connsiteX1" fmla="*/ 142847 w 1103931"/>
              <a:gd name="connsiteY1" fmla="*/ 0 h 857065"/>
              <a:gd name="connsiteX2" fmla="*/ 1037650 w 1103931"/>
              <a:gd name="connsiteY2" fmla="*/ 0 h 857065"/>
              <a:gd name="connsiteX3" fmla="*/ 1037650 w 1103931"/>
              <a:gd name="connsiteY3" fmla="*/ 857065 h 857065"/>
              <a:gd name="connsiteX4" fmla="*/ 142847 w 1103931"/>
              <a:gd name="connsiteY4" fmla="*/ 857065 h 857065"/>
              <a:gd name="connsiteX5" fmla="*/ 0 w 1103931"/>
              <a:gd name="connsiteY5" fmla="*/ 714218 h 857065"/>
              <a:gd name="connsiteX6" fmla="*/ 0 w 1103931"/>
              <a:gd name="connsiteY6" fmla="*/ 142847 h 857065"/>
              <a:gd name="connsiteX0" fmla="*/ 0 w 1037650"/>
              <a:gd name="connsiteY0" fmla="*/ 142847 h 857065"/>
              <a:gd name="connsiteX1" fmla="*/ 142847 w 1037650"/>
              <a:gd name="connsiteY1" fmla="*/ 0 h 857065"/>
              <a:gd name="connsiteX2" fmla="*/ 1037650 w 1037650"/>
              <a:gd name="connsiteY2" fmla="*/ 0 h 857065"/>
              <a:gd name="connsiteX3" fmla="*/ 1037650 w 1037650"/>
              <a:gd name="connsiteY3" fmla="*/ 857065 h 857065"/>
              <a:gd name="connsiteX4" fmla="*/ 142847 w 1037650"/>
              <a:gd name="connsiteY4" fmla="*/ 857065 h 857065"/>
              <a:gd name="connsiteX5" fmla="*/ 0 w 1037650"/>
              <a:gd name="connsiteY5" fmla="*/ 714218 h 857065"/>
              <a:gd name="connsiteX6" fmla="*/ 0 w 1037650"/>
              <a:gd name="connsiteY6" fmla="*/ 142847 h 85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650" h="857065">
                <a:moveTo>
                  <a:pt x="0" y="142847"/>
                </a:moveTo>
                <a:cubicBezTo>
                  <a:pt x="0" y="63955"/>
                  <a:pt x="63955" y="0"/>
                  <a:pt x="142847" y="0"/>
                </a:cubicBezTo>
                <a:lnTo>
                  <a:pt x="1037650" y="0"/>
                </a:lnTo>
                <a:lnTo>
                  <a:pt x="1037650" y="857065"/>
                </a:lnTo>
                <a:lnTo>
                  <a:pt x="142847" y="857065"/>
                </a:lnTo>
                <a:cubicBezTo>
                  <a:pt x="63955" y="857065"/>
                  <a:pt x="0" y="793110"/>
                  <a:pt x="0" y="714218"/>
                </a:cubicBezTo>
                <a:lnTo>
                  <a:pt x="0" y="142847"/>
                </a:lnTo>
                <a:close/>
              </a:path>
            </a:pathLst>
          </a:custGeom>
          <a:solidFill>
            <a:srgbClr val="E2E0F1"/>
          </a:solidFill>
        </p:spPr>
        <p:txBody>
          <a:bodyPr l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7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GB"/>
              <a:t>0.</a:t>
            </a:r>
            <a:endParaRPr lang="en-FI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831DD6E-7F3D-1864-43DD-7C8B9C48E9A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554610" y="2304534"/>
            <a:ext cx="10157965" cy="859623"/>
          </a:xfrm>
          <a:custGeom>
            <a:avLst/>
            <a:gdLst>
              <a:gd name="connsiteX0" fmla="*/ 0 w 8469131"/>
              <a:gd name="connsiteY0" fmla="*/ 0 h 859623"/>
              <a:gd name="connsiteX1" fmla="*/ 8334652 w 8469131"/>
              <a:gd name="connsiteY1" fmla="*/ 0 h 859623"/>
              <a:gd name="connsiteX2" fmla="*/ 8469131 w 8469131"/>
              <a:gd name="connsiteY2" fmla="*/ 134479 h 859623"/>
              <a:gd name="connsiteX3" fmla="*/ 8469131 w 8469131"/>
              <a:gd name="connsiteY3" fmla="*/ 725144 h 859623"/>
              <a:gd name="connsiteX4" fmla="*/ 8334652 w 8469131"/>
              <a:gd name="connsiteY4" fmla="*/ 859623 h 859623"/>
              <a:gd name="connsiteX5" fmla="*/ 0 w 8469131"/>
              <a:gd name="connsiteY5" fmla="*/ 859623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399394 w 8868525"/>
              <a:gd name="connsiteY5" fmla="*/ 859623 h 859623"/>
              <a:gd name="connsiteX6" fmla="*/ 0 w 8868525"/>
              <a:gd name="connsiteY6" fmla="*/ 0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10511 w 8868525"/>
              <a:gd name="connsiteY5" fmla="*/ 859623 h 859623"/>
              <a:gd name="connsiteX6" fmla="*/ 0 w 8868525"/>
              <a:gd name="connsiteY6" fmla="*/ 0 h 859623"/>
              <a:gd name="connsiteX0" fmla="*/ 9660 w 8878185"/>
              <a:gd name="connsiteY0" fmla="*/ 0 h 859623"/>
              <a:gd name="connsiteX1" fmla="*/ 8743706 w 8878185"/>
              <a:gd name="connsiteY1" fmla="*/ 0 h 859623"/>
              <a:gd name="connsiteX2" fmla="*/ 8878185 w 8878185"/>
              <a:gd name="connsiteY2" fmla="*/ 134479 h 859623"/>
              <a:gd name="connsiteX3" fmla="*/ 8878185 w 8878185"/>
              <a:gd name="connsiteY3" fmla="*/ 725144 h 859623"/>
              <a:gd name="connsiteX4" fmla="*/ 8743706 w 8878185"/>
              <a:gd name="connsiteY4" fmla="*/ 859623 h 859623"/>
              <a:gd name="connsiteX5" fmla="*/ 0 w 8878185"/>
              <a:gd name="connsiteY5" fmla="*/ 859623 h 859623"/>
              <a:gd name="connsiteX6" fmla="*/ 9660 w 8878185"/>
              <a:gd name="connsiteY6" fmla="*/ 0 h 859623"/>
              <a:gd name="connsiteX0" fmla="*/ 0 w 8884853"/>
              <a:gd name="connsiteY0" fmla="*/ 0 h 859623"/>
              <a:gd name="connsiteX1" fmla="*/ 8750374 w 8884853"/>
              <a:gd name="connsiteY1" fmla="*/ 0 h 859623"/>
              <a:gd name="connsiteX2" fmla="*/ 8884853 w 8884853"/>
              <a:gd name="connsiteY2" fmla="*/ 134479 h 859623"/>
              <a:gd name="connsiteX3" fmla="*/ 8884853 w 8884853"/>
              <a:gd name="connsiteY3" fmla="*/ 725144 h 859623"/>
              <a:gd name="connsiteX4" fmla="*/ 8750374 w 8884853"/>
              <a:gd name="connsiteY4" fmla="*/ 859623 h 859623"/>
              <a:gd name="connsiteX5" fmla="*/ 6668 w 8884853"/>
              <a:gd name="connsiteY5" fmla="*/ 859623 h 859623"/>
              <a:gd name="connsiteX6" fmla="*/ 0 w 8884853"/>
              <a:gd name="connsiteY6" fmla="*/ 0 h 85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4853" h="859623">
                <a:moveTo>
                  <a:pt x="0" y="0"/>
                </a:moveTo>
                <a:lnTo>
                  <a:pt x="8750374" y="0"/>
                </a:lnTo>
                <a:cubicBezTo>
                  <a:pt x="8824645" y="0"/>
                  <a:pt x="8884853" y="60208"/>
                  <a:pt x="8884853" y="134479"/>
                </a:cubicBezTo>
                <a:lnTo>
                  <a:pt x="8884853" y="725144"/>
                </a:lnTo>
                <a:cubicBezTo>
                  <a:pt x="8884853" y="799415"/>
                  <a:pt x="8824645" y="859623"/>
                  <a:pt x="8750374" y="859623"/>
                </a:cubicBezTo>
                <a:lnTo>
                  <a:pt x="6668" y="859623"/>
                </a:lnTo>
                <a:cubicBezTo>
                  <a:pt x="6668" y="573082"/>
                  <a:pt x="0" y="286541"/>
                  <a:pt x="0" y="0"/>
                </a:cubicBezTo>
                <a:close/>
              </a:path>
            </a:pathLst>
          </a:custGeom>
          <a:solidFill>
            <a:srgbClr val="E2E0F1"/>
          </a:solidFill>
          <a:ln>
            <a:noFill/>
          </a:ln>
        </p:spPr>
        <p:txBody>
          <a:bodyPr wrap="square" lIns="252000" rIns="25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E68A40E-F9B3-EBBA-F19E-04CE0FE3AED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9425" y="3218561"/>
            <a:ext cx="1037650" cy="857065"/>
          </a:xfrm>
          <a:custGeom>
            <a:avLst/>
            <a:gdLst>
              <a:gd name="connsiteX0" fmla="*/ 0 w 1180497"/>
              <a:gd name="connsiteY0" fmla="*/ 142847 h 857065"/>
              <a:gd name="connsiteX1" fmla="*/ 142847 w 1180497"/>
              <a:gd name="connsiteY1" fmla="*/ 0 h 857065"/>
              <a:gd name="connsiteX2" fmla="*/ 1037650 w 1180497"/>
              <a:gd name="connsiteY2" fmla="*/ 0 h 857065"/>
              <a:gd name="connsiteX3" fmla="*/ 1180497 w 1180497"/>
              <a:gd name="connsiteY3" fmla="*/ 142847 h 857065"/>
              <a:gd name="connsiteX4" fmla="*/ 1180497 w 1180497"/>
              <a:gd name="connsiteY4" fmla="*/ 714218 h 857065"/>
              <a:gd name="connsiteX5" fmla="*/ 1037650 w 1180497"/>
              <a:gd name="connsiteY5" fmla="*/ 857065 h 857065"/>
              <a:gd name="connsiteX6" fmla="*/ 142847 w 1180497"/>
              <a:gd name="connsiteY6" fmla="*/ 857065 h 857065"/>
              <a:gd name="connsiteX7" fmla="*/ 0 w 1180497"/>
              <a:gd name="connsiteY7" fmla="*/ 714218 h 857065"/>
              <a:gd name="connsiteX8" fmla="*/ 0 w 1180497"/>
              <a:gd name="connsiteY8" fmla="*/ 142847 h 857065"/>
              <a:gd name="connsiteX0" fmla="*/ 0 w 1182503"/>
              <a:gd name="connsiteY0" fmla="*/ 142847 h 857065"/>
              <a:gd name="connsiteX1" fmla="*/ 142847 w 1182503"/>
              <a:gd name="connsiteY1" fmla="*/ 0 h 857065"/>
              <a:gd name="connsiteX2" fmla="*/ 1037650 w 1182503"/>
              <a:gd name="connsiteY2" fmla="*/ 0 h 857065"/>
              <a:gd name="connsiteX3" fmla="*/ 1180497 w 1182503"/>
              <a:gd name="connsiteY3" fmla="*/ 714218 h 857065"/>
              <a:gd name="connsiteX4" fmla="*/ 1037650 w 1182503"/>
              <a:gd name="connsiteY4" fmla="*/ 857065 h 857065"/>
              <a:gd name="connsiteX5" fmla="*/ 142847 w 1182503"/>
              <a:gd name="connsiteY5" fmla="*/ 857065 h 857065"/>
              <a:gd name="connsiteX6" fmla="*/ 0 w 1182503"/>
              <a:gd name="connsiteY6" fmla="*/ 714218 h 857065"/>
              <a:gd name="connsiteX7" fmla="*/ 0 w 1182503"/>
              <a:gd name="connsiteY7" fmla="*/ 142847 h 857065"/>
              <a:gd name="connsiteX0" fmla="*/ 0 w 1149500"/>
              <a:gd name="connsiteY0" fmla="*/ 142847 h 857065"/>
              <a:gd name="connsiteX1" fmla="*/ 142847 w 1149500"/>
              <a:gd name="connsiteY1" fmla="*/ 0 h 857065"/>
              <a:gd name="connsiteX2" fmla="*/ 1037650 w 1149500"/>
              <a:gd name="connsiteY2" fmla="*/ 0 h 857065"/>
              <a:gd name="connsiteX3" fmla="*/ 1037650 w 1149500"/>
              <a:gd name="connsiteY3" fmla="*/ 857065 h 857065"/>
              <a:gd name="connsiteX4" fmla="*/ 142847 w 1149500"/>
              <a:gd name="connsiteY4" fmla="*/ 857065 h 857065"/>
              <a:gd name="connsiteX5" fmla="*/ 0 w 1149500"/>
              <a:gd name="connsiteY5" fmla="*/ 714218 h 857065"/>
              <a:gd name="connsiteX6" fmla="*/ 0 w 1149500"/>
              <a:gd name="connsiteY6" fmla="*/ 142847 h 857065"/>
              <a:gd name="connsiteX0" fmla="*/ 0 w 1103931"/>
              <a:gd name="connsiteY0" fmla="*/ 142847 h 857065"/>
              <a:gd name="connsiteX1" fmla="*/ 142847 w 1103931"/>
              <a:gd name="connsiteY1" fmla="*/ 0 h 857065"/>
              <a:gd name="connsiteX2" fmla="*/ 1037650 w 1103931"/>
              <a:gd name="connsiteY2" fmla="*/ 0 h 857065"/>
              <a:gd name="connsiteX3" fmla="*/ 1037650 w 1103931"/>
              <a:gd name="connsiteY3" fmla="*/ 857065 h 857065"/>
              <a:gd name="connsiteX4" fmla="*/ 142847 w 1103931"/>
              <a:gd name="connsiteY4" fmla="*/ 857065 h 857065"/>
              <a:gd name="connsiteX5" fmla="*/ 0 w 1103931"/>
              <a:gd name="connsiteY5" fmla="*/ 714218 h 857065"/>
              <a:gd name="connsiteX6" fmla="*/ 0 w 1103931"/>
              <a:gd name="connsiteY6" fmla="*/ 142847 h 857065"/>
              <a:gd name="connsiteX0" fmla="*/ 0 w 1037650"/>
              <a:gd name="connsiteY0" fmla="*/ 142847 h 857065"/>
              <a:gd name="connsiteX1" fmla="*/ 142847 w 1037650"/>
              <a:gd name="connsiteY1" fmla="*/ 0 h 857065"/>
              <a:gd name="connsiteX2" fmla="*/ 1037650 w 1037650"/>
              <a:gd name="connsiteY2" fmla="*/ 0 h 857065"/>
              <a:gd name="connsiteX3" fmla="*/ 1037650 w 1037650"/>
              <a:gd name="connsiteY3" fmla="*/ 857065 h 857065"/>
              <a:gd name="connsiteX4" fmla="*/ 142847 w 1037650"/>
              <a:gd name="connsiteY4" fmla="*/ 857065 h 857065"/>
              <a:gd name="connsiteX5" fmla="*/ 0 w 1037650"/>
              <a:gd name="connsiteY5" fmla="*/ 714218 h 857065"/>
              <a:gd name="connsiteX6" fmla="*/ 0 w 1037650"/>
              <a:gd name="connsiteY6" fmla="*/ 142847 h 85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650" h="857065">
                <a:moveTo>
                  <a:pt x="0" y="142847"/>
                </a:moveTo>
                <a:cubicBezTo>
                  <a:pt x="0" y="63955"/>
                  <a:pt x="63955" y="0"/>
                  <a:pt x="142847" y="0"/>
                </a:cubicBezTo>
                <a:lnTo>
                  <a:pt x="1037650" y="0"/>
                </a:lnTo>
                <a:lnTo>
                  <a:pt x="1037650" y="857065"/>
                </a:lnTo>
                <a:lnTo>
                  <a:pt x="142847" y="857065"/>
                </a:lnTo>
                <a:cubicBezTo>
                  <a:pt x="63955" y="857065"/>
                  <a:pt x="0" y="793110"/>
                  <a:pt x="0" y="714218"/>
                </a:cubicBezTo>
                <a:lnTo>
                  <a:pt x="0" y="142847"/>
                </a:lnTo>
                <a:close/>
              </a:path>
            </a:pathLst>
          </a:custGeom>
          <a:solidFill>
            <a:srgbClr val="FFD200"/>
          </a:solidFill>
        </p:spPr>
        <p:txBody>
          <a:bodyPr l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7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GB"/>
              <a:t>0.</a:t>
            </a:r>
            <a:endParaRPr lang="en-FI"/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006E6DB1-910B-4271-88E3-4E32672B036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554610" y="3218934"/>
            <a:ext cx="10157965" cy="859623"/>
          </a:xfrm>
          <a:custGeom>
            <a:avLst/>
            <a:gdLst>
              <a:gd name="connsiteX0" fmla="*/ 0 w 8469131"/>
              <a:gd name="connsiteY0" fmla="*/ 0 h 859623"/>
              <a:gd name="connsiteX1" fmla="*/ 8334652 w 8469131"/>
              <a:gd name="connsiteY1" fmla="*/ 0 h 859623"/>
              <a:gd name="connsiteX2" fmla="*/ 8469131 w 8469131"/>
              <a:gd name="connsiteY2" fmla="*/ 134479 h 859623"/>
              <a:gd name="connsiteX3" fmla="*/ 8469131 w 8469131"/>
              <a:gd name="connsiteY3" fmla="*/ 725144 h 859623"/>
              <a:gd name="connsiteX4" fmla="*/ 8334652 w 8469131"/>
              <a:gd name="connsiteY4" fmla="*/ 859623 h 859623"/>
              <a:gd name="connsiteX5" fmla="*/ 0 w 8469131"/>
              <a:gd name="connsiteY5" fmla="*/ 859623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399394 w 8868525"/>
              <a:gd name="connsiteY5" fmla="*/ 859623 h 859623"/>
              <a:gd name="connsiteX6" fmla="*/ 0 w 8868525"/>
              <a:gd name="connsiteY6" fmla="*/ 0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10511 w 8868525"/>
              <a:gd name="connsiteY5" fmla="*/ 859623 h 859623"/>
              <a:gd name="connsiteX6" fmla="*/ 0 w 8868525"/>
              <a:gd name="connsiteY6" fmla="*/ 0 h 859623"/>
              <a:gd name="connsiteX0" fmla="*/ 9660 w 8878185"/>
              <a:gd name="connsiteY0" fmla="*/ 0 h 859623"/>
              <a:gd name="connsiteX1" fmla="*/ 8743706 w 8878185"/>
              <a:gd name="connsiteY1" fmla="*/ 0 h 859623"/>
              <a:gd name="connsiteX2" fmla="*/ 8878185 w 8878185"/>
              <a:gd name="connsiteY2" fmla="*/ 134479 h 859623"/>
              <a:gd name="connsiteX3" fmla="*/ 8878185 w 8878185"/>
              <a:gd name="connsiteY3" fmla="*/ 725144 h 859623"/>
              <a:gd name="connsiteX4" fmla="*/ 8743706 w 8878185"/>
              <a:gd name="connsiteY4" fmla="*/ 859623 h 859623"/>
              <a:gd name="connsiteX5" fmla="*/ 0 w 8878185"/>
              <a:gd name="connsiteY5" fmla="*/ 859623 h 859623"/>
              <a:gd name="connsiteX6" fmla="*/ 9660 w 8878185"/>
              <a:gd name="connsiteY6" fmla="*/ 0 h 859623"/>
              <a:gd name="connsiteX0" fmla="*/ 0 w 8884853"/>
              <a:gd name="connsiteY0" fmla="*/ 0 h 859623"/>
              <a:gd name="connsiteX1" fmla="*/ 8750374 w 8884853"/>
              <a:gd name="connsiteY1" fmla="*/ 0 h 859623"/>
              <a:gd name="connsiteX2" fmla="*/ 8884853 w 8884853"/>
              <a:gd name="connsiteY2" fmla="*/ 134479 h 859623"/>
              <a:gd name="connsiteX3" fmla="*/ 8884853 w 8884853"/>
              <a:gd name="connsiteY3" fmla="*/ 725144 h 859623"/>
              <a:gd name="connsiteX4" fmla="*/ 8750374 w 8884853"/>
              <a:gd name="connsiteY4" fmla="*/ 859623 h 859623"/>
              <a:gd name="connsiteX5" fmla="*/ 6668 w 8884853"/>
              <a:gd name="connsiteY5" fmla="*/ 859623 h 859623"/>
              <a:gd name="connsiteX6" fmla="*/ 0 w 8884853"/>
              <a:gd name="connsiteY6" fmla="*/ 0 h 85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4853" h="859623">
                <a:moveTo>
                  <a:pt x="0" y="0"/>
                </a:moveTo>
                <a:lnTo>
                  <a:pt x="8750374" y="0"/>
                </a:lnTo>
                <a:cubicBezTo>
                  <a:pt x="8824645" y="0"/>
                  <a:pt x="8884853" y="60208"/>
                  <a:pt x="8884853" y="134479"/>
                </a:cubicBezTo>
                <a:lnTo>
                  <a:pt x="8884853" y="725144"/>
                </a:lnTo>
                <a:cubicBezTo>
                  <a:pt x="8884853" y="799415"/>
                  <a:pt x="8824645" y="859623"/>
                  <a:pt x="8750374" y="859623"/>
                </a:cubicBezTo>
                <a:lnTo>
                  <a:pt x="6668" y="859623"/>
                </a:lnTo>
                <a:cubicBezTo>
                  <a:pt x="6668" y="573082"/>
                  <a:pt x="0" y="286541"/>
                  <a:pt x="0" y="0"/>
                </a:cubicBezTo>
                <a:close/>
              </a:path>
            </a:pathLst>
          </a:custGeom>
          <a:solidFill>
            <a:srgbClr val="FFD200"/>
          </a:solidFill>
          <a:ln>
            <a:noFill/>
          </a:ln>
        </p:spPr>
        <p:txBody>
          <a:bodyPr wrap="square" lIns="252000" rIns="25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A36E3C7-53FB-25C2-AB90-FAD9B4C757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9425" y="4132961"/>
            <a:ext cx="1037650" cy="857065"/>
          </a:xfrm>
          <a:custGeom>
            <a:avLst/>
            <a:gdLst>
              <a:gd name="connsiteX0" fmla="*/ 0 w 1180497"/>
              <a:gd name="connsiteY0" fmla="*/ 142847 h 857065"/>
              <a:gd name="connsiteX1" fmla="*/ 142847 w 1180497"/>
              <a:gd name="connsiteY1" fmla="*/ 0 h 857065"/>
              <a:gd name="connsiteX2" fmla="*/ 1037650 w 1180497"/>
              <a:gd name="connsiteY2" fmla="*/ 0 h 857065"/>
              <a:gd name="connsiteX3" fmla="*/ 1180497 w 1180497"/>
              <a:gd name="connsiteY3" fmla="*/ 142847 h 857065"/>
              <a:gd name="connsiteX4" fmla="*/ 1180497 w 1180497"/>
              <a:gd name="connsiteY4" fmla="*/ 714218 h 857065"/>
              <a:gd name="connsiteX5" fmla="*/ 1037650 w 1180497"/>
              <a:gd name="connsiteY5" fmla="*/ 857065 h 857065"/>
              <a:gd name="connsiteX6" fmla="*/ 142847 w 1180497"/>
              <a:gd name="connsiteY6" fmla="*/ 857065 h 857065"/>
              <a:gd name="connsiteX7" fmla="*/ 0 w 1180497"/>
              <a:gd name="connsiteY7" fmla="*/ 714218 h 857065"/>
              <a:gd name="connsiteX8" fmla="*/ 0 w 1180497"/>
              <a:gd name="connsiteY8" fmla="*/ 142847 h 857065"/>
              <a:gd name="connsiteX0" fmla="*/ 0 w 1182503"/>
              <a:gd name="connsiteY0" fmla="*/ 142847 h 857065"/>
              <a:gd name="connsiteX1" fmla="*/ 142847 w 1182503"/>
              <a:gd name="connsiteY1" fmla="*/ 0 h 857065"/>
              <a:gd name="connsiteX2" fmla="*/ 1037650 w 1182503"/>
              <a:gd name="connsiteY2" fmla="*/ 0 h 857065"/>
              <a:gd name="connsiteX3" fmla="*/ 1180497 w 1182503"/>
              <a:gd name="connsiteY3" fmla="*/ 714218 h 857065"/>
              <a:gd name="connsiteX4" fmla="*/ 1037650 w 1182503"/>
              <a:gd name="connsiteY4" fmla="*/ 857065 h 857065"/>
              <a:gd name="connsiteX5" fmla="*/ 142847 w 1182503"/>
              <a:gd name="connsiteY5" fmla="*/ 857065 h 857065"/>
              <a:gd name="connsiteX6" fmla="*/ 0 w 1182503"/>
              <a:gd name="connsiteY6" fmla="*/ 714218 h 857065"/>
              <a:gd name="connsiteX7" fmla="*/ 0 w 1182503"/>
              <a:gd name="connsiteY7" fmla="*/ 142847 h 857065"/>
              <a:gd name="connsiteX0" fmla="*/ 0 w 1149500"/>
              <a:gd name="connsiteY0" fmla="*/ 142847 h 857065"/>
              <a:gd name="connsiteX1" fmla="*/ 142847 w 1149500"/>
              <a:gd name="connsiteY1" fmla="*/ 0 h 857065"/>
              <a:gd name="connsiteX2" fmla="*/ 1037650 w 1149500"/>
              <a:gd name="connsiteY2" fmla="*/ 0 h 857065"/>
              <a:gd name="connsiteX3" fmla="*/ 1037650 w 1149500"/>
              <a:gd name="connsiteY3" fmla="*/ 857065 h 857065"/>
              <a:gd name="connsiteX4" fmla="*/ 142847 w 1149500"/>
              <a:gd name="connsiteY4" fmla="*/ 857065 h 857065"/>
              <a:gd name="connsiteX5" fmla="*/ 0 w 1149500"/>
              <a:gd name="connsiteY5" fmla="*/ 714218 h 857065"/>
              <a:gd name="connsiteX6" fmla="*/ 0 w 1149500"/>
              <a:gd name="connsiteY6" fmla="*/ 142847 h 857065"/>
              <a:gd name="connsiteX0" fmla="*/ 0 w 1103931"/>
              <a:gd name="connsiteY0" fmla="*/ 142847 h 857065"/>
              <a:gd name="connsiteX1" fmla="*/ 142847 w 1103931"/>
              <a:gd name="connsiteY1" fmla="*/ 0 h 857065"/>
              <a:gd name="connsiteX2" fmla="*/ 1037650 w 1103931"/>
              <a:gd name="connsiteY2" fmla="*/ 0 h 857065"/>
              <a:gd name="connsiteX3" fmla="*/ 1037650 w 1103931"/>
              <a:gd name="connsiteY3" fmla="*/ 857065 h 857065"/>
              <a:gd name="connsiteX4" fmla="*/ 142847 w 1103931"/>
              <a:gd name="connsiteY4" fmla="*/ 857065 h 857065"/>
              <a:gd name="connsiteX5" fmla="*/ 0 w 1103931"/>
              <a:gd name="connsiteY5" fmla="*/ 714218 h 857065"/>
              <a:gd name="connsiteX6" fmla="*/ 0 w 1103931"/>
              <a:gd name="connsiteY6" fmla="*/ 142847 h 857065"/>
              <a:gd name="connsiteX0" fmla="*/ 0 w 1037650"/>
              <a:gd name="connsiteY0" fmla="*/ 142847 h 857065"/>
              <a:gd name="connsiteX1" fmla="*/ 142847 w 1037650"/>
              <a:gd name="connsiteY1" fmla="*/ 0 h 857065"/>
              <a:gd name="connsiteX2" fmla="*/ 1037650 w 1037650"/>
              <a:gd name="connsiteY2" fmla="*/ 0 h 857065"/>
              <a:gd name="connsiteX3" fmla="*/ 1037650 w 1037650"/>
              <a:gd name="connsiteY3" fmla="*/ 857065 h 857065"/>
              <a:gd name="connsiteX4" fmla="*/ 142847 w 1037650"/>
              <a:gd name="connsiteY4" fmla="*/ 857065 h 857065"/>
              <a:gd name="connsiteX5" fmla="*/ 0 w 1037650"/>
              <a:gd name="connsiteY5" fmla="*/ 714218 h 857065"/>
              <a:gd name="connsiteX6" fmla="*/ 0 w 1037650"/>
              <a:gd name="connsiteY6" fmla="*/ 142847 h 85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650" h="857065">
                <a:moveTo>
                  <a:pt x="0" y="142847"/>
                </a:moveTo>
                <a:cubicBezTo>
                  <a:pt x="0" y="63955"/>
                  <a:pt x="63955" y="0"/>
                  <a:pt x="142847" y="0"/>
                </a:cubicBezTo>
                <a:lnTo>
                  <a:pt x="1037650" y="0"/>
                </a:lnTo>
                <a:lnTo>
                  <a:pt x="1037650" y="857065"/>
                </a:lnTo>
                <a:lnTo>
                  <a:pt x="142847" y="857065"/>
                </a:lnTo>
                <a:cubicBezTo>
                  <a:pt x="63955" y="857065"/>
                  <a:pt x="0" y="793110"/>
                  <a:pt x="0" y="714218"/>
                </a:cubicBezTo>
                <a:lnTo>
                  <a:pt x="0" y="142847"/>
                </a:lnTo>
                <a:close/>
              </a:path>
            </a:pathLst>
          </a:custGeom>
          <a:solidFill>
            <a:srgbClr val="E2E0F1"/>
          </a:solidFill>
        </p:spPr>
        <p:txBody>
          <a:bodyPr l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7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GB"/>
              <a:t>0.</a:t>
            </a:r>
            <a:endParaRPr lang="en-FI"/>
          </a:p>
        </p:txBody>
      </p:sp>
      <p:sp>
        <p:nvSpPr>
          <p:cNvPr id="25" name="Tekstin paikkamerkki 10">
            <a:extLst>
              <a:ext uri="{FF2B5EF4-FFF2-40B4-BE49-F238E27FC236}">
                <a16:creationId xmlns:a16="http://schemas.microsoft.com/office/drawing/2014/main" id="{4F2E29AE-CBCB-2B29-F484-4289D2B7F30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1554610" y="4133334"/>
            <a:ext cx="10157965" cy="859623"/>
          </a:xfrm>
          <a:custGeom>
            <a:avLst/>
            <a:gdLst>
              <a:gd name="connsiteX0" fmla="*/ 0 w 8469131"/>
              <a:gd name="connsiteY0" fmla="*/ 0 h 859623"/>
              <a:gd name="connsiteX1" fmla="*/ 8334652 w 8469131"/>
              <a:gd name="connsiteY1" fmla="*/ 0 h 859623"/>
              <a:gd name="connsiteX2" fmla="*/ 8469131 w 8469131"/>
              <a:gd name="connsiteY2" fmla="*/ 134479 h 859623"/>
              <a:gd name="connsiteX3" fmla="*/ 8469131 w 8469131"/>
              <a:gd name="connsiteY3" fmla="*/ 725144 h 859623"/>
              <a:gd name="connsiteX4" fmla="*/ 8334652 w 8469131"/>
              <a:gd name="connsiteY4" fmla="*/ 859623 h 859623"/>
              <a:gd name="connsiteX5" fmla="*/ 0 w 8469131"/>
              <a:gd name="connsiteY5" fmla="*/ 859623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399394 w 8868525"/>
              <a:gd name="connsiteY5" fmla="*/ 859623 h 859623"/>
              <a:gd name="connsiteX6" fmla="*/ 0 w 8868525"/>
              <a:gd name="connsiteY6" fmla="*/ 0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10511 w 8868525"/>
              <a:gd name="connsiteY5" fmla="*/ 859623 h 859623"/>
              <a:gd name="connsiteX6" fmla="*/ 0 w 8868525"/>
              <a:gd name="connsiteY6" fmla="*/ 0 h 859623"/>
              <a:gd name="connsiteX0" fmla="*/ 9660 w 8878185"/>
              <a:gd name="connsiteY0" fmla="*/ 0 h 859623"/>
              <a:gd name="connsiteX1" fmla="*/ 8743706 w 8878185"/>
              <a:gd name="connsiteY1" fmla="*/ 0 h 859623"/>
              <a:gd name="connsiteX2" fmla="*/ 8878185 w 8878185"/>
              <a:gd name="connsiteY2" fmla="*/ 134479 h 859623"/>
              <a:gd name="connsiteX3" fmla="*/ 8878185 w 8878185"/>
              <a:gd name="connsiteY3" fmla="*/ 725144 h 859623"/>
              <a:gd name="connsiteX4" fmla="*/ 8743706 w 8878185"/>
              <a:gd name="connsiteY4" fmla="*/ 859623 h 859623"/>
              <a:gd name="connsiteX5" fmla="*/ 0 w 8878185"/>
              <a:gd name="connsiteY5" fmla="*/ 859623 h 859623"/>
              <a:gd name="connsiteX6" fmla="*/ 9660 w 8878185"/>
              <a:gd name="connsiteY6" fmla="*/ 0 h 859623"/>
              <a:gd name="connsiteX0" fmla="*/ 0 w 8884853"/>
              <a:gd name="connsiteY0" fmla="*/ 0 h 859623"/>
              <a:gd name="connsiteX1" fmla="*/ 8750374 w 8884853"/>
              <a:gd name="connsiteY1" fmla="*/ 0 h 859623"/>
              <a:gd name="connsiteX2" fmla="*/ 8884853 w 8884853"/>
              <a:gd name="connsiteY2" fmla="*/ 134479 h 859623"/>
              <a:gd name="connsiteX3" fmla="*/ 8884853 w 8884853"/>
              <a:gd name="connsiteY3" fmla="*/ 725144 h 859623"/>
              <a:gd name="connsiteX4" fmla="*/ 8750374 w 8884853"/>
              <a:gd name="connsiteY4" fmla="*/ 859623 h 859623"/>
              <a:gd name="connsiteX5" fmla="*/ 6668 w 8884853"/>
              <a:gd name="connsiteY5" fmla="*/ 859623 h 859623"/>
              <a:gd name="connsiteX6" fmla="*/ 0 w 8884853"/>
              <a:gd name="connsiteY6" fmla="*/ 0 h 85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4853" h="859623">
                <a:moveTo>
                  <a:pt x="0" y="0"/>
                </a:moveTo>
                <a:lnTo>
                  <a:pt x="8750374" y="0"/>
                </a:lnTo>
                <a:cubicBezTo>
                  <a:pt x="8824645" y="0"/>
                  <a:pt x="8884853" y="60208"/>
                  <a:pt x="8884853" y="134479"/>
                </a:cubicBezTo>
                <a:lnTo>
                  <a:pt x="8884853" y="725144"/>
                </a:lnTo>
                <a:cubicBezTo>
                  <a:pt x="8884853" y="799415"/>
                  <a:pt x="8824645" y="859623"/>
                  <a:pt x="8750374" y="859623"/>
                </a:cubicBezTo>
                <a:lnTo>
                  <a:pt x="6668" y="859623"/>
                </a:lnTo>
                <a:cubicBezTo>
                  <a:pt x="6668" y="573082"/>
                  <a:pt x="0" y="286541"/>
                  <a:pt x="0" y="0"/>
                </a:cubicBezTo>
                <a:close/>
              </a:path>
            </a:pathLst>
          </a:custGeom>
          <a:solidFill>
            <a:srgbClr val="E2E0F1"/>
          </a:solidFill>
          <a:ln>
            <a:noFill/>
          </a:ln>
        </p:spPr>
        <p:txBody>
          <a:bodyPr wrap="square" lIns="252000" rIns="25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0A404F2-9149-157A-90B3-0EF507DA64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425" y="5047361"/>
            <a:ext cx="1037650" cy="857065"/>
          </a:xfrm>
          <a:custGeom>
            <a:avLst/>
            <a:gdLst>
              <a:gd name="connsiteX0" fmla="*/ 0 w 1180497"/>
              <a:gd name="connsiteY0" fmla="*/ 142847 h 857065"/>
              <a:gd name="connsiteX1" fmla="*/ 142847 w 1180497"/>
              <a:gd name="connsiteY1" fmla="*/ 0 h 857065"/>
              <a:gd name="connsiteX2" fmla="*/ 1037650 w 1180497"/>
              <a:gd name="connsiteY2" fmla="*/ 0 h 857065"/>
              <a:gd name="connsiteX3" fmla="*/ 1180497 w 1180497"/>
              <a:gd name="connsiteY3" fmla="*/ 142847 h 857065"/>
              <a:gd name="connsiteX4" fmla="*/ 1180497 w 1180497"/>
              <a:gd name="connsiteY4" fmla="*/ 714218 h 857065"/>
              <a:gd name="connsiteX5" fmla="*/ 1037650 w 1180497"/>
              <a:gd name="connsiteY5" fmla="*/ 857065 h 857065"/>
              <a:gd name="connsiteX6" fmla="*/ 142847 w 1180497"/>
              <a:gd name="connsiteY6" fmla="*/ 857065 h 857065"/>
              <a:gd name="connsiteX7" fmla="*/ 0 w 1180497"/>
              <a:gd name="connsiteY7" fmla="*/ 714218 h 857065"/>
              <a:gd name="connsiteX8" fmla="*/ 0 w 1180497"/>
              <a:gd name="connsiteY8" fmla="*/ 142847 h 857065"/>
              <a:gd name="connsiteX0" fmla="*/ 0 w 1182503"/>
              <a:gd name="connsiteY0" fmla="*/ 142847 h 857065"/>
              <a:gd name="connsiteX1" fmla="*/ 142847 w 1182503"/>
              <a:gd name="connsiteY1" fmla="*/ 0 h 857065"/>
              <a:gd name="connsiteX2" fmla="*/ 1037650 w 1182503"/>
              <a:gd name="connsiteY2" fmla="*/ 0 h 857065"/>
              <a:gd name="connsiteX3" fmla="*/ 1180497 w 1182503"/>
              <a:gd name="connsiteY3" fmla="*/ 714218 h 857065"/>
              <a:gd name="connsiteX4" fmla="*/ 1037650 w 1182503"/>
              <a:gd name="connsiteY4" fmla="*/ 857065 h 857065"/>
              <a:gd name="connsiteX5" fmla="*/ 142847 w 1182503"/>
              <a:gd name="connsiteY5" fmla="*/ 857065 h 857065"/>
              <a:gd name="connsiteX6" fmla="*/ 0 w 1182503"/>
              <a:gd name="connsiteY6" fmla="*/ 714218 h 857065"/>
              <a:gd name="connsiteX7" fmla="*/ 0 w 1182503"/>
              <a:gd name="connsiteY7" fmla="*/ 142847 h 857065"/>
              <a:gd name="connsiteX0" fmla="*/ 0 w 1149500"/>
              <a:gd name="connsiteY0" fmla="*/ 142847 h 857065"/>
              <a:gd name="connsiteX1" fmla="*/ 142847 w 1149500"/>
              <a:gd name="connsiteY1" fmla="*/ 0 h 857065"/>
              <a:gd name="connsiteX2" fmla="*/ 1037650 w 1149500"/>
              <a:gd name="connsiteY2" fmla="*/ 0 h 857065"/>
              <a:gd name="connsiteX3" fmla="*/ 1037650 w 1149500"/>
              <a:gd name="connsiteY3" fmla="*/ 857065 h 857065"/>
              <a:gd name="connsiteX4" fmla="*/ 142847 w 1149500"/>
              <a:gd name="connsiteY4" fmla="*/ 857065 h 857065"/>
              <a:gd name="connsiteX5" fmla="*/ 0 w 1149500"/>
              <a:gd name="connsiteY5" fmla="*/ 714218 h 857065"/>
              <a:gd name="connsiteX6" fmla="*/ 0 w 1149500"/>
              <a:gd name="connsiteY6" fmla="*/ 142847 h 857065"/>
              <a:gd name="connsiteX0" fmla="*/ 0 w 1103931"/>
              <a:gd name="connsiteY0" fmla="*/ 142847 h 857065"/>
              <a:gd name="connsiteX1" fmla="*/ 142847 w 1103931"/>
              <a:gd name="connsiteY1" fmla="*/ 0 h 857065"/>
              <a:gd name="connsiteX2" fmla="*/ 1037650 w 1103931"/>
              <a:gd name="connsiteY2" fmla="*/ 0 h 857065"/>
              <a:gd name="connsiteX3" fmla="*/ 1037650 w 1103931"/>
              <a:gd name="connsiteY3" fmla="*/ 857065 h 857065"/>
              <a:gd name="connsiteX4" fmla="*/ 142847 w 1103931"/>
              <a:gd name="connsiteY4" fmla="*/ 857065 h 857065"/>
              <a:gd name="connsiteX5" fmla="*/ 0 w 1103931"/>
              <a:gd name="connsiteY5" fmla="*/ 714218 h 857065"/>
              <a:gd name="connsiteX6" fmla="*/ 0 w 1103931"/>
              <a:gd name="connsiteY6" fmla="*/ 142847 h 857065"/>
              <a:gd name="connsiteX0" fmla="*/ 0 w 1037650"/>
              <a:gd name="connsiteY0" fmla="*/ 142847 h 857065"/>
              <a:gd name="connsiteX1" fmla="*/ 142847 w 1037650"/>
              <a:gd name="connsiteY1" fmla="*/ 0 h 857065"/>
              <a:gd name="connsiteX2" fmla="*/ 1037650 w 1037650"/>
              <a:gd name="connsiteY2" fmla="*/ 0 h 857065"/>
              <a:gd name="connsiteX3" fmla="*/ 1037650 w 1037650"/>
              <a:gd name="connsiteY3" fmla="*/ 857065 h 857065"/>
              <a:gd name="connsiteX4" fmla="*/ 142847 w 1037650"/>
              <a:gd name="connsiteY4" fmla="*/ 857065 h 857065"/>
              <a:gd name="connsiteX5" fmla="*/ 0 w 1037650"/>
              <a:gd name="connsiteY5" fmla="*/ 714218 h 857065"/>
              <a:gd name="connsiteX6" fmla="*/ 0 w 1037650"/>
              <a:gd name="connsiteY6" fmla="*/ 142847 h 85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650" h="857065">
                <a:moveTo>
                  <a:pt x="0" y="142847"/>
                </a:moveTo>
                <a:cubicBezTo>
                  <a:pt x="0" y="63955"/>
                  <a:pt x="63955" y="0"/>
                  <a:pt x="142847" y="0"/>
                </a:cubicBezTo>
                <a:lnTo>
                  <a:pt x="1037650" y="0"/>
                </a:lnTo>
                <a:lnTo>
                  <a:pt x="1037650" y="857065"/>
                </a:lnTo>
                <a:lnTo>
                  <a:pt x="142847" y="857065"/>
                </a:lnTo>
                <a:cubicBezTo>
                  <a:pt x="63955" y="857065"/>
                  <a:pt x="0" y="793110"/>
                  <a:pt x="0" y="714218"/>
                </a:cubicBezTo>
                <a:lnTo>
                  <a:pt x="0" y="142847"/>
                </a:lnTo>
                <a:close/>
              </a:path>
            </a:pathLst>
          </a:custGeom>
          <a:solidFill>
            <a:srgbClr val="FFD200"/>
          </a:solidFill>
        </p:spPr>
        <p:txBody>
          <a:bodyPr l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7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GB"/>
              <a:t>0.</a:t>
            </a:r>
            <a:endParaRPr lang="en-FI"/>
          </a:p>
        </p:txBody>
      </p:sp>
      <p:sp>
        <p:nvSpPr>
          <p:cNvPr id="27" name="Tekstin paikkamerkki 10">
            <a:extLst>
              <a:ext uri="{FF2B5EF4-FFF2-40B4-BE49-F238E27FC236}">
                <a16:creationId xmlns:a16="http://schemas.microsoft.com/office/drawing/2014/main" id="{4799DED5-B4D4-88CD-3F21-F38E4A895B12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54610" y="5047734"/>
            <a:ext cx="10157965" cy="859623"/>
          </a:xfrm>
          <a:custGeom>
            <a:avLst/>
            <a:gdLst>
              <a:gd name="connsiteX0" fmla="*/ 0 w 8469131"/>
              <a:gd name="connsiteY0" fmla="*/ 0 h 859623"/>
              <a:gd name="connsiteX1" fmla="*/ 8334652 w 8469131"/>
              <a:gd name="connsiteY1" fmla="*/ 0 h 859623"/>
              <a:gd name="connsiteX2" fmla="*/ 8469131 w 8469131"/>
              <a:gd name="connsiteY2" fmla="*/ 134479 h 859623"/>
              <a:gd name="connsiteX3" fmla="*/ 8469131 w 8469131"/>
              <a:gd name="connsiteY3" fmla="*/ 725144 h 859623"/>
              <a:gd name="connsiteX4" fmla="*/ 8334652 w 8469131"/>
              <a:gd name="connsiteY4" fmla="*/ 859623 h 859623"/>
              <a:gd name="connsiteX5" fmla="*/ 0 w 8469131"/>
              <a:gd name="connsiteY5" fmla="*/ 859623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399394 w 8868525"/>
              <a:gd name="connsiteY5" fmla="*/ 859623 h 859623"/>
              <a:gd name="connsiteX6" fmla="*/ 0 w 8868525"/>
              <a:gd name="connsiteY6" fmla="*/ 0 h 859623"/>
              <a:gd name="connsiteX0" fmla="*/ 0 w 8868525"/>
              <a:gd name="connsiteY0" fmla="*/ 0 h 859623"/>
              <a:gd name="connsiteX1" fmla="*/ 8734046 w 8868525"/>
              <a:gd name="connsiteY1" fmla="*/ 0 h 859623"/>
              <a:gd name="connsiteX2" fmla="*/ 8868525 w 8868525"/>
              <a:gd name="connsiteY2" fmla="*/ 134479 h 859623"/>
              <a:gd name="connsiteX3" fmla="*/ 8868525 w 8868525"/>
              <a:gd name="connsiteY3" fmla="*/ 725144 h 859623"/>
              <a:gd name="connsiteX4" fmla="*/ 8734046 w 8868525"/>
              <a:gd name="connsiteY4" fmla="*/ 859623 h 859623"/>
              <a:gd name="connsiteX5" fmla="*/ 10511 w 8868525"/>
              <a:gd name="connsiteY5" fmla="*/ 859623 h 859623"/>
              <a:gd name="connsiteX6" fmla="*/ 0 w 8868525"/>
              <a:gd name="connsiteY6" fmla="*/ 0 h 859623"/>
              <a:gd name="connsiteX0" fmla="*/ 9660 w 8878185"/>
              <a:gd name="connsiteY0" fmla="*/ 0 h 859623"/>
              <a:gd name="connsiteX1" fmla="*/ 8743706 w 8878185"/>
              <a:gd name="connsiteY1" fmla="*/ 0 h 859623"/>
              <a:gd name="connsiteX2" fmla="*/ 8878185 w 8878185"/>
              <a:gd name="connsiteY2" fmla="*/ 134479 h 859623"/>
              <a:gd name="connsiteX3" fmla="*/ 8878185 w 8878185"/>
              <a:gd name="connsiteY3" fmla="*/ 725144 h 859623"/>
              <a:gd name="connsiteX4" fmla="*/ 8743706 w 8878185"/>
              <a:gd name="connsiteY4" fmla="*/ 859623 h 859623"/>
              <a:gd name="connsiteX5" fmla="*/ 0 w 8878185"/>
              <a:gd name="connsiteY5" fmla="*/ 859623 h 859623"/>
              <a:gd name="connsiteX6" fmla="*/ 9660 w 8878185"/>
              <a:gd name="connsiteY6" fmla="*/ 0 h 859623"/>
              <a:gd name="connsiteX0" fmla="*/ 0 w 8884853"/>
              <a:gd name="connsiteY0" fmla="*/ 0 h 859623"/>
              <a:gd name="connsiteX1" fmla="*/ 8750374 w 8884853"/>
              <a:gd name="connsiteY1" fmla="*/ 0 h 859623"/>
              <a:gd name="connsiteX2" fmla="*/ 8884853 w 8884853"/>
              <a:gd name="connsiteY2" fmla="*/ 134479 h 859623"/>
              <a:gd name="connsiteX3" fmla="*/ 8884853 w 8884853"/>
              <a:gd name="connsiteY3" fmla="*/ 725144 h 859623"/>
              <a:gd name="connsiteX4" fmla="*/ 8750374 w 8884853"/>
              <a:gd name="connsiteY4" fmla="*/ 859623 h 859623"/>
              <a:gd name="connsiteX5" fmla="*/ 6668 w 8884853"/>
              <a:gd name="connsiteY5" fmla="*/ 859623 h 859623"/>
              <a:gd name="connsiteX6" fmla="*/ 0 w 8884853"/>
              <a:gd name="connsiteY6" fmla="*/ 0 h 85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84853" h="859623">
                <a:moveTo>
                  <a:pt x="0" y="0"/>
                </a:moveTo>
                <a:lnTo>
                  <a:pt x="8750374" y="0"/>
                </a:lnTo>
                <a:cubicBezTo>
                  <a:pt x="8824645" y="0"/>
                  <a:pt x="8884853" y="60208"/>
                  <a:pt x="8884853" y="134479"/>
                </a:cubicBezTo>
                <a:lnTo>
                  <a:pt x="8884853" y="725144"/>
                </a:lnTo>
                <a:cubicBezTo>
                  <a:pt x="8884853" y="799415"/>
                  <a:pt x="8824645" y="859623"/>
                  <a:pt x="8750374" y="859623"/>
                </a:cubicBezTo>
                <a:lnTo>
                  <a:pt x="6668" y="859623"/>
                </a:lnTo>
                <a:cubicBezTo>
                  <a:pt x="6668" y="573082"/>
                  <a:pt x="0" y="286541"/>
                  <a:pt x="0" y="0"/>
                </a:cubicBezTo>
                <a:close/>
              </a:path>
            </a:pathLst>
          </a:custGeom>
          <a:solidFill>
            <a:srgbClr val="FFD200"/>
          </a:solidFill>
          <a:ln>
            <a:noFill/>
          </a:ln>
        </p:spPr>
        <p:txBody>
          <a:bodyPr wrap="square" lIns="252000" rIns="25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9EB136-E7BB-E986-F6A9-226990874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04C829-1A94-F01A-E903-22E21F33E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46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4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tia laat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4B549259-2EE5-5323-806A-AE375B8FD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02" r="19827" b="29139"/>
          <a:stretch/>
        </p:blipFill>
        <p:spPr>
          <a:xfrm>
            <a:off x="3587737" y="0"/>
            <a:ext cx="8604264" cy="6858000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DB309083-7A91-22C7-7635-1E5CCD6D1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11233150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1D21E-5355-71DB-0FB0-44C5832D6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1600805"/>
            <a:ext cx="3527552" cy="3522430"/>
          </a:xfrm>
          <a:prstGeom prst="roundRect">
            <a:avLst>
              <a:gd name="adj" fmla="val 5558"/>
            </a:avLst>
          </a:prstGeom>
          <a:solidFill>
            <a:srgbClr val="FFD200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24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DD799B-A860-FCAB-D0C2-C36FC34BB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40225" y="1600805"/>
            <a:ext cx="3527552" cy="3522430"/>
          </a:xfrm>
          <a:prstGeom prst="roundRect">
            <a:avLst>
              <a:gd name="adj" fmla="val 5558"/>
            </a:avLst>
          </a:prstGeom>
          <a:solidFill>
            <a:srgbClr val="FFD200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24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0AA6B88-633E-5FDF-27CE-14E10E590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86511" y="1600805"/>
            <a:ext cx="3527552" cy="3522430"/>
          </a:xfrm>
          <a:prstGeom prst="roundRect">
            <a:avLst>
              <a:gd name="adj" fmla="val 5558"/>
            </a:avLst>
          </a:prstGeom>
          <a:solidFill>
            <a:srgbClr val="FFD200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24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9EB136-E7BB-E986-F6A9-226990874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04C829-1A94-F01A-E903-22E21F33E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256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tia laat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1D55404-0267-0EC7-5A5E-EBF83858B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02" r="19827" b="29139"/>
          <a:stretch/>
        </p:blipFill>
        <p:spPr>
          <a:xfrm>
            <a:off x="3587737" y="0"/>
            <a:ext cx="8604264" cy="6858000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DB309083-7A91-22C7-7635-1E5CCD6D1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11233150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1D21E-5355-71DB-0FB0-44C5832D6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1985508"/>
            <a:ext cx="2581946" cy="2636904"/>
          </a:xfrm>
          <a:prstGeom prst="roundRect">
            <a:avLst>
              <a:gd name="adj" fmla="val 5558"/>
            </a:avLst>
          </a:prstGeom>
          <a:solidFill>
            <a:srgbClr val="FFD200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20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DD799B-A860-FCAB-D0C2-C36FC34BB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65591" y="1985508"/>
            <a:ext cx="2568501" cy="2636904"/>
          </a:xfrm>
          <a:prstGeom prst="roundRect">
            <a:avLst>
              <a:gd name="adj" fmla="val 5558"/>
            </a:avLst>
          </a:prstGeom>
          <a:solidFill>
            <a:srgbClr val="FFD200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20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0AA6B88-633E-5FDF-27CE-14E10E590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8312" y="1985508"/>
            <a:ext cx="2603029" cy="2636904"/>
          </a:xfrm>
          <a:prstGeom prst="roundRect">
            <a:avLst>
              <a:gd name="adj" fmla="val 5558"/>
            </a:avLst>
          </a:prstGeom>
          <a:solidFill>
            <a:srgbClr val="FFD200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20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90BF83-BD04-DDAE-E0EB-BA2B9F6380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141" y="1985508"/>
            <a:ext cx="2603029" cy="2636904"/>
          </a:xfrm>
          <a:prstGeom prst="roundRect">
            <a:avLst>
              <a:gd name="adj" fmla="val 5558"/>
            </a:avLst>
          </a:prstGeom>
          <a:solidFill>
            <a:srgbClr val="FFD200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20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9EB136-E7BB-E986-F6A9-226990874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04C829-1A94-F01A-E903-22E21F33E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260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2DC2CE-FDEB-2227-0E3B-9546CDAB4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3" r="20942" b="4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A87E90-651F-48D9-5E00-B7643777A5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5106" y="1592262"/>
            <a:ext cx="5140894" cy="194341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5000"/>
              </a:lnSpc>
              <a:defRPr sz="54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Aloitusdia valokuvalla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8586B9A-B0CF-0455-68E9-E29A60427E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106" y="3857042"/>
            <a:ext cx="5140893" cy="8647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kakkostason otsikko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72C6F1-1AE4-E6E5-1A8D-1FBE2C812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6" r="24625" b="43404"/>
          <a:stretch/>
        </p:blipFill>
        <p:spPr>
          <a:xfrm>
            <a:off x="7481455" y="3226771"/>
            <a:ext cx="4710546" cy="363122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AC76F4E-13FA-D445-4297-95C690970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7720" y="5547583"/>
            <a:ext cx="858697" cy="780633"/>
          </a:xfrm>
          <a:prstGeom prst="rect">
            <a:avLst/>
          </a:prstGeom>
        </p:spPr>
      </p:pic>
      <p:sp>
        <p:nvSpPr>
          <p:cNvPr id="5" name="Päivämäärän paikkamerkki 5">
            <a:extLst>
              <a:ext uri="{FF2B5EF4-FFF2-40B4-BE49-F238E27FC236}">
                <a16:creationId xmlns:a16="http://schemas.microsoft.com/office/drawing/2014/main" id="{F6AE5F67-02FA-9123-427F-E96193F6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105" y="1136817"/>
            <a:ext cx="5140893" cy="208971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44B156-1397-4D8B-8795-3D7418F382B4}" type="datetime1">
              <a:rPr lang="fi-FI" smtClean="0"/>
              <a:t>11.8.2025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908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tia laat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9383C7D-8998-DDDB-5047-422B6F610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02" r="19827" b="29139"/>
          <a:stretch/>
        </p:blipFill>
        <p:spPr>
          <a:xfrm>
            <a:off x="3587737" y="0"/>
            <a:ext cx="8604264" cy="6858000"/>
          </a:xfrm>
          <a:prstGeom prst="rect">
            <a:avLst/>
          </a:prstGeom>
        </p:spPr>
      </p:pic>
      <p:sp>
        <p:nvSpPr>
          <p:cNvPr id="16" name="Otsikko 4">
            <a:extLst>
              <a:ext uri="{FF2B5EF4-FFF2-40B4-BE49-F238E27FC236}">
                <a16:creationId xmlns:a16="http://schemas.microsoft.com/office/drawing/2014/main" id="{DA19EB66-1465-0652-9DB9-C0634BD71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11233150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1D21E-5355-71DB-0FB0-44C5832D6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2050269"/>
            <a:ext cx="1989991" cy="2313376"/>
          </a:xfrm>
          <a:prstGeom prst="roundRect">
            <a:avLst>
              <a:gd name="adj" fmla="val 5558"/>
            </a:avLst>
          </a:prstGeom>
          <a:solidFill>
            <a:srgbClr val="FFD200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6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DD799B-A860-FCAB-D0C2-C36FC34BB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87655" y="2050269"/>
            <a:ext cx="2015889" cy="2313376"/>
          </a:xfrm>
          <a:prstGeom prst="roundRect">
            <a:avLst>
              <a:gd name="adj" fmla="val 5558"/>
            </a:avLst>
          </a:prstGeom>
          <a:solidFill>
            <a:srgbClr val="FFD200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6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0AA6B88-633E-5FDF-27CE-14E10E590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01324" y="2050269"/>
            <a:ext cx="2021908" cy="2313376"/>
          </a:xfrm>
          <a:prstGeom prst="roundRect">
            <a:avLst>
              <a:gd name="adj" fmla="val 5558"/>
            </a:avLst>
          </a:prstGeom>
          <a:solidFill>
            <a:srgbClr val="FFD200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6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90BF83-BD04-DDAE-E0EB-BA2B9F6380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6719" y="2050269"/>
            <a:ext cx="2001451" cy="2313376"/>
          </a:xfrm>
          <a:prstGeom prst="roundRect">
            <a:avLst>
              <a:gd name="adj" fmla="val 5558"/>
            </a:avLst>
          </a:prstGeom>
          <a:solidFill>
            <a:srgbClr val="FFD200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6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5E41C63-2BF8-466A-A2A3-BACF07BDAC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40263" y="2050269"/>
            <a:ext cx="2021908" cy="2313376"/>
          </a:xfrm>
          <a:prstGeom prst="roundRect">
            <a:avLst>
              <a:gd name="adj" fmla="val 5558"/>
            </a:avLst>
          </a:prstGeom>
          <a:solidFill>
            <a:srgbClr val="FFD200"/>
          </a:solidFill>
        </p:spPr>
        <p:txBody>
          <a:bodyPr lIns="180000" tIns="180000" rIns="180000" bIns="180000" anchor="ctr" anchorCtr="0"/>
          <a:lstStyle>
            <a:lvl1pPr marL="0" indent="0" algn="ctr">
              <a:buNone/>
              <a:defRPr sz="1600">
                <a:latin typeface="+mj-lt"/>
              </a:defRPr>
            </a:lvl1pPr>
            <a:lvl2pPr marL="270000" indent="0">
              <a:buNone/>
              <a:defRPr/>
            </a:lvl2pPr>
            <a:lvl3pPr marL="535000" indent="0">
              <a:buNone/>
              <a:defRPr/>
            </a:lvl3pPr>
            <a:lvl4pPr marL="802800" indent="0">
              <a:buNone/>
              <a:defRPr/>
            </a:lvl4pPr>
            <a:lvl5pPr marL="1071062" indent="0">
              <a:buNone/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9EB136-E7BB-E986-F6A9-226990874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04C829-1A94-F01A-E903-22E21F33E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935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vaintoa (keltaine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9F2E74-8D5C-82B4-4848-2EB291563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41823" y="0"/>
            <a:ext cx="5150177" cy="6858000"/>
          </a:xfrm>
          <a:prstGeom prst="rect">
            <a:avLst/>
          </a:prstGeom>
          <a:solidFill>
            <a:srgbClr val="FFD200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6072094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8FABD5-55FB-9978-E88F-DF1EE2F7E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9294" y="1179666"/>
            <a:ext cx="0" cy="848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656D08-D39E-5F8B-6879-5BE58A530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9294" y="2488921"/>
            <a:ext cx="0" cy="848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9AAF5A-E337-BBA2-3FD5-B8D10DC74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9294" y="3735830"/>
            <a:ext cx="0" cy="848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isällön paikkamerkki 6">
            <a:extLst>
              <a:ext uri="{FF2B5EF4-FFF2-40B4-BE49-F238E27FC236}">
                <a16:creationId xmlns:a16="http://schemas.microsoft.com/office/drawing/2014/main" id="{F11F9C15-8D78-C575-B394-7AC918ED626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216398"/>
            <a:ext cx="6072094" cy="494945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BC14771-B6F0-12A0-49C3-0619272562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00563" y="1179666"/>
            <a:ext cx="3712008" cy="859623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244BA0-917A-4EFB-0BF2-FA92EFDF94D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00563" y="2488921"/>
            <a:ext cx="3712008" cy="859623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6DA6D-A3E9-E419-0C35-C2E9D1A330D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000563" y="3735830"/>
            <a:ext cx="3712008" cy="859623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pic>
        <p:nvPicPr>
          <p:cNvPr id="8" name="Graphic 2">
            <a:extLst>
              <a:ext uri="{FF2B5EF4-FFF2-40B4-BE49-F238E27FC236}">
                <a16:creationId xmlns:a16="http://schemas.microsoft.com/office/drawing/2014/main" id="{6ADC6726-B1AF-36F1-B3DB-5D9A404C0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97265" y="6338486"/>
            <a:ext cx="449290" cy="324871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1EE96D8-8581-A3D5-113F-4F718771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0D20B80-9739-5F5D-4FE8-B38DE170B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313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vaintoa (lil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CC7FB5-52B7-9AFE-6993-819C2D0DB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41823" y="0"/>
            <a:ext cx="5150177" cy="6858000"/>
          </a:xfrm>
          <a:prstGeom prst="rect">
            <a:avLst/>
          </a:pr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8FABD5-55FB-9978-E88F-DF1EE2F7E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9294" y="1179666"/>
            <a:ext cx="0" cy="848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656D08-D39E-5F8B-6879-5BE58A530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9294" y="2488921"/>
            <a:ext cx="0" cy="848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9AAF5A-E337-BBA2-3FD5-B8D10DC74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9294" y="3735830"/>
            <a:ext cx="0" cy="848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6072094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5" name="Sisällön paikkamerkki 6">
            <a:extLst>
              <a:ext uri="{FF2B5EF4-FFF2-40B4-BE49-F238E27FC236}">
                <a16:creationId xmlns:a16="http://schemas.microsoft.com/office/drawing/2014/main" id="{F11F9C15-8D78-C575-B394-7AC918ED626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216398"/>
            <a:ext cx="6072094" cy="4949451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BC14771-B6F0-12A0-49C3-0619272562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00563" y="1179666"/>
            <a:ext cx="3712008" cy="859623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244BA0-917A-4EFB-0BF2-FA92EFDF94D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00563" y="2488921"/>
            <a:ext cx="3712008" cy="859623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6DA6D-A3E9-E419-0C35-C2E9D1A330D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000563" y="3735830"/>
            <a:ext cx="3712008" cy="859623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A22D0CB-CFE8-793C-D669-250491352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97265" y="6338486"/>
            <a:ext cx="449290" cy="324871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7D435B2-844B-BDDC-F2DF-2EBC2DE29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B4B111F-14C2-A843-E9B2-B6D62E3C9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60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yhyttä nostoa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F71D086-3234-CA6D-C52E-ACD932F17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980" b="35304"/>
          <a:stretch/>
        </p:blipFill>
        <p:spPr>
          <a:xfrm>
            <a:off x="7693890" y="1154202"/>
            <a:ext cx="4498110" cy="5703798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DB309083-7A91-22C7-7635-1E5CCD6D1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6523012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E75C2AC-7A35-DE59-CE94-5C36421502C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216399"/>
            <a:ext cx="6523012" cy="4824412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0600905-0F19-372F-D02C-3594FE4F6C2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666219" y="1216399"/>
            <a:ext cx="468000" cy="781802"/>
          </a:xfrm>
        </p:spPr>
        <p:txBody>
          <a:bodyPr anchor="t" anchorCtr="0"/>
          <a:lstStyle>
            <a:lvl1pPr marL="0" indent="0" algn="l">
              <a:lnSpc>
                <a:spcPct val="87000"/>
              </a:lnSpc>
              <a:buNone/>
              <a:defRPr sz="5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82EE98E-18E8-06DB-D6A4-3023E16458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29599" y="1261320"/>
            <a:ext cx="3575871" cy="85962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F123BC4-AF2F-24D2-E811-DCCC574C6DC2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666219" y="2289529"/>
            <a:ext cx="468000" cy="781802"/>
          </a:xfrm>
        </p:spPr>
        <p:txBody>
          <a:bodyPr anchor="t" anchorCtr="0"/>
          <a:lstStyle>
            <a:lvl1pPr marL="0" indent="0" algn="l">
              <a:lnSpc>
                <a:spcPct val="87000"/>
              </a:lnSpc>
              <a:buNone/>
              <a:defRPr sz="5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EC532B-1EE2-A374-49C6-427A0420D91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229599" y="2337561"/>
            <a:ext cx="3575871" cy="85962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640BA80-7A97-1536-78A0-7D59EAB34C4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666219" y="3362659"/>
            <a:ext cx="468000" cy="781802"/>
          </a:xfrm>
        </p:spPr>
        <p:txBody>
          <a:bodyPr anchor="t" anchorCtr="0"/>
          <a:lstStyle>
            <a:lvl1pPr marL="0" indent="0" algn="l">
              <a:lnSpc>
                <a:spcPct val="87000"/>
              </a:lnSpc>
              <a:buNone/>
              <a:defRPr sz="5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A676A17-FEAF-FE53-13E4-5D2FF5895C3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29599" y="3405710"/>
            <a:ext cx="3575871" cy="85962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670E185-6405-2502-0A29-C0F1FCBE2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97265" y="6338486"/>
            <a:ext cx="449290" cy="32487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4466494-90DF-D495-7374-19CA0B464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9D26BF0-4BB0-90E4-3911-29B6D9CA2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093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yhyttä nostoa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AE6CF38-E795-7FD7-3F7C-7DDBBF583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980" b="35304"/>
          <a:stretch/>
        </p:blipFill>
        <p:spPr>
          <a:xfrm>
            <a:off x="7693890" y="1154202"/>
            <a:ext cx="4498110" cy="5703798"/>
          </a:xfrm>
          <a:prstGeom prst="rect">
            <a:avLst/>
          </a:prstGeom>
        </p:spPr>
      </p:pic>
      <p:pic>
        <p:nvPicPr>
          <p:cNvPr id="2" name="Graphic 2">
            <a:extLst>
              <a:ext uri="{FF2B5EF4-FFF2-40B4-BE49-F238E27FC236}">
                <a16:creationId xmlns:a16="http://schemas.microsoft.com/office/drawing/2014/main" id="{E9F2E413-3FAF-4D39-2EC0-4FF67DF64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97265" y="6338486"/>
            <a:ext cx="449290" cy="324871"/>
          </a:xfrm>
          <a:prstGeom prst="rect">
            <a:avLst/>
          </a:prstGeom>
        </p:spPr>
      </p:pic>
      <p:sp>
        <p:nvSpPr>
          <p:cNvPr id="21" name="Otsikko 4">
            <a:extLst>
              <a:ext uri="{FF2B5EF4-FFF2-40B4-BE49-F238E27FC236}">
                <a16:creationId xmlns:a16="http://schemas.microsoft.com/office/drawing/2014/main" id="{76CBDCE0-7C21-1DAC-409C-7C82855C2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88377"/>
            <a:ext cx="6523012" cy="867930"/>
          </a:xfrm>
        </p:spPr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14" name="Sisällön paikkamerkki 6">
            <a:extLst>
              <a:ext uri="{FF2B5EF4-FFF2-40B4-BE49-F238E27FC236}">
                <a16:creationId xmlns:a16="http://schemas.microsoft.com/office/drawing/2014/main" id="{C87568BF-9B08-5ABA-DEF1-B63CF3E621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216399"/>
            <a:ext cx="6523012" cy="4824412"/>
          </a:xfrm>
        </p:spPr>
        <p:txBody>
          <a:bodyPr/>
          <a:lstStyle/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6EAA304-4FC7-A4DA-19D6-2D9E977892A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666219" y="1216399"/>
            <a:ext cx="468000" cy="781802"/>
          </a:xfrm>
        </p:spPr>
        <p:txBody>
          <a:bodyPr anchor="t" anchorCtr="0"/>
          <a:lstStyle>
            <a:lvl1pPr marL="0" indent="0" algn="l">
              <a:lnSpc>
                <a:spcPct val="87000"/>
              </a:lnSpc>
              <a:buNone/>
              <a:defRPr sz="5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D406582-77CD-69E0-FD65-FD76F0E469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29599" y="1261320"/>
            <a:ext cx="3575871" cy="85962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BB525E2-6728-8203-20C2-835C9C449C7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666219" y="2289529"/>
            <a:ext cx="468000" cy="781802"/>
          </a:xfrm>
        </p:spPr>
        <p:txBody>
          <a:bodyPr anchor="t" anchorCtr="0"/>
          <a:lstStyle>
            <a:lvl1pPr marL="0" indent="0" algn="l">
              <a:lnSpc>
                <a:spcPct val="87000"/>
              </a:lnSpc>
              <a:buNone/>
              <a:defRPr sz="5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F899693-1577-9303-D32E-CF87F3ED44D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229599" y="2337561"/>
            <a:ext cx="3575871" cy="85962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25DB9A0-8E6A-D05C-2A33-4D6D276522D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666219" y="3362659"/>
            <a:ext cx="468000" cy="781802"/>
          </a:xfrm>
        </p:spPr>
        <p:txBody>
          <a:bodyPr anchor="t" anchorCtr="0"/>
          <a:lstStyle>
            <a:lvl1pPr marL="0" indent="0" algn="l">
              <a:lnSpc>
                <a:spcPct val="87000"/>
              </a:lnSpc>
              <a:buNone/>
              <a:defRPr sz="5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111FBB9-17B1-30D1-45D6-7A7B01E209A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29599" y="3405710"/>
            <a:ext cx="3575871" cy="85962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71B42D-B29F-F79E-D5B3-A838061C7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8433C7-317B-13B4-D14D-A2BABA98F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6170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sti 1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C7BFD1C-F1A0-FACA-8B40-783008F82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201" t="55157" r="18029" b="8935"/>
          <a:stretch/>
        </p:blipFill>
        <p:spPr>
          <a:xfrm flipH="1">
            <a:off x="2877230" y="-1"/>
            <a:ext cx="9314769" cy="685800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56760CC-0C26-BAA5-8915-17621D901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97265" y="6338486"/>
            <a:ext cx="449290" cy="32487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F179ECC-BDFA-5F93-1B11-30E8F6CBC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99" y="2033752"/>
            <a:ext cx="11233151" cy="2790496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fi-FI" noProof="0"/>
              <a:t>Lisää tähän tärkeä nosto aiheesta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9341279-DAE3-0BCF-1BC5-C1AF0FC66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FC3A814-FF27-B6BC-33E3-0D1CFACC3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307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sti 2">
    <p:bg>
      <p:bgPr>
        <a:solidFill>
          <a:srgbClr val="A7A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DE1CCDA-713F-35A5-056D-63B5A3528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153" r="19827" b="29139"/>
          <a:stretch/>
        </p:blipFill>
        <p:spPr>
          <a:xfrm>
            <a:off x="3426372" y="-1"/>
            <a:ext cx="8765630" cy="685800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F179ECC-BDFA-5F93-1B11-30E8F6CBC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4828" y="1449236"/>
            <a:ext cx="6254152" cy="2501661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 noProof="0"/>
              <a:t>Lisää tähän tärkeä nosto aiheesta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935E33-97B7-9489-0476-0C4C0A6BE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10690" y="1449236"/>
            <a:ext cx="0" cy="25016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A8D00A-47A7-5A57-3002-B9BA72B57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767F57-1435-4BF4-E41A-820130A5E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82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1">
    <p:bg>
      <p:bgPr>
        <a:solidFill>
          <a:srgbClr val="A7A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FC2B7469-2A19-CAA3-F9A7-1FCE7A29D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7917" y="657810"/>
            <a:ext cx="1303291" cy="968793"/>
          </a:xfrm>
          <a:custGeom>
            <a:avLst/>
            <a:gdLst/>
            <a:ahLst/>
            <a:cxnLst/>
            <a:rect l="l" t="t" r="r" b="b"/>
            <a:pathLst>
              <a:path w="255699" h="190072">
                <a:moveTo>
                  <a:pt x="196263" y="0"/>
                </a:moveTo>
                <a:cubicBezTo>
                  <a:pt x="209471" y="0"/>
                  <a:pt x="220409" y="3199"/>
                  <a:pt x="229077" y="9597"/>
                </a:cubicBezTo>
                <a:cubicBezTo>
                  <a:pt x="237744" y="15994"/>
                  <a:pt x="244348" y="24456"/>
                  <a:pt x="248889" y="34981"/>
                </a:cubicBezTo>
                <a:cubicBezTo>
                  <a:pt x="253429" y="45506"/>
                  <a:pt x="255699" y="57166"/>
                  <a:pt x="255699" y="69961"/>
                </a:cubicBezTo>
                <a:cubicBezTo>
                  <a:pt x="255699" y="86884"/>
                  <a:pt x="252294" y="103188"/>
                  <a:pt x="245483" y="118872"/>
                </a:cubicBezTo>
                <a:cubicBezTo>
                  <a:pt x="238673" y="134557"/>
                  <a:pt x="229283" y="148590"/>
                  <a:pt x="217313" y="160973"/>
                </a:cubicBezTo>
                <a:cubicBezTo>
                  <a:pt x="205344" y="173355"/>
                  <a:pt x="191723" y="183055"/>
                  <a:pt x="176451" y="190072"/>
                </a:cubicBezTo>
                <a:lnTo>
                  <a:pt x="139304" y="160973"/>
                </a:lnTo>
                <a:cubicBezTo>
                  <a:pt x="150861" y="156433"/>
                  <a:pt x="161282" y="150860"/>
                  <a:pt x="170569" y="144256"/>
                </a:cubicBezTo>
                <a:cubicBezTo>
                  <a:pt x="179856" y="137652"/>
                  <a:pt x="187802" y="130223"/>
                  <a:pt x="194406" y="121968"/>
                </a:cubicBezTo>
                <a:cubicBezTo>
                  <a:pt x="201010" y="113713"/>
                  <a:pt x="205756" y="105252"/>
                  <a:pt x="208646" y="96584"/>
                </a:cubicBezTo>
                <a:lnTo>
                  <a:pt x="205550" y="94726"/>
                </a:lnTo>
                <a:cubicBezTo>
                  <a:pt x="203486" y="95965"/>
                  <a:pt x="201010" y="97100"/>
                  <a:pt x="198120" y="98132"/>
                </a:cubicBezTo>
                <a:cubicBezTo>
                  <a:pt x="195231" y="99163"/>
                  <a:pt x="191104" y="99679"/>
                  <a:pt x="185738" y="99679"/>
                </a:cubicBezTo>
                <a:cubicBezTo>
                  <a:pt x="179134" y="99679"/>
                  <a:pt x="172530" y="97925"/>
                  <a:pt x="165926" y="94417"/>
                </a:cubicBezTo>
                <a:cubicBezTo>
                  <a:pt x="159322" y="90908"/>
                  <a:pt x="153750" y="85749"/>
                  <a:pt x="149210" y="78939"/>
                </a:cubicBezTo>
                <a:cubicBezTo>
                  <a:pt x="144669" y="72128"/>
                  <a:pt x="142399" y="63564"/>
                  <a:pt x="142399" y="53245"/>
                </a:cubicBezTo>
                <a:cubicBezTo>
                  <a:pt x="142399" y="42101"/>
                  <a:pt x="144876" y="32608"/>
                  <a:pt x="149829" y="24765"/>
                </a:cubicBezTo>
                <a:cubicBezTo>
                  <a:pt x="154782" y="16923"/>
                  <a:pt x="161386" y="10835"/>
                  <a:pt x="169641" y="6501"/>
                </a:cubicBezTo>
                <a:cubicBezTo>
                  <a:pt x="177896" y="2167"/>
                  <a:pt x="186770" y="0"/>
                  <a:pt x="196263" y="0"/>
                </a:cubicBezTo>
                <a:close/>
                <a:moveTo>
                  <a:pt x="56960" y="0"/>
                </a:moveTo>
                <a:cubicBezTo>
                  <a:pt x="70168" y="0"/>
                  <a:pt x="81106" y="3199"/>
                  <a:pt x="89774" y="9597"/>
                </a:cubicBezTo>
                <a:cubicBezTo>
                  <a:pt x="98441" y="15994"/>
                  <a:pt x="105045" y="24456"/>
                  <a:pt x="109586" y="34981"/>
                </a:cubicBezTo>
                <a:cubicBezTo>
                  <a:pt x="114126" y="45506"/>
                  <a:pt x="116396" y="57166"/>
                  <a:pt x="116396" y="69961"/>
                </a:cubicBezTo>
                <a:cubicBezTo>
                  <a:pt x="116396" y="86884"/>
                  <a:pt x="112991" y="103188"/>
                  <a:pt x="106180" y="118872"/>
                </a:cubicBezTo>
                <a:cubicBezTo>
                  <a:pt x="99370" y="134557"/>
                  <a:pt x="89980" y="148590"/>
                  <a:pt x="78010" y="160973"/>
                </a:cubicBezTo>
                <a:cubicBezTo>
                  <a:pt x="66040" y="173355"/>
                  <a:pt x="52420" y="183055"/>
                  <a:pt x="37148" y="190072"/>
                </a:cubicBezTo>
                <a:lnTo>
                  <a:pt x="0" y="160973"/>
                </a:lnTo>
                <a:cubicBezTo>
                  <a:pt x="11557" y="156433"/>
                  <a:pt x="21979" y="150860"/>
                  <a:pt x="31266" y="144256"/>
                </a:cubicBezTo>
                <a:cubicBezTo>
                  <a:pt x="40553" y="137652"/>
                  <a:pt x="48499" y="130223"/>
                  <a:pt x="55103" y="121968"/>
                </a:cubicBezTo>
                <a:cubicBezTo>
                  <a:pt x="61707" y="113713"/>
                  <a:pt x="66453" y="105252"/>
                  <a:pt x="69342" y="96584"/>
                </a:cubicBezTo>
                <a:lnTo>
                  <a:pt x="66247" y="94726"/>
                </a:lnTo>
                <a:cubicBezTo>
                  <a:pt x="64183" y="95965"/>
                  <a:pt x="61707" y="97100"/>
                  <a:pt x="58817" y="98132"/>
                </a:cubicBezTo>
                <a:cubicBezTo>
                  <a:pt x="55928" y="99163"/>
                  <a:pt x="51801" y="99679"/>
                  <a:pt x="46435" y="99679"/>
                </a:cubicBezTo>
                <a:cubicBezTo>
                  <a:pt x="39831" y="99679"/>
                  <a:pt x="33227" y="97925"/>
                  <a:pt x="26623" y="94417"/>
                </a:cubicBezTo>
                <a:cubicBezTo>
                  <a:pt x="20019" y="90908"/>
                  <a:pt x="14447" y="85749"/>
                  <a:pt x="9906" y="78939"/>
                </a:cubicBezTo>
                <a:cubicBezTo>
                  <a:pt x="5366" y="72128"/>
                  <a:pt x="3096" y="63564"/>
                  <a:pt x="3096" y="53245"/>
                </a:cubicBezTo>
                <a:cubicBezTo>
                  <a:pt x="3096" y="42101"/>
                  <a:pt x="5573" y="32608"/>
                  <a:pt x="10526" y="24765"/>
                </a:cubicBezTo>
                <a:cubicBezTo>
                  <a:pt x="15479" y="16923"/>
                  <a:pt x="22083" y="10835"/>
                  <a:pt x="30338" y="6501"/>
                </a:cubicBezTo>
                <a:cubicBezTo>
                  <a:pt x="38593" y="2167"/>
                  <a:pt x="47467" y="0"/>
                  <a:pt x="56960" y="0"/>
                </a:cubicBezTo>
                <a:close/>
              </a:path>
            </a:pathLst>
          </a:cu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84FBB35-CA2C-5E9F-9A20-77DDC55ED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21302" y="5231397"/>
            <a:ext cx="1303291" cy="968793"/>
          </a:xfrm>
          <a:custGeom>
            <a:avLst/>
            <a:gdLst/>
            <a:ahLst/>
            <a:cxnLst/>
            <a:rect l="l" t="t" r="r" b="b"/>
            <a:pathLst>
              <a:path w="255699" h="190072">
                <a:moveTo>
                  <a:pt x="196263" y="0"/>
                </a:moveTo>
                <a:cubicBezTo>
                  <a:pt x="209471" y="0"/>
                  <a:pt x="220409" y="3199"/>
                  <a:pt x="229077" y="9597"/>
                </a:cubicBezTo>
                <a:cubicBezTo>
                  <a:pt x="237744" y="15994"/>
                  <a:pt x="244348" y="24456"/>
                  <a:pt x="248889" y="34981"/>
                </a:cubicBezTo>
                <a:cubicBezTo>
                  <a:pt x="253429" y="45506"/>
                  <a:pt x="255699" y="57166"/>
                  <a:pt x="255699" y="69961"/>
                </a:cubicBezTo>
                <a:cubicBezTo>
                  <a:pt x="255699" y="86884"/>
                  <a:pt x="252294" y="103188"/>
                  <a:pt x="245483" y="118872"/>
                </a:cubicBezTo>
                <a:cubicBezTo>
                  <a:pt x="238673" y="134557"/>
                  <a:pt x="229283" y="148590"/>
                  <a:pt x="217313" y="160973"/>
                </a:cubicBezTo>
                <a:cubicBezTo>
                  <a:pt x="205344" y="173355"/>
                  <a:pt x="191723" y="183055"/>
                  <a:pt x="176451" y="190072"/>
                </a:cubicBezTo>
                <a:lnTo>
                  <a:pt x="139304" y="160973"/>
                </a:lnTo>
                <a:cubicBezTo>
                  <a:pt x="150861" y="156433"/>
                  <a:pt x="161282" y="150860"/>
                  <a:pt x="170569" y="144256"/>
                </a:cubicBezTo>
                <a:cubicBezTo>
                  <a:pt x="179856" y="137652"/>
                  <a:pt x="187802" y="130223"/>
                  <a:pt x="194406" y="121968"/>
                </a:cubicBezTo>
                <a:cubicBezTo>
                  <a:pt x="201010" y="113713"/>
                  <a:pt x="205756" y="105252"/>
                  <a:pt x="208646" y="96584"/>
                </a:cubicBezTo>
                <a:lnTo>
                  <a:pt x="205550" y="94726"/>
                </a:lnTo>
                <a:cubicBezTo>
                  <a:pt x="203486" y="95965"/>
                  <a:pt x="201010" y="97100"/>
                  <a:pt x="198120" y="98132"/>
                </a:cubicBezTo>
                <a:cubicBezTo>
                  <a:pt x="195231" y="99163"/>
                  <a:pt x="191104" y="99679"/>
                  <a:pt x="185738" y="99679"/>
                </a:cubicBezTo>
                <a:cubicBezTo>
                  <a:pt x="179134" y="99679"/>
                  <a:pt x="172530" y="97925"/>
                  <a:pt x="165926" y="94417"/>
                </a:cubicBezTo>
                <a:cubicBezTo>
                  <a:pt x="159322" y="90908"/>
                  <a:pt x="153750" y="85749"/>
                  <a:pt x="149210" y="78939"/>
                </a:cubicBezTo>
                <a:cubicBezTo>
                  <a:pt x="144669" y="72128"/>
                  <a:pt x="142399" y="63564"/>
                  <a:pt x="142399" y="53245"/>
                </a:cubicBezTo>
                <a:cubicBezTo>
                  <a:pt x="142399" y="42101"/>
                  <a:pt x="144876" y="32608"/>
                  <a:pt x="149829" y="24765"/>
                </a:cubicBezTo>
                <a:cubicBezTo>
                  <a:pt x="154782" y="16923"/>
                  <a:pt x="161386" y="10835"/>
                  <a:pt x="169641" y="6501"/>
                </a:cubicBezTo>
                <a:cubicBezTo>
                  <a:pt x="177896" y="2167"/>
                  <a:pt x="186770" y="0"/>
                  <a:pt x="196263" y="0"/>
                </a:cubicBezTo>
                <a:close/>
                <a:moveTo>
                  <a:pt x="56960" y="0"/>
                </a:moveTo>
                <a:cubicBezTo>
                  <a:pt x="70168" y="0"/>
                  <a:pt x="81106" y="3199"/>
                  <a:pt x="89774" y="9597"/>
                </a:cubicBezTo>
                <a:cubicBezTo>
                  <a:pt x="98441" y="15994"/>
                  <a:pt x="105045" y="24456"/>
                  <a:pt x="109586" y="34981"/>
                </a:cubicBezTo>
                <a:cubicBezTo>
                  <a:pt x="114126" y="45506"/>
                  <a:pt x="116396" y="57166"/>
                  <a:pt x="116396" y="69961"/>
                </a:cubicBezTo>
                <a:cubicBezTo>
                  <a:pt x="116396" y="86884"/>
                  <a:pt x="112991" y="103188"/>
                  <a:pt x="106180" y="118872"/>
                </a:cubicBezTo>
                <a:cubicBezTo>
                  <a:pt x="99370" y="134557"/>
                  <a:pt x="89980" y="148590"/>
                  <a:pt x="78010" y="160973"/>
                </a:cubicBezTo>
                <a:cubicBezTo>
                  <a:pt x="66040" y="173355"/>
                  <a:pt x="52420" y="183055"/>
                  <a:pt x="37148" y="190072"/>
                </a:cubicBezTo>
                <a:lnTo>
                  <a:pt x="0" y="160973"/>
                </a:lnTo>
                <a:cubicBezTo>
                  <a:pt x="11557" y="156433"/>
                  <a:pt x="21979" y="150860"/>
                  <a:pt x="31266" y="144256"/>
                </a:cubicBezTo>
                <a:cubicBezTo>
                  <a:pt x="40553" y="137652"/>
                  <a:pt x="48499" y="130223"/>
                  <a:pt x="55103" y="121968"/>
                </a:cubicBezTo>
                <a:cubicBezTo>
                  <a:pt x="61707" y="113713"/>
                  <a:pt x="66453" y="105252"/>
                  <a:pt x="69342" y="96584"/>
                </a:cubicBezTo>
                <a:lnTo>
                  <a:pt x="66247" y="94726"/>
                </a:lnTo>
                <a:cubicBezTo>
                  <a:pt x="64183" y="95965"/>
                  <a:pt x="61707" y="97100"/>
                  <a:pt x="58817" y="98132"/>
                </a:cubicBezTo>
                <a:cubicBezTo>
                  <a:pt x="55928" y="99163"/>
                  <a:pt x="51801" y="99679"/>
                  <a:pt x="46435" y="99679"/>
                </a:cubicBezTo>
                <a:cubicBezTo>
                  <a:pt x="39831" y="99679"/>
                  <a:pt x="33227" y="97925"/>
                  <a:pt x="26623" y="94417"/>
                </a:cubicBezTo>
                <a:cubicBezTo>
                  <a:pt x="20019" y="90908"/>
                  <a:pt x="14447" y="85749"/>
                  <a:pt x="9906" y="78939"/>
                </a:cubicBezTo>
                <a:cubicBezTo>
                  <a:pt x="5366" y="72128"/>
                  <a:pt x="3096" y="63564"/>
                  <a:pt x="3096" y="53245"/>
                </a:cubicBezTo>
                <a:cubicBezTo>
                  <a:pt x="3096" y="42101"/>
                  <a:pt x="5573" y="32608"/>
                  <a:pt x="10526" y="24765"/>
                </a:cubicBezTo>
                <a:cubicBezTo>
                  <a:pt x="15479" y="16923"/>
                  <a:pt x="22083" y="10835"/>
                  <a:pt x="30338" y="6501"/>
                </a:cubicBezTo>
                <a:cubicBezTo>
                  <a:pt x="38593" y="2167"/>
                  <a:pt x="47467" y="0"/>
                  <a:pt x="56960" y="0"/>
                </a:cubicBezTo>
                <a:close/>
              </a:path>
            </a:pathLst>
          </a:cu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FC966348-F89A-F6A3-D87F-419ADF3E2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99" y="1764898"/>
            <a:ext cx="11233151" cy="2790495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fi-FI" noProof="0"/>
              <a:t>Lisää lainaus tähän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14FD767-AB66-B300-0571-105A68A326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999" y="4750672"/>
            <a:ext cx="11233150" cy="3472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0">
                <a:latin typeface="+mj-lt"/>
              </a:defRPr>
            </a:lvl1pPr>
          </a:lstStyle>
          <a:p>
            <a:pPr lvl="0"/>
            <a:r>
              <a:rPr lang="fi-FI"/>
              <a:t>Tähän voit laittaa lainauksen lähteen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FF440D4-D4C8-40D9-B1C4-65E973D0A4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9" y="5055472"/>
            <a:ext cx="11233150" cy="3472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0">
                <a:latin typeface="+mn-lt"/>
              </a:defRPr>
            </a:lvl1pPr>
          </a:lstStyle>
          <a:p>
            <a:pPr lvl="0"/>
            <a:r>
              <a:rPr lang="fi-FI"/>
              <a:t>Tähän lähteen tarkenne, esim. titteli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35A5AD1-031D-E2C7-B3ED-3B02487D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4CACC00-59F0-285A-3E93-E8D9DE9C6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821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56760CC-0C26-BAA5-8915-17621D901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97265" y="6338486"/>
            <a:ext cx="449290" cy="324871"/>
          </a:xfrm>
          <a:prstGeom prst="rect">
            <a:avLst/>
          </a:prstGeom>
        </p:spPr>
      </p:pic>
      <p:sp>
        <p:nvSpPr>
          <p:cNvPr id="7" name="Title 7">
            <a:extLst>
              <a:ext uri="{FF2B5EF4-FFF2-40B4-BE49-F238E27FC236}">
                <a16:creationId xmlns:a16="http://schemas.microsoft.com/office/drawing/2014/main" id="{FC966348-F89A-F6A3-D87F-419ADF3E2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99" y="1764898"/>
            <a:ext cx="11233151" cy="2790495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fi-FI" noProof="0"/>
              <a:t>Lisää lainaus tähän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14FD767-AB66-B300-0571-105A68A326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999" y="4750672"/>
            <a:ext cx="11233150" cy="3472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0">
                <a:latin typeface="+mj-lt"/>
              </a:defRPr>
            </a:lvl1pPr>
          </a:lstStyle>
          <a:p>
            <a:pPr lvl="0"/>
            <a:r>
              <a:rPr lang="fi-FI"/>
              <a:t>Tähän voit laittaa lainauksen lähteen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FF440D4-D4C8-40D9-B1C4-65E973D0A4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999" y="5055472"/>
            <a:ext cx="11233150" cy="3472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0">
                <a:latin typeface="+mn-lt"/>
              </a:defRPr>
            </a:lvl1pPr>
          </a:lstStyle>
          <a:p>
            <a:pPr lvl="0"/>
            <a:r>
              <a:rPr lang="fi-FI"/>
              <a:t>Tähän lähteen tarkenne, esim. titteli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FBB5589-7B32-61AE-857D-16FD6B794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7917" y="657810"/>
            <a:ext cx="1303291" cy="968793"/>
          </a:xfrm>
          <a:custGeom>
            <a:avLst/>
            <a:gdLst/>
            <a:ahLst/>
            <a:cxnLst/>
            <a:rect l="l" t="t" r="r" b="b"/>
            <a:pathLst>
              <a:path w="255699" h="190072">
                <a:moveTo>
                  <a:pt x="196263" y="0"/>
                </a:moveTo>
                <a:cubicBezTo>
                  <a:pt x="209471" y="0"/>
                  <a:pt x="220409" y="3199"/>
                  <a:pt x="229077" y="9597"/>
                </a:cubicBezTo>
                <a:cubicBezTo>
                  <a:pt x="237744" y="15994"/>
                  <a:pt x="244348" y="24456"/>
                  <a:pt x="248889" y="34981"/>
                </a:cubicBezTo>
                <a:cubicBezTo>
                  <a:pt x="253429" y="45506"/>
                  <a:pt x="255699" y="57166"/>
                  <a:pt x="255699" y="69961"/>
                </a:cubicBezTo>
                <a:cubicBezTo>
                  <a:pt x="255699" y="86884"/>
                  <a:pt x="252294" y="103188"/>
                  <a:pt x="245483" y="118872"/>
                </a:cubicBezTo>
                <a:cubicBezTo>
                  <a:pt x="238673" y="134557"/>
                  <a:pt x="229283" y="148590"/>
                  <a:pt x="217313" y="160973"/>
                </a:cubicBezTo>
                <a:cubicBezTo>
                  <a:pt x="205344" y="173355"/>
                  <a:pt x="191723" y="183055"/>
                  <a:pt x="176451" y="190072"/>
                </a:cubicBezTo>
                <a:lnTo>
                  <a:pt x="139304" y="160973"/>
                </a:lnTo>
                <a:cubicBezTo>
                  <a:pt x="150861" y="156433"/>
                  <a:pt x="161282" y="150860"/>
                  <a:pt x="170569" y="144256"/>
                </a:cubicBezTo>
                <a:cubicBezTo>
                  <a:pt x="179856" y="137652"/>
                  <a:pt x="187802" y="130223"/>
                  <a:pt x="194406" y="121968"/>
                </a:cubicBezTo>
                <a:cubicBezTo>
                  <a:pt x="201010" y="113713"/>
                  <a:pt x="205756" y="105252"/>
                  <a:pt x="208646" y="96584"/>
                </a:cubicBezTo>
                <a:lnTo>
                  <a:pt x="205550" y="94726"/>
                </a:lnTo>
                <a:cubicBezTo>
                  <a:pt x="203486" y="95965"/>
                  <a:pt x="201010" y="97100"/>
                  <a:pt x="198120" y="98132"/>
                </a:cubicBezTo>
                <a:cubicBezTo>
                  <a:pt x="195231" y="99163"/>
                  <a:pt x="191104" y="99679"/>
                  <a:pt x="185738" y="99679"/>
                </a:cubicBezTo>
                <a:cubicBezTo>
                  <a:pt x="179134" y="99679"/>
                  <a:pt x="172530" y="97925"/>
                  <a:pt x="165926" y="94417"/>
                </a:cubicBezTo>
                <a:cubicBezTo>
                  <a:pt x="159322" y="90908"/>
                  <a:pt x="153750" y="85749"/>
                  <a:pt x="149210" y="78939"/>
                </a:cubicBezTo>
                <a:cubicBezTo>
                  <a:pt x="144669" y="72128"/>
                  <a:pt x="142399" y="63564"/>
                  <a:pt x="142399" y="53245"/>
                </a:cubicBezTo>
                <a:cubicBezTo>
                  <a:pt x="142399" y="42101"/>
                  <a:pt x="144876" y="32608"/>
                  <a:pt x="149829" y="24765"/>
                </a:cubicBezTo>
                <a:cubicBezTo>
                  <a:pt x="154782" y="16923"/>
                  <a:pt x="161386" y="10835"/>
                  <a:pt x="169641" y="6501"/>
                </a:cubicBezTo>
                <a:cubicBezTo>
                  <a:pt x="177896" y="2167"/>
                  <a:pt x="186770" y="0"/>
                  <a:pt x="196263" y="0"/>
                </a:cubicBezTo>
                <a:close/>
                <a:moveTo>
                  <a:pt x="56960" y="0"/>
                </a:moveTo>
                <a:cubicBezTo>
                  <a:pt x="70168" y="0"/>
                  <a:pt x="81106" y="3199"/>
                  <a:pt x="89774" y="9597"/>
                </a:cubicBezTo>
                <a:cubicBezTo>
                  <a:pt x="98441" y="15994"/>
                  <a:pt x="105045" y="24456"/>
                  <a:pt x="109586" y="34981"/>
                </a:cubicBezTo>
                <a:cubicBezTo>
                  <a:pt x="114126" y="45506"/>
                  <a:pt x="116396" y="57166"/>
                  <a:pt x="116396" y="69961"/>
                </a:cubicBezTo>
                <a:cubicBezTo>
                  <a:pt x="116396" y="86884"/>
                  <a:pt x="112991" y="103188"/>
                  <a:pt x="106180" y="118872"/>
                </a:cubicBezTo>
                <a:cubicBezTo>
                  <a:pt x="99370" y="134557"/>
                  <a:pt x="89980" y="148590"/>
                  <a:pt x="78010" y="160973"/>
                </a:cubicBezTo>
                <a:cubicBezTo>
                  <a:pt x="66040" y="173355"/>
                  <a:pt x="52420" y="183055"/>
                  <a:pt x="37148" y="190072"/>
                </a:cubicBezTo>
                <a:lnTo>
                  <a:pt x="0" y="160973"/>
                </a:lnTo>
                <a:cubicBezTo>
                  <a:pt x="11557" y="156433"/>
                  <a:pt x="21979" y="150860"/>
                  <a:pt x="31266" y="144256"/>
                </a:cubicBezTo>
                <a:cubicBezTo>
                  <a:pt x="40553" y="137652"/>
                  <a:pt x="48499" y="130223"/>
                  <a:pt x="55103" y="121968"/>
                </a:cubicBezTo>
                <a:cubicBezTo>
                  <a:pt x="61707" y="113713"/>
                  <a:pt x="66453" y="105252"/>
                  <a:pt x="69342" y="96584"/>
                </a:cubicBezTo>
                <a:lnTo>
                  <a:pt x="66247" y="94726"/>
                </a:lnTo>
                <a:cubicBezTo>
                  <a:pt x="64183" y="95965"/>
                  <a:pt x="61707" y="97100"/>
                  <a:pt x="58817" y="98132"/>
                </a:cubicBezTo>
                <a:cubicBezTo>
                  <a:pt x="55928" y="99163"/>
                  <a:pt x="51801" y="99679"/>
                  <a:pt x="46435" y="99679"/>
                </a:cubicBezTo>
                <a:cubicBezTo>
                  <a:pt x="39831" y="99679"/>
                  <a:pt x="33227" y="97925"/>
                  <a:pt x="26623" y="94417"/>
                </a:cubicBezTo>
                <a:cubicBezTo>
                  <a:pt x="20019" y="90908"/>
                  <a:pt x="14447" y="85749"/>
                  <a:pt x="9906" y="78939"/>
                </a:cubicBezTo>
                <a:cubicBezTo>
                  <a:pt x="5366" y="72128"/>
                  <a:pt x="3096" y="63564"/>
                  <a:pt x="3096" y="53245"/>
                </a:cubicBezTo>
                <a:cubicBezTo>
                  <a:pt x="3096" y="42101"/>
                  <a:pt x="5573" y="32608"/>
                  <a:pt x="10526" y="24765"/>
                </a:cubicBezTo>
                <a:cubicBezTo>
                  <a:pt x="15479" y="16923"/>
                  <a:pt x="22083" y="10835"/>
                  <a:pt x="30338" y="6501"/>
                </a:cubicBezTo>
                <a:cubicBezTo>
                  <a:pt x="38593" y="2167"/>
                  <a:pt x="47467" y="0"/>
                  <a:pt x="56960" y="0"/>
                </a:cubicBezTo>
                <a:close/>
              </a:path>
            </a:pathLst>
          </a:custGeom>
          <a:solidFill>
            <a:srgbClr val="FFF6CC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64D6450-F45A-7C06-A609-47B868694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21302" y="5231397"/>
            <a:ext cx="1303291" cy="968793"/>
          </a:xfrm>
          <a:custGeom>
            <a:avLst/>
            <a:gdLst/>
            <a:ahLst/>
            <a:cxnLst/>
            <a:rect l="l" t="t" r="r" b="b"/>
            <a:pathLst>
              <a:path w="255699" h="190072">
                <a:moveTo>
                  <a:pt x="196263" y="0"/>
                </a:moveTo>
                <a:cubicBezTo>
                  <a:pt x="209471" y="0"/>
                  <a:pt x="220409" y="3199"/>
                  <a:pt x="229077" y="9597"/>
                </a:cubicBezTo>
                <a:cubicBezTo>
                  <a:pt x="237744" y="15994"/>
                  <a:pt x="244348" y="24456"/>
                  <a:pt x="248889" y="34981"/>
                </a:cubicBezTo>
                <a:cubicBezTo>
                  <a:pt x="253429" y="45506"/>
                  <a:pt x="255699" y="57166"/>
                  <a:pt x="255699" y="69961"/>
                </a:cubicBezTo>
                <a:cubicBezTo>
                  <a:pt x="255699" y="86884"/>
                  <a:pt x="252294" y="103188"/>
                  <a:pt x="245483" y="118872"/>
                </a:cubicBezTo>
                <a:cubicBezTo>
                  <a:pt x="238673" y="134557"/>
                  <a:pt x="229283" y="148590"/>
                  <a:pt x="217313" y="160973"/>
                </a:cubicBezTo>
                <a:cubicBezTo>
                  <a:pt x="205344" y="173355"/>
                  <a:pt x="191723" y="183055"/>
                  <a:pt x="176451" y="190072"/>
                </a:cubicBezTo>
                <a:lnTo>
                  <a:pt x="139304" y="160973"/>
                </a:lnTo>
                <a:cubicBezTo>
                  <a:pt x="150861" y="156433"/>
                  <a:pt x="161282" y="150860"/>
                  <a:pt x="170569" y="144256"/>
                </a:cubicBezTo>
                <a:cubicBezTo>
                  <a:pt x="179856" y="137652"/>
                  <a:pt x="187802" y="130223"/>
                  <a:pt x="194406" y="121968"/>
                </a:cubicBezTo>
                <a:cubicBezTo>
                  <a:pt x="201010" y="113713"/>
                  <a:pt x="205756" y="105252"/>
                  <a:pt x="208646" y="96584"/>
                </a:cubicBezTo>
                <a:lnTo>
                  <a:pt x="205550" y="94726"/>
                </a:lnTo>
                <a:cubicBezTo>
                  <a:pt x="203486" y="95965"/>
                  <a:pt x="201010" y="97100"/>
                  <a:pt x="198120" y="98132"/>
                </a:cubicBezTo>
                <a:cubicBezTo>
                  <a:pt x="195231" y="99163"/>
                  <a:pt x="191104" y="99679"/>
                  <a:pt x="185738" y="99679"/>
                </a:cubicBezTo>
                <a:cubicBezTo>
                  <a:pt x="179134" y="99679"/>
                  <a:pt x="172530" y="97925"/>
                  <a:pt x="165926" y="94417"/>
                </a:cubicBezTo>
                <a:cubicBezTo>
                  <a:pt x="159322" y="90908"/>
                  <a:pt x="153750" y="85749"/>
                  <a:pt x="149210" y="78939"/>
                </a:cubicBezTo>
                <a:cubicBezTo>
                  <a:pt x="144669" y="72128"/>
                  <a:pt x="142399" y="63564"/>
                  <a:pt x="142399" y="53245"/>
                </a:cubicBezTo>
                <a:cubicBezTo>
                  <a:pt x="142399" y="42101"/>
                  <a:pt x="144876" y="32608"/>
                  <a:pt x="149829" y="24765"/>
                </a:cubicBezTo>
                <a:cubicBezTo>
                  <a:pt x="154782" y="16923"/>
                  <a:pt x="161386" y="10835"/>
                  <a:pt x="169641" y="6501"/>
                </a:cubicBezTo>
                <a:cubicBezTo>
                  <a:pt x="177896" y="2167"/>
                  <a:pt x="186770" y="0"/>
                  <a:pt x="196263" y="0"/>
                </a:cubicBezTo>
                <a:close/>
                <a:moveTo>
                  <a:pt x="56960" y="0"/>
                </a:moveTo>
                <a:cubicBezTo>
                  <a:pt x="70168" y="0"/>
                  <a:pt x="81106" y="3199"/>
                  <a:pt x="89774" y="9597"/>
                </a:cubicBezTo>
                <a:cubicBezTo>
                  <a:pt x="98441" y="15994"/>
                  <a:pt x="105045" y="24456"/>
                  <a:pt x="109586" y="34981"/>
                </a:cubicBezTo>
                <a:cubicBezTo>
                  <a:pt x="114126" y="45506"/>
                  <a:pt x="116396" y="57166"/>
                  <a:pt x="116396" y="69961"/>
                </a:cubicBezTo>
                <a:cubicBezTo>
                  <a:pt x="116396" y="86884"/>
                  <a:pt x="112991" y="103188"/>
                  <a:pt x="106180" y="118872"/>
                </a:cubicBezTo>
                <a:cubicBezTo>
                  <a:pt x="99370" y="134557"/>
                  <a:pt x="89980" y="148590"/>
                  <a:pt x="78010" y="160973"/>
                </a:cubicBezTo>
                <a:cubicBezTo>
                  <a:pt x="66040" y="173355"/>
                  <a:pt x="52420" y="183055"/>
                  <a:pt x="37148" y="190072"/>
                </a:cubicBezTo>
                <a:lnTo>
                  <a:pt x="0" y="160973"/>
                </a:lnTo>
                <a:cubicBezTo>
                  <a:pt x="11557" y="156433"/>
                  <a:pt x="21979" y="150860"/>
                  <a:pt x="31266" y="144256"/>
                </a:cubicBezTo>
                <a:cubicBezTo>
                  <a:pt x="40553" y="137652"/>
                  <a:pt x="48499" y="130223"/>
                  <a:pt x="55103" y="121968"/>
                </a:cubicBezTo>
                <a:cubicBezTo>
                  <a:pt x="61707" y="113713"/>
                  <a:pt x="66453" y="105252"/>
                  <a:pt x="69342" y="96584"/>
                </a:cubicBezTo>
                <a:lnTo>
                  <a:pt x="66247" y="94726"/>
                </a:lnTo>
                <a:cubicBezTo>
                  <a:pt x="64183" y="95965"/>
                  <a:pt x="61707" y="97100"/>
                  <a:pt x="58817" y="98132"/>
                </a:cubicBezTo>
                <a:cubicBezTo>
                  <a:pt x="55928" y="99163"/>
                  <a:pt x="51801" y="99679"/>
                  <a:pt x="46435" y="99679"/>
                </a:cubicBezTo>
                <a:cubicBezTo>
                  <a:pt x="39831" y="99679"/>
                  <a:pt x="33227" y="97925"/>
                  <a:pt x="26623" y="94417"/>
                </a:cubicBezTo>
                <a:cubicBezTo>
                  <a:pt x="20019" y="90908"/>
                  <a:pt x="14447" y="85749"/>
                  <a:pt x="9906" y="78939"/>
                </a:cubicBezTo>
                <a:cubicBezTo>
                  <a:pt x="5366" y="72128"/>
                  <a:pt x="3096" y="63564"/>
                  <a:pt x="3096" y="53245"/>
                </a:cubicBezTo>
                <a:cubicBezTo>
                  <a:pt x="3096" y="42101"/>
                  <a:pt x="5573" y="32608"/>
                  <a:pt x="10526" y="24765"/>
                </a:cubicBezTo>
                <a:cubicBezTo>
                  <a:pt x="15479" y="16923"/>
                  <a:pt x="22083" y="10835"/>
                  <a:pt x="30338" y="6501"/>
                </a:cubicBezTo>
                <a:cubicBezTo>
                  <a:pt x="38593" y="2167"/>
                  <a:pt x="47467" y="0"/>
                  <a:pt x="56960" y="0"/>
                </a:cubicBezTo>
                <a:close/>
              </a:path>
            </a:pathLst>
          </a:custGeom>
          <a:solidFill>
            <a:srgbClr val="FFF6CC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B61403D-EC5A-CE24-BE06-5A4ABA7EC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3FA1D6F-E9E9-5779-6A5D-7D89C8B09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A48C77-C72F-7611-45CC-31B3BCAAB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81549" y="6460435"/>
            <a:ext cx="2628902" cy="2089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6936C2C-E221-4119-98A9-B43882F9B226}" type="datetime1">
              <a:rPr lang="fi-FI" smtClean="0"/>
              <a:t>11.8.2025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4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32" name="Text Placeholder 82">
            <a:extLst>
              <a:ext uri="{FF2B5EF4-FFF2-40B4-BE49-F238E27FC236}">
                <a16:creationId xmlns:a16="http://schemas.microsoft.com/office/drawing/2014/main" id="{F2DC7C97-0F18-0587-F18B-C476BF64B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251639" y="3409240"/>
            <a:ext cx="2133756" cy="1069834"/>
          </a:xfrm>
          <a:custGeom>
            <a:avLst/>
            <a:gdLst>
              <a:gd name="connsiteX0" fmla="*/ 196 w 2133756"/>
              <a:gd name="connsiteY0" fmla="*/ 0 h 1069834"/>
              <a:gd name="connsiteX1" fmla="*/ 2133560 w 2133756"/>
              <a:gd name="connsiteY1" fmla="*/ 0 h 1069834"/>
              <a:gd name="connsiteX2" fmla="*/ 2133756 w 2133756"/>
              <a:gd name="connsiteY2" fmla="*/ 3881 h 1069834"/>
              <a:gd name="connsiteX3" fmla="*/ 1066878 w 2133756"/>
              <a:gd name="connsiteY3" fmla="*/ 1069834 h 1069834"/>
              <a:gd name="connsiteX4" fmla="*/ 0 w 2133756"/>
              <a:gd name="connsiteY4" fmla="*/ 3881 h 10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756" h="1069834">
                <a:moveTo>
                  <a:pt x="196" y="0"/>
                </a:moveTo>
                <a:lnTo>
                  <a:pt x="2133560" y="0"/>
                </a:lnTo>
                <a:lnTo>
                  <a:pt x="2133756" y="3881"/>
                </a:lnTo>
                <a:cubicBezTo>
                  <a:pt x="2133756" y="592591"/>
                  <a:pt x="1656098" y="1069834"/>
                  <a:pt x="1066878" y="1069834"/>
                </a:cubicBezTo>
                <a:cubicBezTo>
                  <a:pt x="477658" y="1069834"/>
                  <a:pt x="0" y="592591"/>
                  <a:pt x="0" y="3881"/>
                </a:cubicBez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00">
                <a:solidFill>
                  <a:srgbClr val="FFD200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33" name="Text Placeholder 81">
            <a:extLst>
              <a:ext uri="{FF2B5EF4-FFF2-40B4-BE49-F238E27FC236}">
                <a16:creationId xmlns:a16="http://schemas.microsoft.com/office/drawing/2014/main" id="{99E67718-F0DC-3B2F-2B7F-ECE899D0D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119277" y="2344570"/>
            <a:ext cx="2132518" cy="1064670"/>
          </a:xfrm>
          <a:custGeom>
            <a:avLst/>
            <a:gdLst>
              <a:gd name="connsiteX0" fmla="*/ 1064473 w 2132518"/>
              <a:gd name="connsiteY0" fmla="*/ 0 h 1064670"/>
              <a:gd name="connsiteX1" fmla="*/ 2127159 w 2132518"/>
              <a:gd name="connsiteY1" fmla="*/ 958152 h 1064670"/>
              <a:gd name="connsiteX2" fmla="*/ 2132518 w 2132518"/>
              <a:gd name="connsiteY2" fmla="*/ 1064192 h 1064670"/>
              <a:gd name="connsiteX3" fmla="*/ 2132494 w 2132518"/>
              <a:gd name="connsiteY3" fmla="*/ 1064670 h 1064670"/>
              <a:gd name="connsiteX4" fmla="*/ 179 w 2132518"/>
              <a:gd name="connsiteY4" fmla="*/ 1064670 h 1064670"/>
              <a:gd name="connsiteX5" fmla="*/ 0 w 2132518"/>
              <a:gd name="connsiteY5" fmla="*/ 1061127 h 1064670"/>
              <a:gd name="connsiteX6" fmla="*/ 128701 w 2132518"/>
              <a:gd name="connsiteY6" fmla="*/ 552848 h 1064670"/>
              <a:gd name="connsiteX7" fmla="*/ 170880 w 2132518"/>
              <a:gd name="connsiteY7" fmla="*/ 483418 h 1064670"/>
              <a:gd name="connsiteX8" fmla="*/ 178704 w 2132518"/>
              <a:gd name="connsiteY8" fmla="*/ 470551 h 1064670"/>
              <a:gd name="connsiteX9" fmla="*/ 1064473 w 2132518"/>
              <a:gd name="connsiteY9" fmla="*/ 0 h 106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2518" h="1064670">
                <a:moveTo>
                  <a:pt x="1064473" y="0"/>
                </a:moveTo>
                <a:cubicBezTo>
                  <a:pt x="1617552" y="0"/>
                  <a:pt x="2072457" y="419972"/>
                  <a:pt x="2127159" y="958152"/>
                </a:cubicBezTo>
                <a:lnTo>
                  <a:pt x="2132518" y="1064192"/>
                </a:lnTo>
                <a:lnTo>
                  <a:pt x="2132494" y="1064670"/>
                </a:lnTo>
                <a:lnTo>
                  <a:pt x="179" y="1064670"/>
                </a:lnTo>
                <a:lnTo>
                  <a:pt x="0" y="1061127"/>
                </a:lnTo>
                <a:cubicBezTo>
                  <a:pt x="0" y="877089"/>
                  <a:pt x="46623" y="703940"/>
                  <a:pt x="128701" y="552848"/>
                </a:cubicBezTo>
                <a:lnTo>
                  <a:pt x="170880" y="483418"/>
                </a:lnTo>
                <a:lnTo>
                  <a:pt x="178704" y="470551"/>
                </a:lnTo>
                <a:cubicBezTo>
                  <a:pt x="370668" y="186654"/>
                  <a:pt x="695754" y="0"/>
                  <a:pt x="1064473" y="0"/>
                </a:cubicBezTo>
                <a:close/>
              </a:path>
            </a:pathLst>
          </a:custGeom>
          <a:solidFill>
            <a:srgbClr val="6C66B9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00">
                <a:solidFill>
                  <a:srgbClr val="6C66B9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39" name="Text Placeholder 76">
            <a:extLst>
              <a:ext uri="{FF2B5EF4-FFF2-40B4-BE49-F238E27FC236}">
                <a16:creationId xmlns:a16="http://schemas.microsoft.com/office/drawing/2014/main" id="{087FF6B9-567F-A577-CC81-3E936D27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984439" y="3409240"/>
            <a:ext cx="2133756" cy="1069834"/>
          </a:xfrm>
          <a:custGeom>
            <a:avLst/>
            <a:gdLst>
              <a:gd name="connsiteX0" fmla="*/ 196 w 2133756"/>
              <a:gd name="connsiteY0" fmla="*/ 0 h 1069834"/>
              <a:gd name="connsiteX1" fmla="*/ 2133560 w 2133756"/>
              <a:gd name="connsiteY1" fmla="*/ 0 h 1069834"/>
              <a:gd name="connsiteX2" fmla="*/ 2133756 w 2133756"/>
              <a:gd name="connsiteY2" fmla="*/ 3881 h 1069834"/>
              <a:gd name="connsiteX3" fmla="*/ 1066878 w 2133756"/>
              <a:gd name="connsiteY3" fmla="*/ 1069834 h 1069834"/>
              <a:gd name="connsiteX4" fmla="*/ 0 w 2133756"/>
              <a:gd name="connsiteY4" fmla="*/ 3881 h 10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756" h="1069834">
                <a:moveTo>
                  <a:pt x="196" y="0"/>
                </a:moveTo>
                <a:lnTo>
                  <a:pt x="2133560" y="0"/>
                </a:lnTo>
                <a:lnTo>
                  <a:pt x="2133756" y="3881"/>
                </a:lnTo>
                <a:cubicBezTo>
                  <a:pt x="2133756" y="592591"/>
                  <a:pt x="1656098" y="1069834"/>
                  <a:pt x="1066878" y="1069834"/>
                </a:cubicBezTo>
                <a:cubicBezTo>
                  <a:pt x="477658" y="1069834"/>
                  <a:pt x="0" y="592591"/>
                  <a:pt x="0" y="3881"/>
                </a:cubicBez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00">
                <a:solidFill>
                  <a:srgbClr val="FFD200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40" name="Text Placeholder 77">
            <a:extLst>
              <a:ext uri="{FF2B5EF4-FFF2-40B4-BE49-F238E27FC236}">
                <a16:creationId xmlns:a16="http://schemas.microsoft.com/office/drawing/2014/main" id="{D9A2AF8A-A9FA-4D61-8CD4-3D85432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17239" y="3409240"/>
            <a:ext cx="2133756" cy="1069834"/>
          </a:xfrm>
          <a:custGeom>
            <a:avLst/>
            <a:gdLst>
              <a:gd name="connsiteX0" fmla="*/ 196 w 2133756"/>
              <a:gd name="connsiteY0" fmla="*/ 0 h 1069834"/>
              <a:gd name="connsiteX1" fmla="*/ 2133560 w 2133756"/>
              <a:gd name="connsiteY1" fmla="*/ 0 h 1069834"/>
              <a:gd name="connsiteX2" fmla="*/ 2133756 w 2133756"/>
              <a:gd name="connsiteY2" fmla="*/ 3881 h 1069834"/>
              <a:gd name="connsiteX3" fmla="*/ 1066878 w 2133756"/>
              <a:gd name="connsiteY3" fmla="*/ 1069834 h 1069834"/>
              <a:gd name="connsiteX4" fmla="*/ 0 w 2133756"/>
              <a:gd name="connsiteY4" fmla="*/ 3881 h 10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756" h="1069834">
                <a:moveTo>
                  <a:pt x="196" y="0"/>
                </a:moveTo>
                <a:lnTo>
                  <a:pt x="2133560" y="0"/>
                </a:lnTo>
                <a:lnTo>
                  <a:pt x="2133756" y="3881"/>
                </a:lnTo>
                <a:cubicBezTo>
                  <a:pt x="2133756" y="592591"/>
                  <a:pt x="1656098" y="1069834"/>
                  <a:pt x="1066878" y="1069834"/>
                </a:cubicBezTo>
                <a:cubicBezTo>
                  <a:pt x="477658" y="1069834"/>
                  <a:pt x="0" y="592591"/>
                  <a:pt x="0" y="3881"/>
                </a:cubicBez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00">
                <a:solidFill>
                  <a:srgbClr val="FFD200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41" name="Text Placeholder 79">
            <a:extLst>
              <a:ext uri="{FF2B5EF4-FFF2-40B4-BE49-F238E27FC236}">
                <a16:creationId xmlns:a16="http://schemas.microsoft.com/office/drawing/2014/main" id="{EC58F108-C806-2C69-ABC2-92305228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51922" y="2344570"/>
            <a:ext cx="2132518" cy="1064670"/>
          </a:xfrm>
          <a:custGeom>
            <a:avLst/>
            <a:gdLst>
              <a:gd name="connsiteX0" fmla="*/ 1064473 w 2132518"/>
              <a:gd name="connsiteY0" fmla="*/ 0 h 1064670"/>
              <a:gd name="connsiteX1" fmla="*/ 2127159 w 2132518"/>
              <a:gd name="connsiteY1" fmla="*/ 958152 h 1064670"/>
              <a:gd name="connsiteX2" fmla="*/ 2132518 w 2132518"/>
              <a:gd name="connsiteY2" fmla="*/ 1064192 h 1064670"/>
              <a:gd name="connsiteX3" fmla="*/ 2132494 w 2132518"/>
              <a:gd name="connsiteY3" fmla="*/ 1064670 h 1064670"/>
              <a:gd name="connsiteX4" fmla="*/ 179 w 2132518"/>
              <a:gd name="connsiteY4" fmla="*/ 1064670 h 1064670"/>
              <a:gd name="connsiteX5" fmla="*/ 0 w 2132518"/>
              <a:gd name="connsiteY5" fmla="*/ 1061127 h 1064670"/>
              <a:gd name="connsiteX6" fmla="*/ 128701 w 2132518"/>
              <a:gd name="connsiteY6" fmla="*/ 552848 h 1064670"/>
              <a:gd name="connsiteX7" fmla="*/ 170880 w 2132518"/>
              <a:gd name="connsiteY7" fmla="*/ 483418 h 1064670"/>
              <a:gd name="connsiteX8" fmla="*/ 178704 w 2132518"/>
              <a:gd name="connsiteY8" fmla="*/ 470551 h 1064670"/>
              <a:gd name="connsiteX9" fmla="*/ 1064473 w 2132518"/>
              <a:gd name="connsiteY9" fmla="*/ 0 h 106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2518" h="1064670">
                <a:moveTo>
                  <a:pt x="1064473" y="0"/>
                </a:moveTo>
                <a:cubicBezTo>
                  <a:pt x="1617552" y="0"/>
                  <a:pt x="2072457" y="419972"/>
                  <a:pt x="2127159" y="958152"/>
                </a:cubicBezTo>
                <a:lnTo>
                  <a:pt x="2132518" y="1064192"/>
                </a:lnTo>
                <a:lnTo>
                  <a:pt x="2132494" y="1064670"/>
                </a:lnTo>
                <a:lnTo>
                  <a:pt x="179" y="1064670"/>
                </a:lnTo>
                <a:lnTo>
                  <a:pt x="0" y="1061127"/>
                </a:lnTo>
                <a:cubicBezTo>
                  <a:pt x="0" y="877089"/>
                  <a:pt x="46623" y="703940"/>
                  <a:pt x="128701" y="552848"/>
                </a:cubicBezTo>
                <a:lnTo>
                  <a:pt x="170880" y="483418"/>
                </a:lnTo>
                <a:lnTo>
                  <a:pt x="178704" y="470551"/>
                </a:lnTo>
                <a:cubicBezTo>
                  <a:pt x="370668" y="186654"/>
                  <a:pt x="695754" y="0"/>
                  <a:pt x="1064473" y="0"/>
                </a:cubicBezTo>
                <a:close/>
              </a:path>
            </a:pathLst>
          </a:custGeom>
          <a:solidFill>
            <a:srgbClr val="6C66B9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00">
                <a:solidFill>
                  <a:srgbClr val="6C66B9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42" name="Tekstin paikkamerkki 2">
            <a:extLst>
              <a:ext uri="{FF2B5EF4-FFF2-40B4-BE49-F238E27FC236}">
                <a16:creationId xmlns:a16="http://schemas.microsoft.com/office/drawing/2014/main" id="{9B6668E3-5CC0-4689-0FE1-F7EDAF1C845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82848" y="2882340"/>
            <a:ext cx="1208014" cy="106988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noProof="0"/>
              <a:t>Tammi</a:t>
            </a:r>
          </a:p>
        </p:txBody>
      </p:sp>
      <p:sp>
        <p:nvSpPr>
          <p:cNvPr id="43" name="Tekstin paikkamerkki 2">
            <a:extLst>
              <a:ext uri="{FF2B5EF4-FFF2-40B4-BE49-F238E27FC236}">
                <a16:creationId xmlns:a16="http://schemas.microsoft.com/office/drawing/2014/main" id="{D9665F74-2B7D-A51E-6819-1188F7FDA6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316447" y="2882340"/>
            <a:ext cx="1208014" cy="106988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noProof="0"/>
              <a:t>Tammi</a:t>
            </a:r>
          </a:p>
        </p:txBody>
      </p:sp>
      <p:sp>
        <p:nvSpPr>
          <p:cNvPr id="44" name="Tekstin paikkamerkki 2">
            <a:extLst>
              <a:ext uri="{FF2B5EF4-FFF2-40B4-BE49-F238E27FC236}">
                <a16:creationId xmlns:a16="http://schemas.microsoft.com/office/drawing/2014/main" id="{D7287A27-8467-9018-2C9D-B49F3EA25A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450047" y="2882340"/>
            <a:ext cx="1208014" cy="106988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noProof="0"/>
              <a:t>Tammi</a:t>
            </a:r>
          </a:p>
        </p:txBody>
      </p:sp>
      <p:sp>
        <p:nvSpPr>
          <p:cNvPr id="45" name="Tekstin paikkamerkki 2">
            <a:extLst>
              <a:ext uri="{FF2B5EF4-FFF2-40B4-BE49-F238E27FC236}">
                <a16:creationId xmlns:a16="http://schemas.microsoft.com/office/drawing/2014/main" id="{7E71F687-C6D1-4C06-808E-FD6A38CC7BA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583647" y="2882340"/>
            <a:ext cx="1208014" cy="106988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noProof="0"/>
              <a:t>Tammi</a:t>
            </a:r>
          </a:p>
        </p:txBody>
      </p:sp>
      <p:sp>
        <p:nvSpPr>
          <p:cNvPr id="46" name="Tekstin paikkamerkki 2">
            <a:extLst>
              <a:ext uri="{FF2B5EF4-FFF2-40B4-BE49-F238E27FC236}">
                <a16:creationId xmlns:a16="http://schemas.microsoft.com/office/drawing/2014/main" id="{5C744EA9-D9DA-4047-C08E-8D3F753C1E9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17247" y="2882340"/>
            <a:ext cx="1208014" cy="106988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fi-FI" noProof="0"/>
              <a:t>Tammi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23C4D7-491B-1A67-C5B8-DAD126D6F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C4234C-A038-69DE-903B-B8F4D55FF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5981435-2706-D185-D3FA-043EDFF9C0E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965450" y="3947010"/>
            <a:ext cx="2016125" cy="1815614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C131A49-EA81-4C31-3156-22EF3FB1A4D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235807" y="3947010"/>
            <a:ext cx="2016125" cy="1815614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6B0E4580-3201-5041-8C50-1752574EA45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17085" y="1325884"/>
            <a:ext cx="2067119" cy="1645916"/>
          </a:xfrm>
        </p:spPr>
        <p:txBody>
          <a:bodyPr anchor="t" anchorCtr="0"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87A2F4F-472C-CE62-EC3F-FCEFFB0A044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053953" y="1325884"/>
            <a:ext cx="2067119" cy="1645916"/>
          </a:xfrm>
        </p:spPr>
        <p:txBody>
          <a:bodyPr anchor="t" anchorCtr="0"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4C75552-FE1C-0067-6CC5-E66965F2A03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299382" y="1325884"/>
            <a:ext cx="2067119" cy="1645916"/>
          </a:xfrm>
        </p:spPr>
        <p:txBody>
          <a:bodyPr anchor="t" anchorCtr="0"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400"/>
            </a:lvl2pPr>
            <a:lvl3pPr>
              <a:spcBef>
                <a:spcPts val="600"/>
              </a:spcBef>
              <a:defRPr sz="14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521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2DC2CE-FDEB-2227-0E3B-9546CDAB4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r="6053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A87E90-651F-48D9-5E00-B7643777A5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5106" y="1592262"/>
            <a:ext cx="5140894" cy="194341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5000"/>
              </a:lnSpc>
              <a:defRPr sz="54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Aloitusdia valokuvalla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8586B9A-B0CF-0455-68E9-E29A60427E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106" y="3857042"/>
            <a:ext cx="5140893" cy="8647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kakkostason otsikko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72C6F1-1AE4-E6E5-1A8D-1FBE2C812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6" r="24625" b="43404"/>
          <a:stretch/>
        </p:blipFill>
        <p:spPr>
          <a:xfrm>
            <a:off x="7481455" y="3226771"/>
            <a:ext cx="4710546" cy="363122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AC76F4E-13FA-D445-4297-95C690970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7720" y="5547583"/>
            <a:ext cx="858697" cy="780633"/>
          </a:xfrm>
          <a:prstGeom prst="rect">
            <a:avLst/>
          </a:prstGeom>
        </p:spPr>
      </p:pic>
      <p:sp>
        <p:nvSpPr>
          <p:cNvPr id="5" name="Päivämäärän paikkamerkki 5">
            <a:extLst>
              <a:ext uri="{FF2B5EF4-FFF2-40B4-BE49-F238E27FC236}">
                <a16:creationId xmlns:a16="http://schemas.microsoft.com/office/drawing/2014/main" id="{AB6DEFB8-C201-F6C8-D9E1-53E32323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105" y="1136817"/>
            <a:ext cx="5140893" cy="208971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A40AC8-7179-405F-8EC2-DFA2E08BF10E}" type="datetime1">
              <a:rPr lang="fi-FI" smtClean="0"/>
              <a:t>11.8.2025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63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i-FI"/>
              <a:t>Lisää otsikko tähän</a:t>
            </a:r>
          </a:p>
        </p:txBody>
      </p:sp>
      <p:sp>
        <p:nvSpPr>
          <p:cNvPr id="60" name="Text Placeholder 81">
            <a:extLst>
              <a:ext uri="{FF2B5EF4-FFF2-40B4-BE49-F238E27FC236}">
                <a16:creationId xmlns:a16="http://schemas.microsoft.com/office/drawing/2014/main" id="{4855811E-D7FD-A9DB-B429-9B14949F6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090565" y="2470838"/>
            <a:ext cx="1872000" cy="939600"/>
          </a:xfrm>
          <a:custGeom>
            <a:avLst/>
            <a:gdLst>
              <a:gd name="connsiteX0" fmla="*/ 1064473 w 2132518"/>
              <a:gd name="connsiteY0" fmla="*/ 0 h 1064670"/>
              <a:gd name="connsiteX1" fmla="*/ 2127159 w 2132518"/>
              <a:gd name="connsiteY1" fmla="*/ 958152 h 1064670"/>
              <a:gd name="connsiteX2" fmla="*/ 2132518 w 2132518"/>
              <a:gd name="connsiteY2" fmla="*/ 1064192 h 1064670"/>
              <a:gd name="connsiteX3" fmla="*/ 2132494 w 2132518"/>
              <a:gd name="connsiteY3" fmla="*/ 1064670 h 1064670"/>
              <a:gd name="connsiteX4" fmla="*/ 179 w 2132518"/>
              <a:gd name="connsiteY4" fmla="*/ 1064670 h 1064670"/>
              <a:gd name="connsiteX5" fmla="*/ 0 w 2132518"/>
              <a:gd name="connsiteY5" fmla="*/ 1061127 h 1064670"/>
              <a:gd name="connsiteX6" fmla="*/ 128701 w 2132518"/>
              <a:gd name="connsiteY6" fmla="*/ 552848 h 1064670"/>
              <a:gd name="connsiteX7" fmla="*/ 170880 w 2132518"/>
              <a:gd name="connsiteY7" fmla="*/ 483418 h 1064670"/>
              <a:gd name="connsiteX8" fmla="*/ 178704 w 2132518"/>
              <a:gd name="connsiteY8" fmla="*/ 470551 h 1064670"/>
              <a:gd name="connsiteX9" fmla="*/ 1064473 w 2132518"/>
              <a:gd name="connsiteY9" fmla="*/ 0 h 106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2518" h="1064670">
                <a:moveTo>
                  <a:pt x="1064473" y="0"/>
                </a:moveTo>
                <a:cubicBezTo>
                  <a:pt x="1617552" y="0"/>
                  <a:pt x="2072457" y="419972"/>
                  <a:pt x="2127159" y="958152"/>
                </a:cubicBezTo>
                <a:lnTo>
                  <a:pt x="2132518" y="1064192"/>
                </a:lnTo>
                <a:lnTo>
                  <a:pt x="2132494" y="1064670"/>
                </a:lnTo>
                <a:lnTo>
                  <a:pt x="179" y="1064670"/>
                </a:lnTo>
                <a:lnTo>
                  <a:pt x="0" y="1061127"/>
                </a:lnTo>
                <a:cubicBezTo>
                  <a:pt x="0" y="877089"/>
                  <a:pt x="46623" y="703940"/>
                  <a:pt x="128701" y="552848"/>
                </a:cubicBezTo>
                <a:lnTo>
                  <a:pt x="170880" y="483418"/>
                </a:lnTo>
                <a:lnTo>
                  <a:pt x="178704" y="470551"/>
                </a:lnTo>
                <a:cubicBezTo>
                  <a:pt x="370668" y="186654"/>
                  <a:pt x="695754" y="0"/>
                  <a:pt x="1064473" y="0"/>
                </a:cubicBezTo>
                <a:close/>
              </a:path>
            </a:pathLst>
          </a:custGeom>
          <a:solidFill>
            <a:srgbClr val="6C66B9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">
                <a:solidFill>
                  <a:srgbClr val="6C66B9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58" name="Text Placeholder 81">
            <a:extLst>
              <a:ext uri="{FF2B5EF4-FFF2-40B4-BE49-F238E27FC236}">
                <a16:creationId xmlns:a16="http://schemas.microsoft.com/office/drawing/2014/main" id="{78F985CC-5DEE-6B41-A7C8-122CF208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348163" y="2470838"/>
            <a:ext cx="1872000" cy="939600"/>
          </a:xfrm>
          <a:custGeom>
            <a:avLst/>
            <a:gdLst>
              <a:gd name="connsiteX0" fmla="*/ 1064473 w 2132518"/>
              <a:gd name="connsiteY0" fmla="*/ 0 h 1064670"/>
              <a:gd name="connsiteX1" fmla="*/ 2127159 w 2132518"/>
              <a:gd name="connsiteY1" fmla="*/ 958152 h 1064670"/>
              <a:gd name="connsiteX2" fmla="*/ 2132518 w 2132518"/>
              <a:gd name="connsiteY2" fmla="*/ 1064192 h 1064670"/>
              <a:gd name="connsiteX3" fmla="*/ 2132494 w 2132518"/>
              <a:gd name="connsiteY3" fmla="*/ 1064670 h 1064670"/>
              <a:gd name="connsiteX4" fmla="*/ 179 w 2132518"/>
              <a:gd name="connsiteY4" fmla="*/ 1064670 h 1064670"/>
              <a:gd name="connsiteX5" fmla="*/ 0 w 2132518"/>
              <a:gd name="connsiteY5" fmla="*/ 1061127 h 1064670"/>
              <a:gd name="connsiteX6" fmla="*/ 128701 w 2132518"/>
              <a:gd name="connsiteY6" fmla="*/ 552848 h 1064670"/>
              <a:gd name="connsiteX7" fmla="*/ 170880 w 2132518"/>
              <a:gd name="connsiteY7" fmla="*/ 483418 h 1064670"/>
              <a:gd name="connsiteX8" fmla="*/ 178704 w 2132518"/>
              <a:gd name="connsiteY8" fmla="*/ 470551 h 1064670"/>
              <a:gd name="connsiteX9" fmla="*/ 1064473 w 2132518"/>
              <a:gd name="connsiteY9" fmla="*/ 0 h 106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2518" h="1064670">
                <a:moveTo>
                  <a:pt x="1064473" y="0"/>
                </a:moveTo>
                <a:cubicBezTo>
                  <a:pt x="1617552" y="0"/>
                  <a:pt x="2072457" y="419972"/>
                  <a:pt x="2127159" y="958152"/>
                </a:cubicBezTo>
                <a:lnTo>
                  <a:pt x="2132518" y="1064192"/>
                </a:lnTo>
                <a:lnTo>
                  <a:pt x="2132494" y="1064670"/>
                </a:lnTo>
                <a:lnTo>
                  <a:pt x="179" y="1064670"/>
                </a:lnTo>
                <a:lnTo>
                  <a:pt x="0" y="1061127"/>
                </a:lnTo>
                <a:cubicBezTo>
                  <a:pt x="0" y="877089"/>
                  <a:pt x="46623" y="703940"/>
                  <a:pt x="128701" y="552848"/>
                </a:cubicBezTo>
                <a:lnTo>
                  <a:pt x="170880" y="483418"/>
                </a:lnTo>
                <a:lnTo>
                  <a:pt x="178704" y="470551"/>
                </a:lnTo>
                <a:cubicBezTo>
                  <a:pt x="370668" y="186654"/>
                  <a:pt x="695754" y="0"/>
                  <a:pt x="1064473" y="0"/>
                </a:cubicBezTo>
                <a:close/>
              </a:path>
            </a:pathLst>
          </a:custGeom>
          <a:solidFill>
            <a:srgbClr val="6C66B9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">
                <a:solidFill>
                  <a:srgbClr val="6C66B9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33" name="Text Placeholder 81">
            <a:extLst>
              <a:ext uri="{FF2B5EF4-FFF2-40B4-BE49-F238E27FC236}">
                <a16:creationId xmlns:a16="http://schemas.microsoft.com/office/drawing/2014/main" id="{99E67718-F0DC-3B2F-2B7F-ECE899D0D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832969" y="2470838"/>
            <a:ext cx="1872000" cy="939600"/>
          </a:xfrm>
          <a:custGeom>
            <a:avLst/>
            <a:gdLst>
              <a:gd name="connsiteX0" fmla="*/ 1064473 w 2132518"/>
              <a:gd name="connsiteY0" fmla="*/ 0 h 1064670"/>
              <a:gd name="connsiteX1" fmla="*/ 2127159 w 2132518"/>
              <a:gd name="connsiteY1" fmla="*/ 958152 h 1064670"/>
              <a:gd name="connsiteX2" fmla="*/ 2132518 w 2132518"/>
              <a:gd name="connsiteY2" fmla="*/ 1064192 h 1064670"/>
              <a:gd name="connsiteX3" fmla="*/ 2132494 w 2132518"/>
              <a:gd name="connsiteY3" fmla="*/ 1064670 h 1064670"/>
              <a:gd name="connsiteX4" fmla="*/ 179 w 2132518"/>
              <a:gd name="connsiteY4" fmla="*/ 1064670 h 1064670"/>
              <a:gd name="connsiteX5" fmla="*/ 0 w 2132518"/>
              <a:gd name="connsiteY5" fmla="*/ 1061127 h 1064670"/>
              <a:gd name="connsiteX6" fmla="*/ 128701 w 2132518"/>
              <a:gd name="connsiteY6" fmla="*/ 552848 h 1064670"/>
              <a:gd name="connsiteX7" fmla="*/ 170880 w 2132518"/>
              <a:gd name="connsiteY7" fmla="*/ 483418 h 1064670"/>
              <a:gd name="connsiteX8" fmla="*/ 178704 w 2132518"/>
              <a:gd name="connsiteY8" fmla="*/ 470551 h 1064670"/>
              <a:gd name="connsiteX9" fmla="*/ 1064473 w 2132518"/>
              <a:gd name="connsiteY9" fmla="*/ 0 h 106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2518" h="1064670">
                <a:moveTo>
                  <a:pt x="1064473" y="0"/>
                </a:moveTo>
                <a:cubicBezTo>
                  <a:pt x="1617552" y="0"/>
                  <a:pt x="2072457" y="419972"/>
                  <a:pt x="2127159" y="958152"/>
                </a:cubicBezTo>
                <a:lnTo>
                  <a:pt x="2132518" y="1064192"/>
                </a:lnTo>
                <a:lnTo>
                  <a:pt x="2132494" y="1064670"/>
                </a:lnTo>
                <a:lnTo>
                  <a:pt x="179" y="1064670"/>
                </a:lnTo>
                <a:lnTo>
                  <a:pt x="0" y="1061127"/>
                </a:lnTo>
                <a:cubicBezTo>
                  <a:pt x="0" y="877089"/>
                  <a:pt x="46623" y="703940"/>
                  <a:pt x="128701" y="552848"/>
                </a:cubicBezTo>
                <a:lnTo>
                  <a:pt x="170880" y="483418"/>
                </a:lnTo>
                <a:lnTo>
                  <a:pt x="178704" y="470551"/>
                </a:lnTo>
                <a:cubicBezTo>
                  <a:pt x="370668" y="186654"/>
                  <a:pt x="695754" y="0"/>
                  <a:pt x="1064473" y="0"/>
                </a:cubicBezTo>
                <a:close/>
              </a:path>
            </a:pathLst>
          </a:custGeom>
          <a:solidFill>
            <a:srgbClr val="6C66B9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">
                <a:solidFill>
                  <a:srgbClr val="6C66B9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40" name="Text Placeholder 77">
            <a:extLst>
              <a:ext uri="{FF2B5EF4-FFF2-40B4-BE49-F238E27FC236}">
                <a16:creationId xmlns:a16="http://schemas.microsoft.com/office/drawing/2014/main" id="{D9A2AF8A-A9FA-4D61-8CD4-3D85432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76962" y="3409240"/>
            <a:ext cx="1872000" cy="939600"/>
          </a:xfrm>
          <a:custGeom>
            <a:avLst/>
            <a:gdLst>
              <a:gd name="connsiteX0" fmla="*/ 196 w 2133756"/>
              <a:gd name="connsiteY0" fmla="*/ 0 h 1069834"/>
              <a:gd name="connsiteX1" fmla="*/ 2133560 w 2133756"/>
              <a:gd name="connsiteY1" fmla="*/ 0 h 1069834"/>
              <a:gd name="connsiteX2" fmla="*/ 2133756 w 2133756"/>
              <a:gd name="connsiteY2" fmla="*/ 3881 h 1069834"/>
              <a:gd name="connsiteX3" fmla="*/ 1066878 w 2133756"/>
              <a:gd name="connsiteY3" fmla="*/ 1069834 h 1069834"/>
              <a:gd name="connsiteX4" fmla="*/ 0 w 2133756"/>
              <a:gd name="connsiteY4" fmla="*/ 3881 h 10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756" h="1069834">
                <a:moveTo>
                  <a:pt x="196" y="0"/>
                </a:moveTo>
                <a:lnTo>
                  <a:pt x="2133560" y="0"/>
                </a:lnTo>
                <a:lnTo>
                  <a:pt x="2133756" y="3881"/>
                </a:lnTo>
                <a:cubicBezTo>
                  <a:pt x="2133756" y="592591"/>
                  <a:pt x="1656098" y="1069834"/>
                  <a:pt x="1066878" y="1069834"/>
                </a:cubicBezTo>
                <a:cubicBezTo>
                  <a:pt x="477658" y="1069834"/>
                  <a:pt x="0" y="592591"/>
                  <a:pt x="0" y="3881"/>
                </a:cubicBez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">
                <a:solidFill>
                  <a:srgbClr val="FFD200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42" name="Tekstin paikkamerkki 2">
            <a:extLst>
              <a:ext uri="{FF2B5EF4-FFF2-40B4-BE49-F238E27FC236}">
                <a16:creationId xmlns:a16="http://schemas.microsoft.com/office/drawing/2014/main" id="{9B6668E3-5CC0-4689-0FE1-F7EDAF1C845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2204" y="2947521"/>
            <a:ext cx="970924" cy="939517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fi-FI" noProof="0"/>
              <a:t>Tammi</a:t>
            </a:r>
          </a:p>
        </p:txBody>
      </p:sp>
      <p:sp>
        <p:nvSpPr>
          <p:cNvPr id="45" name="Tekstin paikkamerkki 2">
            <a:extLst>
              <a:ext uri="{FF2B5EF4-FFF2-40B4-BE49-F238E27FC236}">
                <a16:creationId xmlns:a16="http://schemas.microsoft.com/office/drawing/2014/main" id="{7E71F687-C6D1-4C06-808E-FD6A38CC7BA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266358" y="2944044"/>
            <a:ext cx="974517" cy="942994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fi-FI" noProof="0"/>
              <a:t>Tammi</a:t>
            </a:r>
          </a:p>
        </p:txBody>
      </p:sp>
      <p:sp>
        <p:nvSpPr>
          <p:cNvPr id="59" name="Tekstin paikkamerkki 2">
            <a:extLst>
              <a:ext uri="{FF2B5EF4-FFF2-40B4-BE49-F238E27FC236}">
                <a16:creationId xmlns:a16="http://schemas.microsoft.com/office/drawing/2014/main" id="{23C8996B-FCEE-BDDE-0EBC-63FC32C5D67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781552" y="2944044"/>
            <a:ext cx="974517" cy="942994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fi-FI" noProof="0"/>
              <a:t>Tammi</a:t>
            </a:r>
          </a:p>
        </p:txBody>
      </p:sp>
      <p:sp>
        <p:nvSpPr>
          <p:cNvPr id="61" name="Tekstin paikkamerkki 2">
            <a:extLst>
              <a:ext uri="{FF2B5EF4-FFF2-40B4-BE49-F238E27FC236}">
                <a16:creationId xmlns:a16="http://schemas.microsoft.com/office/drawing/2014/main" id="{DC1C4F4F-72E7-D4B6-39E6-3D185120B28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523954" y="2944044"/>
            <a:ext cx="974517" cy="942994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fi-FI" noProof="0"/>
              <a:t>Tammi</a:t>
            </a:r>
          </a:p>
        </p:txBody>
      </p:sp>
      <p:sp>
        <p:nvSpPr>
          <p:cNvPr id="62" name="Text Placeholder 77">
            <a:extLst>
              <a:ext uri="{FF2B5EF4-FFF2-40B4-BE49-F238E27FC236}">
                <a16:creationId xmlns:a16="http://schemas.microsoft.com/office/drawing/2014/main" id="{5417D55B-37CA-A33F-E982-8CF92B45F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219364" y="3409240"/>
            <a:ext cx="1872000" cy="939600"/>
          </a:xfrm>
          <a:custGeom>
            <a:avLst/>
            <a:gdLst>
              <a:gd name="connsiteX0" fmla="*/ 196 w 2133756"/>
              <a:gd name="connsiteY0" fmla="*/ 0 h 1069834"/>
              <a:gd name="connsiteX1" fmla="*/ 2133560 w 2133756"/>
              <a:gd name="connsiteY1" fmla="*/ 0 h 1069834"/>
              <a:gd name="connsiteX2" fmla="*/ 2133756 w 2133756"/>
              <a:gd name="connsiteY2" fmla="*/ 3881 h 1069834"/>
              <a:gd name="connsiteX3" fmla="*/ 1066878 w 2133756"/>
              <a:gd name="connsiteY3" fmla="*/ 1069834 h 1069834"/>
              <a:gd name="connsiteX4" fmla="*/ 0 w 2133756"/>
              <a:gd name="connsiteY4" fmla="*/ 3881 h 10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756" h="1069834">
                <a:moveTo>
                  <a:pt x="196" y="0"/>
                </a:moveTo>
                <a:lnTo>
                  <a:pt x="2133560" y="0"/>
                </a:lnTo>
                <a:lnTo>
                  <a:pt x="2133756" y="3881"/>
                </a:lnTo>
                <a:cubicBezTo>
                  <a:pt x="2133756" y="592591"/>
                  <a:pt x="1656098" y="1069834"/>
                  <a:pt x="1066878" y="1069834"/>
                </a:cubicBezTo>
                <a:cubicBezTo>
                  <a:pt x="477658" y="1069834"/>
                  <a:pt x="0" y="592591"/>
                  <a:pt x="0" y="3881"/>
                </a:cubicBez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">
                <a:solidFill>
                  <a:srgbClr val="FFD200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63" name="Tekstin paikkamerkki 2">
            <a:extLst>
              <a:ext uri="{FF2B5EF4-FFF2-40B4-BE49-F238E27FC236}">
                <a16:creationId xmlns:a16="http://schemas.microsoft.com/office/drawing/2014/main" id="{E0284643-8B9B-4C41-F32B-5A2EE1B1111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654606" y="2947521"/>
            <a:ext cx="970924" cy="939517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fi-FI" noProof="0"/>
              <a:t>Tammi</a:t>
            </a:r>
          </a:p>
        </p:txBody>
      </p:sp>
      <p:sp>
        <p:nvSpPr>
          <p:cNvPr id="64" name="Text Placeholder 77">
            <a:extLst>
              <a:ext uri="{FF2B5EF4-FFF2-40B4-BE49-F238E27FC236}">
                <a16:creationId xmlns:a16="http://schemas.microsoft.com/office/drawing/2014/main" id="{AC40F099-6AE3-AF42-5EB7-F2E3720CE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961766" y="3409240"/>
            <a:ext cx="1872000" cy="939600"/>
          </a:xfrm>
          <a:custGeom>
            <a:avLst/>
            <a:gdLst>
              <a:gd name="connsiteX0" fmla="*/ 196 w 2133756"/>
              <a:gd name="connsiteY0" fmla="*/ 0 h 1069834"/>
              <a:gd name="connsiteX1" fmla="*/ 2133560 w 2133756"/>
              <a:gd name="connsiteY1" fmla="*/ 0 h 1069834"/>
              <a:gd name="connsiteX2" fmla="*/ 2133756 w 2133756"/>
              <a:gd name="connsiteY2" fmla="*/ 3881 h 1069834"/>
              <a:gd name="connsiteX3" fmla="*/ 1066878 w 2133756"/>
              <a:gd name="connsiteY3" fmla="*/ 1069834 h 1069834"/>
              <a:gd name="connsiteX4" fmla="*/ 0 w 2133756"/>
              <a:gd name="connsiteY4" fmla="*/ 3881 h 10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756" h="1069834">
                <a:moveTo>
                  <a:pt x="196" y="0"/>
                </a:moveTo>
                <a:lnTo>
                  <a:pt x="2133560" y="0"/>
                </a:lnTo>
                <a:lnTo>
                  <a:pt x="2133756" y="3881"/>
                </a:lnTo>
                <a:cubicBezTo>
                  <a:pt x="2133756" y="592591"/>
                  <a:pt x="1656098" y="1069834"/>
                  <a:pt x="1066878" y="1069834"/>
                </a:cubicBezTo>
                <a:cubicBezTo>
                  <a:pt x="477658" y="1069834"/>
                  <a:pt x="0" y="592591"/>
                  <a:pt x="0" y="3881"/>
                </a:cubicBez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">
                <a:solidFill>
                  <a:srgbClr val="FFD200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65" name="Tekstin paikkamerkki 2">
            <a:extLst>
              <a:ext uri="{FF2B5EF4-FFF2-40B4-BE49-F238E27FC236}">
                <a16:creationId xmlns:a16="http://schemas.microsoft.com/office/drawing/2014/main" id="{EA0E5CD0-71C4-0E0F-0177-B5F7A447434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397008" y="2947521"/>
            <a:ext cx="970924" cy="939517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</a:lstStyle>
          <a:p>
            <a:pPr lvl="0"/>
            <a:r>
              <a:rPr lang="fi-FI" noProof="0"/>
              <a:t>Tammi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5CFBA7-8762-27A0-9544-6005D1BF6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008644A-8CEF-CC0F-C393-DEAF84182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E2587CB2-2D59-9BD2-B485-D40B57A37A86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348962" y="3883644"/>
            <a:ext cx="1865162" cy="2016856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8E701C5-D070-4887-6A9C-9A2893395D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096001" y="3883644"/>
            <a:ext cx="1881878" cy="2154456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C7F4E0A-19BF-3297-FF68-080A9B122DC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76962" y="1257432"/>
            <a:ext cx="1870147" cy="1686612"/>
          </a:xfrm>
        </p:spPr>
        <p:txBody>
          <a:bodyPr anchor="t" anchorCtr="0"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E14D0BFF-708C-FEF4-1994-0023B57D1E01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214122" y="1257432"/>
            <a:ext cx="1876443" cy="1686612"/>
          </a:xfrm>
        </p:spPr>
        <p:txBody>
          <a:bodyPr anchor="t" anchorCtr="0"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963C9491-84F4-E194-942C-12B76151D55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977879" y="1257432"/>
            <a:ext cx="1855088" cy="1686612"/>
          </a:xfrm>
        </p:spPr>
        <p:txBody>
          <a:bodyPr anchor="t" anchorCtr="0"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6DDB6065-C080-DF0B-CCBA-F73B62A46DB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842731" y="3883644"/>
            <a:ext cx="1881878" cy="2154456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108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sikell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1EDF67-DBA7-13EE-178E-DEA18B0F3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095524" y="3410015"/>
            <a:ext cx="2808049" cy="1407915"/>
          </a:xfrm>
          <a:custGeom>
            <a:avLst/>
            <a:gdLst>
              <a:gd name="connsiteX0" fmla="*/ 196 w 2133756"/>
              <a:gd name="connsiteY0" fmla="*/ 0 h 1069834"/>
              <a:gd name="connsiteX1" fmla="*/ 2133560 w 2133756"/>
              <a:gd name="connsiteY1" fmla="*/ 0 h 1069834"/>
              <a:gd name="connsiteX2" fmla="*/ 2133756 w 2133756"/>
              <a:gd name="connsiteY2" fmla="*/ 3881 h 1069834"/>
              <a:gd name="connsiteX3" fmla="*/ 1066878 w 2133756"/>
              <a:gd name="connsiteY3" fmla="*/ 1069834 h 1069834"/>
              <a:gd name="connsiteX4" fmla="*/ 0 w 2133756"/>
              <a:gd name="connsiteY4" fmla="*/ 3881 h 10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756" h="1069834">
                <a:moveTo>
                  <a:pt x="196" y="0"/>
                </a:moveTo>
                <a:lnTo>
                  <a:pt x="2133560" y="0"/>
                </a:lnTo>
                <a:lnTo>
                  <a:pt x="2133756" y="3881"/>
                </a:lnTo>
                <a:cubicBezTo>
                  <a:pt x="2133756" y="592591"/>
                  <a:pt x="1656098" y="1069834"/>
                  <a:pt x="1066878" y="1069834"/>
                </a:cubicBezTo>
                <a:cubicBezTo>
                  <a:pt x="477658" y="1069834"/>
                  <a:pt x="0" y="592591"/>
                  <a:pt x="0" y="3881"/>
                </a:cubicBez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">
                <a:solidFill>
                  <a:srgbClr val="FFD200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74F2B7-3968-948B-D3E8-B01B3E312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02987" y="2007016"/>
            <a:ext cx="2808634" cy="1402224"/>
          </a:xfrm>
          <a:custGeom>
            <a:avLst/>
            <a:gdLst>
              <a:gd name="connsiteX0" fmla="*/ 1064473 w 2132518"/>
              <a:gd name="connsiteY0" fmla="*/ 0 h 1064670"/>
              <a:gd name="connsiteX1" fmla="*/ 2127159 w 2132518"/>
              <a:gd name="connsiteY1" fmla="*/ 958152 h 1064670"/>
              <a:gd name="connsiteX2" fmla="*/ 2132518 w 2132518"/>
              <a:gd name="connsiteY2" fmla="*/ 1064192 h 1064670"/>
              <a:gd name="connsiteX3" fmla="*/ 2132494 w 2132518"/>
              <a:gd name="connsiteY3" fmla="*/ 1064670 h 1064670"/>
              <a:gd name="connsiteX4" fmla="*/ 179 w 2132518"/>
              <a:gd name="connsiteY4" fmla="*/ 1064670 h 1064670"/>
              <a:gd name="connsiteX5" fmla="*/ 0 w 2132518"/>
              <a:gd name="connsiteY5" fmla="*/ 1061127 h 1064670"/>
              <a:gd name="connsiteX6" fmla="*/ 128701 w 2132518"/>
              <a:gd name="connsiteY6" fmla="*/ 552848 h 1064670"/>
              <a:gd name="connsiteX7" fmla="*/ 170880 w 2132518"/>
              <a:gd name="connsiteY7" fmla="*/ 483418 h 1064670"/>
              <a:gd name="connsiteX8" fmla="*/ 178704 w 2132518"/>
              <a:gd name="connsiteY8" fmla="*/ 470551 h 1064670"/>
              <a:gd name="connsiteX9" fmla="*/ 1064473 w 2132518"/>
              <a:gd name="connsiteY9" fmla="*/ 0 h 106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2518" h="1064670">
                <a:moveTo>
                  <a:pt x="1064473" y="0"/>
                </a:moveTo>
                <a:cubicBezTo>
                  <a:pt x="1617552" y="0"/>
                  <a:pt x="2072457" y="419972"/>
                  <a:pt x="2127159" y="958152"/>
                </a:cubicBezTo>
                <a:lnTo>
                  <a:pt x="2132518" y="1064192"/>
                </a:lnTo>
                <a:lnTo>
                  <a:pt x="2132494" y="1064670"/>
                </a:lnTo>
                <a:lnTo>
                  <a:pt x="179" y="1064670"/>
                </a:lnTo>
                <a:lnTo>
                  <a:pt x="0" y="1061127"/>
                </a:lnTo>
                <a:cubicBezTo>
                  <a:pt x="0" y="877089"/>
                  <a:pt x="46623" y="703940"/>
                  <a:pt x="128701" y="552848"/>
                </a:cubicBezTo>
                <a:lnTo>
                  <a:pt x="170880" y="483418"/>
                </a:lnTo>
                <a:lnTo>
                  <a:pt x="178704" y="470551"/>
                </a:lnTo>
                <a:cubicBezTo>
                  <a:pt x="370668" y="186654"/>
                  <a:pt x="695754" y="0"/>
                  <a:pt x="1064473" y="0"/>
                </a:cubicBezTo>
                <a:close/>
              </a:path>
            </a:pathLst>
          </a:custGeom>
          <a:solidFill>
            <a:srgbClr val="6C66B9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">
                <a:solidFill>
                  <a:srgbClr val="6C66B9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B14141-C99D-E96B-B4ED-BEDFB16C0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286889" y="2007016"/>
            <a:ext cx="2808634" cy="1402224"/>
          </a:xfrm>
          <a:custGeom>
            <a:avLst/>
            <a:gdLst>
              <a:gd name="connsiteX0" fmla="*/ 1064473 w 2132518"/>
              <a:gd name="connsiteY0" fmla="*/ 0 h 1064670"/>
              <a:gd name="connsiteX1" fmla="*/ 2127159 w 2132518"/>
              <a:gd name="connsiteY1" fmla="*/ 958152 h 1064670"/>
              <a:gd name="connsiteX2" fmla="*/ 2132518 w 2132518"/>
              <a:gd name="connsiteY2" fmla="*/ 1064192 h 1064670"/>
              <a:gd name="connsiteX3" fmla="*/ 2132494 w 2132518"/>
              <a:gd name="connsiteY3" fmla="*/ 1064670 h 1064670"/>
              <a:gd name="connsiteX4" fmla="*/ 179 w 2132518"/>
              <a:gd name="connsiteY4" fmla="*/ 1064670 h 1064670"/>
              <a:gd name="connsiteX5" fmla="*/ 0 w 2132518"/>
              <a:gd name="connsiteY5" fmla="*/ 1061127 h 1064670"/>
              <a:gd name="connsiteX6" fmla="*/ 128701 w 2132518"/>
              <a:gd name="connsiteY6" fmla="*/ 552848 h 1064670"/>
              <a:gd name="connsiteX7" fmla="*/ 170880 w 2132518"/>
              <a:gd name="connsiteY7" fmla="*/ 483418 h 1064670"/>
              <a:gd name="connsiteX8" fmla="*/ 178704 w 2132518"/>
              <a:gd name="connsiteY8" fmla="*/ 470551 h 1064670"/>
              <a:gd name="connsiteX9" fmla="*/ 1064473 w 2132518"/>
              <a:gd name="connsiteY9" fmla="*/ 0 h 106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2518" h="1064670">
                <a:moveTo>
                  <a:pt x="1064473" y="0"/>
                </a:moveTo>
                <a:cubicBezTo>
                  <a:pt x="1617552" y="0"/>
                  <a:pt x="2072457" y="419972"/>
                  <a:pt x="2127159" y="958152"/>
                </a:cubicBezTo>
                <a:lnTo>
                  <a:pt x="2132518" y="1064192"/>
                </a:lnTo>
                <a:lnTo>
                  <a:pt x="2132494" y="1064670"/>
                </a:lnTo>
                <a:lnTo>
                  <a:pt x="179" y="1064670"/>
                </a:lnTo>
                <a:lnTo>
                  <a:pt x="0" y="1061127"/>
                </a:lnTo>
                <a:cubicBezTo>
                  <a:pt x="0" y="877089"/>
                  <a:pt x="46623" y="703940"/>
                  <a:pt x="128701" y="552848"/>
                </a:cubicBezTo>
                <a:lnTo>
                  <a:pt x="170880" y="483418"/>
                </a:lnTo>
                <a:lnTo>
                  <a:pt x="178704" y="470551"/>
                </a:lnTo>
                <a:cubicBezTo>
                  <a:pt x="370668" y="186654"/>
                  <a:pt x="695754" y="0"/>
                  <a:pt x="1064473" y="0"/>
                </a:cubicBezTo>
                <a:close/>
              </a:path>
            </a:pathLst>
          </a:custGeom>
          <a:solidFill>
            <a:srgbClr val="6C66B9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">
                <a:solidFill>
                  <a:srgbClr val="6C66B9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D5303B-C21A-B5AC-6812-8A7DB70D0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79425" y="3410015"/>
            <a:ext cx="2808049" cy="1407915"/>
          </a:xfrm>
          <a:custGeom>
            <a:avLst/>
            <a:gdLst>
              <a:gd name="connsiteX0" fmla="*/ 196 w 2133756"/>
              <a:gd name="connsiteY0" fmla="*/ 0 h 1069834"/>
              <a:gd name="connsiteX1" fmla="*/ 2133560 w 2133756"/>
              <a:gd name="connsiteY1" fmla="*/ 0 h 1069834"/>
              <a:gd name="connsiteX2" fmla="*/ 2133756 w 2133756"/>
              <a:gd name="connsiteY2" fmla="*/ 3881 h 1069834"/>
              <a:gd name="connsiteX3" fmla="*/ 1066878 w 2133756"/>
              <a:gd name="connsiteY3" fmla="*/ 1069834 h 1069834"/>
              <a:gd name="connsiteX4" fmla="*/ 0 w 2133756"/>
              <a:gd name="connsiteY4" fmla="*/ 3881 h 10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756" h="1069834">
                <a:moveTo>
                  <a:pt x="196" y="0"/>
                </a:moveTo>
                <a:lnTo>
                  <a:pt x="2133560" y="0"/>
                </a:lnTo>
                <a:lnTo>
                  <a:pt x="2133756" y="3881"/>
                </a:lnTo>
                <a:cubicBezTo>
                  <a:pt x="2133756" y="592591"/>
                  <a:pt x="1656098" y="1069834"/>
                  <a:pt x="1066878" y="1069834"/>
                </a:cubicBezTo>
                <a:cubicBezTo>
                  <a:pt x="477658" y="1069834"/>
                  <a:pt x="0" y="592591"/>
                  <a:pt x="0" y="3881"/>
                </a:cubicBez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">
                <a:solidFill>
                  <a:srgbClr val="FFD200"/>
                </a:solidFill>
                <a:latin typeface="+mj-lt"/>
              </a:defRPr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6AABB0DA-AA0E-B6AF-72C5-C0AC2927A22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348509" y="2882340"/>
            <a:ext cx="1070808" cy="106988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rgbClr val="FFD200"/>
                </a:solidFill>
                <a:latin typeface="+mj-lt"/>
              </a:defRPr>
            </a:lvl1pPr>
          </a:lstStyle>
          <a:p>
            <a:pPr lvl="0"/>
            <a:r>
              <a:rPr lang="fi-FI"/>
              <a:t>QA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7CFD18B1-5473-BAC6-7E25-E61BB30B80D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155436" y="2882340"/>
            <a:ext cx="1070808" cy="106988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rgbClr val="6C66B9"/>
                </a:solidFill>
                <a:latin typeface="+mj-lt"/>
              </a:defRPr>
            </a:lvl1pPr>
          </a:lstStyle>
          <a:p>
            <a:pPr lvl="0"/>
            <a:r>
              <a:rPr lang="fi-FI"/>
              <a:t>QB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A3ACE329-B0B6-FC43-C18E-39821DF3BFB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963290" y="2882340"/>
            <a:ext cx="1070808" cy="106988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rgbClr val="FFD200"/>
                </a:solidFill>
                <a:latin typeface="+mj-lt"/>
              </a:defRPr>
            </a:lvl1pPr>
          </a:lstStyle>
          <a:p>
            <a:pPr lvl="0"/>
            <a:r>
              <a:rPr lang="fi-FI"/>
              <a:t>QC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6AA3BA58-811B-F522-FD27-A2259BE0AAB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71145" y="2882340"/>
            <a:ext cx="1070808" cy="1069880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rgbClr val="6C66B9"/>
                </a:solidFill>
                <a:latin typeface="+mj-lt"/>
              </a:defRPr>
            </a:lvl1pPr>
          </a:lstStyle>
          <a:p>
            <a:pPr lvl="0"/>
            <a:r>
              <a:rPr lang="fi-FI"/>
              <a:t>QD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FE1241-7AEF-63F4-EDFE-9E89045ED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CCA6F85-74DA-6DF4-1BB1-D48F7FA25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CEF2C16-4E23-8D15-0D80-A2316C3D9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81549" y="6460435"/>
            <a:ext cx="2628902" cy="2089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C63F093E-865F-4605-ABA7-BF1FDCB9AD1D}" type="datetime1">
              <a:rPr lang="fi-FI" smtClean="0"/>
              <a:t>11.8.2025</a:t>
            </a:fld>
            <a:endParaRPr lang="en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CF7080DD-86B8-DB56-B129-F653B099A50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284988" y="3939368"/>
            <a:ext cx="2808049" cy="2033135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1000"/>
              </a:spcBef>
              <a:defRPr sz="1400"/>
            </a:lvl2pPr>
            <a:lvl3pPr>
              <a:spcBef>
                <a:spcPts val="1000"/>
              </a:spcBef>
              <a:defRPr sz="1400"/>
            </a:lvl3pPr>
            <a:lvl4pPr>
              <a:spcBef>
                <a:spcPts val="1000"/>
              </a:spcBef>
              <a:defRPr sz="1400"/>
            </a:lvl4pPr>
            <a:lvl5pPr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67C878A-967E-5D68-7635-166C7E776F9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79425" y="1341438"/>
            <a:ext cx="2806343" cy="1540127"/>
          </a:xfrm>
        </p:spPr>
        <p:txBody>
          <a:bodyPr anchor="t" anchorCtr="0"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1000"/>
              </a:spcBef>
              <a:defRPr sz="1400"/>
            </a:lvl2pPr>
            <a:lvl3pPr>
              <a:spcBef>
                <a:spcPts val="1000"/>
              </a:spcBef>
              <a:defRPr sz="1400"/>
            </a:lvl3pPr>
            <a:lvl4pPr>
              <a:spcBef>
                <a:spcPts val="1000"/>
              </a:spcBef>
              <a:defRPr sz="1400"/>
            </a:lvl4pPr>
            <a:lvl5pPr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58A14361-2A25-E0C5-6CAE-AF9A9F00316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093037" y="1341438"/>
            <a:ext cx="2822473" cy="1540127"/>
          </a:xfrm>
        </p:spPr>
        <p:txBody>
          <a:bodyPr anchor="t" anchorCtr="0"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1000"/>
              </a:spcBef>
              <a:defRPr sz="1400"/>
            </a:lvl2pPr>
            <a:lvl3pPr>
              <a:spcBef>
                <a:spcPts val="1000"/>
              </a:spcBef>
              <a:defRPr sz="1400"/>
            </a:lvl3pPr>
            <a:lvl4pPr>
              <a:spcBef>
                <a:spcPts val="1000"/>
              </a:spcBef>
              <a:defRPr sz="1400"/>
            </a:lvl4pPr>
            <a:lvl5pPr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C7C3FD5D-566D-22E5-C5BF-08D9B456035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915509" y="3939368"/>
            <a:ext cx="2796111" cy="2033135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1000"/>
              </a:spcBef>
              <a:defRPr sz="1400"/>
            </a:lvl2pPr>
            <a:lvl3pPr>
              <a:spcBef>
                <a:spcPts val="1000"/>
              </a:spcBef>
              <a:defRPr sz="1400"/>
            </a:lvl3pPr>
            <a:lvl4pPr>
              <a:spcBef>
                <a:spcPts val="1000"/>
              </a:spcBef>
              <a:defRPr sz="1400"/>
            </a:lvl4pPr>
            <a:lvl5pPr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867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sikell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68;p8">
            <a:extLst>
              <a:ext uri="{FF2B5EF4-FFF2-40B4-BE49-F238E27FC236}">
                <a16:creationId xmlns:a16="http://schemas.microsoft.com/office/drawing/2014/main" id="{38A9EC96-F3A7-F03F-E184-3D535F8F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764214" y="2247900"/>
            <a:ext cx="2663574" cy="26635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25" name="Tekstin paikkamerkki 2">
            <a:extLst>
              <a:ext uri="{FF2B5EF4-FFF2-40B4-BE49-F238E27FC236}">
                <a16:creationId xmlns:a16="http://schemas.microsoft.com/office/drawing/2014/main" id="{72B8F9BA-7418-0DB5-6232-2E336929385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752063" y="1246854"/>
            <a:ext cx="3960512" cy="2272398"/>
          </a:xfrm>
          <a:prstGeom prst="roundRect">
            <a:avLst>
              <a:gd name="adj" fmla="val 6501"/>
            </a:avLst>
          </a:prstGeom>
          <a:solidFill>
            <a:srgbClr val="6C66B9"/>
          </a:solidFill>
        </p:spPr>
        <p:txBody>
          <a:bodyPr lIns="576000" tIns="0" rIns="0" bIns="0" anchor="ctr" anchorCtr="0"/>
          <a:lstStyle>
            <a:lvl1pPr marL="292100" indent="-2921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F39E23A4-BA82-E0F3-ADBF-920AB096B9F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752063" y="3858728"/>
            <a:ext cx="3960512" cy="2221910"/>
          </a:xfrm>
          <a:prstGeom prst="roundRect">
            <a:avLst>
              <a:gd name="adj" fmla="val 6501"/>
            </a:avLst>
          </a:prstGeom>
          <a:solidFill>
            <a:srgbClr val="FFD200"/>
          </a:solidFill>
        </p:spPr>
        <p:txBody>
          <a:bodyPr lIns="576000" tIns="0" rIns="0" bIns="0" anchor="ctr" anchorCtr="0"/>
          <a:lstStyle>
            <a:lvl1pPr marL="292100" indent="-2921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B4955C2E-5994-EC0C-9EFA-9273B09D61B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9425" y="3858728"/>
            <a:ext cx="3960512" cy="2221910"/>
          </a:xfrm>
          <a:prstGeom prst="roundRect">
            <a:avLst>
              <a:gd name="adj" fmla="val 6501"/>
            </a:avLst>
          </a:prstGeom>
          <a:solidFill>
            <a:srgbClr val="6C66B9"/>
          </a:solidFill>
        </p:spPr>
        <p:txBody>
          <a:bodyPr lIns="216000" tIns="0" rIns="540000" bIns="0" anchor="ctr" anchorCtr="0"/>
          <a:lstStyle>
            <a:lvl1pPr marL="292100" indent="-2921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414351E0-1FD2-0165-F168-779B63A4E25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9425" y="1246854"/>
            <a:ext cx="3960512" cy="2272398"/>
          </a:xfrm>
          <a:prstGeom prst="roundRect">
            <a:avLst>
              <a:gd name="adj" fmla="val 6501"/>
            </a:avLst>
          </a:prstGeom>
          <a:solidFill>
            <a:srgbClr val="FFD200"/>
          </a:solidFill>
        </p:spPr>
        <p:txBody>
          <a:bodyPr lIns="216000" tIns="0" rIns="540000" bIns="0" anchor="ctr" anchorCtr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>
                <a:latin typeface="+mn-lt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E800CC5-5ACF-E987-2900-6367605EE1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955463" y="1928433"/>
            <a:ext cx="968948" cy="968108"/>
          </a:xfrm>
          <a:prstGeom prst="ellipse">
            <a:avLst/>
          </a:prstGeom>
          <a:solidFill>
            <a:srgbClr val="FFD200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QD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89EF519D-5E4D-F7C7-A926-7AF6C47ADA8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67591" y="1928433"/>
            <a:ext cx="968948" cy="968108"/>
          </a:xfrm>
          <a:prstGeom prst="ellipse">
            <a:avLst/>
          </a:prstGeom>
          <a:solidFill>
            <a:srgbClr val="6C66B9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QA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3006B29D-9D51-448E-2E51-FCA1DCCDC62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955463" y="4512144"/>
            <a:ext cx="968948" cy="968108"/>
          </a:xfrm>
          <a:prstGeom prst="ellipse">
            <a:avLst/>
          </a:prstGeom>
          <a:solidFill>
            <a:srgbClr val="6C66B9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QC</a:t>
            </a:r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9A62D0F0-24E4-B32F-C6B3-856B784659E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267591" y="4512144"/>
            <a:ext cx="968948" cy="968108"/>
          </a:xfrm>
          <a:prstGeom prst="ellipse">
            <a:avLst/>
          </a:prstGeom>
          <a:solidFill>
            <a:srgbClr val="FFD200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/>
              <a:t>QB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F6803EC-627A-C006-3904-1548E8DCA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AB59323-5980-E435-DC5C-E943E6BA9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A4EDEF-3CD7-3274-4E84-8A90CB4D9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81549" y="6460435"/>
            <a:ext cx="2628902" cy="2089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E2A7C2F8-7C1C-4AB6-BA80-F7FB0E40E25F}" type="datetime1">
              <a:rPr lang="fi-FI" smtClean="0"/>
              <a:t>11.8.2025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439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nnitelm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1658A1F-777E-5E7F-762E-ACA318E0ECEF}"/>
              </a:ext>
            </a:extLst>
          </p:cNvPr>
          <p:cNvSpPr/>
          <p:nvPr userDrawn="1"/>
        </p:nvSpPr>
        <p:spPr>
          <a:xfrm>
            <a:off x="456978" y="1192049"/>
            <a:ext cx="1828893" cy="4973801"/>
          </a:xfrm>
          <a:prstGeom prst="roundRect">
            <a:avLst>
              <a:gd name="adj" fmla="val 3173"/>
            </a:avLst>
          </a:pr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7D454F7-E7E6-3317-708B-FDBFF4C5E369}"/>
              </a:ext>
            </a:extLst>
          </p:cNvPr>
          <p:cNvSpPr/>
          <p:nvPr userDrawn="1"/>
        </p:nvSpPr>
        <p:spPr>
          <a:xfrm>
            <a:off x="4257962" y="1192049"/>
            <a:ext cx="1784827" cy="4973801"/>
          </a:xfrm>
          <a:prstGeom prst="roundRect">
            <a:avLst>
              <a:gd name="adj" fmla="val 3173"/>
            </a:avLst>
          </a:pr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16C967-9864-148C-5B0E-18094024293D}"/>
              </a:ext>
            </a:extLst>
          </p:cNvPr>
          <p:cNvSpPr/>
          <p:nvPr userDrawn="1"/>
        </p:nvSpPr>
        <p:spPr>
          <a:xfrm>
            <a:off x="6115120" y="1192049"/>
            <a:ext cx="1814349" cy="4973801"/>
          </a:xfrm>
          <a:prstGeom prst="roundRect">
            <a:avLst>
              <a:gd name="adj" fmla="val 3173"/>
            </a:avLst>
          </a:pr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C339793-A539-9B60-79B0-6F9847222EC0}"/>
              </a:ext>
            </a:extLst>
          </p:cNvPr>
          <p:cNvSpPr/>
          <p:nvPr userDrawn="1"/>
        </p:nvSpPr>
        <p:spPr>
          <a:xfrm>
            <a:off x="7998839" y="1192049"/>
            <a:ext cx="1809577" cy="4973801"/>
          </a:xfrm>
          <a:prstGeom prst="roundRect">
            <a:avLst>
              <a:gd name="adj" fmla="val 3173"/>
            </a:avLst>
          </a:pr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B6D2AFB-14D5-C0DB-955E-E9FF90A1CA0B}"/>
              </a:ext>
            </a:extLst>
          </p:cNvPr>
          <p:cNvSpPr/>
          <p:nvPr userDrawn="1"/>
        </p:nvSpPr>
        <p:spPr>
          <a:xfrm>
            <a:off x="9902645" y="1192049"/>
            <a:ext cx="1803455" cy="4973801"/>
          </a:xfrm>
          <a:prstGeom prst="roundRect">
            <a:avLst>
              <a:gd name="adj" fmla="val 3173"/>
            </a:avLst>
          </a:pr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8E6B3BD-0DF7-3BF4-2AB7-3DD0D15EC931}"/>
              </a:ext>
            </a:extLst>
          </p:cNvPr>
          <p:cNvSpPr/>
          <p:nvPr userDrawn="1"/>
        </p:nvSpPr>
        <p:spPr>
          <a:xfrm>
            <a:off x="2350324" y="1192049"/>
            <a:ext cx="1828893" cy="4973801"/>
          </a:xfrm>
          <a:prstGeom prst="roundRect">
            <a:avLst>
              <a:gd name="adj" fmla="val 3173"/>
            </a:avLst>
          </a:pr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B8F679D6-0A04-E453-F8AE-688A915EE3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350324" y="1192049"/>
            <a:ext cx="1828893" cy="396000"/>
          </a:xfrm>
          <a:prstGeom prst="round2SameRect">
            <a:avLst/>
          </a:prstGeom>
          <a:solidFill>
            <a:srgbClr val="6C66B9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Kuukausi2</a:t>
            </a:r>
          </a:p>
        </p:txBody>
      </p:sp>
      <p:sp>
        <p:nvSpPr>
          <p:cNvPr id="27" name="Tekstin paikkamerkki 2">
            <a:extLst>
              <a:ext uri="{FF2B5EF4-FFF2-40B4-BE49-F238E27FC236}">
                <a16:creationId xmlns:a16="http://schemas.microsoft.com/office/drawing/2014/main" id="{0F4A7CFF-E9B4-CB1A-C1FE-15E41334208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13896" y="1192049"/>
            <a:ext cx="1828893" cy="396000"/>
          </a:xfrm>
          <a:prstGeom prst="round2SameRect">
            <a:avLst/>
          </a:prstGeom>
          <a:solidFill>
            <a:srgbClr val="6C66B9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Kuukausi3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BCBB8B65-187B-E4DE-DDB7-7DD2FF278D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00576" y="1192049"/>
            <a:ext cx="1828893" cy="396000"/>
          </a:xfrm>
          <a:prstGeom prst="round2SameRect">
            <a:avLst/>
          </a:prstGeom>
          <a:solidFill>
            <a:srgbClr val="6C66B9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Kuukausi4</a:t>
            </a:r>
          </a:p>
        </p:txBody>
      </p:sp>
      <p:sp>
        <p:nvSpPr>
          <p:cNvPr id="29" name="Tekstin paikkamerkki 2">
            <a:extLst>
              <a:ext uri="{FF2B5EF4-FFF2-40B4-BE49-F238E27FC236}">
                <a16:creationId xmlns:a16="http://schemas.microsoft.com/office/drawing/2014/main" id="{C97FF914-6894-6FC2-5226-4D39F5979A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79523" y="1192049"/>
            <a:ext cx="1828893" cy="396000"/>
          </a:xfrm>
          <a:prstGeom prst="round2SameRect">
            <a:avLst/>
          </a:prstGeom>
          <a:solidFill>
            <a:srgbClr val="6C66B9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Kuukausi5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C6B2AE9F-7B97-064B-30DE-990A988D350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77207" y="1192049"/>
            <a:ext cx="1828893" cy="396000"/>
          </a:xfrm>
          <a:prstGeom prst="round2SameRect">
            <a:avLst/>
          </a:prstGeom>
          <a:solidFill>
            <a:srgbClr val="6C66B9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Kuukausi6</a:t>
            </a:r>
          </a:p>
        </p:txBody>
      </p:sp>
      <p:sp>
        <p:nvSpPr>
          <p:cNvPr id="31" name="Tekstin paikkamerkki 2">
            <a:extLst>
              <a:ext uri="{FF2B5EF4-FFF2-40B4-BE49-F238E27FC236}">
                <a16:creationId xmlns:a16="http://schemas.microsoft.com/office/drawing/2014/main" id="{A9FC7F11-B67C-113A-AED4-45AC0B75897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6978" y="1192049"/>
            <a:ext cx="1828893" cy="396000"/>
          </a:xfrm>
          <a:prstGeom prst="round2SameRect">
            <a:avLst/>
          </a:prstGeom>
          <a:solidFill>
            <a:srgbClr val="6C66B9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Kuukausi1</a:t>
            </a:r>
          </a:p>
        </p:txBody>
      </p:sp>
      <p:sp>
        <p:nvSpPr>
          <p:cNvPr id="46" name="Tekstin paikkamerkki 2">
            <a:extLst>
              <a:ext uri="{FF2B5EF4-FFF2-40B4-BE49-F238E27FC236}">
                <a16:creationId xmlns:a16="http://schemas.microsoft.com/office/drawing/2014/main" id="{23119F3F-4EA0-9C49-0F7E-0C4AAFD9F4E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68581" y="1698210"/>
            <a:ext cx="3464833" cy="540000"/>
          </a:xfrm>
          <a:prstGeom prst="roundRect">
            <a:avLst/>
          </a:prstGeom>
          <a:solidFill>
            <a:schemeClr val="accent1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47" name="Tekstin paikkamerkki 2">
            <a:extLst>
              <a:ext uri="{FF2B5EF4-FFF2-40B4-BE49-F238E27FC236}">
                <a16:creationId xmlns:a16="http://schemas.microsoft.com/office/drawing/2014/main" id="{9C3131B3-AC09-EE2F-FDA3-961DF4A317B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12159" y="1698210"/>
            <a:ext cx="1185441" cy="540000"/>
          </a:xfrm>
          <a:prstGeom prst="roundRect">
            <a:avLst/>
          </a:prstGeom>
          <a:solidFill>
            <a:schemeClr val="accent2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48" name="Tekstin paikkamerkki 2">
            <a:extLst>
              <a:ext uri="{FF2B5EF4-FFF2-40B4-BE49-F238E27FC236}">
                <a16:creationId xmlns:a16="http://schemas.microsoft.com/office/drawing/2014/main" id="{D2084C62-7574-C888-B0DD-A8F20A65CE4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902645" y="1698210"/>
            <a:ext cx="1197965" cy="540000"/>
          </a:xfrm>
          <a:prstGeom prst="roundRect">
            <a:avLst/>
          </a:prstGeom>
          <a:solidFill>
            <a:srgbClr val="FFD200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52" name="Tekstin paikkamerkki 2">
            <a:extLst>
              <a:ext uri="{FF2B5EF4-FFF2-40B4-BE49-F238E27FC236}">
                <a16:creationId xmlns:a16="http://schemas.microsoft.com/office/drawing/2014/main" id="{1E3DD94F-C20E-8B0F-3D55-89DF64A2DF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426" y="2309077"/>
            <a:ext cx="2180647" cy="540000"/>
          </a:xfrm>
          <a:prstGeom prst="roundRect">
            <a:avLst/>
          </a:prstGeom>
          <a:solidFill>
            <a:srgbClr val="6C66B9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58" name="Tekstin paikkamerkki 2">
            <a:extLst>
              <a:ext uri="{FF2B5EF4-FFF2-40B4-BE49-F238E27FC236}">
                <a16:creationId xmlns:a16="http://schemas.microsoft.com/office/drawing/2014/main" id="{A16A1CB1-FA11-EA63-33CE-E3A457E9A2B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350325" y="2921394"/>
            <a:ext cx="2180647" cy="540000"/>
          </a:xfrm>
          <a:prstGeom prst="roundRect">
            <a:avLst/>
          </a:prstGeom>
          <a:solidFill>
            <a:schemeClr val="accent2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59" name="Tekstin paikkamerkki 2">
            <a:extLst>
              <a:ext uri="{FF2B5EF4-FFF2-40B4-BE49-F238E27FC236}">
                <a16:creationId xmlns:a16="http://schemas.microsoft.com/office/drawing/2014/main" id="{60561CAF-30C9-C724-3CD3-B67DBF285D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023699" y="2921394"/>
            <a:ext cx="2180647" cy="540000"/>
          </a:xfrm>
          <a:prstGeom prst="roundRect">
            <a:avLst/>
          </a:prstGeom>
          <a:solidFill>
            <a:srgbClr val="6C66B9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60" name="Tekstin paikkamerkki 2">
            <a:extLst>
              <a:ext uri="{FF2B5EF4-FFF2-40B4-BE49-F238E27FC236}">
                <a16:creationId xmlns:a16="http://schemas.microsoft.com/office/drawing/2014/main" id="{E170631B-CFAE-C121-16DF-715B177ECBF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9424" y="3547910"/>
            <a:ext cx="4443773" cy="540000"/>
          </a:xfrm>
          <a:prstGeom prst="roundRect">
            <a:avLst/>
          </a:prstGeom>
          <a:solidFill>
            <a:schemeClr val="accent1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61" name="Tekstin paikkamerkki 2">
            <a:extLst>
              <a:ext uri="{FF2B5EF4-FFF2-40B4-BE49-F238E27FC236}">
                <a16:creationId xmlns:a16="http://schemas.microsoft.com/office/drawing/2014/main" id="{CD481CFA-7A57-6738-79C4-374F9B6FA49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67744" y="4181999"/>
            <a:ext cx="4443773" cy="540000"/>
          </a:xfrm>
          <a:prstGeom prst="roundRect">
            <a:avLst/>
          </a:prstGeom>
          <a:solidFill>
            <a:schemeClr val="accent1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62" name="Tekstin paikkamerkki 2">
            <a:extLst>
              <a:ext uri="{FF2B5EF4-FFF2-40B4-BE49-F238E27FC236}">
                <a16:creationId xmlns:a16="http://schemas.microsoft.com/office/drawing/2014/main" id="{8FA6DB84-0CA5-94F7-C565-AAA482C7550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094898" y="4806794"/>
            <a:ext cx="4443773" cy="540000"/>
          </a:xfrm>
          <a:prstGeom prst="roundRect">
            <a:avLst/>
          </a:prstGeom>
          <a:solidFill>
            <a:schemeClr val="accent1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11E26D4-F74C-CF74-5C34-06B3A2044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C53A2ED-6248-71E2-8666-EFE982DE8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C8FB2729-F19B-AB50-6C84-7EF8B812E45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945443" y="5346794"/>
            <a:ext cx="2180647" cy="540000"/>
          </a:xfrm>
          <a:prstGeom prst="roundRect">
            <a:avLst/>
          </a:prstGeom>
          <a:solidFill>
            <a:schemeClr val="accent2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</p:spTree>
    <p:extLst>
      <p:ext uri="{BB962C8B-B14F-4D97-AF65-F5344CB8AC3E}">
        <p14:creationId xmlns:p14="http://schemas.microsoft.com/office/powerpoint/2010/main" val="16036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nnitelm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1658A1F-777E-5E7F-762E-ACA318E0ECEF}"/>
              </a:ext>
            </a:extLst>
          </p:cNvPr>
          <p:cNvSpPr/>
          <p:nvPr userDrawn="1"/>
        </p:nvSpPr>
        <p:spPr>
          <a:xfrm>
            <a:off x="456978" y="1192049"/>
            <a:ext cx="3708493" cy="4973801"/>
          </a:xfrm>
          <a:prstGeom prst="roundRect">
            <a:avLst>
              <a:gd name="adj" fmla="val 3173"/>
            </a:avLst>
          </a:pr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7D454F7-E7E6-3317-708B-FDBFF4C5E369}"/>
              </a:ext>
            </a:extLst>
          </p:cNvPr>
          <p:cNvSpPr/>
          <p:nvPr userDrawn="1"/>
        </p:nvSpPr>
        <p:spPr>
          <a:xfrm>
            <a:off x="8002491" y="1192049"/>
            <a:ext cx="3708118" cy="4973801"/>
          </a:xfrm>
          <a:prstGeom prst="roundRect">
            <a:avLst>
              <a:gd name="adj" fmla="val 3173"/>
            </a:avLst>
          </a:pr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8E6B3BD-0DF7-3BF4-2AB7-3DD0D15EC931}"/>
              </a:ext>
            </a:extLst>
          </p:cNvPr>
          <p:cNvSpPr/>
          <p:nvPr userDrawn="1"/>
        </p:nvSpPr>
        <p:spPr>
          <a:xfrm>
            <a:off x="4229921" y="1192049"/>
            <a:ext cx="3713021" cy="4973801"/>
          </a:xfrm>
          <a:prstGeom prst="roundRect">
            <a:avLst>
              <a:gd name="adj" fmla="val 3173"/>
            </a:avLst>
          </a:prstGeom>
          <a:solidFill>
            <a:srgbClr val="E2E0F1"/>
          </a:solidFill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FI" sz="3200" b="1">
              <a:latin typeface="+mj-lt"/>
            </a:endParaRP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B8F679D6-0A04-E453-F8AE-688A915EE3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34824" y="1192049"/>
            <a:ext cx="3708118" cy="396000"/>
          </a:xfrm>
          <a:prstGeom prst="round2SameRect">
            <a:avLst/>
          </a:prstGeom>
          <a:solidFill>
            <a:srgbClr val="6C66B9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Kuukausi2</a:t>
            </a:r>
          </a:p>
        </p:txBody>
      </p:sp>
      <p:sp>
        <p:nvSpPr>
          <p:cNvPr id="27" name="Tekstin paikkamerkki 2">
            <a:extLst>
              <a:ext uri="{FF2B5EF4-FFF2-40B4-BE49-F238E27FC236}">
                <a16:creationId xmlns:a16="http://schemas.microsoft.com/office/drawing/2014/main" id="{0F4A7CFF-E9B4-CB1A-C1FE-15E41334208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2491" y="1192049"/>
            <a:ext cx="3708118" cy="396000"/>
          </a:xfrm>
          <a:prstGeom prst="round2SameRect">
            <a:avLst/>
          </a:prstGeom>
          <a:solidFill>
            <a:srgbClr val="6C66B9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Kuukausi3</a:t>
            </a:r>
          </a:p>
        </p:txBody>
      </p:sp>
      <p:sp>
        <p:nvSpPr>
          <p:cNvPr id="31" name="Tekstin paikkamerkki 2">
            <a:extLst>
              <a:ext uri="{FF2B5EF4-FFF2-40B4-BE49-F238E27FC236}">
                <a16:creationId xmlns:a16="http://schemas.microsoft.com/office/drawing/2014/main" id="{A9FC7F11-B67C-113A-AED4-45AC0B75897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6978" y="1192049"/>
            <a:ext cx="3708493" cy="396000"/>
          </a:xfrm>
          <a:prstGeom prst="round2SameRect">
            <a:avLst/>
          </a:prstGeom>
          <a:solidFill>
            <a:srgbClr val="6C66B9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Kuukausi1</a:t>
            </a:r>
          </a:p>
        </p:txBody>
      </p:sp>
      <p:sp>
        <p:nvSpPr>
          <p:cNvPr id="46" name="Tekstin paikkamerkki 2">
            <a:extLst>
              <a:ext uri="{FF2B5EF4-FFF2-40B4-BE49-F238E27FC236}">
                <a16:creationId xmlns:a16="http://schemas.microsoft.com/office/drawing/2014/main" id="{23119F3F-4EA0-9C49-0F7E-0C4AAFD9F4E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68581" y="1698210"/>
            <a:ext cx="3464833" cy="540000"/>
          </a:xfrm>
          <a:prstGeom prst="roundRect">
            <a:avLst/>
          </a:prstGeom>
          <a:solidFill>
            <a:schemeClr val="accent1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47" name="Tekstin paikkamerkki 2">
            <a:extLst>
              <a:ext uri="{FF2B5EF4-FFF2-40B4-BE49-F238E27FC236}">
                <a16:creationId xmlns:a16="http://schemas.microsoft.com/office/drawing/2014/main" id="{9C3131B3-AC09-EE2F-FDA3-961DF4A317B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12159" y="1698210"/>
            <a:ext cx="1185441" cy="540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48" name="Tekstin paikkamerkki 2">
            <a:extLst>
              <a:ext uri="{FF2B5EF4-FFF2-40B4-BE49-F238E27FC236}">
                <a16:creationId xmlns:a16="http://schemas.microsoft.com/office/drawing/2014/main" id="{D2084C62-7574-C888-B0DD-A8F20A65CE4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902645" y="1698210"/>
            <a:ext cx="1197965" cy="540000"/>
          </a:xfrm>
          <a:prstGeom prst="roundRect">
            <a:avLst/>
          </a:prstGeom>
          <a:solidFill>
            <a:srgbClr val="6C66B9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52" name="Tekstin paikkamerkki 2">
            <a:extLst>
              <a:ext uri="{FF2B5EF4-FFF2-40B4-BE49-F238E27FC236}">
                <a16:creationId xmlns:a16="http://schemas.microsoft.com/office/drawing/2014/main" id="{1E3DD94F-C20E-8B0F-3D55-89DF64A2DF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426" y="2309077"/>
            <a:ext cx="2180647" cy="540000"/>
          </a:xfrm>
          <a:prstGeom prst="roundRect">
            <a:avLst/>
          </a:prstGeom>
          <a:solidFill>
            <a:srgbClr val="6C66B9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58" name="Tekstin paikkamerkki 2">
            <a:extLst>
              <a:ext uri="{FF2B5EF4-FFF2-40B4-BE49-F238E27FC236}">
                <a16:creationId xmlns:a16="http://schemas.microsoft.com/office/drawing/2014/main" id="{A16A1CB1-FA11-EA63-33CE-E3A457E9A2B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350325" y="2921394"/>
            <a:ext cx="2180647" cy="540000"/>
          </a:xfrm>
          <a:prstGeom prst="roundRect">
            <a:avLst/>
          </a:prstGeom>
          <a:solidFill>
            <a:srgbClr val="FFD200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59" name="Tekstin paikkamerkki 2">
            <a:extLst>
              <a:ext uri="{FF2B5EF4-FFF2-40B4-BE49-F238E27FC236}">
                <a16:creationId xmlns:a16="http://schemas.microsoft.com/office/drawing/2014/main" id="{60561CAF-30C9-C724-3CD3-B67DBF285D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023699" y="2921394"/>
            <a:ext cx="2180647" cy="540000"/>
          </a:xfrm>
          <a:prstGeom prst="roundRect">
            <a:avLst/>
          </a:prstGeom>
          <a:solidFill>
            <a:schemeClr val="accent1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60" name="Tekstin paikkamerkki 2">
            <a:extLst>
              <a:ext uri="{FF2B5EF4-FFF2-40B4-BE49-F238E27FC236}">
                <a16:creationId xmlns:a16="http://schemas.microsoft.com/office/drawing/2014/main" id="{E170631B-CFAE-C121-16DF-715B177ECBF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9424" y="3547910"/>
            <a:ext cx="4443773" cy="540000"/>
          </a:xfrm>
          <a:prstGeom prst="roundRect">
            <a:avLst/>
          </a:prstGeom>
          <a:solidFill>
            <a:schemeClr val="accent1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61" name="Tekstin paikkamerkki 2">
            <a:extLst>
              <a:ext uri="{FF2B5EF4-FFF2-40B4-BE49-F238E27FC236}">
                <a16:creationId xmlns:a16="http://schemas.microsoft.com/office/drawing/2014/main" id="{CD481CFA-7A57-6738-79C4-374F9B6FA49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267744" y="4181999"/>
            <a:ext cx="4443773" cy="540000"/>
          </a:xfrm>
          <a:prstGeom prst="roundRect">
            <a:avLst/>
          </a:prstGeom>
          <a:solidFill>
            <a:schemeClr val="accent2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62" name="Tekstin paikkamerkki 2">
            <a:extLst>
              <a:ext uri="{FF2B5EF4-FFF2-40B4-BE49-F238E27FC236}">
                <a16:creationId xmlns:a16="http://schemas.microsoft.com/office/drawing/2014/main" id="{8FA6DB84-0CA5-94F7-C565-AAA482C7550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094898" y="4806794"/>
            <a:ext cx="4443773" cy="540000"/>
          </a:xfrm>
          <a:prstGeom prst="roundRect">
            <a:avLst/>
          </a:prstGeom>
          <a:solidFill>
            <a:schemeClr val="accent1"/>
          </a:solidFill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11E26D4-F74C-CF74-5C34-06B3A2044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C53A2ED-6248-71E2-8666-EFE982DE8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27E6B1A8-8EB7-2CB3-D6A5-8367F676876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47927" y="5346794"/>
            <a:ext cx="1185441" cy="540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0" tIns="46800" rIns="0" bIns="46800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4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/>
              <a:t>Lisää tekstiä</a:t>
            </a:r>
          </a:p>
        </p:txBody>
      </p:sp>
    </p:spTree>
    <p:extLst>
      <p:ext uri="{BB962C8B-B14F-4D97-AF65-F5344CB8AC3E}">
        <p14:creationId xmlns:p14="http://schemas.microsoft.com/office/powerpoint/2010/main" val="19556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sloganilla suomi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2A891BFC-A51E-55C5-2C7D-722E1289B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08971" y="2100879"/>
            <a:ext cx="1828213" cy="16620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18B1D6-8AB6-4EF6-A2E0-C8B13932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518149" y="2371725"/>
            <a:ext cx="4637087" cy="1739900"/>
          </a:xfrm>
          <a:prstGeom prst="rect">
            <a:avLst/>
          </a:prstGeom>
        </p:spPr>
        <p:txBody>
          <a:bodyPr vert="horz" wrap="square" lIns="46800" tIns="46800" rIns="46800" bIns="46800" rtlCol="0" anchor="ctr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FI" sz="4800" err="1">
                <a:latin typeface="+mj-lt"/>
              </a:rPr>
              <a:t>Tältä tuntuu</a:t>
            </a:r>
            <a:br>
              <a:rPr lang="en-FI" sz="4800" err="1">
                <a:latin typeface="+mj-lt"/>
              </a:rPr>
            </a:br>
            <a:r>
              <a:rPr lang="en-FI" sz="4800" err="1">
                <a:latin typeface="+mj-lt"/>
              </a:rPr>
              <a:t>olla Elossa</a:t>
            </a:r>
          </a:p>
        </p:txBody>
      </p:sp>
      <p:sp>
        <p:nvSpPr>
          <p:cNvPr id="2" name="Rectangle 60">
            <a:hlinkClick r:id="rId4"/>
            <a:extLst>
              <a:ext uri="{FF2B5EF4-FFF2-40B4-BE49-F238E27FC236}">
                <a16:creationId xmlns:a16="http://schemas.microsoft.com/office/drawing/2014/main" id="{1D7F7C30-2B00-ED2A-7056-EAC34030F2C0}"/>
              </a:ext>
            </a:extLst>
          </p:cNvPr>
          <p:cNvSpPr/>
          <p:nvPr userDrawn="1"/>
        </p:nvSpPr>
        <p:spPr>
          <a:xfrm>
            <a:off x="3698849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 61">
            <a:hlinkClick r:id="rId5"/>
            <a:extLst>
              <a:ext uri="{FF2B5EF4-FFF2-40B4-BE49-F238E27FC236}">
                <a16:creationId xmlns:a16="http://schemas.microsoft.com/office/drawing/2014/main" id="{307C3D33-6655-EC7B-D3F0-086A24D0A9A6}"/>
              </a:ext>
            </a:extLst>
          </p:cNvPr>
          <p:cNvSpPr/>
          <p:nvPr userDrawn="1"/>
        </p:nvSpPr>
        <p:spPr>
          <a:xfrm>
            <a:off x="5401371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kstiruutu 17">
            <a:hlinkClick r:id="rId4"/>
            <a:extLst>
              <a:ext uri="{FF2B5EF4-FFF2-40B4-BE49-F238E27FC236}">
                <a16:creationId xmlns:a16="http://schemas.microsoft.com/office/drawing/2014/main" id="{C381C43F-6683-6610-5D09-71BCAA0D553D}"/>
              </a:ext>
            </a:extLst>
          </p:cNvPr>
          <p:cNvSpPr txBox="1"/>
          <p:nvPr userDrawn="1"/>
        </p:nvSpPr>
        <p:spPr>
          <a:xfrm>
            <a:off x="4001369" y="5880189"/>
            <a:ext cx="1167771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Työeläkeyhtiö Elo</a:t>
            </a:r>
          </a:p>
        </p:txBody>
      </p:sp>
      <p:sp>
        <p:nvSpPr>
          <p:cNvPr id="24" name="Tekstiruutu 17">
            <a:hlinkClick r:id="rId4"/>
            <a:extLst>
              <a:ext uri="{FF2B5EF4-FFF2-40B4-BE49-F238E27FC236}">
                <a16:creationId xmlns:a16="http://schemas.microsoft.com/office/drawing/2014/main" id="{4E5DFB64-CBE8-EA77-432B-4C9DC7622900}"/>
              </a:ext>
            </a:extLst>
          </p:cNvPr>
          <p:cNvSpPr txBox="1"/>
          <p:nvPr userDrawn="1"/>
        </p:nvSpPr>
        <p:spPr>
          <a:xfrm>
            <a:off x="5672024" y="5883354"/>
            <a:ext cx="1309803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@elo_tyoelakeyhtio</a:t>
            </a:r>
          </a:p>
        </p:txBody>
      </p:sp>
      <p:sp>
        <p:nvSpPr>
          <p:cNvPr id="25" name="Tekstiruutu 17">
            <a:hlinkClick r:id="rId4"/>
            <a:extLst>
              <a:ext uri="{FF2B5EF4-FFF2-40B4-BE49-F238E27FC236}">
                <a16:creationId xmlns:a16="http://schemas.microsoft.com/office/drawing/2014/main" id="{F744E67E-814F-3659-4113-A76BE08A2137}"/>
              </a:ext>
            </a:extLst>
          </p:cNvPr>
          <p:cNvSpPr txBox="1"/>
          <p:nvPr userDrawn="1"/>
        </p:nvSpPr>
        <p:spPr>
          <a:xfrm>
            <a:off x="7418578" y="5878956"/>
            <a:ext cx="1305406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 err="1">
                <a:solidFill>
                  <a:schemeClr val="tx1"/>
                </a:solidFill>
                <a:latin typeface="Work Sans" pitchFamily="2" charset="77"/>
              </a:rPr>
              <a:t>elo_tyoelakeyhtio</a:t>
            </a:r>
            <a:endParaRPr lang="fi-FI" sz="1000">
              <a:solidFill>
                <a:schemeClr val="tx1"/>
              </a:solidFill>
              <a:latin typeface="Work Sans" pitchFamily="2" charset="77"/>
            </a:endParaRPr>
          </a:p>
        </p:txBody>
      </p:sp>
      <p:sp>
        <p:nvSpPr>
          <p:cNvPr id="27" name="Tekstiruutu 17">
            <a:hlinkClick r:id="rId4"/>
            <a:extLst>
              <a:ext uri="{FF2B5EF4-FFF2-40B4-BE49-F238E27FC236}">
                <a16:creationId xmlns:a16="http://schemas.microsoft.com/office/drawing/2014/main" id="{36CB5CC1-3E64-DFF4-CBB2-E4CF6D54E6D2}"/>
              </a:ext>
            </a:extLst>
          </p:cNvPr>
          <p:cNvSpPr txBox="1"/>
          <p:nvPr userDrawn="1"/>
        </p:nvSpPr>
        <p:spPr>
          <a:xfrm>
            <a:off x="8988962" y="5880189"/>
            <a:ext cx="1236541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@tyoelakeyhtioelo</a:t>
            </a:r>
          </a:p>
        </p:txBody>
      </p:sp>
      <p:sp>
        <p:nvSpPr>
          <p:cNvPr id="28" name="Tekstiruutu 17">
            <a:hlinkClick r:id="rId4"/>
            <a:extLst>
              <a:ext uri="{FF2B5EF4-FFF2-40B4-BE49-F238E27FC236}">
                <a16:creationId xmlns:a16="http://schemas.microsoft.com/office/drawing/2014/main" id="{44C37F79-0131-A0BA-0086-DD7F9D1951D2}"/>
              </a:ext>
            </a:extLst>
          </p:cNvPr>
          <p:cNvSpPr txBox="1"/>
          <p:nvPr userDrawn="1"/>
        </p:nvSpPr>
        <p:spPr>
          <a:xfrm>
            <a:off x="3134435" y="5896774"/>
            <a:ext cx="381996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elo.fi</a:t>
            </a:r>
          </a:p>
        </p:txBody>
      </p:sp>
      <p:sp>
        <p:nvSpPr>
          <p:cNvPr id="29" name="Rectangle 57">
            <a:hlinkClick r:id="rId6"/>
            <a:extLst>
              <a:ext uri="{FF2B5EF4-FFF2-40B4-BE49-F238E27FC236}">
                <a16:creationId xmlns:a16="http://schemas.microsoft.com/office/drawing/2014/main" id="{4992620F-D2BC-3277-3881-347CF9426228}"/>
              </a:ext>
            </a:extLst>
          </p:cNvPr>
          <p:cNvSpPr/>
          <p:nvPr userDrawn="1"/>
        </p:nvSpPr>
        <p:spPr>
          <a:xfrm>
            <a:off x="8730470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Rectangle 58">
            <a:hlinkClick r:id="rId7"/>
            <a:extLst>
              <a:ext uri="{FF2B5EF4-FFF2-40B4-BE49-F238E27FC236}">
                <a16:creationId xmlns:a16="http://schemas.microsoft.com/office/drawing/2014/main" id="{45A122A0-7341-8556-28D6-955B260BE052}"/>
              </a:ext>
            </a:extLst>
          </p:cNvPr>
          <p:cNvSpPr/>
          <p:nvPr userDrawn="1"/>
        </p:nvSpPr>
        <p:spPr>
          <a:xfrm>
            <a:off x="2839707" y="5830084"/>
            <a:ext cx="724038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Rectangle 62">
            <a:hlinkClick r:id="rId8"/>
            <a:extLst>
              <a:ext uri="{FF2B5EF4-FFF2-40B4-BE49-F238E27FC236}">
                <a16:creationId xmlns:a16="http://schemas.microsoft.com/office/drawing/2014/main" id="{09B0C4F8-BAEF-9F85-36AF-61571114C289}"/>
              </a:ext>
            </a:extLst>
          </p:cNvPr>
          <p:cNvSpPr/>
          <p:nvPr userDrawn="1"/>
        </p:nvSpPr>
        <p:spPr>
          <a:xfrm>
            <a:off x="7178184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Graphic 1">
            <a:extLst>
              <a:ext uri="{FF2B5EF4-FFF2-40B4-BE49-F238E27FC236}">
                <a16:creationId xmlns:a16="http://schemas.microsoft.com/office/drawing/2014/main" id="{7BD910A7-BABA-7A3D-D8F4-86E4164A077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30798" y="5830086"/>
            <a:ext cx="254093" cy="254093"/>
          </a:xfrm>
          <a:prstGeom prst="rect">
            <a:avLst/>
          </a:prstGeom>
        </p:spPr>
      </p:pic>
      <p:pic>
        <p:nvPicPr>
          <p:cNvPr id="33" name="Graphic 4">
            <a:extLst>
              <a:ext uri="{FF2B5EF4-FFF2-40B4-BE49-F238E27FC236}">
                <a16:creationId xmlns:a16="http://schemas.microsoft.com/office/drawing/2014/main" id="{BA90A78F-C045-0708-DBC7-9D43404E661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417930" y="5830085"/>
            <a:ext cx="254095" cy="254095"/>
          </a:xfrm>
          <a:prstGeom prst="rect">
            <a:avLst/>
          </a:prstGeom>
        </p:spPr>
      </p:pic>
      <p:pic>
        <p:nvPicPr>
          <p:cNvPr id="34" name="Graphic 5">
            <a:extLst>
              <a:ext uri="{FF2B5EF4-FFF2-40B4-BE49-F238E27FC236}">
                <a16:creationId xmlns:a16="http://schemas.microsoft.com/office/drawing/2014/main" id="{8F664CC1-B4BB-1A7F-8A10-666DEF417B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164483" y="5830084"/>
            <a:ext cx="254095" cy="254095"/>
          </a:xfrm>
          <a:prstGeom prst="rect">
            <a:avLst/>
          </a:prstGeom>
        </p:spPr>
      </p:pic>
      <p:pic>
        <p:nvPicPr>
          <p:cNvPr id="35" name="Graphic 6">
            <a:extLst>
              <a:ext uri="{FF2B5EF4-FFF2-40B4-BE49-F238E27FC236}">
                <a16:creationId xmlns:a16="http://schemas.microsoft.com/office/drawing/2014/main" id="{76A0270C-1ADA-9A95-5207-73BE373456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734867" y="5830084"/>
            <a:ext cx="254095" cy="254095"/>
          </a:xfrm>
          <a:prstGeom prst="rect">
            <a:avLst/>
          </a:prstGeom>
        </p:spPr>
      </p:pic>
      <p:pic>
        <p:nvPicPr>
          <p:cNvPr id="36" name="Graphic 7">
            <a:extLst>
              <a:ext uri="{FF2B5EF4-FFF2-40B4-BE49-F238E27FC236}">
                <a16:creationId xmlns:a16="http://schemas.microsoft.com/office/drawing/2014/main" id="{5A3500AF-32AA-56CC-0448-3B9C8EE737D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875236" y="5830086"/>
            <a:ext cx="254093" cy="2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sloganilla englanti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2A891BFC-A51E-55C5-2C7D-722E1289B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8971" y="2113351"/>
            <a:ext cx="1828213" cy="163706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18B1D6-8AB6-4EF6-A2E0-C8B13932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518149" y="2371725"/>
            <a:ext cx="4637087" cy="1739900"/>
          </a:xfrm>
          <a:prstGeom prst="rect">
            <a:avLst/>
          </a:prstGeom>
        </p:spPr>
        <p:txBody>
          <a:bodyPr vert="horz" wrap="square" lIns="46800" tIns="46800" rIns="46800" bIns="46800" rtlCol="0" anchor="ctr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FI" sz="4800" err="1">
                <a:latin typeface="+mj-lt"/>
              </a:rPr>
              <a:t>Elo is </a:t>
            </a:r>
            <a:br>
              <a:rPr lang="en-FI" sz="4800" err="1">
                <a:latin typeface="+mj-lt"/>
              </a:rPr>
            </a:br>
            <a:r>
              <a:rPr lang="en-FI" sz="4800" err="1">
                <a:latin typeface="+mj-lt"/>
              </a:rPr>
              <a:t>the future</a:t>
            </a:r>
          </a:p>
        </p:txBody>
      </p:sp>
      <p:sp>
        <p:nvSpPr>
          <p:cNvPr id="2" name="Rectangle 60">
            <a:hlinkClick r:id="rId3"/>
            <a:extLst>
              <a:ext uri="{FF2B5EF4-FFF2-40B4-BE49-F238E27FC236}">
                <a16:creationId xmlns:a16="http://schemas.microsoft.com/office/drawing/2014/main" id="{0B8894CB-675D-5CCC-3AD0-6D233553D312}"/>
              </a:ext>
            </a:extLst>
          </p:cNvPr>
          <p:cNvSpPr/>
          <p:nvPr userDrawn="1"/>
        </p:nvSpPr>
        <p:spPr>
          <a:xfrm>
            <a:off x="3698849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 61">
            <a:hlinkClick r:id="rId4"/>
            <a:extLst>
              <a:ext uri="{FF2B5EF4-FFF2-40B4-BE49-F238E27FC236}">
                <a16:creationId xmlns:a16="http://schemas.microsoft.com/office/drawing/2014/main" id="{73A3463D-948A-BF06-5A90-BB9EADF293FD}"/>
              </a:ext>
            </a:extLst>
          </p:cNvPr>
          <p:cNvSpPr/>
          <p:nvPr userDrawn="1"/>
        </p:nvSpPr>
        <p:spPr>
          <a:xfrm>
            <a:off x="5401371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kstiruutu 17">
            <a:hlinkClick r:id="rId3"/>
            <a:extLst>
              <a:ext uri="{FF2B5EF4-FFF2-40B4-BE49-F238E27FC236}">
                <a16:creationId xmlns:a16="http://schemas.microsoft.com/office/drawing/2014/main" id="{C637048F-2F43-C2A8-6347-625E75F9D50E}"/>
              </a:ext>
            </a:extLst>
          </p:cNvPr>
          <p:cNvSpPr txBox="1"/>
          <p:nvPr userDrawn="1"/>
        </p:nvSpPr>
        <p:spPr>
          <a:xfrm>
            <a:off x="4001369" y="5880189"/>
            <a:ext cx="1167771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Työeläkeyhtiö Elo</a:t>
            </a:r>
          </a:p>
        </p:txBody>
      </p:sp>
      <p:sp>
        <p:nvSpPr>
          <p:cNvPr id="24" name="Tekstiruutu 17">
            <a:hlinkClick r:id="rId3"/>
            <a:extLst>
              <a:ext uri="{FF2B5EF4-FFF2-40B4-BE49-F238E27FC236}">
                <a16:creationId xmlns:a16="http://schemas.microsoft.com/office/drawing/2014/main" id="{8A2EDBC0-6321-9513-A0EB-AE72DD61316B}"/>
              </a:ext>
            </a:extLst>
          </p:cNvPr>
          <p:cNvSpPr txBox="1"/>
          <p:nvPr userDrawn="1"/>
        </p:nvSpPr>
        <p:spPr>
          <a:xfrm>
            <a:off x="5672024" y="5883354"/>
            <a:ext cx="1309803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@elo_tyoelakeyhtio</a:t>
            </a:r>
          </a:p>
        </p:txBody>
      </p:sp>
      <p:sp>
        <p:nvSpPr>
          <p:cNvPr id="25" name="Tekstiruutu 17">
            <a:hlinkClick r:id="rId3"/>
            <a:extLst>
              <a:ext uri="{FF2B5EF4-FFF2-40B4-BE49-F238E27FC236}">
                <a16:creationId xmlns:a16="http://schemas.microsoft.com/office/drawing/2014/main" id="{AA284F92-5C1A-1B0C-FC87-86C92571C3B9}"/>
              </a:ext>
            </a:extLst>
          </p:cNvPr>
          <p:cNvSpPr txBox="1"/>
          <p:nvPr userDrawn="1"/>
        </p:nvSpPr>
        <p:spPr>
          <a:xfrm>
            <a:off x="7418578" y="5878956"/>
            <a:ext cx="1305406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 err="1">
                <a:solidFill>
                  <a:schemeClr val="tx1"/>
                </a:solidFill>
                <a:latin typeface="Work Sans" pitchFamily="2" charset="77"/>
              </a:rPr>
              <a:t>elo_tyoelakeyhtio</a:t>
            </a:r>
            <a:endParaRPr lang="fi-FI" sz="1000">
              <a:solidFill>
                <a:schemeClr val="tx1"/>
              </a:solidFill>
              <a:latin typeface="Work Sans" pitchFamily="2" charset="77"/>
            </a:endParaRPr>
          </a:p>
        </p:txBody>
      </p:sp>
      <p:sp>
        <p:nvSpPr>
          <p:cNvPr id="27" name="Tekstiruutu 17">
            <a:hlinkClick r:id="rId3"/>
            <a:extLst>
              <a:ext uri="{FF2B5EF4-FFF2-40B4-BE49-F238E27FC236}">
                <a16:creationId xmlns:a16="http://schemas.microsoft.com/office/drawing/2014/main" id="{5EFA1508-4D78-5962-314D-F195B3024AAD}"/>
              </a:ext>
            </a:extLst>
          </p:cNvPr>
          <p:cNvSpPr txBox="1"/>
          <p:nvPr userDrawn="1"/>
        </p:nvSpPr>
        <p:spPr>
          <a:xfrm>
            <a:off x="8988962" y="5880189"/>
            <a:ext cx="1236541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@tyoelakeyhtioelo</a:t>
            </a:r>
          </a:p>
        </p:txBody>
      </p:sp>
      <p:sp>
        <p:nvSpPr>
          <p:cNvPr id="28" name="Tekstiruutu 17">
            <a:hlinkClick r:id="rId3"/>
            <a:extLst>
              <a:ext uri="{FF2B5EF4-FFF2-40B4-BE49-F238E27FC236}">
                <a16:creationId xmlns:a16="http://schemas.microsoft.com/office/drawing/2014/main" id="{A067934C-D8A5-6C16-74BE-75EB3DC04B51}"/>
              </a:ext>
            </a:extLst>
          </p:cNvPr>
          <p:cNvSpPr txBox="1"/>
          <p:nvPr userDrawn="1"/>
        </p:nvSpPr>
        <p:spPr>
          <a:xfrm>
            <a:off x="3134435" y="5896774"/>
            <a:ext cx="381996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elo.fi</a:t>
            </a:r>
          </a:p>
        </p:txBody>
      </p:sp>
      <p:sp>
        <p:nvSpPr>
          <p:cNvPr id="29" name="Rectangle 57">
            <a:hlinkClick r:id="rId5"/>
            <a:extLst>
              <a:ext uri="{FF2B5EF4-FFF2-40B4-BE49-F238E27FC236}">
                <a16:creationId xmlns:a16="http://schemas.microsoft.com/office/drawing/2014/main" id="{2A324157-321D-91B5-8A75-26F804536A73}"/>
              </a:ext>
            </a:extLst>
          </p:cNvPr>
          <p:cNvSpPr/>
          <p:nvPr userDrawn="1"/>
        </p:nvSpPr>
        <p:spPr>
          <a:xfrm>
            <a:off x="8730470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Rectangle 58">
            <a:hlinkClick r:id="rId6"/>
            <a:extLst>
              <a:ext uri="{FF2B5EF4-FFF2-40B4-BE49-F238E27FC236}">
                <a16:creationId xmlns:a16="http://schemas.microsoft.com/office/drawing/2014/main" id="{111F81B6-11B7-857A-3811-F0F2B76B7173}"/>
              </a:ext>
            </a:extLst>
          </p:cNvPr>
          <p:cNvSpPr/>
          <p:nvPr userDrawn="1"/>
        </p:nvSpPr>
        <p:spPr>
          <a:xfrm>
            <a:off x="2839707" y="5830084"/>
            <a:ext cx="724038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Rectangle 62">
            <a:hlinkClick r:id="rId7"/>
            <a:extLst>
              <a:ext uri="{FF2B5EF4-FFF2-40B4-BE49-F238E27FC236}">
                <a16:creationId xmlns:a16="http://schemas.microsoft.com/office/drawing/2014/main" id="{5A4C64AA-C8C4-C44E-17B9-B2AD94671BE2}"/>
              </a:ext>
            </a:extLst>
          </p:cNvPr>
          <p:cNvSpPr/>
          <p:nvPr userDrawn="1"/>
        </p:nvSpPr>
        <p:spPr>
          <a:xfrm>
            <a:off x="7178184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Graphic 1">
            <a:extLst>
              <a:ext uri="{FF2B5EF4-FFF2-40B4-BE49-F238E27FC236}">
                <a16:creationId xmlns:a16="http://schemas.microsoft.com/office/drawing/2014/main" id="{049929B3-6F2E-EA29-1650-644A76B050C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30798" y="5830086"/>
            <a:ext cx="254093" cy="254093"/>
          </a:xfrm>
          <a:prstGeom prst="rect">
            <a:avLst/>
          </a:prstGeom>
        </p:spPr>
      </p:pic>
      <p:pic>
        <p:nvPicPr>
          <p:cNvPr id="33" name="Graphic 4">
            <a:extLst>
              <a:ext uri="{FF2B5EF4-FFF2-40B4-BE49-F238E27FC236}">
                <a16:creationId xmlns:a16="http://schemas.microsoft.com/office/drawing/2014/main" id="{1E8876E7-F4E3-16EF-892A-1795B572273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417930" y="5830085"/>
            <a:ext cx="254095" cy="254095"/>
          </a:xfrm>
          <a:prstGeom prst="rect">
            <a:avLst/>
          </a:prstGeom>
        </p:spPr>
      </p:pic>
      <p:pic>
        <p:nvPicPr>
          <p:cNvPr id="34" name="Graphic 5">
            <a:extLst>
              <a:ext uri="{FF2B5EF4-FFF2-40B4-BE49-F238E27FC236}">
                <a16:creationId xmlns:a16="http://schemas.microsoft.com/office/drawing/2014/main" id="{7AF58DF4-1A90-89D5-A0B1-48DE9D6DE0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164483" y="5830084"/>
            <a:ext cx="254095" cy="254095"/>
          </a:xfrm>
          <a:prstGeom prst="rect">
            <a:avLst/>
          </a:prstGeom>
        </p:spPr>
      </p:pic>
      <p:pic>
        <p:nvPicPr>
          <p:cNvPr id="35" name="Graphic 6">
            <a:extLst>
              <a:ext uri="{FF2B5EF4-FFF2-40B4-BE49-F238E27FC236}">
                <a16:creationId xmlns:a16="http://schemas.microsoft.com/office/drawing/2014/main" id="{0A9A57EE-7CC3-5308-9E03-B6CCA617822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734867" y="5830084"/>
            <a:ext cx="254095" cy="254095"/>
          </a:xfrm>
          <a:prstGeom prst="rect">
            <a:avLst/>
          </a:prstGeom>
        </p:spPr>
      </p:pic>
      <p:pic>
        <p:nvPicPr>
          <p:cNvPr id="36" name="Graphic 7">
            <a:extLst>
              <a:ext uri="{FF2B5EF4-FFF2-40B4-BE49-F238E27FC236}">
                <a16:creationId xmlns:a16="http://schemas.microsoft.com/office/drawing/2014/main" id="{6FE3A941-448D-D534-AAC2-CD485F1543D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875236" y="5830086"/>
            <a:ext cx="254093" cy="2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sloganilla ruotsi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2A891BFC-A51E-55C5-2C7D-722E1289B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8971" y="2104102"/>
            <a:ext cx="1828213" cy="16555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18B1D6-8AB6-4EF6-A2E0-C8B13932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518149" y="2371725"/>
            <a:ext cx="4637087" cy="1739900"/>
          </a:xfrm>
          <a:prstGeom prst="rect">
            <a:avLst/>
          </a:prstGeom>
        </p:spPr>
        <p:txBody>
          <a:bodyPr vert="horz" wrap="square" lIns="46800" tIns="46800" rIns="46800" bIns="46800" rtlCol="0" anchor="ctr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FI" sz="4800" err="1">
                <a:latin typeface="+mj-lt"/>
              </a:rPr>
              <a:t>Framtiden finns hos Elo</a:t>
            </a:r>
          </a:p>
        </p:txBody>
      </p:sp>
      <p:sp>
        <p:nvSpPr>
          <p:cNvPr id="2" name="Rectangle 60">
            <a:hlinkClick r:id="rId3"/>
            <a:extLst>
              <a:ext uri="{FF2B5EF4-FFF2-40B4-BE49-F238E27FC236}">
                <a16:creationId xmlns:a16="http://schemas.microsoft.com/office/drawing/2014/main" id="{5AE443DF-6BC4-4AF8-42C0-A2BA6165015E}"/>
              </a:ext>
            </a:extLst>
          </p:cNvPr>
          <p:cNvSpPr/>
          <p:nvPr userDrawn="1"/>
        </p:nvSpPr>
        <p:spPr>
          <a:xfrm>
            <a:off x="3698849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 61">
            <a:hlinkClick r:id="rId4"/>
            <a:extLst>
              <a:ext uri="{FF2B5EF4-FFF2-40B4-BE49-F238E27FC236}">
                <a16:creationId xmlns:a16="http://schemas.microsoft.com/office/drawing/2014/main" id="{FD8A3419-ED28-5E45-05E8-47526D604B7D}"/>
              </a:ext>
            </a:extLst>
          </p:cNvPr>
          <p:cNvSpPr/>
          <p:nvPr userDrawn="1"/>
        </p:nvSpPr>
        <p:spPr>
          <a:xfrm>
            <a:off x="5401371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kstiruutu 17">
            <a:hlinkClick r:id="rId3"/>
            <a:extLst>
              <a:ext uri="{FF2B5EF4-FFF2-40B4-BE49-F238E27FC236}">
                <a16:creationId xmlns:a16="http://schemas.microsoft.com/office/drawing/2014/main" id="{79AFCCF8-F42C-2408-3C2C-AF9C90CD20C6}"/>
              </a:ext>
            </a:extLst>
          </p:cNvPr>
          <p:cNvSpPr txBox="1"/>
          <p:nvPr userDrawn="1"/>
        </p:nvSpPr>
        <p:spPr>
          <a:xfrm>
            <a:off x="4001369" y="5880189"/>
            <a:ext cx="1167771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Työeläkeyhtiö Elo</a:t>
            </a:r>
          </a:p>
        </p:txBody>
      </p:sp>
      <p:sp>
        <p:nvSpPr>
          <p:cNvPr id="24" name="Tekstiruutu 17">
            <a:hlinkClick r:id="rId3"/>
            <a:extLst>
              <a:ext uri="{FF2B5EF4-FFF2-40B4-BE49-F238E27FC236}">
                <a16:creationId xmlns:a16="http://schemas.microsoft.com/office/drawing/2014/main" id="{521C8BF7-9833-CEA3-AD67-821B8E8A70AC}"/>
              </a:ext>
            </a:extLst>
          </p:cNvPr>
          <p:cNvSpPr txBox="1"/>
          <p:nvPr userDrawn="1"/>
        </p:nvSpPr>
        <p:spPr>
          <a:xfrm>
            <a:off x="5672024" y="5883354"/>
            <a:ext cx="1309803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@elo_tyoelakeyhtio</a:t>
            </a:r>
          </a:p>
        </p:txBody>
      </p:sp>
      <p:sp>
        <p:nvSpPr>
          <p:cNvPr id="25" name="Tekstiruutu 17">
            <a:hlinkClick r:id="rId3"/>
            <a:extLst>
              <a:ext uri="{FF2B5EF4-FFF2-40B4-BE49-F238E27FC236}">
                <a16:creationId xmlns:a16="http://schemas.microsoft.com/office/drawing/2014/main" id="{D4E373F2-BCEE-E256-2E95-34DD287C7DD6}"/>
              </a:ext>
            </a:extLst>
          </p:cNvPr>
          <p:cNvSpPr txBox="1"/>
          <p:nvPr userDrawn="1"/>
        </p:nvSpPr>
        <p:spPr>
          <a:xfrm>
            <a:off x="7418578" y="5878956"/>
            <a:ext cx="1305406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 err="1">
                <a:solidFill>
                  <a:schemeClr val="tx1"/>
                </a:solidFill>
                <a:latin typeface="Work Sans" pitchFamily="2" charset="77"/>
              </a:rPr>
              <a:t>elo_tyoelakeyhtio</a:t>
            </a:r>
            <a:endParaRPr lang="fi-FI" sz="1000">
              <a:solidFill>
                <a:schemeClr val="tx1"/>
              </a:solidFill>
              <a:latin typeface="Work Sans" pitchFamily="2" charset="77"/>
            </a:endParaRPr>
          </a:p>
        </p:txBody>
      </p:sp>
      <p:sp>
        <p:nvSpPr>
          <p:cNvPr id="27" name="Tekstiruutu 17">
            <a:hlinkClick r:id="rId3"/>
            <a:extLst>
              <a:ext uri="{FF2B5EF4-FFF2-40B4-BE49-F238E27FC236}">
                <a16:creationId xmlns:a16="http://schemas.microsoft.com/office/drawing/2014/main" id="{EDE354B0-3BAA-2382-5B2B-34C443341C81}"/>
              </a:ext>
            </a:extLst>
          </p:cNvPr>
          <p:cNvSpPr txBox="1"/>
          <p:nvPr userDrawn="1"/>
        </p:nvSpPr>
        <p:spPr>
          <a:xfrm>
            <a:off x="8988962" y="5880189"/>
            <a:ext cx="1236541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@tyoelakeyhtioelo</a:t>
            </a:r>
          </a:p>
        </p:txBody>
      </p:sp>
      <p:sp>
        <p:nvSpPr>
          <p:cNvPr id="28" name="Tekstiruutu 17">
            <a:hlinkClick r:id="rId3"/>
            <a:extLst>
              <a:ext uri="{FF2B5EF4-FFF2-40B4-BE49-F238E27FC236}">
                <a16:creationId xmlns:a16="http://schemas.microsoft.com/office/drawing/2014/main" id="{80C2CCB3-D6F0-D8FC-9250-D818DE861ACA}"/>
              </a:ext>
            </a:extLst>
          </p:cNvPr>
          <p:cNvSpPr txBox="1"/>
          <p:nvPr userDrawn="1"/>
        </p:nvSpPr>
        <p:spPr>
          <a:xfrm>
            <a:off x="3134435" y="5896774"/>
            <a:ext cx="381996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elo.fi</a:t>
            </a:r>
          </a:p>
        </p:txBody>
      </p:sp>
      <p:sp>
        <p:nvSpPr>
          <p:cNvPr id="29" name="Rectangle 57">
            <a:hlinkClick r:id="rId5"/>
            <a:extLst>
              <a:ext uri="{FF2B5EF4-FFF2-40B4-BE49-F238E27FC236}">
                <a16:creationId xmlns:a16="http://schemas.microsoft.com/office/drawing/2014/main" id="{EA364C20-3992-D483-CD0E-201A3A66666D}"/>
              </a:ext>
            </a:extLst>
          </p:cNvPr>
          <p:cNvSpPr/>
          <p:nvPr userDrawn="1"/>
        </p:nvSpPr>
        <p:spPr>
          <a:xfrm>
            <a:off x="8730470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Rectangle 58">
            <a:hlinkClick r:id="rId6"/>
            <a:extLst>
              <a:ext uri="{FF2B5EF4-FFF2-40B4-BE49-F238E27FC236}">
                <a16:creationId xmlns:a16="http://schemas.microsoft.com/office/drawing/2014/main" id="{B178B710-FF5F-1CD9-6828-29AABB1AAA01}"/>
              </a:ext>
            </a:extLst>
          </p:cNvPr>
          <p:cNvSpPr/>
          <p:nvPr userDrawn="1"/>
        </p:nvSpPr>
        <p:spPr>
          <a:xfrm>
            <a:off x="2839707" y="5830084"/>
            <a:ext cx="724038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Rectangle 62">
            <a:hlinkClick r:id="rId7"/>
            <a:extLst>
              <a:ext uri="{FF2B5EF4-FFF2-40B4-BE49-F238E27FC236}">
                <a16:creationId xmlns:a16="http://schemas.microsoft.com/office/drawing/2014/main" id="{8C5990C0-8107-DF62-5BAB-E21A986A9D41}"/>
              </a:ext>
            </a:extLst>
          </p:cNvPr>
          <p:cNvSpPr/>
          <p:nvPr userDrawn="1"/>
        </p:nvSpPr>
        <p:spPr>
          <a:xfrm>
            <a:off x="7178184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Graphic 1">
            <a:extLst>
              <a:ext uri="{FF2B5EF4-FFF2-40B4-BE49-F238E27FC236}">
                <a16:creationId xmlns:a16="http://schemas.microsoft.com/office/drawing/2014/main" id="{DE3E91A9-A567-0DC0-5377-61B9B14388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30798" y="5830086"/>
            <a:ext cx="254093" cy="254093"/>
          </a:xfrm>
          <a:prstGeom prst="rect">
            <a:avLst/>
          </a:prstGeom>
        </p:spPr>
      </p:pic>
      <p:pic>
        <p:nvPicPr>
          <p:cNvPr id="33" name="Graphic 4">
            <a:extLst>
              <a:ext uri="{FF2B5EF4-FFF2-40B4-BE49-F238E27FC236}">
                <a16:creationId xmlns:a16="http://schemas.microsoft.com/office/drawing/2014/main" id="{FA73A00F-03E6-5DD4-9767-1AF2B814C9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417930" y="5830085"/>
            <a:ext cx="254095" cy="254095"/>
          </a:xfrm>
          <a:prstGeom prst="rect">
            <a:avLst/>
          </a:prstGeom>
        </p:spPr>
      </p:pic>
      <p:pic>
        <p:nvPicPr>
          <p:cNvPr id="34" name="Graphic 5">
            <a:extLst>
              <a:ext uri="{FF2B5EF4-FFF2-40B4-BE49-F238E27FC236}">
                <a16:creationId xmlns:a16="http://schemas.microsoft.com/office/drawing/2014/main" id="{9BBCA06C-D78A-EF61-E7C8-A5AB7FECA42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164483" y="5830084"/>
            <a:ext cx="254095" cy="254095"/>
          </a:xfrm>
          <a:prstGeom prst="rect">
            <a:avLst/>
          </a:prstGeom>
        </p:spPr>
      </p:pic>
      <p:pic>
        <p:nvPicPr>
          <p:cNvPr id="35" name="Graphic 6">
            <a:extLst>
              <a:ext uri="{FF2B5EF4-FFF2-40B4-BE49-F238E27FC236}">
                <a16:creationId xmlns:a16="http://schemas.microsoft.com/office/drawing/2014/main" id="{9206F831-5520-A0E2-1258-757078481BC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734867" y="5830084"/>
            <a:ext cx="254095" cy="254095"/>
          </a:xfrm>
          <a:prstGeom prst="rect">
            <a:avLst/>
          </a:prstGeom>
        </p:spPr>
      </p:pic>
      <p:pic>
        <p:nvPicPr>
          <p:cNvPr id="36" name="Graphic 7">
            <a:extLst>
              <a:ext uri="{FF2B5EF4-FFF2-40B4-BE49-F238E27FC236}">
                <a16:creationId xmlns:a16="http://schemas.microsoft.com/office/drawing/2014/main" id="{CF63C98B-0FF2-2AFB-FDC3-0BE874E682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875236" y="5830086"/>
            <a:ext cx="254093" cy="2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0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1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7900" y="2371095"/>
            <a:ext cx="4637988" cy="1741286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Lisää otsikko tähän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A891BFC-A51E-55C5-2C7D-722E1289B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08971" y="2100879"/>
            <a:ext cx="1828213" cy="1662011"/>
          </a:xfrm>
          <a:prstGeom prst="rect">
            <a:avLst/>
          </a:prstGeom>
        </p:spPr>
      </p:pic>
      <p:sp>
        <p:nvSpPr>
          <p:cNvPr id="11" name="Rectangle 60">
            <a:hlinkClick r:id="rId4"/>
            <a:extLst>
              <a:ext uri="{FF2B5EF4-FFF2-40B4-BE49-F238E27FC236}">
                <a16:creationId xmlns:a16="http://schemas.microsoft.com/office/drawing/2014/main" id="{752CA809-2281-CD1C-4DAE-2A3565471059}"/>
              </a:ext>
            </a:extLst>
          </p:cNvPr>
          <p:cNvSpPr/>
          <p:nvPr userDrawn="1"/>
        </p:nvSpPr>
        <p:spPr>
          <a:xfrm>
            <a:off x="3698849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61">
            <a:hlinkClick r:id="rId5"/>
            <a:extLst>
              <a:ext uri="{FF2B5EF4-FFF2-40B4-BE49-F238E27FC236}">
                <a16:creationId xmlns:a16="http://schemas.microsoft.com/office/drawing/2014/main" id="{A400FCF3-146A-CD79-4111-788A6BB112A5}"/>
              </a:ext>
            </a:extLst>
          </p:cNvPr>
          <p:cNvSpPr/>
          <p:nvPr userDrawn="1"/>
        </p:nvSpPr>
        <p:spPr>
          <a:xfrm>
            <a:off x="5401371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kstiruutu 17">
            <a:hlinkClick r:id="rId4"/>
            <a:extLst>
              <a:ext uri="{FF2B5EF4-FFF2-40B4-BE49-F238E27FC236}">
                <a16:creationId xmlns:a16="http://schemas.microsoft.com/office/drawing/2014/main" id="{C7829272-1C8A-8E5D-18AA-80515BF1FC3E}"/>
              </a:ext>
            </a:extLst>
          </p:cNvPr>
          <p:cNvSpPr txBox="1"/>
          <p:nvPr userDrawn="1"/>
        </p:nvSpPr>
        <p:spPr>
          <a:xfrm>
            <a:off x="4001369" y="5880189"/>
            <a:ext cx="1167771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Työeläkeyhtiö Elo</a:t>
            </a:r>
          </a:p>
        </p:txBody>
      </p:sp>
      <p:sp>
        <p:nvSpPr>
          <p:cNvPr id="14" name="Tekstiruutu 17">
            <a:hlinkClick r:id="rId4"/>
            <a:extLst>
              <a:ext uri="{FF2B5EF4-FFF2-40B4-BE49-F238E27FC236}">
                <a16:creationId xmlns:a16="http://schemas.microsoft.com/office/drawing/2014/main" id="{222502D6-ACD4-8CEF-B98B-DFDFF7D89ECC}"/>
              </a:ext>
            </a:extLst>
          </p:cNvPr>
          <p:cNvSpPr txBox="1"/>
          <p:nvPr userDrawn="1"/>
        </p:nvSpPr>
        <p:spPr>
          <a:xfrm>
            <a:off x="5672024" y="5883354"/>
            <a:ext cx="1309803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@elo_tyoelakeyhtio</a:t>
            </a:r>
          </a:p>
        </p:txBody>
      </p:sp>
      <p:sp>
        <p:nvSpPr>
          <p:cNvPr id="15" name="Tekstiruutu 17">
            <a:hlinkClick r:id="rId4"/>
            <a:extLst>
              <a:ext uri="{FF2B5EF4-FFF2-40B4-BE49-F238E27FC236}">
                <a16:creationId xmlns:a16="http://schemas.microsoft.com/office/drawing/2014/main" id="{CC8018C5-6915-283E-13D3-5BF8E9B31B81}"/>
              </a:ext>
            </a:extLst>
          </p:cNvPr>
          <p:cNvSpPr txBox="1"/>
          <p:nvPr userDrawn="1"/>
        </p:nvSpPr>
        <p:spPr>
          <a:xfrm>
            <a:off x="7418578" y="5878956"/>
            <a:ext cx="1305406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 err="1">
                <a:solidFill>
                  <a:schemeClr val="tx1"/>
                </a:solidFill>
                <a:latin typeface="Work Sans" pitchFamily="2" charset="77"/>
              </a:rPr>
              <a:t>elo_tyoelakeyhtio</a:t>
            </a:r>
            <a:endParaRPr lang="fi-FI" sz="1000">
              <a:solidFill>
                <a:schemeClr val="tx1"/>
              </a:solidFill>
              <a:latin typeface="Work Sans" pitchFamily="2" charset="77"/>
            </a:endParaRPr>
          </a:p>
        </p:txBody>
      </p:sp>
      <p:sp>
        <p:nvSpPr>
          <p:cNvPr id="16" name="Tekstiruutu 17">
            <a:hlinkClick r:id="rId4"/>
            <a:extLst>
              <a:ext uri="{FF2B5EF4-FFF2-40B4-BE49-F238E27FC236}">
                <a16:creationId xmlns:a16="http://schemas.microsoft.com/office/drawing/2014/main" id="{C6F5FDEB-A529-FD32-AA38-2858779EE578}"/>
              </a:ext>
            </a:extLst>
          </p:cNvPr>
          <p:cNvSpPr txBox="1"/>
          <p:nvPr userDrawn="1"/>
        </p:nvSpPr>
        <p:spPr>
          <a:xfrm>
            <a:off x="8988962" y="5880189"/>
            <a:ext cx="1236541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@tyoelakeyhtioelo</a:t>
            </a:r>
          </a:p>
        </p:txBody>
      </p:sp>
      <p:sp>
        <p:nvSpPr>
          <p:cNvPr id="28" name="Tekstiruutu 17">
            <a:hlinkClick r:id="rId4"/>
            <a:extLst>
              <a:ext uri="{FF2B5EF4-FFF2-40B4-BE49-F238E27FC236}">
                <a16:creationId xmlns:a16="http://schemas.microsoft.com/office/drawing/2014/main" id="{05BF4259-0973-469E-5941-BB711DE5F82D}"/>
              </a:ext>
            </a:extLst>
          </p:cNvPr>
          <p:cNvSpPr txBox="1"/>
          <p:nvPr userDrawn="1"/>
        </p:nvSpPr>
        <p:spPr>
          <a:xfrm>
            <a:off x="3134435" y="5896774"/>
            <a:ext cx="381996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tx1"/>
                </a:solidFill>
                <a:latin typeface="Work Sans" pitchFamily="2" charset="77"/>
              </a:rPr>
              <a:t>elo.fi</a:t>
            </a:r>
          </a:p>
        </p:txBody>
      </p:sp>
      <p:sp>
        <p:nvSpPr>
          <p:cNvPr id="29" name="Rectangle 57">
            <a:hlinkClick r:id="rId6"/>
            <a:extLst>
              <a:ext uri="{FF2B5EF4-FFF2-40B4-BE49-F238E27FC236}">
                <a16:creationId xmlns:a16="http://schemas.microsoft.com/office/drawing/2014/main" id="{B95F715D-5BF5-951C-1283-A9F5DDAB423D}"/>
              </a:ext>
            </a:extLst>
          </p:cNvPr>
          <p:cNvSpPr/>
          <p:nvPr userDrawn="1"/>
        </p:nvSpPr>
        <p:spPr>
          <a:xfrm>
            <a:off x="8730470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Rectangle 58">
            <a:hlinkClick r:id="rId7"/>
            <a:extLst>
              <a:ext uri="{FF2B5EF4-FFF2-40B4-BE49-F238E27FC236}">
                <a16:creationId xmlns:a16="http://schemas.microsoft.com/office/drawing/2014/main" id="{075100B3-9012-FED4-1589-88206F586972}"/>
              </a:ext>
            </a:extLst>
          </p:cNvPr>
          <p:cNvSpPr/>
          <p:nvPr userDrawn="1"/>
        </p:nvSpPr>
        <p:spPr>
          <a:xfrm>
            <a:off x="2839707" y="5830084"/>
            <a:ext cx="724038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Rectangle 62">
            <a:hlinkClick r:id="rId8"/>
            <a:extLst>
              <a:ext uri="{FF2B5EF4-FFF2-40B4-BE49-F238E27FC236}">
                <a16:creationId xmlns:a16="http://schemas.microsoft.com/office/drawing/2014/main" id="{7302C8D0-D541-2A3F-0356-8599C6428EC1}"/>
              </a:ext>
            </a:extLst>
          </p:cNvPr>
          <p:cNvSpPr/>
          <p:nvPr userDrawn="1"/>
        </p:nvSpPr>
        <p:spPr>
          <a:xfrm>
            <a:off x="7178184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Graphic 1">
            <a:extLst>
              <a:ext uri="{FF2B5EF4-FFF2-40B4-BE49-F238E27FC236}">
                <a16:creationId xmlns:a16="http://schemas.microsoft.com/office/drawing/2014/main" id="{500D0478-F4B4-ECB9-B361-CC2E7A5D98E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30798" y="5830086"/>
            <a:ext cx="254093" cy="254093"/>
          </a:xfrm>
          <a:prstGeom prst="rect">
            <a:avLst/>
          </a:prstGeom>
        </p:spPr>
      </p:pic>
      <p:pic>
        <p:nvPicPr>
          <p:cNvPr id="33" name="Graphic 4">
            <a:extLst>
              <a:ext uri="{FF2B5EF4-FFF2-40B4-BE49-F238E27FC236}">
                <a16:creationId xmlns:a16="http://schemas.microsoft.com/office/drawing/2014/main" id="{EDE7EBEE-EED2-AA02-F6B9-CCD6E48E174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417930" y="5830085"/>
            <a:ext cx="254095" cy="254095"/>
          </a:xfrm>
          <a:prstGeom prst="rect">
            <a:avLst/>
          </a:prstGeom>
        </p:spPr>
      </p:pic>
      <p:pic>
        <p:nvPicPr>
          <p:cNvPr id="34" name="Graphic 5">
            <a:extLst>
              <a:ext uri="{FF2B5EF4-FFF2-40B4-BE49-F238E27FC236}">
                <a16:creationId xmlns:a16="http://schemas.microsoft.com/office/drawing/2014/main" id="{93340B33-F806-9CDE-505C-73223D9E32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164483" y="5830084"/>
            <a:ext cx="254095" cy="254095"/>
          </a:xfrm>
          <a:prstGeom prst="rect">
            <a:avLst/>
          </a:prstGeom>
        </p:spPr>
      </p:pic>
      <p:pic>
        <p:nvPicPr>
          <p:cNvPr id="35" name="Graphic 6">
            <a:extLst>
              <a:ext uri="{FF2B5EF4-FFF2-40B4-BE49-F238E27FC236}">
                <a16:creationId xmlns:a16="http://schemas.microsoft.com/office/drawing/2014/main" id="{9F434221-4ECF-3D55-42E3-50A5BB395D2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734867" y="5830084"/>
            <a:ext cx="254095" cy="254095"/>
          </a:xfrm>
          <a:prstGeom prst="rect">
            <a:avLst/>
          </a:prstGeom>
        </p:spPr>
      </p:pic>
      <p:pic>
        <p:nvPicPr>
          <p:cNvPr id="36" name="Graphic 7">
            <a:extLst>
              <a:ext uri="{FF2B5EF4-FFF2-40B4-BE49-F238E27FC236}">
                <a16:creationId xmlns:a16="http://schemas.microsoft.com/office/drawing/2014/main" id="{C42881C4-9A53-C3CC-9E33-DDD40F07A20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875236" y="5830086"/>
            <a:ext cx="254093" cy="2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2">
    <p:bg>
      <p:bgPr>
        <a:solidFill>
          <a:srgbClr val="6C66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hlinkClick r:id="rId2"/>
            <a:extLst>
              <a:ext uri="{FF2B5EF4-FFF2-40B4-BE49-F238E27FC236}">
                <a16:creationId xmlns:a16="http://schemas.microsoft.com/office/drawing/2014/main" id="{A305BB4C-E0D3-4C6E-3661-1E3A5E7EE76E}"/>
              </a:ext>
            </a:extLst>
          </p:cNvPr>
          <p:cNvSpPr/>
          <p:nvPr userDrawn="1"/>
        </p:nvSpPr>
        <p:spPr>
          <a:xfrm>
            <a:off x="3698849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Rectangle 61">
            <a:hlinkClick r:id="rId3"/>
            <a:extLst>
              <a:ext uri="{FF2B5EF4-FFF2-40B4-BE49-F238E27FC236}">
                <a16:creationId xmlns:a16="http://schemas.microsoft.com/office/drawing/2014/main" id="{5DE6A06F-4423-F275-035C-70E339261E45}"/>
              </a:ext>
            </a:extLst>
          </p:cNvPr>
          <p:cNvSpPr/>
          <p:nvPr userDrawn="1"/>
        </p:nvSpPr>
        <p:spPr>
          <a:xfrm>
            <a:off x="5401371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156147D1-E9CD-5CD4-5713-66CCDF1F9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08971" y="2100879"/>
            <a:ext cx="1828212" cy="1662010"/>
          </a:xfrm>
          <a:prstGeom prst="rect">
            <a:avLst/>
          </a:prstGeom>
        </p:spPr>
      </p:pic>
      <p:sp>
        <p:nvSpPr>
          <p:cNvPr id="41" name="Tekstiruutu 17">
            <a:hlinkClick r:id="rId2"/>
            <a:extLst>
              <a:ext uri="{FF2B5EF4-FFF2-40B4-BE49-F238E27FC236}">
                <a16:creationId xmlns:a16="http://schemas.microsoft.com/office/drawing/2014/main" id="{7A5938DD-A364-5506-AC9B-28DCC7FB69E1}"/>
              </a:ext>
            </a:extLst>
          </p:cNvPr>
          <p:cNvSpPr txBox="1"/>
          <p:nvPr userDrawn="1"/>
        </p:nvSpPr>
        <p:spPr>
          <a:xfrm>
            <a:off x="4001369" y="5880189"/>
            <a:ext cx="1167771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bg1"/>
                </a:solidFill>
                <a:latin typeface="Work Sans" pitchFamily="2" charset="77"/>
              </a:rPr>
              <a:t>Työeläkeyhtiö Elo</a:t>
            </a:r>
          </a:p>
        </p:txBody>
      </p:sp>
      <p:sp>
        <p:nvSpPr>
          <p:cNvPr id="42" name="Tekstiruutu 17">
            <a:hlinkClick r:id="rId2"/>
            <a:extLst>
              <a:ext uri="{FF2B5EF4-FFF2-40B4-BE49-F238E27FC236}">
                <a16:creationId xmlns:a16="http://schemas.microsoft.com/office/drawing/2014/main" id="{42CA59CF-3462-AEC2-2DE3-963AB98CC92A}"/>
              </a:ext>
            </a:extLst>
          </p:cNvPr>
          <p:cNvSpPr txBox="1"/>
          <p:nvPr userDrawn="1"/>
        </p:nvSpPr>
        <p:spPr>
          <a:xfrm>
            <a:off x="5672024" y="5883354"/>
            <a:ext cx="1309803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bg1"/>
                </a:solidFill>
                <a:latin typeface="Work Sans" pitchFamily="2" charset="77"/>
              </a:rPr>
              <a:t>@elo_tyoelakeyhtio</a:t>
            </a:r>
          </a:p>
        </p:txBody>
      </p:sp>
      <p:sp>
        <p:nvSpPr>
          <p:cNvPr id="43" name="Tekstiruutu 17">
            <a:hlinkClick r:id="rId2"/>
            <a:extLst>
              <a:ext uri="{FF2B5EF4-FFF2-40B4-BE49-F238E27FC236}">
                <a16:creationId xmlns:a16="http://schemas.microsoft.com/office/drawing/2014/main" id="{7AD7AE92-2BE2-7022-4146-348C8F0E6498}"/>
              </a:ext>
            </a:extLst>
          </p:cNvPr>
          <p:cNvSpPr txBox="1"/>
          <p:nvPr userDrawn="1"/>
        </p:nvSpPr>
        <p:spPr>
          <a:xfrm>
            <a:off x="7418578" y="5878956"/>
            <a:ext cx="1305406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 err="1">
                <a:solidFill>
                  <a:schemeClr val="bg1"/>
                </a:solidFill>
                <a:latin typeface="Work Sans" pitchFamily="2" charset="77"/>
              </a:rPr>
              <a:t>elo_tyoelakeyhtio</a:t>
            </a:r>
            <a:endParaRPr lang="fi-FI" sz="1000">
              <a:solidFill>
                <a:schemeClr val="bg1"/>
              </a:solidFill>
              <a:latin typeface="Work Sans" pitchFamily="2" charset="77"/>
            </a:endParaRPr>
          </a:p>
        </p:txBody>
      </p:sp>
      <p:sp>
        <p:nvSpPr>
          <p:cNvPr id="44" name="Tekstiruutu 17">
            <a:hlinkClick r:id="rId2"/>
            <a:extLst>
              <a:ext uri="{FF2B5EF4-FFF2-40B4-BE49-F238E27FC236}">
                <a16:creationId xmlns:a16="http://schemas.microsoft.com/office/drawing/2014/main" id="{0BC33477-2021-34F9-6384-A65E29583D76}"/>
              </a:ext>
            </a:extLst>
          </p:cNvPr>
          <p:cNvSpPr txBox="1"/>
          <p:nvPr userDrawn="1"/>
        </p:nvSpPr>
        <p:spPr>
          <a:xfrm>
            <a:off x="8988962" y="5880189"/>
            <a:ext cx="1236541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bg1"/>
                </a:solidFill>
                <a:latin typeface="Work Sans" pitchFamily="2" charset="77"/>
              </a:rPr>
              <a:t>@tyoelakeyhtioelo</a:t>
            </a:r>
          </a:p>
        </p:txBody>
      </p:sp>
      <p:sp>
        <p:nvSpPr>
          <p:cNvPr id="46" name="Tekstiruutu 17">
            <a:hlinkClick r:id="rId2"/>
            <a:extLst>
              <a:ext uri="{FF2B5EF4-FFF2-40B4-BE49-F238E27FC236}">
                <a16:creationId xmlns:a16="http://schemas.microsoft.com/office/drawing/2014/main" id="{323B33C8-E151-D144-23C5-E1A8C459820F}"/>
              </a:ext>
            </a:extLst>
          </p:cNvPr>
          <p:cNvSpPr txBox="1"/>
          <p:nvPr userDrawn="1"/>
        </p:nvSpPr>
        <p:spPr>
          <a:xfrm>
            <a:off x="3134435" y="5896774"/>
            <a:ext cx="381996" cy="153888"/>
          </a:xfrm>
          <a:prstGeom prst="roundRect">
            <a:avLst>
              <a:gd name="adj" fmla="val 0"/>
            </a:avLst>
          </a:prstGeom>
          <a:noFill/>
        </p:spPr>
        <p:txBody>
          <a:bodyPr vert="horz" wrap="square" lIns="72000" tIns="0" rIns="0" bIns="0" rtlCol="0" anchor="ctr" anchorCtr="0">
            <a:spAutoFit/>
          </a:bodyPr>
          <a:lstStyle/>
          <a:p>
            <a:r>
              <a:rPr lang="fi-FI" sz="1000">
                <a:solidFill>
                  <a:schemeClr val="bg1"/>
                </a:solidFill>
                <a:latin typeface="Work Sans" pitchFamily="2" charset="77"/>
              </a:rPr>
              <a:t>elo.fi</a:t>
            </a:r>
          </a:p>
        </p:txBody>
      </p:sp>
      <p:sp>
        <p:nvSpPr>
          <p:cNvPr id="58" name="Rectangle 57">
            <a:hlinkClick r:id="rId6"/>
            <a:extLst>
              <a:ext uri="{FF2B5EF4-FFF2-40B4-BE49-F238E27FC236}">
                <a16:creationId xmlns:a16="http://schemas.microsoft.com/office/drawing/2014/main" id="{E357F13A-0E0C-B6E2-A8EE-A0D254095031}"/>
              </a:ext>
            </a:extLst>
          </p:cNvPr>
          <p:cNvSpPr/>
          <p:nvPr userDrawn="1"/>
        </p:nvSpPr>
        <p:spPr>
          <a:xfrm>
            <a:off x="8730470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Rectangle 58">
            <a:hlinkClick r:id="rId7"/>
            <a:extLst>
              <a:ext uri="{FF2B5EF4-FFF2-40B4-BE49-F238E27FC236}">
                <a16:creationId xmlns:a16="http://schemas.microsoft.com/office/drawing/2014/main" id="{E2C95332-F641-5B88-BFC4-F013D18C0A69}"/>
              </a:ext>
            </a:extLst>
          </p:cNvPr>
          <p:cNvSpPr/>
          <p:nvPr userDrawn="1"/>
        </p:nvSpPr>
        <p:spPr>
          <a:xfrm>
            <a:off x="2839707" y="5830084"/>
            <a:ext cx="724038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Rectangle 62">
            <a:hlinkClick r:id="rId8"/>
            <a:extLst>
              <a:ext uri="{FF2B5EF4-FFF2-40B4-BE49-F238E27FC236}">
                <a16:creationId xmlns:a16="http://schemas.microsoft.com/office/drawing/2014/main" id="{83BB204B-BEA2-38FD-60DD-B3F72A2E39F5}"/>
              </a:ext>
            </a:extLst>
          </p:cNvPr>
          <p:cNvSpPr/>
          <p:nvPr userDrawn="1"/>
        </p:nvSpPr>
        <p:spPr>
          <a:xfrm>
            <a:off x="7178184" y="5830084"/>
            <a:ext cx="1400243" cy="2872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>
              <a:lnSpc>
                <a:spcPct val="80000"/>
              </a:lnSpc>
            </a:pPr>
            <a:endParaRPr lang="en-GB" sz="3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7DBFEE5A-CA80-A453-3FE4-0145D2EBC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7900" y="2371095"/>
            <a:ext cx="4637988" cy="174128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tähän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C3D4D3E-1638-56F0-B73F-109570E4E6E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30798" y="5830086"/>
            <a:ext cx="254093" cy="25409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75F84AE-7CAD-E2C5-36F0-13BAEF12B00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417930" y="5830085"/>
            <a:ext cx="254095" cy="25409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22E8E5D-84B3-4C4E-FB70-D8404498F96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164483" y="5830084"/>
            <a:ext cx="254095" cy="25409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E738DAF-923E-17A1-7017-B973A244885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734867" y="5830084"/>
            <a:ext cx="254095" cy="25409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F418F69-E49E-4BB0-FCA4-8C2F02A0D35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2875236" y="5830086"/>
            <a:ext cx="254093" cy="2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1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7631C2A-A1A7-7D32-2B8F-20D8670DD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214" b="30906"/>
          <a:stretch/>
        </p:blipFill>
        <p:spPr>
          <a:xfrm>
            <a:off x="0" y="2600326"/>
            <a:ext cx="3917466" cy="425767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F179ECC-BDFA-5F93-1B11-30E8F6CBC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99" y="2546538"/>
            <a:ext cx="11233151" cy="800100"/>
          </a:xfrm>
          <a:prstGeom prst="rect">
            <a:avLst/>
          </a:prstGeom>
        </p:spPr>
        <p:txBody>
          <a:bodyPr/>
          <a:lstStyle>
            <a:lvl1pPr algn="ctr">
              <a:defRPr sz="49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väliotsikko</a:t>
            </a:r>
            <a:endParaRPr lang="en-FI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17DBDB1-5745-8048-8DDD-5F087FD24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6" y="3570892"/>
            <a:ext cx="11221724" cy="360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kakkostason otsikko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56760CC-0C26-BAA5-8915-17621D901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97265" y="6338486"/>
            <a:ext cx="449290" cy="3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2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3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5F5D4F40-6F71-6AF7-C3BF-DC9791980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7900" y="2371095"/>
            <a:ext cx="4637988" cy="1741286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Lisää otsikko tähän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0E95B3B-9234-38F5-8289-D5F12B4FE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08971" y="2100879"/>
            <a:ext cx="1828213" cy="1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4">
    <p:bg>
      <p:bgPr>
        <a:solidFill>
          <a:srgbClr val="6C66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F6684D4-71AC-BC05-22BB-3D3639A28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08971" y="2100879"/>
            <a:ext cx="1828212" cy="1662010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12DDD6DC-3203-5478-6F57-A4EE9337A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7900" y="2371095"/>
            <a:ext cx="4637988" cy="174128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3922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5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C87A2A0-5E42-8EF9-67AB-80E4E57A1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25" t="3250" r="-20308" b="46131"/>
          <a:stretch/>
        </p:blipFill>
        <p:spPr>
          <a:xfrm flipH="1">
            <a:off x="1247226" y="0"/>
            <a:ext cx="10944773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2CAE5F2-6F25-6255-8251-C8ABB5C80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000" t="50000" r="-10925" b="430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67E0F6-69AA-55DC-4D03-27285C522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908971" y="2100879"/>
            <a:ext cx="1828213" cy="1662011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270D0A99-38AB-608E-C74E-0F1DE14B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7900" y="2371095"/>
            <a:ext cx="4637988" cy="1741286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Lisää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0245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6">
    <p:bg>
      <p:bgPr>
        <a:solidFill>
          <a:srgbClr val="6C66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F474BF1-6A50-A2FF-F499-D5F0E3474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525" t="3250" r="-20308" b="46131"/>
          <a:stretch/>
        </p:blipFill>
        <p:spPr>
          <a:xfrm flipH="1">
            <a:off x="1247226" y="0"/>
            <a:ext cx="10944773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03DCA8B-CBF2-48D6-49EE-211ACBEEF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000" t="50000" r="-10925" b="430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D1B245D-9DAA-E5A4-3BF5-C31EE8588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908971" y="2100879"/>
            <a:ext cx="1828212" cy="1662010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39697B8F-697D-7FFF-A5A0-B338E931D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7900" y="2371095"/>
            <a:ext cx="4637988" cy="174128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5435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5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violetti">
    <p:bg>
      <p:bgPr>
        <a:solidFill>
          <a:srgbClr val="A7A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8FBB544-1801-1F0D-9842-D65CF215D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97265" y="6338486"/>
            <a:ext cx="449290" cy="3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atio - 4 laatikko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165D76-AC9D-EEFF-AC4D-81E7D4BB0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  <a:endParaRPr lang="en-FI"/>
          </a:p>
        </p:txBody>
      </p:sp>
      <p:sp>
        <p:nvSpPr>
          <p:cNvPr id="5" name="Sisällön paikkamerkki 6">
            <a:extLst>
              <a:ext uri="{FF2B5EF4-FFF2-40B4-BE49-F238E27FC236}">
                <a16:creationId xmlns:a16="http://schemas.microsoft.com/office/drawing/2014/main" id="{F11F9C15-8D78-C575-B394-7AC918ED626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9425" y="1602374"/>
            <a:ext cx="2540866" cy="45735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5" name="Sisällön paikkamerkki 6">
            <a:extLst>
              <a:ext uri="{FF2B5EF4-FFF2-40B4-BE49-F238E27FC236}">
                <a16:creationId xmlns:a16="http://schemas.microsoft.com/office/drawing/2014/main" id="{8C8F49A0-F4E9-6D22-4813-2232A991DB8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76565" y="1602374"/>
            <a:ext cx="2540866" cy="45735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6" name="Sisällön paikkamerkki 6">
            <a:extLst>
              <a:ext uri="{FF2B5EF4-FFF2-40B4-BE49-F238E27FC236}">
                <a16:creationId xmlns:a16="http://schemas.microsoft.com/office/drawing/2014/main" id="{F2A41ABB-E10B-420D-FD07-47862B055AE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3704" y="1602374"/>
            <a:ext cx="2540866" cy="45735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7" name="Sisällön paikkamerkki 6">
            <a:extLst>
              <a:ext uri="{FF2B5EF4-FFF2-40B4-BE49-F238E27FC236}">
                <a16:creationId xmlns:a16="http://schemas.microsoft.com/office/drawing/2014/main" id="{B64FD484-D5AA-977F-DCA3-BE79458263B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70844" y="1602374"/>
            <a:ext cx="2540866" cy="45735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100"/>
            </a:lvl2pPr>
            <a:lvl3pPr>
              <a:lnSpc>
                <a:spcPct val="100000"/>
              </a:lnSpc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fi-FI" noProof="0"/>
              <a:t>Lisää ensimmäisen tason tekstiä tähän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5A50BD9-E28D-CC80-0134-B738C59FB5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3709" y="1216398"/>
            <a:ext cx="2540861" cy="3859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0ED72B9-4DFF-155B-CC37-FD2D4238F7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70849" y="1216398"/>
            <a:ext cx="2540861" cy="3859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8AC036-DD18-838E-7746-01183E7DA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7548" y="1467223"/>
            <a:ext cx="0" cy="4708738"/>
          </a:xfrm>
          <a:prstGeom prst="line">
            <a:avLst/>
          </a:prstGeom>
          <a:ln w="12700">
            <a:solidFill>
              <a:srgbClr val="6C6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8D6CF0-BB66-95F9-D0C8-2F8A42742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82309" y="1467223"/>
            <a:ext cx="0" cy="4708738"/>
          </a:xfrm>
          <a:prstGeom prst="line">
            <a:avLst/>
          </a:prstGeom>
          <a:ln w="12700">
            <a:solidFill>
              <a:srgbClr val="6C6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EE7838-91D4-601B-A900-01977140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87070" y="1467223"/>
            <a:ext cx="0" cy="4708738"/>
          </a:xfrm>
          <a:prstGeom prst="line">
            <a:avLst/>
          </a:prstGeom>
          <a:ln w="12700">
            <a:solidFill>
              <a:srgbClr val="6C6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926E5B5-940C-D727-021A-2CF3CA857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6" y="1216398"/>
            <a:ext cx="2540861" cy="3859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F85FDC-EC29-037D-234B-C3B3987B37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6570" y="1216398"/>
            <a:ext cx="2540861" cy="3859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42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atio - 6 laatikkoa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tsikko 26">
            <a:extLst>
              <a:ext uri="{FF2B5EF4-FFF2-40B4-BE49-F238E27FC236}">
                <a16:creationId xmlns:a16="http://schemas.microsoft.com/office/drawing/2014/main" id="{368AA5B6-146D-397C-08C7-7CDF7CAD8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22" name="Suorakulmio 3">
            <a:extLst>
              <a:ext uri="{FF2B5EF4-FFF2-40B4-BE49-F238E27FC236}">
                <a16:creationId xmlns:a16="http://schemas.microsoft.com/office/drawing/2014/main" id="{37F801CC-2DA2-123D-F7B0-59CB86A2F3AB}"/>
              </a:ext>
            </a:extLst>
          </p:cNvPr>
          <p:cNvSpPr>
            <a:spLocks/>
          </p:cNvSpPr>
          <p:nvPr userDrawn="1"/>
        </p:nvSpPr>
        <p:spPr>
          <a:xfrm>
            <a:off x="479425" y="1216398"/>
            <a:ext cx="3515582" cy="2383272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6" name="Suorakulmio 3">
            <a:extLst>
              <a:ext uri="{FF2B5EF4-FFF2-40B4-BE49-F238E27FC236}">
                <a16:creationId xmlns:a16="http://schemas.microsoft.com/office/drawing/2014/main" id="{FD112CF0-F05E-DAFB-D521-B0E7DAD4F895}"/>
              </a:ext>
            </a:extLst>
          </p:cNvPr>
          <p:cNvSpPr>
            <a:spLocks/>
          </p:cNvSpPr>
          <p:nvPr userDrawn="1"/>
        </p:nvSpPr>
        <p:spPr>
          <a:xfrm>
            <a:off x="4338193" y="1216398"/>
            <a:ext cx="3515582" cy="2383272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12" name="Suorakulmio 3">
            <a:extLst>
              <a:ext uri="{FF2B5EF4-FFF2-40B4-BE49-F238E27FC236}">
                <a16:creationId xmlns:a16="http://schemas.microsoft.com/office/drawing/2014/main" id="{2B948B11-0F5C-B50E-C12F-58FA86299153}"/>
              </a:ext>
            </a:extLst>
          </p:cNvPr>
          <p:cNvSpPr>
            <a:spLocks/>
          </p:cNvSpPr>
          <p:nvPr userDrawn="1"/>
        </p:nvSpPr>
        <p:spPr>
          <a:xfrm>
            <a:off x="8196961" y="1216398"/>
            <a:ext cx="3515582" cy="2383272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49C7B5EC-DA72-6440-BD29-E9AD10202E0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9816" y="1404457"/>
            <a:ext cx="3173232" cy="30007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2858078F-6DEC-B1CB-B2AF-3A21EB6E08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90769" y="1404457"/>
            <a:ext cx="3173232" cy="30007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25" name="Tekstin paikkamerkki 2">
            <a:extLst>
              <a:ext uri="{FF2B5EF4-FFF2-40B4-BE49-F238E27FC236}">
                <a16:creationId xmlns:a16="http://schemas.microsoft.com/office/drawing/2014/main" id="{862E3B9F-E2E7-261A-3444-D7404EB9231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49779" y="1404457"/>
            <a:ext cx="3173232" cy="30007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6" name="Tekstin paikkamerkki 11">
            <a:extLst>
              <a:ext uri="{FF2B5EF4-FFF2-40B4-BE49-F238E27FC236}">
                <a16:creationId xmlns:a16="http://schemas.microsoft.com/office/drawing/2014/main" id="{267FCC66-9F8A-60C9-33F5-096E72953DA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816" y="1704529"/>
            <a:ext cx="3173232" cy="1724471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23" name="Tekstin paikkamerkki 11">
            <a:extLst>
              <a:ext uri="{FF2B5EF4-FFF2-40B4-BE49-F238E27FC236}">
                <a16:creationId xmlns:a16="http://schemas.microsoft.com/office/drawing/2014/main" id="{5A9AF3A5-2E7F-439F-DB62-9D8F353478D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98584" y="1704529"/>
            <a:ext cx="3173232" cy="1724471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28" name="Tekstin paikkamerkki 11">
            <a:extLst>
              <a:ext uri="{FF2B5EF4-FFF2-40B4-BE49-F238E27FC236}">
                <a16:creationId xmlns:a16="http://schemas.microsoft.com/office/drawing/2014/main" id="{41EED1BD-DE39-81E2-CBB8-7C3BEC0A2A0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57352" y="1704529"/>
            <a:ext cx="3173232" cy="1724471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35" name="Suorakulmio 3">
            <a:extLst>
              <a:ext uri="{FF2B5EF4-FFF2-40B4-BE49-F238E27FC236}">
                <a16:creationId xmlns:a16="http://schemas.microsoft.com/office/drawing/2014/main" id="{020F7B2E-7FBC-2262-1CC1-C4906B70CDC5}"/>
              </a:ext>
            </a:extLst>
          </p:cNvPr>
          <p:cNvSpPr>
            <a:spLocks/>
          </p:cNvSpPr>
          <p:nvPr userDrawn="1"/>
        </p:nvSpPr>
        <p:spPr>
          <a:xfrm>
            <a:off x="479425" y="3779845"/>
            <a:ext cx="3515582" cy="2383272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36" name="Suorakulmio 3">
            <a:extLst>
              <a:ext uri="{FF2B5EF4-FFF2-40B4-BE49-F238E27FC236}">
                <a16:creationId xmlns:a16="http://schemas.microsoft.com/office/drawing/2014/main" id="{31DE568A-CD3D-83E9-2CC8-01A597CACC30}"/>
              </a:ext>
            </a:extLst>
          </p:cNvPr>
          <p:cNvSpPr>
            <a:spLocks/>
          </p:cNvSpPr>
          <p:nvPr userDrawn="1"/>
        </p:nvSpPr>
        <p:spPr>
          <a:xfrm>
            <a:off x="4338193" y="3779845"/>
            <a:ext cx="3515582" cy="2383272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37" name="Suorakulmio 3">
            <a:extLst>
              <a:ext uri="{FF2B5EF4-FFF2-40B4-BE49-F238E27FC236}">
                <a16:creationId xmlns:a16="http://schemas.microsoft.com/office/drawing/2014/main" id="{ED37FA90-8770-72DD-B3AE-B58A8795E38E}"/>
              </a:ext>
            </a:extLst>
          </p:cNvPr>
          <p:cNvSpPr>
            <a:spLocks/>
          </p:cNvSpPr>
          <p:nvPr userDrawn="1"/>
        </p:nvSpPr>
        <p:spPr>
          <a:xfrm>
            <a:off x="8196961" y="3779845"/>
            <a:ext cx="3515582" cy="2383272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38" name="Tekstin paikkamerkki 2">
            <a:extLst>
              <a:ext uri="{FF2B5EF4-FFF2-40B4-BE49-F238E27FC236}">
                <a16:creationId xmlns:a16="http://schemas.microsoft.com/office/drawing/2014/main" id="{44A7C873-3AC0-11E8-87CC-B9481853EED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9816" y="3967904"/>
            <a:ext cx="3173232" cy="30007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39" name="Tekstin paikkamerkki 2">
            <a:extLst>
              <a:ext uri="{FF2B5EF4-FFF2-40B4-BE49-F238E27FC236}">
                <a16:creationId xmlns:a16="http://schemas.microsoft.com/office/drawing/2014/main" id="{C229795A-D1B2-FBD8-32F9-7883EB2EF9C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90769" y="3967904"/>
            <a:ext cx="3173232" cy="30007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40" name="Tekstin paikkamerkki 2">
            <a:extLst>
              <a:ext uri="{FF2B5EF4-FFF2-40B4-BE49-F238E27FC236}">
                <a16:creationId xmlns:a16="http://schemas.microsoft.com/office/drawing/2014/main" id="{DC94BF88-2514-029A-E579-D73D37CD67E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49779" y="3967904"/>
            <a:ext cx="3173232" cy="30007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41" name="Tekstin paikkamerkki 11">
            <a:extLst>
              <a:ext uri="{FF2B5EF4-FFF2-40B4-BE49-F238E27FC236}">
                <a16:creationId xmlns:a16="http://schemas.microsoft.com/office/drawing/2014/main" id="{9BE9F24A-3B06-8192-E1B5-090F956AF0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9816" y="4267976"/>
            <a:ext cx="3173232" cy="1724471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42" name="Tekstin paikkamerkki 11">
            <a:extLst>
              <a:ext uri="{FF2B5EF4-FFF2-40B4-BE49-F238E27FC236}">
                <a16:creationId xmlns:a16="http://schemas.microsoft.com/office/drawing/2014/main" id="{409889D4-A35E-D363-4E18-27415380775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498584" y="4267976"/>
            <a:ext cx="3173232" cy="1724471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43" name="Tekstin paikkamerkki 11">
            <a:extLst>
              <a:ext uri="{FF2B5EF4-FFF2-40B4-BE49-F238E27FC236}">
                <a16:creationId xmlns:a16="http://schemas.microsoft.com/office/drawing/2014/main" id="{75BFAA21-2585-226F-86CC-E3195AAF5D5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357352" y="4267976"/>
            <a:ext cx="3173232" cy="1724471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22188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atio - 8 laatikkoa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3">
            <a:extLst>
              <a:ext uri="{FF2B5EF4-FFF2-40B4-BE49-F238E27FC236}">
                <a16:creationId xmlns:a16="http://schemas.microsoft.com/office/drawing/2014/main" id="{0E4C8B22-7D3D-5E60-A233-13AA4863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79425" y="1216398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23" name="Suorakulmio 3">
            <a:extLst>
              <a:ext uri="{FF2B5EF4-FFF2-40B4-BE49-F238E27FC236}">
                <a16:creationId xmlns:a16="http://schemas.microsoft.com/office/drawing/2014/main" id="{1C5AB2FC-559E-E05D-B6B8-6ADB07D6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3362833" y="1216398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26" name="Suorakulmio 3">
            <a:extLst>
              <a:ext uri="{FF2B5EF4-FFF2-40B4-BE49-F238E27FC236}">
                <a16:creationId xmlns:a16="http://schemas.microsoft.com/office/drawing/2014/main" id="{A46AF214-793D-B790-59F0-7F496EAA6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246241" y="1216398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32" name="Suorakulmio 3">
            <a:extLst>
              <a:ext uri="{FF2B5EF4-FFF2-40B4-BE49-F238E27FC236}">
                <a16:creationId xmlns:a16="http://schemas.microsoft.com/office/drawing/2014/main" id="{646AD90F-D4AA-1F39-B37E-3B4A79335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9129649" y="1229085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40" name="Suorakulmio 3">
            <a:extLst>
              <a:ext uri="{FF2B5EF4-FFF2-40B4-BE49-F238E27FC236}">
                <a16:creationId xmlns:a16="http://schemas.microsoft.com/office/drawing/2014/main" id="{69333D79-71CB-3119-297A-430F03157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79425" y="3772029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42" name="Suorakulmio 3">
            <a:extLst>
              <a:ext uri="{FF2B5EF4-FFF2-40B4-BE49-F238E27FC236}">
                <a16:creationId xmlns:a16="http://schemas.microsoft.com/office/drawing/2014/main" id="{6C8B94CE-8238-5CD7-F0E6-95FBCF8A7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3362833" y="3772029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43" name="Suorakulmio 3">
            <a:extLst>
              <a:ext uri="{FF2B5EF4-FFF2-40B4-BE49-F238E27FC236}">
                <a16:creationId xmlns:a16="http://schemas.microsoft.com/office/drawing/2014/main" id="{A5E4319C-D1C6-0DB2-3B22-37BF7EE44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246241" y="3772029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44" name="Suorakulmio 3">
            <a:extLst>
              <a:ext uri="{FF2B5EF4-FFF2-40B4-BE49-F238E27FC236}">
                <a16:creationId xmlns:a16="http://schemas.microsoft.com/office/drawing/2014/main" id="{19F8A9B3-FA11-1B3C-9CE9-B7E3DC395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9129649" y="3784716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17" name="Tekstin paikkamerkki 11">
            <a:extLst>
              <a:ext uri="{FF2B5EF4-FFF2-40B4-BE49-F238E27FC236}">
                <a16:creationId xmlns:a16="http://schemas.microsoft.com/office/drawing/2014/main" id="{4383961A-1EC7-0567-57FB-22F6B8C3589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40800" y="1902455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BF810747-78F6-CD96-894C-AF99729A568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0800" y="1404457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4E671D86-AFF6-868B-FF5A-A216139C396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12902" y="1404457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4E3A708D-9FB0-4CC5-FB83-602DE681A2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01117" y="1404457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33D79679-DAE3-DB64-B51E-DF5169379FC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85304" y="1404457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DFBBA269-1D0E-4C74-467D-4445368C5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8B8F017E-977A-EED4-3B84-7D702C1654D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16339" y="1902455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19" name="Tekstin paikkamerkki 11">
            <a:extLst>
              <a:ext uri="{FF2B5EF4-FFF2-40B4-BE49-F238E27FC236}">
                <a16:creationId xmlns:a16="http://schemas.microsoft.com/office/drawing/2014/main" id="{12785DF4-A560-1394-B5BB-C76EF71A8B8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404554" y="1902455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20" name="Tekstin paikkamerkki 11">
            <a:extLst>
              <a:ext uri="{FF2B5EF4-FFF2-40B4-BE49-F238E27FC236}">
                <a16:creationId xmlns:a16="http://schemas.microsoft.com/office/drawing/2014/main" id="{C401489E-4C1D-5BB1-EE73-09919C7D60D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288741" y="1902455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41" name="Tekstin paikkamerkki 11">
            <a:extLst>
              <a:ext uri="{FF2B5EF4-FFF2-40B4-BE49-F238E27FC236}">
                <a16:creationId xmlns:a16="http://schemas.microsoft.com/office/drawing/2014/main" id="{AC2236BD-43A4-A1B9-0FAE-6CF844E057C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0800" y="4458086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45" name="Tekstin paikkamerkki 2">
            <a:extLst>
              <a:ext uri="{FF2B5EF4-FFF2-40B4-BE49-F238E27FC236}">
                <a16:creationId xmlns:a16="http://schemas.microsoft.com/office/drawing/2014/main" id="{E2897D48-AD1A-C66C-CFA7-B3DA8F6C5AF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0800" y="3960088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46" name="Tekstin paikkamerkki 2">
            <a:extLst>
              <a:ext uri="{FF2B5EF4-FFF2-40B4-BE49-F238E27FC236}">
                <a16:creationId xmlns:a16="http://schemas.microsoft.com/office/drawing/2014/main" id="{C7200418-E2D8-F991-642B-B68B5491CAF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512902" y="3960088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47" name="Tekstin paikkamerkki 2">
            <a:extLst>
              <a:ext uri="{FF2B5EF4-FFF2-40B4-BE49-F238E27FC236}">
                <a16:creationId xmlns:a16="http://schemas.microsoft.com/office/drawing/2014/main" id="{DF75CC3D-D989-92DC-CF0D-186707AD76D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401117" y="3960088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49" name="Tekstin paikkamerkki 2">
            <a:extLst>
              <a:ext uri="{FF2B5EF4-FFF2-40B4-BE49-F238E27FC236}">
                <a16:creationId xmlns:a16="http://schemas.microsoft.com/office/drawing/2014/main" id="{7DBF034C-15F0-668D-60C1-D396608C87F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285304" y="3960088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50" name="Tekstin paikkamerkki 11">
            <a:extLst>
              <a:ext uri="{FF2B5EF4-FFF2-40B4-BE49-F238E27FC236}">
                <a16:creationId xmlns:a16="http://schemas.microsoft.com/office/drawing/2014/main" id="{F820D5A1-EBE4-5244-F4E0-879CDE3F266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516339" y="4458086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52" name="Tekstin paikkamerkki 11">
            <a:extLst>
              <a:ext uri="{FF2B5EF4-FFF2-40B4-BE49-F238E27FC236}">
                <a16:creationId xmlns:a16="http://schemas.microsoft.com/office/drawing/2014/main" id="{490584A4-C953-A1CB-FA3D-43E9084D54A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404554" y="4458086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53" name="Tekstin paikkamerkki 11">
            <a:extLst>
              <a:ext uri="{FF2B5EF4-FFF2-40B4-BE49-F238E27FC236}">
                <a16:creationId xmlns:a16="http://schemas.microsoft.com/office/drawing/2014/main" id="{2AE10A75-E4CC-C0A8-3B28-A3A8954F1FE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288741" y="4458086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14409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atio - 9 laatikkoa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uorakulmio 3">
            <a:extLst>
              <a:ext uri="{FF2B5EF4-FFF2-40B4-BE49-F238E27FC236}">
                <a16:creationId xmlns:a16="http://schemas.microsoft.com/office/drawing/2014/main" id="{7F67F71C-0E40-3132-C7C5-6BAC697D0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79425" y="1216397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46" name="Suorakulmio 3">
            <a:extLst>
              <a:ext uri="{FF2B5EF4-FFF2-40B4-BE49-F238E27FC236}">
                <a16:creationId xmlns:a16="http://schemas.microsoft.com/office/drawing/2014/main" id="{0D79AA01-D159-D309-0AE0-6A714F5B7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319905" y="1216397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47" name="Suorakulmio 3">
            <a:extLst>
              <a:ext uri="{FF2B5EF4-FFF2-40B4-BE49-F238E27FC236}">
                <a16:creationId xmlns:a16="http://schemas.microsoft.com/office/drawing/2014/main" id="{6019305A-161C-8F63-4D02-A960F3B4A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60385" y="1216397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85" name="Suorakulmio 3">
            <a:extLst>
              <a:ext uri="{FF2B5EF4-FFF2-40B4-BE49-F238E27FC236}">
                <a16:creationId xmlns:a16="http://schemas.microsoft.com/office/drawing/2014/main" id="{DFB0201A-6921-C144-7965-25D1894AD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79425" y="2935782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87" name="Suorakulmio 3">
            <a:extLst>
              <a:ext uri="{FF2B5EF4-FFF2-40B4-BE49-F238E27FC236}">
                <a16:creationId xmlns:a16="http://schemas.microsoft.com/office/drawing/2014/main" id="{F99578A8-F485-5FD5-BF95-FB0E89929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319905" y="2935782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88" name="Suorakulmio 3">
            <a:extLst>
              <a:ext uri="{FF2B5EF4-FFF2-40B4-BE49-F238E27FC236}">
                <a16:creationId xmlns:a16="http://schemas.microsoft.com/office/drawing/2014/main" id="{44709ED6-1109-6F53-D83E-7E76BB294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60385" y="2935782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94" name="Suorakulmio 3">
            <a:extLst>
              <a:ext uri="{FF2B5EF4-FFF2-40B4-BE49-F238E27FC236}">
                <a16:creationId xmlns:a16="http://schemas.microsoft.com/office/drawing/2014/main" id="{80677485-E3B7-6FD9-06E9-0111EB9EE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79425" y="4662982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96" name="Suorakulmio 3">
            <a:extLst>
              <a:ext uri="{FF2B5EF4-FFF2-40B4-BE49-F238E27FC236}">
                <a16:creationId xmlns:a16="http://schemas.microsoft.com/office/drawing/2014/main" id="{A22065B0-D607-EFD2-A58C-570FF631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319905" y="4662982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97" name="Suorakulmio 3">
            <a:extLst>
              <a:ext uri="{FF2B5EF4-FFF2-40B4-BE49-F238E27FC236}">
                <a16:creationId xmlns:a16="http://schemas.microsoft.com/office/drawing/2014/main" id="{31B1B3EB-A3C9-2A7B-5EC5-61C44964F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60385" y="4662982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FFD200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15" name="Otsikko 14">
            <a:extLst>
              <a:ext uri="{FF2B5EF4-FFF2-40B4-BE49-F238E27FC236}">
                <a16:creationId xmlns:a16="http://schemas.microsoft.com/office/drawing/2014/main" id="{8C510DFD-9CA4-F749-AAC0-41B2EE776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45" name="Tekstin paikkamerkki 11">
            <a:extLst>
              <a:ext uri="{FF2B5EF4-FFF2-40B4-BE49-F238E27FC236}">
                <a16:creationId xmlns:a16="http://schemas.microsoft.com/office/drawing/2014/main" id="{805650FE-94C8-D58B-989D-06DBCD109A4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39816" y="1708556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55" name="Tekstin paikkamerkki 2">
            <a:extLst>
              <a:ext uri="{FF2B5EF4-FFF2-40B4-BE49-F238E27FC236}">
                <a16:creationId xmlns:a16="http://schemas.microsoft.com/office/drawing/2014/main" id="{79917EA3-E35E-B044-3814-E174BCBABEC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0800" y="1404457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58" name="Tekstin paikkamerkki 2">
            <a:extLst>
              <a:ext uri="{FF2B5EF4-FFF2-40B4-BE49-F238E27FC236}">
                <a16:creationId xmlns:a16="http://schemas.microsoft.com/office/drawing/2014/main" id="{188205C3-1C3B-BEEA-07F5-A1096FC27FA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79669" y="1404457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62" name="Tekstin paikkamerkki 2">
            <a:extLst>
              <a:ext uri="{FF2B5EF4-FFF2-40B4-BE49-F238E27FC236}">
                <a16:creationId xmlns:a16="http://schemas.microsoft.com/office/drawing/2014/main" id="{B28A3B11-4113-1416-E097-E9139E98CB0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314510" y="1404457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67" name="Tekstin paikkamerkki 11">
            <a:extLst>
              <a:ext uri="{FF2B5EF4-FFF2-40B4-BE49-F238E27FC236}">
                <a16:creationId xmlns:a16="http://schemas.microsoft.com/office/drawing/2014/main" id="{CAA4594F-3018-FC87-EC99-85E37C1EC5D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478685" y="1708556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68" name="Tekstin paikkamerkki 11">
            <a:extLst>
              <a:ext uri="{FF2B5EF4-FFF2-40B4-BE49-F238E27FC236}">
                <a16:creationId xmlns:a16="http://schemas.microsoft.com/office/drawing/2014/main" id="{21C06BFC-ABCE-B0CE-1702-F4638BE9FA1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313526" y="1708556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86" name="Tekstin paikkamerkki 11">
            <a:extLst>
              <a:ext uri="{FF2B5EF4-FFF2-40B4-BE49-F238E27FC236}">
                <a16:creationId xmlns:a16="http://schemas.microsoft.com/office/drawing/2014/main" id="{CB73E654-A31B-3173-B032-E965ECF27C4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9816" y="3427941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89" name="Tekstin paikkamerkki 2">
            <a:extLst>
              <a:ext uri="{FF2B5EF4-FFF2-40B4-BE49-F238E27FC236}">
                <a16:creationId xmlns:a16="http://schemas.microsoft.com/office/drawing/2014/main" id="{192816F8-A1EE-EC90-3708-BBF28FF137A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40800" y="3123842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90" name="Tekstin paikkamerkki 2">
            <a:extLst>
              <a:ext uri="{FF2B5EF4-FFF2-40B4-BE49-F238E27FC236}">
                <a16:creationId xmlns:a16="http://schemas.microsoft.com/office/drawing/2014/main" id="{AA7E2778-D8E8-555A-C1B1-0E83A3A4297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479669" y="3123842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91" name="Tekstin paikkamerkki 2">
            <a:extLst>
              <a:ext uri="{FF2B5EF4-FFF2-40B4-BE49-F238E27FC236}">
                <a16:creationId xmlns:a16="http://schemas.microsoft.com/office/drawing/2014/main" id="{6DA68CE2-D4DD-FB04-4A64-BCC6C7CC2E9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314510" y="3123842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92" name="Tekstin paikkamerkki 11">
            <a:extLst>
              <a:ext uri="{FF2B5EF4-FFF2-40B4-BE49-F238E27FC236}">
                <a16:creationId xmlns:a16="http://schemas.microsoft.com/office/drawing/2014/main" id="{22C91D3E-04B0-20EE-D62F-3F9AAC55C23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478685" y="3427941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93" name="Tekstin paikkamerkki 11">
            <a:extLst>
              <a:ext uri="{FF2B5EF4-FFF2-40B4-BE49-F238E27FC236}">
                <a16:creationId xmlns:a16="http://schemas.microsoft.com/office/drawing/2014/main" id="{0629342A-EC03-1842-C84F-7D85D0A1990B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313526" y="3427941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95" name="Tekstin paikkamerkki 11">
            <a:extLst>
              <a:ext uri="{FF2B5EF4-FFF2-40B4-BE49-F238E27FC236}">
                <a16:creationId xmlns:a16="http://schemas.microsoft.com/office/drawing/2014/main" id="{EE0BAFF3-CF05-1FC8-6670-726AAC75EB9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39816" y="5155141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98" name="Tekstin paikkamerkki 2">
            <a:extLst>
              <a:ext uri="{FF2B5EF4-FFF2-40B4-BE49-F238E27FC236}">
                <a16:creationId xmlns:a16="http://schemas.microsoft.com/office/drawing/2014/main" id="{D1267115-94DD-0312-C6D4-D72C6CCA2F4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40800" y="4851042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99" name="Tekstin paikkamerkki 2">
            <a:extLst>
              <a:ext uri="{FF2B5EF4-FFF2-40B4-BE49-F238E27FC236}">
                <a16:creationId xmlns:a16="http://schemas.microsoft.com/office/drawing/2014/main" id="{D46935D9-8040-3775-BC35-F51360F15360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479669" y="4851042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00" name="Tekstin paikkamerkki 2">
            <a:extLst>
              <a:ext uri="{FF2B5EF4-FFF2-40B4-BE49-F238E27FC236}">
                <a16:creationId xmlns:a16="http://schemas.microsoft.com/office/drawing/2014/main" id="{ED52C61F-F457-965D-1872-CD1091B97D6D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314510" y="4851042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101" name="Tekstin paikkamerkki 11">
            <a:extLst>
              <a:ext uri="{FF2B5EF4-FFF2-40B4-BE49-F238E27FC236}">
                <a16:creationId xmlns:a16="http://schemas.microsoft.com/office/drawing/2014/main" id="{249A8867-0C44-E51A-76F1-ADCA3CB66E20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78685" y="5155141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102" name="Tekstin paikkamerkki 11">
            <a:extLst>
              <a:ext uri="{FF2B5EF4-FFF2-40B4-BE49-F238E27FC236}">
                <a16:creationId xmlns:a16="http://schemas.microsoft.com/office/drawing/2014/main" id="{86B1C711-9614-46A9-0504-248D264D14C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313526" y="5155141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3149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solidFill>
          <a:srgbClr val="6C66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BE5DC9E-4A67-52C1-4609-A1E20057D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214" b="30906"/>
          <a:stretch/>
        </p:blipFill>
        <p:spPr>
          <a:xfrm>
            <a:off x="0" y="2600326"/>
            <a:ext cx="3917466" cy="42576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56760CC-0C26-BAA5-8915-17621D901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97265" y="6332438"/>
            <a:ext cx="449290" cy="336967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28638E5E-8D31-EFBB-D782-1CBA38246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99" y="2546538"/>
            <a:ext cx="11233151" cy="800100"/>
          </a:xfrm>
          <a:prstGeom prst="rect">
            <a:avLst/>
          </a:prstGeom>
        </p:spPr>
        <p:txBody>
          <a:bodyPr/>
          <a:lstStyle>
            <a:lvl1pPr algn="ctr">
              <a:defRPr sz="49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väliotsikko</a:t>
            </a:r>
            <a:endParaRPr lang="en-FI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E420910-70B0-DD83-A1C2-F217BA5BDF5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6" y="3570892"/>
            <a:ext cx="11221724" cy="360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kakkostason otsikko</a:t>
            </a:r>
          </a:p>
        </p:txBody>
      </p:sp>
    </p:spTree>
    <p:extLst>
      <p:ext uri="{BB962C8B-B14F-4D97-AF65-F5344CB8AC3E}">
        <p14:creationId xmlns:p14="http://schemas.microsoft.com/office/powerpoint/2010/main" val="404683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atio - 6 laatikkoa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orakulmio 3">
            <a:extLst>
              <a:ext uri="{FF2B5EF4-FFF2-40B4-BE49-F238E27FC236}">
                <a16:creationId xmlns:a16="http://schemas.microsoft.com/office/drawing/2014/main" id="{45200CA6-E85E-E3E9-F782-21F24CC6F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79425" y="1216398"/>
            <a:ext cx="3515582" cy="2383272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40" name="Suorakulmio 3">
            <a:extLst>
              <a:ext uri="{FF2B5EF4-FFF2-40B4-BE49-F238E27FC236}">
                <a16:creationId xmlns:a16="http://schemas.microsoft.com/office/drawing/2014/main" id="{DC253BF0-29AD-1B74-B524-1B95C8542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338193" y="1216398"/>
            <a:ext cx="3515582" cy="2383272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41" name="Suorakulmio 3">
            <a:extLst>
              <a:ext uri="{FF2B5EF4-FFF2-40B4-BE49-F238E27FC236}">
                <a16:creationId xmlns:a16="http://schemas.microsoft.com/office/drawing/2014/main" id="{736F4052-7080-2F12-F13F-CAD736267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96961" y="1216398"/>
            <a:ext cx="3515582" cy="2383272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48" name="Suorakulmio 3">
            <a:extLst>
              <a:ext uri="{FF2B5EF4-FFF2-40B4-BE49-F238E27FC236}">
                <a16:creationId xmlns:a16="http://schemas.microsoft.com/office/drawing/2014/main" id="{CF0C44AA-23D4-47C3-64D5-031D41E16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79425" y="3779845"/>
            <a:ext cx="3515582" cy="2383272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49" name="Suorakulmio 3">
            <a:extLst>
              <a:ext uri="{FF2B5EF4-FFF2-40B4-BE49-F238E27FC236}">
                <a16:creationId xmlns:a16="http://schemas.microsoft.com/office/drawing/2014/main" id="{74A0AD9C-388E-DAEF-6B1D-078E47925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338193" y="3779845"/>
            <a:ext cx="3515582" cy="2383272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50" name="Suorakulmio 3">
            <a:extLst>
              <a:ext uri="{FF2B5EF4-FFF2-40B4-BE49-F238E27FC236}">
                <a16:creationId xmlns:a16="http://schemas.microsoft.com/office/drawing/2014/main" id="{977FB82F-7D3C-7E3F-35D3-A78004E5D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96961" y="3779845"/>
            <a:ext cx="3515582" cy="2383272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27" name="Otsikko 26">
            <a:extLst>
              <a:ext uri="{FF2B5EF4-FFF2-40B4-BE49-F238E27FC236}">
                <a16:creationId xmlns:a16="http://schemas.microsoft.com/office/drawing/2014/main" id="{368AA5B6-146D-397C-08C7-7CDF7CAD8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42" name="Tekstin paikkamerkki 2">
            <a:extLst>
              <a:ext uri="{FF2B5EF4-FFF2-40B4-BE49-F238E27FC236}">
                <a16:creationId xmlns:a16="http://schemas.microsoft.com/office/drawing/2014/main" id="{D71385EB-6DB2-0F97-D8A3-4F815ECE725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9816" y="1404457"/>
            <a:ext cx="3173232" cy="30007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43" name="Tekstin paikkamerkki 2">
            <a:extLst>
              <a:ext uri="{FF2B5EF4-FFF2-40B4-BE49-F238E27FC236}">
                <a16:creationId xmlns:a16="http://schemas.microsoft.com/office/drawing/2014/main" id="{D8553E1D-7691-8C3F-B486-C26422D43E3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90769" y="1404457"/>
            <a:ext cx="3173232" cy="30007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44" name="Tekstin paikkamerkki 2">
            <a:extLst>
              <a:ext uri="{FF2B5EF4-FFF2-40B4-BE49-F238E27FC236}">
                <a16:creationId xmlns:a16="http://schemas.microsoft.com/office/drawing/2014/main" id="{504AB357-F0A9-9CDB-0AA7-25820B327CA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49779" y="1404457"/>
            <a:ext cx="3173232" cy="30007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45" name="Tekstin paikkamerkki 11">
            <a:extLst>
              <a:ext uri="{FF2B5EF4-FFF2-40B4-BE49-F238E27FC236}">
                <a16:creationId xmlns:a16="http://schemas.microsoft.com/office/drawing/2014/main" id="{BA4968FA-4D44-3029-3870-C5259479E3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816" y="1704529"/>
            <a:ext cx="3173232" cy="1724471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46" name="Tekstin paikkamerkki 11">
            <a:extLst>
              <a:ext uri="{FF2B5EF4-FFF2-40B4-BE49-F238E27FC236}">
                <a16:creationId xmlns:a16="http://schemas.microsoft.com/office/drawing/2014/main" id="{00D6BCD9-EE28-9E54-91C7-E78AC81A2D2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98584" y="1704529"/>
            <a:ext cx="3173232" cy="1724471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47" name="Tekstin paikkamerkki 11">
            <a:extLst>
              <a:ext uri="{FF2B5EF4-FFF2-40B4-BE49-F238E27FC236}">
                <a16:creationId xmlns:a16="http://schemas.microsoft.com/office/drawing/2014/main" id="{0F4E2261-46CD-C196-841E-AB5FBD46457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57352" y="1704529"/>
            <a:ext cx="3173232" cy="1724471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51" name="Tekstin paikkamerkki 2">
            <a:extLst>
              <a:ext uri="{FF2B5EF4-FFF2-40B4-BE49-F238E27FC236}">
                <a16:creationId xmlns:a16="http://schemas.microsoft.com/office/drawing/2014/main" id="{05494459-6E20-CF37-84FF-F834CFC192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9816" y="3967904"/>
            <a:ext cx="3173232" cy="30007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52" name="Tekstin paikkamerkki 2">
            <a:extLst>
              <a:ext uri="{FF2B5EF4-FFF2-40B4-BE49-F238E27FC236}">
                <a16:creationId xmlns:a16="http://schemas.microsoft.com/office/drawing/2014/main" id="{15C83F29-6B15-61CC-EFFE-85A3F37F171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90769" y="3967904"/>
            <a:ext cx="3173232" cy="30007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53" name="Tekstin paikkamerkki 2">
            <a:extLst>
              <a:ext uri="{FF2B5EF4-FFF2-40B4-BE49-F238E27FC236}">
                <a16:creationId xmlns:a16="http://schemas.microsoft.com/office/drawing/2014/main" id="{818ABE72-2B03-A8C3-AFD6-F922F0A747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49779" y="3967904"/>
            <a:ext cx="3173232" cy="300072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54" name="Tekstin paikkamerkki 11">
            <a:extLst>
              <a:ext uri="{FF2B5EF4-FFF2-40B4-BE49-F238E27FC236}">
                <a16:creationId xmlns:a16="http://schemas.microsoft.com/office/drawing/2014/main" id="{A9D7BBA3-8AE6-178D-6067-70AE945A08B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9816" y="4267976"/>
            <a:ext cx="3173232" cy="1724471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55" name="Tekstin paikkamerkki 11">
            <a:extLst>
              <a:ext uri="{FF2B5EF4-FFF2-40B4-BE49-F238E27FC236}">
                <a16:creationId xmlns:a16="http://schemas.microsoft.com/office/drawing/2014/main" id="{88F6CE7E-B419-6CCE-2A4D-732AACD2783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498584" y="4267976"/>
            <a:ext cx="3173232" cy="1724471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56" name="Tekstin paikkamerkki 11">
            <a:extLst>
              <a:ext uri="{FF2B5EF4-FFF2-40B4-BE49-F238E27FC236}">
                <a16:creationId xmlns:a16="http://schemas.microsoft.com/office/drawing/2014/main" id="{5B94D80F-DDCB-A5A8-CC3F-834EFAA879E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357352" y="4267976"/>
            <a:ext cx="3173232" cy="1724471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27456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atio - 8 laatikkoa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uorakulmio 3">
            <a:extLst>
              <a:ext uri="{FF2B5EF4-FFF2-40B4-BE49-F238E27FC236}">
                <a16:creationId xmlns:a16="http://schemas.microsoft.com/office/drawing/2014/main" id="{284297C8-9BB0-D457-478B-955BA6615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79425" y="1216398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50" name="Suorakulmio 3">
            <a:extLst>
              <a:ext uri="{FF2B5EF4-FFF2-40B4-BE49-F238E27FC236}">
                <a16:creationId xmlns:a16="http://schemas.microsoft.com/office/drawing/2014/main" id="{5025FCC1-DAF8-2B09-C3AE-856F3D2A1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3362833" y="1216398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52" name="Suorakulmio 3">
            <a:extLst>
              <a:ext uri="{FF2B5EF4-FFF2-40B4-BE49-F238E27FC236}">
                <a16:creationId xmlns:a16="http://schemas.microsoft.com/office/drawing/2014/main" id="{8AE6C76C-46FD-BD52-A733-5911DEA51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246241" y="1216398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53" name="Suorakulmio 3">
            <a:extLst>
              <a:ext uri="{FF2B5EF4-FFF2-40B4-BE49-F238E27FC236}">
                <a16:creationId xmlns:a16="http://schemas.microsoft.com/office/drawing/2014/main" id="{A6450DAB-DE92-F48E-0631-0687C2E43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9129649" y="1229085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63" name="Suorakulmio 3">
            <a:extLst>
              <a:ext uri="{FF2B5EF4-FFF2-40B4-BE49-F238E27FC236}">
                <a16:creationId xmlns:a16="http://schemas.microsoft.com/office/drawing/2014/main" id="{1130C235-8E32-1B01-88D7-B8C1429C8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79425" y="3772029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65" name="Suorakulmio 3">
            <a:extLst>
              <a:ext uri="{FF2B5EF4-FFF2-40B4-BE49-F238E27FC236}">
                <a16:creationId xmlns:a16="http://schemas.microsoft.com/office/drawing/2014/main" id="{E74F5BBE-AAE0-B86C-4812-33175172D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3362833" y="3772029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66" name="Suorakulmio 3">
            <a:extLst>
              <a:ext uri="{FF2B5EF4-FFF2-40B4-BE49-F238E27FC236}">
                <a16:creationId xmlns:a16="http://schemas.microsoft.com/office/drawing/2014/main" id="{CCBB489D-070F-80D7-89E0-694928232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246241" y="3772029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67" name="Suorakulmio 3">
            <a:extLst>
              <a:ext uri="{FF2B5EF4-FFF2-40B4-BE49-F238E27FC236}">
                <a16:creationId xmlns:a16="http://schemas.microsoft.com/office/drawing/2014/main" id="{9ECFA3C4-1BD3-3E58-87CB-48635AA1A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9129649" y="3784716"/>
            <a:ext cx="2576808" cy="2382604"/>
          </a:xfrm>
          <a:prstGeom prst="roundRect">
            <a:avLst>
              <a:gd name="adj" fmla="val 3025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DFBBA269-1D0E-4C74-467D-4445368C5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49" name="Tekstin paikkamerkki 11">
            <a:extLst>
              <a:ext uri="{FF2B5EF4-FFF2-40B4-BE49-F238E27FC236}">
                <a16:creationId xmlns:a16="http://schemas.microsoft.com/office/drawing/2014/main" id="{C0E2E972-010A-0907-6738-08D836E7A2B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40800" y="1902455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55" name="Tekstin paikkamerkki 2">
            <a:extLst>
              <a:ext uri="{FF2B5EF4-FFF2-40B4-BE49-F238E27FC236}">
                <a16:creationId xmlns:a16="http://schemas.microsoft.com/office/drawing/2014/main" id="{E1CC1423-19EE-F307-3190-E7405B805F6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0800" y="1404457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56" name="Tekstin paikkamerkki 2">
            <a:extLst>
              <a:ext uri="{FF2B5EF4-FFF2-40B4-BE49-F238E27FC236}">
                <a16:creationId xmlns:a16="http://schemas.microsoft.com/office/drawing/2014/main" id="{720C6329-5A15-9B58-C3A5-D203EEA07B7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12902" y="1404457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58" name="Tekstin paikkamerkki 2">
            <a:extLst>
              <a:ext uri="{FF2B5EF4-FFF2-40B4-BE49-F238E27FC236}">
                <a16:creationId xmlns:a16="http://schemas.microsoft.com/office/drawing/2014/main" id="{EA88D462-10E2-89A1-5843-819AB2C93CF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401117" y="1404457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59" name="Tekstin paikkamerkki 2">
            <a:extLst>
              <a:ext uri="{FF2B5EF4-FFF2-40B4-BE49-F238E27FC236}">
                <a16:creationId xmlns:a16="http://schemas.microsoft.com/office/drawing/2014/main" id="{39FC3EBD-F067-36E7-8319-1C7436EF9B9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85304" y="1404457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60" name="Tekstin paikkamerkki 11">
            <a:extLst>
              <a:ext uri="{FF2B5EF4-FFF2-40B4-BE49-F238E27FC236}">
                <a16:creationId xmlns:a16="http://schemas.microsoft.com/office/drawing/2014/main" id="{E34093E3-85B0-2DEB-6235-75450E69261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16339" y="1902455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61" name="Tekstin paikkamerkki 11">
            <a:extLst>
              <a:ext uri="{FF2B5EF4-FFF2-40B4-BE49-F238E27FC236}">
                <a16:creationId xmlns:a16="http://schemas.microsoft.com/office/drawing/2014/main" id="{AA0ECFD0-FAC9-93D6-3D1B-C8E77248EE9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404554" y="1902455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62" name="Tekstin paikkamerkki 11">
            <a:extLst>
              <a:ext uri="{FF2B5EF4-FFF2-40B4-BE49-F238E27FC236}">
                <a16:creationId xmlns:a16="http://schemas.microsoft.com/office/drawing/2014/main" id="{F82DA918-57FC-8859-6F43-BA23FBE48CA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288741" y="1902455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64" name="Tekstin paikkamerkki 11">
            <a:extLst>
              <a:ext uri="{FF2B5EF4-FFF2-40B4-BE49-F238E27FC236}">
                <a16:creationId xmlns:a16="http://schemas.microsoft.com/office/drawing/2014/main" id="{B2A9D836-8F83-956B-01D1-AB6CE2B3EF5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0800" y="4458086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68" name="Tekstin paikkamerkki 2">
            <a:extLst>
              <a:ext uri="{FF2B5EF4-FFF2-40B4-BE49-F238E27FC236}">
                <a16:creationId xmlns:a16="http://schemas.microsoft.com/office/drawing/2014/main" id="{E8C009F1-A001-DE60-BD3F-33332B224D5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0800" y="3960088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69" name="Tekstin paikkamerkki 2">
            <a:extLst>
              <a:ext uri="{FF2B5EF4-FFF2-40B4-BE49-F238E27FC236}">
                <a16:creationId xmlns:a16="http://schemas.microsoft.com/office/drawing/2014/main" id="{8E8AA1DE-09A9-70C2-1375-408C7C58B87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512902" y="3960088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70" name="Tekstin paikkamerkki 2">
            <a:extLst>
              <a:ext uri="{FF2B5EF4-FFF2-40B4-BE49-F238E27FC236}">
                <a16:creationId xmlns:a16="http://schemas.microsoft.com/office/drawing/2014/main" id="{31A15B6E-EF04-C2AF-3347-DE22D61C87B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401117" y="3960088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71" name="Tekstin paikkamerkki 2">
            <a:extLst>
              <a:ext uri="{FF2B5EF4-FFF2-40B4-BE49-F238E27FC236}">
                <a16:creationId xmlns:a16="http://schemas.microsoft.com/office/drawing/2014/main" id="{05F95472-A404-4A21-5F37-5D4CD13ADDD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285304" y="3960088"/>
            <a:ext cx="2253125" cy="497998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72" name="Tekstin paikkamerkki 11">
            <a:extLst>
              <a:ext uri="{FF2B5EF4-FFF2-40B4-BE49-F238E27FC236}">
                <a16:creationId xmlns:a16="http://schemas.microsoft.com/office/drawing/2014/main" id="{E843B167-F486-1088-29CE-3A83895D7ED5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516339" y="4458086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73" name="Tekstin paikkamerkki 11">
            <a:extLst>
              <a:ext uri="{FF2B5EF4-FFF2-40B4-BE49-F238E27FC236}">
                <a16:creationId xmlns:a16="http://schemas.microsoft.com/office/drawing/2014/main" id="{42FBA52F-CC95-5504-8F7A-C697089FEE6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404554" y="4458086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74" name="Tekstin paikkamerkki 11">
            <a:extLst>
              <a:ext uri="{FF2B5EF4-FFF2-40B4-BE49-F238E27FC236}">
                <a16:creationId xmlns:a16="http://schemas.microsoft.com/office/drawing/2014/main" id="{9F893A5D-D4CB-2AF3-44BD-3E06B6FFB1E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288741" y="4458086"/>
            <a:ext cx="2249688" cy="1545328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362102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atio - 9 laatikkoa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uorakulmio 3">
            <a:extLst>
              <a:ext uri="{FF2B5EF4-FFF2-40B4-BE49-F238E27FC236}">
                <a16:creationId xmlns:a16="http://schemas.microsoft.com/office/drawing/2014/main" id="{43F142E3-9173-34DE-22D0-22D51969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79425" y="1216397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47" name="Suorakulmio 3">
            <a:extLst>
              <a:ext uri="{FF2B5EF4-FFF2-40B4-BE49-F238E27FC236}">
                <a16:creationId xmlns:a16="http://schemas.microsoft.com/office/drawing/2014/main" id="{0A10EFCC-FF04-97D1-6615-185C79839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319905" y="1216397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48" name="Suorakulmio 3">
            <a:extLst>
              <a:ext uri="{FF2B5EF4-FFF2-40B4-BE49-F238E27FC236}">
                <a16:creationId xmlns:a16="http://schemas.microsoft.com/office/drawing/2014/main" id="{02174A65-151C-9E7E-6319-080D86F3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60385" y="1216397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55" name="Suorakulmio 3">
            <a:extLst>
              <a:ext uri="{FF2B5EF4-FFF2-40B4-BE49-F238E27FC236}">
                <a16:creationId xmlns:a16="http://schemas.microsoft.com/office/drawing/2014/main" id="{974BAEFB-EFEF-82B0-0819-0BF224E7B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79425" y="2935782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57" name="Suorakulmio 3">
            <a:extLst>
              <a:ext uri="{FF2B5EF4-FFF2-40B4-BE49-F238E27FC236}">
                <a16:creationId xmlns:a16="http://schemas.microsoft.com/office/drawing/2014/main" id="{DC4C65CF-5F3B-F838-623C-8CEF90180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319905" y="2935782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58" name="Suorakulmio 3">
            <a:extLst>
              <a:ext uri="{FF2B5EF4-FFF2-40B4-BE49-F238E27FC236}">
                <a16:creationId xmlns:a16="http://schemas.microsoft.com/office/drawing/2014/main" id="{D74ABA31-F5F4-6193-B4C5-D529E6B9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60385" y="2935782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67" name="Suorakulmio 3">
            <a:extLst>
              <a:ext uri="{FF2B5EF4-FFF2-40B4-BE49-F238E27FC236}">
                <a16:creationId xmlns:a16="http://schemas.microsoft.com/office/drawing/2014/main" id="{FD58EADB-47FF-A5D9-6273-58BCD0324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79425" y="4662982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70" name="Suorakulmio 3">
            <a:extLst>
              <a:ext uri="{FF2B5EF4-FFF2-40B4-BE49-F238E27FC236}">
                <a16:creationId xmlns:a16="http://schemas.microsoft.com/office/drawing/2014/main" id="{A305D1B1-2AC9-5358-589A-42161201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4319905" y="4662982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71" name="Suorakulmio 3">
            <a:extLst>
              <a:ext uri="{FF2B5EF4-FFF2-40B4-BE49-F238E27FC236}">
                <a16:creationId xmlns:a16="http://schemas.microsoft.com/office/drawing/2014/main" id="{65567D8E-BA14-670E-CDAE-928C6FDC2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160385" y="4662982"/>
            <a:ext cx="3552094" cy="1503491"/>
          </a:xfrm>
          <a:prstGeom prst="roundRect">
            <a:avLst>
              <a:gd name="adj" fmla="val 7762"/>
            </a:avLst>
          </a:prstGeom>
          <a:solidFill>
            <a:srgbClr val="E2E0F1"/>
          </a:solidFill>
        </p:spPr>
        <p:txBody>
          <a:bodyPr wrap="square" lIns="90000" tIns="46800" rIns="90000" bIns="46800" rtlCol="0" anchor="ctr">
            <a:noAutofit/>
          </a:bodyPr>
          <a:lstStyle/>
          <a:p>
            <a:pPr algn="l">
              <a:lnSpc>
                <a:spcPct val="100000"/>
              </a:lnSpc>
            </a:pPr>
            <a:endParaRPr lang="en-US" sz="3200" b="1">
              <a:latin typeface="+mj-lt"/>
            </a:endParaRPr>
          </a:p>
        </p:txBody>
      </p:sp>
      <p:sp>
        <p:nvSpPr>
          <p:cNvPr id="15" name="Otsikko 14">
            <a:extLst>
              <a:ext uri="{FF2B5EF4-FFF2-40B4-BE49-F238E27FC236}">
                <a16:creationId xmlns:a16="http://schemas.microsoft.com/office/drawing/2014/main" id="{8C510DFD-9CA4-F749-AAC0-41B2EE776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46" name="Tekstin paikkamerkki 11">
            <a:extLst>
              <a:ext uri="{FF2B5EF4-FFF2-40B4-BE49-F238E27FC236}">
                <a16:creationId xmlns:a16="http://schemas.microsoft.com/office/drawing/2014/main" id="{99294F41-CA63-8DBC-EA26-35FA72C6DFB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39816" y="1708556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49" name="Tekstin paikkamerkki 2">
            <a:extLst>
              <a:ext uri="{FF2B5EF4-FFF2-40B4-BE49-F238E27FC236}">
                <a16:creationId xmlns:a16="http://schemas.microsoft.com/office/drawing/2014/main" id="{334003AB-F74C-DCF8-74C0-C5CD5E524A4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0800" y="1404457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50" name="Tekstin paikkamerkki 2">
            <a:extLst>
              <a:ext uri="{FF2B5EF4-FFF2-40B4-BE49-F238E27FC236}">
                <a16:creationId xmlns:a16="http://schemas.microsoft.com/office/drawing/2014/main" id="{115FCD7D-2B61-91C8-ED40-037D81ADC59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79669" y="1404457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51" name="Tekstin paikkamerkki 2">
            <a:extLst>
              <a:ext uri="{FF2B5EF4-FFF2-40B4-BE49-F238E27FC236}">
                <a16:creationId xmlns:a16="http://schemas.microsoft.com/office/drawing/2014/main" id="{33CE0FFE-D920-F72C-A1AD-1D7AB51A733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314510" y="1404457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52" name="Tekstin paikkamerkki 11">
            <a:extLst>
              <a:ext uri="{FF2B5EF4-FFF2-40B4-BE49-F238E27FC236}">
                <a16:creationId xmlns:a16="http://schemas.microsoft.com/office/drawing/2014/main" id="{F84FDE07-FCDE-0187-79BA-D3A1D1B1E41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478685" y="1708556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53" name="Tekstin paikkamerkki 11">
            <a:extLst>
              <a:ext uri="{FF2B5EF4-FFF2-40B4-BE49-F238E27FC236}">
                <a16:creationId xmlns:a16="http://schemas.microsoft.com/office/drawing/2014/main" id="{4500F4F0-A31E-B764-FCF4-8D4332DCAB5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313526" y="1708556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56" name="Tekstin paikkamerkki 11">
            <a:extLst>
              <a:ext uri="{FF2B5EF4-FFF2-40B4-BE49-F238E27FC236}">
                <a16:creationId xmlns:a16="http://schemas.microsoft.com/office/drawing/2014/main" id="{23E1EAA7-3673-E4E5-8EE5-8CC3195A964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9816" y="3427941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59" name="Tekstin paikkamerkki 2">
            <a:extLst>
              <a:ext uri="{FF2B5EF4-FFF2-40B4-BE49-F238E27FC236}">
                <a16:creationId xmlns:a16="http://schemas.microsoft.com/office/drawing/2014/main" id="{DFF95BB3-0074-E910-A095-6CDDCC96B88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40800" y="3123842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61" name="Tekstin paikkamerkki 2">
            <a:extLst>
              <a:ext uri="{FF2B5EF4-FFF2-40B4-BE49-F238E27FC236}">
                <a16:creationId xmlns:a16="http://schemas.microsoft.com/office/drawing/2014/main" id="{CF430CED-B430-7577-9DB7-BEDC6E264CE3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479669" y="3123842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62" name="Tekstin paikkamerkki 2">
            <a:extLst>
              <a:ext uri="{FF2B5EF4-FFF2-40B4-BE49-F238E27FC236}">
                <a16:creationId xmlns:a16="http://schemas.microsoft.com/office/drawing/2014/main" id="{DFCCC066-BDE7-2E07-AB1A-21832D84BD5E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314510" y="3123842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64" name="Tekstin paikkamerkki 11">
            <a:extLst>
              <a:ext uri="{FF2B5EF4-FFF2-40B4-BE49-F238E27FC236}">
                <a16:creationId xmlns:a16="http://schemas.microsoft.com/office/drawing/2014/main" id="{89773FC9-F552-885A-F1DC-65A0AAF529E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478685" y="3427941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65" name="Tekstin paikkamerkki 11">
            <a:extLst>
              <a:ext uri="{FF2B5EF4-FFF2-40B4-BE49-F238E27FC236}">
                <a16:creationId xmlns:a16="http://schemas.microsoft.com/office/drawing/2014/main" id="{A70B743D-CA44-63CB-1020-8294012569BC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313526" y="3427941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68" name="Tekstin paikkamerkki 11">
            <a:extLst>
              <a:ext uri="{FF2B5EF4-FFF2-40B4-BE49-F238E27FC236}">
                <a16:creationId xmlns:a16="http://schemas.microsoft.com/office/drawing/2014/main" id="{0A7AC81B-FCAD-CA3A-0344-5114465E7C2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39816" y="5155141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73" name="Tekstin paikkamerkki 2">
            <a:extLst>
              <a:ext uri="{FF2B5EF4-FFF2-40B4-BE49-F238E27FC236}">
                <a16:creationId xmlns:a16="http://schemas.microsoft.com/office/drawing/2014/main" id="{4A66C09A-DE25-56DA-E630-93138849B8FB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40800" y="4851042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74" name="Tekstin paikkamerkki 2">
            <a:extLst>
              <a:ext uri="{FF2B5EF4-FFF2-40B4-BE49-F238E27FC236}">
                <a16:creationId xmlns:a16="http://schemas.microsoft.com/office/drawing/2014/main" id="{7C66CAD7-68FE-A50C-3697-EFE7548F1E8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479669" y="4851042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76" name="Tekstin paikkamerkki 2">
            <a:extLst>
              <a:ext uri="{FF2B5EF4-FFF2-40B4-BE49-F238E27FC236}">
                <a16:creationId xmlns:a16="http://schemas.microsoft.com/office/drawing/2014/main" id="{7E78A37F-FB01-CC65-B496-83768E2F3C5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314510" y="4851042"/>
            <a:ext cx="3172248" cy="304099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+mj-lt"/>
              </a:defRPr>
            </a:lvl1pPr>
          </a:lstStyle>
          <a:p>
            <a:pPr lvl="0"/>
            <a:r>
              <a:rPr lang="fi-FI"/>
              <a:t>Lisää tekstiä tähän</a:t>
            </a:r>
          </a:p>
        </p:txBody>
      </p:sp>
      <p:sp>
        <p:nvSpPr>
          <p:cNvPr id="77" name="Tekstin paikkamerkki 11">
            <a:extLst>
              <a:ext uri="{FF2B5EF4-FFF2-40B4-BE49-F238E27FC236}">
                <a16:creationId xmlns:a16="http://schemas.microsoft.com/office/drawing/2014/main" id="{B05B23FD-FC1D-6569-24FF-E05E3F5115F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78685" y="5155141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  <p:sp>
        <p:nvSpPr>
          <p:cNvPr id="79" name="Tekstin paikkamerkki 11">
            <a:extLst>
              <a:ext uri="{FF2B5EF4-FFF2-40B4-BE49-F238E27FC236}">
                <a16:creationId xmlns:a16="http://schemas.microsoft.com/office/drawing/2014/main" id="{C5A43D42-F06E-C595-16C9-6C9DF8AB259E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313526" y="5155141"/>
            <a:ext cx="3173232" cy="851915"/>
          </a:xfrm>
          <a:prstGeom prst="rect">
            <a:avLst/>
          </a:prstGeom>
        </p:spPr>
        <p:txBody>
          <a:bodyPr lIns="90000" tIns="46800" rIns="90000" bIns="46800"/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/>
              <a:t>Lisää tekstiä tähän</a:t>
            </a:r>
          </a:p>
          <a:p>
            <a:pPr lvl="1"/>
            <a:r>
              <a:rPr lang="fi-FI"/>
              <a:t>Lisää tekstiä tähän</a:t>
            </a:r>
          </a:p>
          <a:p>
            <a:pPr lvl="2"/>
            <a:r>
              <a:rPr lang="fi-FI"/>
              <a:t>Lisää tekstiä tähän</a:t>
            </a:r>
          </a:p>
          <a:p>
            <a:pPr lvl="3"/>
            <a:r>
              <a:rPr lang="fi-FI"/>
              <a:t>Lisää 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38264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binaarin odotusaikanäkymä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46B66CD-1CE3-1BBC-600E-6D1071C08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720" y="5547583"/>
            <a:ext cx="858698" cy="780634"/>
          </a:xfrm>
          <a:prstGeom prst="rect">
            <a:avLst/>
          </a:prstGeom>
        </p:spPr>
      </p:pic>
      <p:pic>
        <p:nvPicPr>
          <p:cNvPr id="3" name="Google Shape;1167;p2">
            <a:extLst>
              <a:ext uri="{FF2B5EF4-FFF2-40B4-BE49-F238E27FC236}">
                <a16:creationId xmlns:a16="http://schemas.microsoft.com/office/drawing/2014/main" id="{6AEEF17F-084B-5352-3EFF-C4D656645C8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221970" y="2119680"/>
            <a:ext cx="2431443" cy="24314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C96CF5-539C-75CD-F350-4260CF02D2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3602" y="2502000"/>
            <a:ext cx="5227200" cy="1854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85000"/>
              </a:lnSpc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Aloitamme klo 9.00</a:t>
            </a:r>
            <a:br>
              <a:rPr lang="fi-FI"/>
            </a:br>
            <a:r>
              <a:rPr lang="fi-FI"/>
              <a:t>Lisää webinaarin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917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ostudio Kouluttaa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6;p103">
            <a:extLst>
              <a:ext uri="{FF2B5EF4-FFF2-40B4-BE49-F238E27FC236}">
                <a16:creationId xmlns:a16="http://schemas.microsoft.com/office/drawing/2014/main" id="{19CDE30D-3D4A-649E-554F-DE4260FADE94}"/>
              </a:ext>
            </a:extLst>
          </p:cNvPr>
          <p:cNvSpPr/>
          <p:nvPr userDrawn="1"/>
        </p:nvSpPr>
        <p:spPr>
          <a:xfrm>
            <a:off x="9493919" y="1"/>
            <a:ext cx="2698081" cy="5179661"/>
          </a:xfrm>
          <a:custGeom>
            <a:avLst/>
            <a:gdLst/>
            <a:ahLst/>
            <a:cxnLst/>
            <a:rect l="l" t="t" r="r" b="b"/>
            <a:pathLst>
              <a:path w="2698081" h="5179661" extrusionOk="0">
                <a:moveTo>
                  <a:pt x="2484583" y="3800199"/>
                </a:moveTo>
                <a:cubicBezTo>
                  <a:pt x="2529433" y="3808858"/>
                  <a:pt x="2574603" y="3815317"/>
                  <a:pt x="2619932" y="3819576"/>
                </a:cubicBezTo>
                <a:lnTo>
                  <a:pt x="2698081" y="3823116"/>
                </a:lnTo>
                <a:lnTo>
                  <a:pt x="2698081" y="5179661"/>
                </a:lnTo>
                <a:lnTo>
                  <a:pt x="2605305" y="5176592"/>
                </a:lnTo>
                <a:cubicBezTo>
                  <a:pt x="2555123" y="5173486"/>
                  <a:pt x="2505021" y="5168944"/>
                  <a:pt x="2455061" y="5162981"/>
                </a:cubicBezTo>
                <a:close/>
                <a:moveTo>
                  <a:pt x="1980441" y="3594078"/>
                </a:moveTo>
                <a:cubicBezTo>
                  <a:pt x="2135430" y="3696855"/>
                  <a:pt x="2306885" y="3765562"/>
                  <a:pt x="2483447" y="3800199"/>
                </a:cubicBezTo>
                <a:lnTo>
                  <a:pt x="1991796" y="5064747"/>
                </a:lnTo>
                <a:cubicBezTo>
                  <a:pt x="1802175" y="5006262"/>
                  <a:pt x="1616527" y="4926198"/>
                  <a:pt x="1439397" y="4825124"/>
                </a:cubicBezTo>
                <a:close/>
                <a:moveTo>
                  <a:pt x="1593819" y="3210228"/>
                </a:moveTo>
                <a:cubicBezTo>
                  <a:pt x="1643211" y="3282910"/>
                  <a:pt x="1697713" y="3349913"/>
                  <a:pt x="1764705" y="3416917"/>
                </a:cubicBezTo>
                <a:cubicBezTo>
                  <a:pt x="1831696" y="3483920"/>
                  <a:pt x="1903798" y="3542406"/>
                  <a:pt x="1979873" y="3592942"/>
                </a:cubicBezTo>
                <a:lnTo>
                  <a:pt x="1053910" y="4559950"/>
                </a:lnTo>
                <a:lnTo>
                  <a:pt x="1053342" y="4560518"/>
                </a:lnTo>
                <a:cubicBezTo>
                  <a:pt x="974995" y="4496922"/>
                  <a:pt x="897217" y="4426511"/>
                  <a:pt x="826251" y="4355533"/>
                </a:cubicBezTo>
                <a:cubicBezTo>
                  <a:pt x="755285" y="4284555"/>
                  <a:pt x="689429" y="4211305"/>
                  <a:pt x="627546" y="4135785"/>
                </a:cubicBezTo>
                <a:close/>
                <a:moveTo>
                  <a:pt x="1383192" y="2706566"/>
                </a:moveTo>
                <a:cubicBezTo>
                  <a:pt x="1418959" y="2883160"/>
                  <a:pt x="1488789" y="3054075"/>
                  <a:pt x="1592683" y="3208525"/>
                </a:cubicBezTo>
                <a:lnTo>
                  <a:pt x="361282" y="3750230"/>
                </a:lnTo>
                <a:lnTo>
                  <a:pt x="361282" y="3749662"/>
                </a:lnTo>
                <a:cubicBezTo>
                  <a:pt x="259659" y="3573069"/>
                  <a:pt x="179042" y="3387957"/>
                  <a:pt x="119998" y="3198303"/>
                </a:cubicBezTo>
                <a:close/>
                <a:moveTo>
                  <a:pt x="15536" y="2130223"/>
                </a:moveTo>
                <a:lnTo>
                  <a:pt x="1381489" y="2159750"/>
                </a:lnTo>
                <a:cubicBezTo>
                  <a:pt x="1346289" y="2339182"/>
                  <a:pt x="1346857" y="2524294"/>
                  <a:pt x="1382624" y="2703727"/>
                </a:cubicBezTo>
                <a:lnTo>
                  <a:pt x="19510" y="2733254"/>
                </a:lnTo>
                <a:cubicBezTo>
                  <a:pt x="-4902" y="2532811"/>
                  <a:pt x="-6605" y="2330666"/>
                  <a:pt x="15536" y="2130223"/>
                </a:cubicBezTo>
                <a:close/>
                <a:moveTo>
                  <a:pt x="349360" y="1108704"/>
                </a:moveTo>
                <a:lnTo>
                  <a:pt x="1589845" y="1654385"/>
                </a:lnTo>
                <a:cubicBezTo>
                  <a:pt x="1485950" y="1809401"/>
                  <a:pt x="1417255" y="1980317"/>
                  <a:pt x="1382056" y="2156911"/>
                </a:cubicBezTo>
                <a:lnTo>
                  <a:pt x="111482" y="1662334"/>
                </a:lnTo>
                <a:cubicBezTo>
                  <a:pt x="168255" y="1472680"/>
                  <a:pt x="247737" y="1287001"/>
                  <a:pt x="349360" y="1108704"/>
                </a:cubicBezTo>
                <a:close/>
                <a:moveTo>
                  <a:pt x="1043691" y="292738"/>
                </a:moveTo>
                <a:lnTo>
                  <a:pt x="1976466" y="1267127"/>
                </a:lnTo>
                <a:cubicBezTo>
                  <a:pt x="1902094" y="1317096"/>
                  <a:pt x="1829993" y="1375582"/>
                  <a:pt x="1764705" y="1441450"/>
                </a:cubicBezTo>
                <a:cubicBezTo>
                  <a:pt x="1699416" y="1507317"/>
                  <a:pt x="1642075" y="1577728"/>
                  <a:pt x="1592116" y="1651545"/>
                </a:cubicBezTo>
                <a:lnTo>
                  <a:pt x="617896" y="718608"/>
                </a:lnTo>
                <a:cubicBezTo>
                  <a:pt x="680345" y="642519"/>
                  <a:pt x="746769" y="568701"/>
                  <a:pt x="819439" y="496019"/>
                </a:cubicBezTo>
                <a:cubicBezTo>
                  <a:pt x="892107" y="423338"/>
                  <a:pt x="967048" y="355766"/>
                  <a:pt x="1043691" y="292738"/>
                </a:cubicBezTo>
                <a:close/>
                <a:moveTo>
                  <a:pt x="2461708" y="0"/>
                </a:moveTo>
                <a:lnTo>
                  <a:pt x="2698081" y="0"/>
                </a:lnTo>
                <a:lnTo>
                  <a:pt x="2698081" y="1035257"/>
                </a:lnTo>
                <a:lnTo>
                  <a:pt x="2620012" y="1038790"/>
                </a:lnTo>
                <a:cubicBezTo>
                  <a:pt x="2574638" y="1043049"/>
                  <a:pt x="2529433" y="1049508"/>
                  <a:pt x="2484583" y="1058167"/>
                </a:cubicBezTo>
                <a:close/>
                <a:moveTo>
                  <a:pt x="1485154" y="0"/>
                </a:moveTo>
                <a:lnTo>
                  <a:pt x="2070300" y="0"/>
                </a:lnTo>
                <a:lnTo>
                  <a:pt x="2482311" y="1059303"/>
                </a:lnTo>
                <a:cubicBezTo>
                  <a:pt x="2305749" y="1093940"/>
                  <a:pt x="2134295" y="1162647"/>
                  <a:pt x="1979305" y="1265992"/>
                </a:cubicBezTo>
                <a:lnTo>
                  <a:pt x="1433719" y="25292"/>
                </a:lnTo>
                <a:lnTo>
                  <a:pt x="1434287" y="252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21" name="Google Shape;37;p103">
            <a:extLst>
              <a:ext uri="{FF2B5EF4-FFF2-40B4-BE49-F238E27FC236}">
                <a16:creationId xmlns:a16="http://schemas.microsoft.com/office/drawing/2014/main" id="{A58ACDB5-FA4D-E0A1-D29B-E98CF8C03615}"/>
              </a:ext>
            </a:extLst>
          </p:cNvPr>
          <p:cNvSpPr/>
          <p:nvPr userDrawn="1"/>
        </p:nvSpPr>
        <p:spPr>
          <a:xfrm>
            <a:off x="5455336" y="3371900"/>
            <a:ext cx="6239853" cy="3486101"/>
          </a:xfrm>
          <a:custGeom>
            <a:avLst/>
            <a:gdLst/>
            <a:ahLst/>
            <a:cxnLst/>
            <a:rect l="l" t="t" r="r" b="b"/>
            <a:pathLst>
              <a:path w="6239853" h="3486101" extrusionOk="0">
                <a:moveTo>
                  <a:pt x="6062391" y="3063565"/>
                </a:moveTo>
                <a:lnTo>
                  <a:pt x="6239853" y="3241027"/>
                </a:lnTo>
                <a:cubicBezTo>
                  <a:pt x="6184621" y="3296259"/>
                  <a:pt x="6141789" y="3363524"/>
                  <a:pt x="6114712" y="3438731"/>
                </a:cubicBezTo>
                <a:lnTo>
                  <a:pt x="6101483" y="3486101"/>
                </a:lnTo>
                <a:lnTo>
                  <a:pt x="5842920" y="3486101"/>
                </a:lnTo>
                <a:lnTo>
                  <a:pt x="5846864" y="3466594"/>
                </a:lnTo>
                <a:cubicBezTo>
                  <a:pt x="5878232" y="3310151"/>
                  <a:pt x="5954650" y="3171305"/>
                  <a:pt x="6062391" y="3063565"/>
                </a:cubicBezTo>
                <a:close/>
                <a:moveTo>
                  <a:pt x="5296445" y="2297619"/>
                </a:moveTo>
                <a:lnTo>
                  <a:pt x="5473907" y="2475081"/>
                </a:lnTo>
                <a:cubicBezTo>
                  <a:pt x="5400264" y="2548724"/>
                  <a:pt x="5348667" y="2643758"/>
                  <a:pt x="5327066" y="2750489"/>
                </a:cubicBezTo>
                <a:lnTo>
                  <a:pt x="5280826" y="2979210"/>
                </a:lnTo>
                <a:cubicBezTo>
                  <a:pt x="5253147" y="3115376"/>
                  <a:pt x="5189803" y="3242676"/>
                  <a:pt x="5098414" y="3346070"/>
                </a:cubicBezTo>
                <a:cubicBezTo>
                  <a:pt x="5077173" y="3370148"/>
                  <a:pt x="5053861" y="3393460"/>
                  <a:pt x="5030436" y="3414048"/>
                </a:cubicBezTo>
                <a:cubicBezTo>
                  <a:pt x="5004315" y="3437168"/>
                  <a:pt x="4976802" y="3458446"/>
                  <a:pt x="4948092" y="3477794"/>
                </a:cubicBezTo>
                <a:lnTo>
                  <a:pt x="4933835" y="3486101"/>
                </a:lnTo>
                <a:lnTo>
                  <a:pt x="4150173" y="3486101"/>
                </a:lnTo>
                <a:lnTo>
                  <a:pt x="4164365" y="3477066"/>
                </a:lnTo>
                <a:cubicBezTo>
                  <a:pt x="4232127" y="3440573"/>
                  <a:pt x="4305976" y="3413599"/>
                  <a:pt x="4384143" y="3397859"/>
                </a:cubicBezTo>
                <a:lnTo>
                  <a:pt x="4612866" y="3351619"/>
                </a:lnTo>
                <a:cubicBezTo>
                  <a:pt x="4706187" y="3332951"/>
                  <a:pt x="4792724" y="3289632"/>
                  <a:pt x="4864958" y="3225911"/>
                </a:cubicBezTo>
                <a:cubicBezTo>
                  <a:pt x="4880539" y="3212513"/>
                  <a:pt x="4895354" y="3196825"/>
                  <a:pt x="4910278" y="3180592"/>
                </a:cubicBezTo>
                <a:cubicBezTo>
                  <a:pt x="4973018" y="3109338"/>
                  <a:pt x="5016445" y="3022474"/>
                  <a:pt x="5034896" y="2929590"/>
                </a:cubicBezTo>
                <a:lnTo>
                  <a:pt x="5034677" y="2929371"/>
                </a:lnTo>
                <a:lnTo>
                  <a:pt x="5080919" y="2700648"/>
                </a:lnTo>
                <a:cubicBezTo>
                  <a:pt x="5112286" y="2544205"/>
                  <a:pt x="5188704" y="2405359"/>
                  <a:pt x="5296445" y="2297619"/>
                </a:cubicBezTo>
                <a:close/>
                <a:moveTo>
                  <a:pt x="4530499" y="1531673"/>
                </a:moveTo>
                <a:lnTo>
                  <a:pt x="4707962" y="1709136"/>
                </a:lnTo>
                <a:cubicBezTo>
                  <a:pt x="4634319" y="1782779"/>
                  <a:pt x="4582722" y="1877813"/>
                  <a:pt x="4561120" y="1984543"/>
                </a:cubicBezTo>
                <a:lnTo>
                  <a:pt x="4514881" y="2213265"/>
                </a:lnTo>
                <a:cubicBezTo>
                  <a:pt x="4487201" y="2349430"/>
                  <a:pt x="4423857" y="2476730"/>
                  <a:pt x="4332468" y="2580124"/>
                </a:cubicBezTo>
                <a:cubicBezTo>
                  <a:pt x="4311228" y="2604203"/>
                  <a:pt x="4287915" y="2627515"/>
                  <a:pt x="4264490" y="2648103"/>
                </a:cubicBezTo>
                <a:cubicBezTo>
                  <a:pt x="4160007" y="2740580"/>
                  <a:pt x="4033252" y="2803598"/>
                  <a:pt x="3896651" y="2831495"/>
                </a:cubicBezTo>
                <a:lnTo>
                  <a:pt x="3668255" y="2877408"/>
                </a:lnTo>
                <a:cubicBezTo>
                  <a:pt x="3561526" y="2899009"/>
                  <a:pt x="3466600" y="2951369"/>
                  <a:pt x="3392848" y="3025121"/>
                </a:cubicBezTo>
                <a:lnTo>
                  <a:pt x="3392521" y="3024794"/>
                </a:lnTo>
                <a:cubicBezTo>
                  <a:pt x="3318878" y="3098437"/>
                  <a:pt x="3267281" y="3193471"/>
                  <a:pt x="3245680" y="3300201"/>
                </a:cubicBezTo>
                <a:lnTo>
                  <a:pt x="3208098" y="3486101"/>
                </a:lnTo>
                <a:lnTo>
                  <a:pt x="2951539" y="3486101"/>
                </a:lnTo>
                <a:lnTo>
                  <a:pt x="2953401" y="3479194"/>
                </a:lnTo>
                <a:lnTo>
                  <a:pt x="2999641" y="3250471"/>
                </a:lnTo>
                <a:cubicBezTo>
                  <a:pt x="3031010" y="3094028"/>
                  <a:pt x="3107536" y="2955073"/>
                  <a:pt x="3215168" y="2847441"/>
                </a:cubicBezTo>
                <a:cubicBezTo>
                  <a:pt x="3322800" y="2739809"/>
                  <a:pt x="3461864" y="2663392"/>
                  <a:pt x="3618198" y="2631914"/>
                </a:cubicBezTo>
                <a:lnTo>
                  <a:pt x="3846921" y="2585674"/>
                </a:lnTo>
                <a:cubicBezTo>
                  <a:pt x="3940241" y="2567005"/>
                  <a:pt x="4026779" y="2523687"/>
                  <a:pt x="4099013" y="2459966"/>
                </a:cubicBezTo>
                <a:cubicBezTo>
                  <a:pt x="4114594" y="2446568"/>
                  <a:pt x="4129408" y="2430879"/>
                  <a:pt x="4144332" y="2414646"/>
                </a:cubicBezTo>
                <a:cubicBezTo>
                  <a:pt x="4207073" y="2343393"/>
                  <a:pt x="4250500" y="2256529"/>
                  <a:pt x="4268950" y="2163644"/>
                </a:cubicBezTo>
                <a:lnTo>
                  <a:pt x="4268732" y="2163425"/>
                </a:lnTo>
                <a:lnTo>
                  <a:pt x="4314973" y="1934703"/>
                </a:lnTo>
                <a:cubicBezTo>
                  <a:pt x="4346341" y="1778260"/>
                  <a:pt x="4422759" y="1639413"/>
                  <a:pt x="4530499" y="1531673"/>
                </a:cubicBezTo>
                <a:close/>
                <a:moveTo>
                  <a:pt x="3764772" y="765946"/>
                </a:moveTo>
                <a:lnTo>
                  <a:pt x="3942234" y="943408"/>
                </a:lnTo>
                <a:cubicBezTo>
                  <a:pt x="3868482" y="1017160"/>
                  <a:pt x="3816885" y="1112195"/>
                  <a:pt x="3795393" y="1218816"/>
                </a:cubicBezTo>
                <a:lnTo>
                  <a:pt x="3749154" y="1447538"/>
                </a:lnTo>
                <a:cubicBezTo>
                  <a:pt x="3721692" y="1583703"/>
                  <a:pt x="3658239" y="1710893"/>
                  <a:pt x="3566850" y="1814506"/>
                </a:cubicBezTo>
                <a:cubicBezTo>
                  <a:pt x="3545610" y="1838584"/>
                  <a:pt x="3522187" y="1862006"/>
                  <a:pt x="3498872" y="1882485"/>
                </a:cubicBezTo>
                <a:cubicBezTo>
                  <a:pt x="3394389" y="1974962"/>
                  <a:pt x="3267415" y="2037980"/>
                  <a:pt x="3130924" y="2065768"/>
                </a:cubicBezTo>
                <a:lnTo>
                  <a:pt x="2902528" y="2111681"/>
                </a:lnTo>
                <a:cubicBezTo>
                  <a:pt x="2795799" y="2133282"/>
                  <a:pt x="2700873" y="2185642"/>
                  <a:pt x="2627121" y="2259394"/>
                </a:cubicBezTo>
                <a:lnTo>
                  <a:pt x="2626794" y="2259067"/>
                </a:lnTo>
                <a:cubicBezTo>
                  <a:pt x="2553042" y="2332819"/>
                  <a:pt x="2501445" y="2427853"/>
                  <a:pt x="2479953" y="2534475"/>
                </a:cubicBezTo>
                <a:lnTo>
                  <a:pt x="2433713" y="2763196"/>
                </a:lnTo>
                <a:cubicBezTo>
                  <a:pt x="2406252" y="2899362"/>
                  <a:pt x="2342799" y="3026553"/>
                  <a:pt x="2251410" y="3130165"/>
                </a:cubicBezTo>
                <a:cubicBezTo>
                  <a:pt x="2230170" y="3154243"/>
                  <a:pt x="2206748" y="3177666"/>
                  <a:pt x="2183432" y="3198143"/>
                </a:cubicBezTo>
                <a:cubicBezTo>
                  <a:pt x="2078948" y="3290622"/>
                  <a:pt x="1951975" y="3353638"/>
                  <a:pt x="1815484" y="3381426"/>
                </a:cubicBezTo>
                <a:lnTo>
                  <a:pt x="1587088" y="3427340"/>
                </a:lnTo>
                <a:cubicBezTo>
                  <a:pt x="1533723" y="3438140"/>
                  <a:pt x="1483309" y="3456630"/>
                  <a:pt x="1437018" y="3481640"/>
                </a:cubicBezTo>
                <a:lnTo>
                  <a:pt x="1430028" y="3486101"/>
                </a:lnTo>
                <a:lnTo>
                  <a:pt x="1057680" y="3486101"/>
                </a:lnTo>
                <a:lnTo>
                  <a:pt x="1059235" y="3483659"/>
                </a:lnTo>
                <a:cubicBezTo>
                  <a:pt x="1082026" y="3453044"/>
                  <a:pt x="1106983" y="3424171"/>
                  <a:pt x="1133891" y="3397263"/>
                </a:cubicBezTo>
                <a:cubicBezTo>
                  <a:pt x="1241523" y="3289632"/>
                  <a:pt x="1380479" y="3213105"/>
                  <a:pt x="1536922" y="3181736"/>
                </a:cubicBezTo>
                <a:lnTo>
                  <a:pt x="1765644" y="3135496"/>
                </a:lnTo>
                <a:cubicBezTo>
                  <a:pt x="1858855" y="3116719"/>
                  <a:pt x="1945393" y="3073618"/>
                  <a:pt x="2017736" y="3009788"/>
                </a:cubicBezTo>
                <a:cubicBezTo>
                  <a:pt x="2033317" y="2996390"/>
                  <a:pt x="2048132" y="2980703"/>
                  <a:pt x="2063055" y="2964469"/>
                </a:cubicBezTo>
                <a:cubicBezTo>
                  <a:pt x="2125796" y="2893216"/>
                  <a:pt x="2169332" y="2806460"/>
                  <a:pt x="2187673" y="2713466"/>
                </a:cubicBezTo>
                <a:lnTo>
                  <a:pt x="2233914" y="2484744"/>
                </a:lnTo>
                <a:cubicBezTo>
                  <a:pt x="2265392" y="2328410"/>
                  <a:pt x="2341809" y="2189346"/>
                  <a:pt x="2449441" y="2081714"/>
                </a:cubicBezTo>
                <a:cubicBezTo>
                  <a:pt x="2557072" y="1974082"/>
                  <a:pt x="2696028" y="1897555"/>
                  <a:pt x="2852471" y="1866187"/>
                </a:cubicBezTo>
                <a:lnTo>
                  <a:pt x="3081193" y="1819946"/>
                </a:lnTo>
                <a:cubicBezTo>
                  <a:pt x="3174405" y="1801169"/>
                  <a:pt x="3260943" y="1758069"/>
                  <a:pt x="3333285" y="1694238"/>
                </a:cubicBezTo>
                <a:cubicBezTo>
                  <a:pt x="3348866" y="1680841"/>
                  <a:pt x="3363682" y="1665153"/>
                  <a:pt x="3378604" y="1648919"/>
                </a:cubicBezTo>
                <a:cubicBezTo>
                  <a:pt x="3441345" y="1577666"/>
                  <a:pt x="3484881" y="1490910"/>
                  <a:pt x="3503223" y="1397917"/>
                </a:cubicBezTo>
                <a:lnTo>
                  <a:pt x="3549464" y="1169194"/>
                </a:lnTo>
                <a:lnTo>
                  <a:pt x="3549246" y="1168975"/>
                </a:lnTo>
                <a:cubicBezTo>
                  <a:pt x="3580722" y="1012642"/>
                  <a:pt x="3657140" y="873579"/>
                  <a:pt x="3764772" y="765946"/>
                </a:cubicBezTo>
                <a:close/>
                <a:moveTo>
                  <a:pt x="2998827" y="0"/>
                </a:moveTo>
                <a:lnTo>
                  <a:pt x="3176070" y="177244"/>
                </a:lnTo>
                <a:cubicBezTo>
                  <a:pt x="3102427" y="250887"/>
                  <a:pt x="3050830" y="345921"/>
                  <a:pt x="3029229" y="452652"/>
                </a:cubicBezTo>
                <a:lnTo>
                  <a:pt x="2982989" y="681373"/>
                </a:lnTo>
                <a:cubicBezTo>
                  <a:pt x="2955310" y="817539"/>
                  <a:pt x="2891967" y="944839"/>
                  <a:pt x="2800577" y="1048233"/>
                </a:cubicBezTo>
                <a:cubicBezTo>
                  <a:pt x="2779337" y="1072312"/>
                  <a:pt x="2756025" y="1095624"/>
                  <a:pt x="2732599" y="1116212"/>
                </a:cubicBezTo>
                <a:cubicBezTo>
                  <a:pt x="2628116" y="1208689"/>
                  <a:pt x="2501361" y="1271707"/>
                  <a:pt x="2364760" y="1299603"/>
                </a:cubicBezTo>
                <a:lnTo>
                  <a:pt x="2136364" y="1345517"/>
                </a:lnTo>
                <a:cubicBezTo>
                  <a:pt x="2029634" y="1367117"/>
                  <a:pt x="1934710" y="1419478"/>
                  <a:pt x="1860958" y="1493230"/>
                </a:cubicBezTo>
                <a:lnTo>
                  <a:pt x="1860630" y="1492903"/>
                </a:lnTo>
                <a:cubicBezTo>
                  <a:pt x="1786987" y="1566546"/>
                  <a:pt x="1735390" y="1661580"/>
                  <a:pt x="1713789" y="1768310"/>
                </a:cubicBezTo>
                <a:lnTo>
                  <a:pt x="1667550" y="1997033"/>
                </a:lnTo>
                <a:cubicBezTo>
                  <a:pt x="1639870" y="2133198"/>
                  <a:pt x="1576526" y="2260497"/>
                  <a:pt x="1485137" y="2363892"/>
                </a:cubicBezTo>
                <a:cubicBezTo>
                  <a:pt x="1463897" y="2387970"/>
                  <a:pt x="1440583" y="2411283"/>
                  <a:pt x="1417159" y="2431869"/>
                </a:cubicBezTo>
                <a:cubicBezTo>
                  <a:pt x="1312675" y="2524348"/>
                  <a:pt x="1185920" y="2587366"/>
                  <a:pt x="1049320" y="2615262"/>
                </a:cubicBezTo>
                <a:lnTo>
                  <a:pt x="820924" y="2661176"/>
                </a:lnTo>
                <a:cubicBezTo>
                  <a:pt x="714194" y="2682777"/>
                  <a:pt x="619160" y="2735246"/>
                  <a:pt x="545517" y="2808889"/>
                </a:cubicBezTo>
                <a:lnTo>
                  <a:pt x="545190" y="2808561"/>
                </a:lnTo>
                <a:cubicBezTo>
                  <a:pt x="471547" y="2882204"/>
                  <a:pt x="419950" y="2977239"/>
                  <a:pt x="398349" y="3083970"/>
                </a:cubicBezTo>
                <a:lnTo>
                  <a:pt x="352109" y="3312691"/>
                </a:lnTo>
                <a:cubicBezTo>
                  <a:pt x="345189" y="3346733"/>
                  <a:pt x="336040" y="3380220"/>
                  <a:pt x="324782" y="3412918"/>
                </a:cubicBezTo>
                <a:lnTo>
                  <a:pt x="294136" y="3486101"/>
                </a:lnTo>
                <a:lnTo>
                  <a:pt x="0" y="3486101"/>
                </a:lnTo>
                <a:lnTo>
                  <a:pt x="60260" y="3396465"/>
                </a:lnTo>
                <a:cubicBezTo>
                  <a:pt x="81266" y="3354231"/>
                  <a:pt x="96735" y="3309294"/>
                  <a:pt x="105961" y="3262851"/>
                </a:cubicBezTo>
                <a:lnTo>
                  <a:pt x="152200" y="3034129"/>
                </a:lnTo>
                <a:cubicBezTo>
                  <a:pt x="183460" y="2877795"/>
                  <a:pt x="260095" y="2738732"/>
                  <a:pt x="367728" y="2631100"/>
                </a:cubicBezTo>
                <a:cubicBezTo>
                  <a:pt x="475359" y="2523468"/>
                  <a:pt x="614424" y="2447050"/>
                  <a:pt x="770757" y="2415572"/>
                </a:cubicBezTo>
                <a:lnTo>
                  <a:pt x="999480" y="2369332"/>
                </a:lnTo>
                <a:cubicBezTo>
                  <a:pt x="1092801" y="2350664"/>
                  <a:pt x="1179339" y="2307346"/>
                  <a:pt x="1251572" y="2243624"/>
                </a:cubicBezTo>
                <a:cubicBezTo>
                  <a:pt x="1267153" y="2230227"/>
                  <a:pt x="1281967" y="2214539"/>
                  <a:pt x="1296891" y="2198305"/>
                </a:cubicBezTo>
                <a:cubicBezTo>
                  <a:pt x="1359632" y="2127052"/>
                  <a:pt x="1403059" y="2040187"/>
                  <a:pt x="1421510" y="1947303"/>
                </a:cubicBezTo>
                <a:lnTo>
                  <a:pt x="1467750" y="1718580"/>
                </a:lnTo>
                <a:cubicBezTo>
                  <a:pt x="1499118" y="1562137"/>
                  <a:pt x="1575645" y="1423182"/>
                  <a:pt x="1683277" y="1315550"/>
                </a:cubicBezTo>
                <a:cubicBezTo>
                  <a:pt x="1790909" y="1207918"/>
                  <a:pt x="1929973" y="1131501"/>
                  <a:pt x="2086307" y="1100022"/>
                </a:cubicBezTo>
                <a:lnTo>
                  <a:pt x="2315030" y="1053783"/>
                </a:lnTo>
                <a:cubicBezTo>
                  <a:pt x="2408350" y="1035114"/>
                  <a:pt x="2494888" y="991796"/>
                  <a:pt x="2567122" y="928075"/>
                </a:cubicBezTo>
                <a:cubicBezTo>
                  <a:pt x="2582703" y="914677"/>
                  <a:pt x="2597518" y="898988"/>
                  <a:pt x="2612441" y="882755"/>
                </a:cubicBezTo>
                <a:cubicBezTo>
                  <a:pt x="2675182" y="811503"/>
                  <a:pt x="2718608" y="724637"/>
                  <a:pt x="2737059" y="631753"/>
                </a:cubicBezTo>
                <a:lnTo>
                  <a:pt x="2783300" y="403029"/>
                </a:lnTo>
                <a:cubicBezTo>
                  <a:pt x="2814668" y="246587"/>
                  <a:pt x="2891086" y="107741"/>
                  <a:pt x="2998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6C056D-7D32-5D8E-5450-3EEC311F2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5106" y="1592262"/>
            <a:ext cx="7768799" cy="194341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5000"/>
              </a:lnSpc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Lisää webinaarin otsikko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46B66CD-1CE3-1BBC-600E-6D1071C08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720" y="5547583"/>
            <a:ext cx="858698" cy="780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04DCD-D044-0647-65B7-AEC919F59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7726"/>
            <a:ext cx="2220561" cy="633600"/>
          </a:xfrm>
          <a:prstGeom prst="rect">
            <a:avLst/>
          </a:prstGeom>
        </p:spPr>
      </p:pic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2D72744B-7E43-58BE-F8CB-1B2C7D8D2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5675" y="3808860"/>
            <a:ext cx="5140324" cy="30321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>
                <a:latin typeface="+mj-lt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Etunimi Sukunimi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D32AEB4-96EC-00CC-9E3C-14D024701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5675" y="4113213"/>
            <a:ext cx="5140324" cy="303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titteli</a:t>
            </a:r>
          </a:p>
        </p:txBody>
      </p:sp>
      <p:sp>
        <p:nvSpPr>
          <p:cNvPr id="12" name="Tekstin paikkamerkki 7">
            <a:extLst>
              <a:ext uri="{FF2B5EF4-FFF2-40B4-BE49-F238E27FC236}">
                <a16:creationId xmlns:a16="http://schemas.microsoft.com/office/drawing/2014/main" id="{800D55E5-376C-CA00-BC6E-313E669D78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5675" y="4618758"/>
            <a:ext cx="5140324" cy="30321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>
                <a:latin typeface="+mj-lt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Etunimi Sukunimi</a:t>
            </a:r>
          </a:p>
        </p:txBody>
      </p:sp>
      <p:sp>
        <p:nvSpPr>
          <p:cNvPr id="13" name="Tekstin paikkamerkki 7">
            <a:extLst>
              <a:ext uri="{FF2B5EF4-FFF2-40B4-BE49-F238E27FC236}">
                <a16:creationId xmlns:a16="http://schemas.microsoft.com/office/drawing/2014/main" id="{2AF4B660-2735-21E9-5F8A-77F6C41181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5675" y="4923111"/>
            <a:ext cx="5140324" cy="303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titteli</a:t>
            </a:r>
          </a:p>
        </p:txBody>
      </p:sp>
    </p:spTree>
    <p:extLst>
      <p:ext uri="{BB962C8B-B14F-4D97-AF65-F5344CB8AC3E}">
        <p14:creationId xmlns:p14="http://schemas.microsoft.com/office/powerpoint/2010/main" val="4572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ostudio Elon palvelut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6;p103">
            <a:extLst>
              <a:ext uri="{FF2B5EF4-FFF2-40B4-BE49-F238E27FC236}">
                <a16:creationId xmlns:a16="http://schemas.microsoft.com/office/drawing/2014/main" id="{E888276D-EAC0-0AF3-2A11-AA766CAA05A0}"/>
              </a:ext>
            </a:extLst>
          </p:cNvPr>
          <p:cNvSpPr/>
          <p:nvPr userDrawn="1"/>
        </p:nvSpPr>
        <p:spPr>
          <a:xfrm>
            <a:off x="9493919" y="1"/>
            <a:ext cx="2698081" cy="5179661"/>
          </a:xfrm>
          <a:custGeom>
            <a:avLst/>
            <a:gdLst/>
            <a:ahLst/>
            <a:cxnLst/>
            <a:rect l="l" t="t" r="r" b="b"/>
            <a:pathLst>
              <a:path w="2698081" h="5179661" extrusionOk="0">
                <a:moveTo>
                  <a:pt x="2484583" y="3800199"/>
                </a:moveTo>
                <a:cubicBezTo>
                  <a:pt x="2529433" y="3808858"/>
                  <a:pt x="2574603" y="3815317"/>
                  <a:pt x="2619932" y="3819576"/>
                </a:cubicBezTo>
                <a:lnTo>
                  <a:pt x="2698081" y="3823116"/>
                </a:lnTo>
                <a:lnTo>
                  <a:pt x="2698081" y="5179661"/>
                </a:lnTo>
                <a:lnTo>
                  <a:pt x="2605305" y="5176592"/>
                </a:lnTo>
                <a:cubicBezTo>
                  <a:pt x="2555123" y="5173486"/>
                  <a:pt x="2505021" y="5168944"/>
                  <a:pt x="2455061" y="5162981"/>
                </a:cubicBezTo>
                <a:close/>
                <a:moveTo>
                  <a:pt x="1980441" y="3594078"/>
                </a:moveTo>
                <a:cubicBezTo>
                  <a:pt x="2135430" y="3696855"/>
                  <a:pt x="2306885" y="3765562"/>
                  <a:pt x="2483447" y="3800199"/>
                </a:cubicBezTo>
                <a:lnTo>
                  <a:pt x="1991796" y="5064747"/>
                </a:lnTo>
                <a:cubicBezTo>
                  <a:pt x="1802175" y="5006262"/>
                  <a:pt x="1616527" y="4926198"/>
                  <a:pt x="1439397" y="4825124"/>
                </a:cubicBezTo>
                <a:close/>
                <a:moveTo>
                  <a:pt x="1593819" y="3210228"/>
                </a:moveTo>
                <a:cubicBezTo>
                  <a:pt x="1643211" y="3282910"/>
                  <a:pt x="1697713" y="3349913"/>
                  <a:pt x="1764705" y="3416917"/>
                </a:cubicBezTo>
                <a:cubicBezTo>
                  <a:pt x="1831696" y="3483920"/>
                  <a:pt x="1903798" y="3542406"/>
                  <a:pt x="1979873" y="3592942"/>
                </a:cubicBezTo>
                <a:lnTo>
                  <a:pt x="1053910" y="4559950"/>
                </a:lnTo>
                <a:lnTo>
                  <a:pt x="1053342" y="4560518"/>
                </a:lnTo>
                <a:cubicBezTo>
                  <a:pt x="974995" y="4496922"/>
                  <a:pt x="897217" y="4426511"/>
                  <a:pt x="826251" y="4355533"/>
                </a:cubicBezTo>
                <a:cubicBezTo>
                  <a:pt x="755285" y="4284555"/>
                  <a:pt x="689429" y="4211305"/>
                  <a:pt x="627546" y="4135785"/>
                </a:cubicBezTo>
                <a:close/>
                <a:moveTo>
                  <a:pt x="1383192" y="2706566"/>
                </a:moveTo>
                <a:cubicBezTo>
                  <a:pt x="1418959" y="2883160"/>
                  <a:pt x="1488789" y="3054075"/>
                  <a:pt x="1592683" y="3208525"/>
                </a:cubicBezTo>
                <a:lnTo>
                  <a:pt x="361282" y="3750230"/>
                </a:lnTo>
                <a:lnTo>
                  <a:pt x="361282" y="3749662"/>
                </a:lnTo>
                <a:cubicBezTo>
                  <a:pt x="259659" y="3573069"/>
                  <a:pt x="179042" y="3387957"/>
                  <a:pt x="119998" y="3198303"/>
                </a:cubicBezTo>
                <a:close/>
                <a:moveTo>
                  <a:pt x="15536" y="2130223"/>
                </a:moveTo>
                <a:lnTo>
                  <a:pt x="1381489" y="2159750"/>
                </a:lnTo>
                <a:cubicBezTo>
                  <a:pt x="1346289" y="2339182"/>
                  <a:pt x="1346857" y="2524294"/>
                  <a:pt x="1382624" y="2703727"/>
                </a:cubicBezTo>
                <a:lnTo>
                  <a:pt x="19510" y="2733254"/>
                </a:lnTo>
                <a:cubicBezTo>
                  <a:pt x="-4902" y="2532811"/>
                  <a:pt x="-6605" y="2330666"/>
                  <a:pt x="15536" y="2130223"/>
                </a:cubicBezTo>
                <a:close/>
                <a:moveTo>
                  <a:pt x="349360" y="1108704"/>
                </a:moveTo>
                <a:lnTo>
                  <a:pt x="1589845" y="1654385"/>
                </a:lnTo>
                <a:cubicBezTo>
                  <a:pt x="1485950" y="1809401"/>
                  <a:pt x="1417255" y="1980317"/>
                  <a:pt x="1382056" y="2156911"/>
                </a:cubicBezTo>
                <a:lnTo>
                  <a:pt x="111482" y="1662334"/>
                </a:lnTo>
                <a:cubicBezTo>
                  <a:pt x="168255" y="1472680"/>
                  <a:pt x="247737" y="1287001"/>
                  <a:pt x="349360" y="1108704"/>
                </a:cubicBezTo>
                <a:close/>
                <a:moveTo>
                  <a:pt x="1043691" y="292738"/>
                </a:moveTo>
                <a:lnTo>
                  <a:pt x="1976466" y="1267127"/>
                </a:lnTo>
                <a:cubicBezTo>
                  <a:pt x="1902094" y="1317096"/>
                  <a:pt x="1829993" y="1375582"/>
                  <a:pt x="1764705" y="1441450"/>
                </a:cubicBezTo>
                <a:cubicBezTo>
                  <a:pt x="1699416" y="1507317"/>
                  <a:pt x="1642075" y="1577728"/>
                  <a:pt x="1592116" y="1651545"/>
                </a:cubicBezTo>
                <a:lnTo>
                  <a:pt x="617896" y="718608"/>
                </a:lnTo>
                <a:cubicBezTo>
                  <a:pt x="680345" y="642519"/>
                  <a:pt x="746769" y="568701"/>
                  <a:pt x="819439" y="496019"/>
                </a:cubicBezTo>
                <a:cubicBezTo>
                  <a:pt x="892107" y="423338"/>
                  <a:pt x="967048" y="355766"/>
                  <a:pt x="1043691" y="292738"/>
                </a:cubicBezTo>
                <a:close/>
                <a:moveTo>
                  <a:pt x="2461708" y="0"/>
                </a:moveTo>
                <a:lnTo>
                  <a:pt x="2698081" y="0"/>
                </a:lnTo>
                <a:lnTo>
                  <a:pt x="2698081" y="1035257"/>
                </a:lnTo>
                <a:lnTo>
                  <a:pt x="2620012" y="1038790"/>
                </a:lnTo>
                <a:cubicBezTo>
                  <a:pt x="2574638" y="1043049"/>
                  <a:pt x="2529433" y="1049508"/>
                  <a:pt x="2484583" y="1058167"/>
                </a:cubicBezTo>
                <a:close/>
                <a:moveTo>
                  <a:pt x="1485154" y="0"/>
                </a:moveTo>
                <a:lnTo>
                  <a:pt x="2070300" y="0"/>
                </a:lnTo>
                <a:lnTo>
                  <a:pt x="2482311" y="1059303"/>
                </a:lnTo>
                <a:cubicBezTo>
                  <a:pt x="2305749" y="1093940"/>
                  <a:pt x="2134295" y="1162647"/>
                  <a:pt x="1979305" y="1265992"/>
                </a:cubicBezTo>
                <a:lnTo>
                  <a:pt x="1433719" y="25292"/>
                </a:lnTo>
                <a:lnTo>
                  <a:pt x="1434287" y="252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8" name="Google Shape;37;p103">
            <a:extLst>
              <a:ext uri="{FF2B5EF4-FFF2-40B4-BE49-F238E27FC236}">
                <a16:creationId xmlns:a16="http://schemas.microsoft.com/office/drawing/2014/main" id="{9D4C767D-68F1-17D9-6FE6-CAD8FA3D1448}"/>
              </a:ext>
            </a:extLst>
          </p:cNvPr>
          <p:cNvSpPr/>
          <p:nvPr userDrawn="1"/>
        </p:nvSpPr>
        <p:spPr>
          <a:xfrm>
            <a:off x="5455336" y="3371900"/>
            <a:ext cx="6239853" cy="3486101"/>
          </a:xfrm>
          <a:custGeom>
            <a:avLst/>
            <a:gdLst/>
            <a:ahLst/>
            <a:cxnLst/>
            <a:rect l="l" t="t" r="r" b="b"/>
            <a:pathLst>
              <a:path w="6239853" h="3486101" extrusionOk="0">
                <a:moveTo>
                  <a:pt x="6062391" y="3063565"/>
                </a:moveTo>
                <a:lnTo>
                  <a:pt x="6239853" y="3241027"/>
                </a:lnTo>
                <a:cubicBezTo>
                  <a:pt x="6184621" y="3296259"/>
                  <a:pt x="6141789" y="3363524"/>
                  <a:pt x="6114712" y="3438731"/>
                </a:cubicBezTo>
                <a:lnTo>
                  <a:pt x="6101483" y="3486101"/>
                </a:lnTo>
                <a:lnTo>
                  <a:pt x="5842920" y="3486101"/>
                </a:lnTo>
                <a:lnTo>
                  <a:pt x="5846864" y="3466594"/>
                </a:lnTo>
                <a:cubicBezTo>
                  <a:pt x="5878232" y="3310151"/>
                  <a:pt x="5954650" y="3171305"/>
                  <a:pt x="6062391" y="3063565"/>
                </a:cubicBezTo>
                <a:close/>
                <a:moveTo>
                  <a:pt x="5296445" y="2297619"/>
                </a:moveTo>
                <a:lnTo>
                  <a:pt x="5473907" y="2475081"/>
                </a:lnTo>
                <a:cubicBezTo>
                  <a:pt x="5400264" y="2548724"/>
                  <a:pt x="5348667" y="2643758"/>
                  <a:pt x="5327066" y="2750489"/>
                </a:cubicBezTo>
                <a:lnTo>
                  <a:pt x="5280826" y="2979210"/>
                </a:lnTo>
                <a:cubicBezTo>
                  <a:pt x="5253147" y="3115376"/>
                  <a:pt x="5189803" y="3242676"/>
                  <a:pt x="5098414" y="3346070"/>
                </a:cubicBezTo>
                <a:cubicBezTo>
                  <a:pt x="5077173" y="3370148"/>
                  <a:pt x="5053861" y="3393460"/>
                  <a:pt x="5030436" y="3414048"/>
                </a:cubicBezTo>
                <a:cubicBezTo>
                  <a:pt x="5004315" y="3437168"/>
                  <a:pt x="4976802" y="3458446"/>
                  <a:pt x="4948092" y="3477794"/>
                </a:cubicBezTo>
                <a:lnTo>
                  <a:pt x="4933835" y="3486101"/>
                </a:lnTo>
                <a:lnTo>
                  <a:pt x="4150173" y="3486101"/>
                </a:lnTo>
                <a:lnTo>
                  <a:pt x="4164365" y="3477066"/>
                </a:lnTo>
                <a:cubicBezTo>
                  <a:pt x="4232127" y="3440573"/>
                  <a:pt x="4305976" y="3413599"/>
                  <a:pt x="4384143" y="3397859"/>
                </a:cubicBezTo>
                <a:lnTo>
                  <a:pt x="4612866" y="3351619"/>
                </a:lnTo>
                <a:cubicBezTo>
                  <a:pt x="4706187" y="3332951"/>
                  <a:pt x="4792724" y="3289632"/>
                  <a:pt x="4864958" y="3225911"/>
                </a:cubicBezTo>
                <a:cubicBezTo>
                  <a:pt x="4880539" y="3212513"/>
                  <a:pt x="4895354" y="3196825"/>
                  <a:pt x="4910278" y="3180592"/>
                </a:cubicBezTo>
                <a:cubicBezTo>
                  <a:pt x="4973018" y="3109338"/>
                  <a:pt x="5016445" y="3022474"/>
                  <a:pt x="5034896" y="2929590"/>
                </a:cubicBezTo>
                <a:lnTo>
                  <a:pt x="5034677" y="2929371"/>
                </a:lnTo>
                <a:lnTo>
                  <a:pt x="5080919" y="2700648"/>
                </a:lnTo>
                <a:cubicBezTo>
                  <a:pt x="5112286" y="2544205"/>
                  <a:pt x="5188704" y="2405359"/>
                  <a:pt x="5296445" y="2297619"/>
                </a:cubicBezTo>
                <a:close/>
                <a:moveTo>
                  <a:pt x="4530499" y="1531673"/>
                </a:moveTo>
                <a:lnTo>
                  <a:pt x="4707962" y="1709136"/>
                </a:lnTo>
                <a:cubicBezTo>
                  <a:pt x="4634319" y="1782779"/>
                  <a:pt x="4582722" y="1877813"/>
                  <a:pt x="4561120" y="1984543"/>
                </a:cubicBezTo>
                <a:lnTo>
                  <a:pt x="4514881" y="2213265"/>
                </a:lnTo>
                <a:cubicBezTo>
                  <a:pt x="4487201" y="2349430"/>
                  <a:pt x="4423857" y="2476730"/>
                  <a:pt x="4332468" y="2580124"/>
                </a:cubicBezTo>
                <a:cubicBezTo>
                  <a:pt x="4311228" y="2604203"/>
                  <a:pt x="4287915" y="2627515"/>
                  <a:pt x="4264490" y="2648103"/>
                </a:cubicBezTo>
                <a:cubicBezTo>
                  <a:pt x="4160007" y="2740580"/>
                  <a:pt x="4033252" y="2803598"/>
                  <a:pt x="3896651" y="2831495"/>
                </a:cubicBezTo>
                <a:lnTo>
                  <a:pt x="3668255" y="2877408"/>
                </a:lnTo>
                <a:cubicBezTo>
                  <a:pt x="3561526" y="2899009"/>
                  <a:pt x="3466600" y="2951369"/>
                  <a:pt x="3392848" y="3025121"/>
                </a:cubicBezTo>
                <a:lnTo>
                  <a:pt x="3392521" y="3024794"/>
                </a:lnTo>
                <a:cubicBezTo>
                  <a:pt x="3318878" y="3098437"/>
                  <a:pt x="3267281" y="3193471"/>
                  <a:pt x="3245680" y="3300201"/>
                </a:cubicBezTo>
                <a:lnTo>
                  <a:pt x="3208098" y="3486101"/>
                </a:lnTo>
                <a:lnTo>
                  <a:pt x="2951539" y="3486101"/>
                </a:lnTo>
                <a:lnTo>
                  <a:pt x="2953401" y="3479194"/>
                </a:lnTo>
                <a:lnTo>
                  <a:pt x="2999641" y="3250471"/>
                </a:lnTo>
                <a:cubicBezTo>
                  <a:pt x="3031010" y="3094028"/>
                  <a:pt x="3107536" y="2955073"/>
                  <a:pt x="3215168" y="2847441"/>
                </a:cubicBezTo>
                <a:cubicBezTo>
                  <a:pt x="3322800" y="2739809"/>
                  <a:pt x="3461864" y="2663392"/>
                  <a:pt x="3618198" y="2631914"/>
                </a:cubicBezTo>
                <a:lnTo>
                  <a:pt x="3846921" y="2585674"/>
                </a:lnTo>
                <a:cubicBezTo>
                  <a:pt x="3940241" y="2567005"/>
                  <a:pt x="4026779" y="2523687"/>
                  <a:pt x="4099013" y="2459966"/>
                </a:cubicBezTo>
                <a:cubicBezTo>
                  <a:pt x="4114594" y="2446568"/>
                  <a:pt x="4129408" y="2430879"/>
                  <a:pt x="4144332" y="2414646"/>
                </a:cubicBezTo>
                <a:cubicBezTo>
                  <a:pt x="4207073" y="2343393"/>
                  <a:pt x="4250500" y="2256529"/>
                  <a:pt x="4268950" y="2163644"/>
                </a:cubicBezTo>
                <a:lnTo>
                  <a:pt x="4268732" y="2163425"/>
                </a:lnTo>
                <a:lnTo>
                  <a:pt x="4314973" y="1934703"/>
                </a:lnTo>
                <a:cubicBezTo>
                  <a:pt x="4346341" y="1778260"/>
                  <a:pt x="4422759" y="1639413"/>
                  <a:pt x="4530499" y="1531673"/>
                </a:cubicBezTo>
                <a:close/>
                <a:moveTo>
                  <a:pt x="3764772" y="765946"/>
                </a:moveTo>
                <a:lnTo>
                  <a:pt x="3942234" y="943408"/>
                </a:lnTo>
                <a:cubicBezTo>
                  <a:pt x="3868482" y="1017160"/>
                  <a:pt x="3816885" y="1112195"/>
                  <a:pt x="3795393" y="1218816"/>
                </a:cubicBezTo>
                <a:lnTo>
                  <a:pt x="3749154" y="1447538"/>
                </a:lnTo>
                <a:cubicBezTo>
                  <a:pt x="3721692" y="1583703"/>
                  <a:pt x="3658239" y="1710893"/>
                  <a:pt x="3566850" y="1814506"/>
                </a:cubicBezTo>
                <a:cubicBezTo>
                  <a:pt x="3545610" y="1838584"/>
                  <a:pt x="3522187" y="1862006"/>
                  <a:pt x="3498872" y="1882485"/>
                </a:cubicBezTo>
                <a:cubicBezTo>
                  <a:pt x="3394389" y="1974962"/>
                  <a:pt x="3267415" y="2037980"/>
                  <a:pt x="3130924" y="2065768"/>
                </a:cubicBezTo>
                <a:lnTo>
                  <a:pt x="2902528" y="2111681"/>
                </a:lnTo>
                <a:cubicBezTo>
                  <a:pt x="2795799" y="2133282"/>
                  <a:pt x="2700873" y="2185642"/>
                  <a:pt x="2627121" y="2259394"/>
                </a:cubicBezTo>
                <a:lnTo>
                  <a:pt x="2626794" y="2259067"/>
                </a:lnTo>
                <a:cubicBezTo>
                  <a:pt x="2553042" y="2332819"/>
                  <a:pt x="2501445" y="2427853"/>
                  <a:pt x="2479953" y="2534475"/>
                </a:cubicBezTo>
                <a:lnTo>
                  <a:pt x="2433713" y="2763196"/>
                </a:lnTo>
                <a:cubicBezTo>
                  <a:pt x="2406252" y="2899362"/>
                  <a:pt x="2342799" y="3026553"/>
                  <a:pt x="2251410" y="3130165"/>
                </a:cubicBezTo>
                <a:cubicBezTo>
                  <a:pt x="2230170" y="3154243"/>
                  <a:pt x="2206748" y="3177666"/>
                  <a:pt x="2183432" y="3198143"/>
                </a:cubicBezTo>
                <a:cubicBezTo>
                  <a:pt x="2078948" y="3290622"/>
                  <a:pt x="1951975" y="3353638"/>
                  <a:pt x="1815484" y="3381426"/>
                </a:cubicBezTo>
                <a:lnTo>
                  <a:pt x="1587088" y="3427340"/>
                </a:lnTo>
                <a:cubicBezTo>
                  <a:pt x="1533723" y="3438140"/>
                  <a:pt x="1483309" y="3456630"/>
                  <a:pt x="1437018" y="3481640"/>
                </a:cubicBezTo>
                <a:lnTo>
                  <a:pt x="1430028" y="3486101"/>
                </a:lnTo>
                <a:lnTo>
                  <a:pt x="1057680" y="3486101"/>
                </a:lnTo>
                <a:lnTo>
                  <a:pt x="1059235" y="3483659"/>
                </a:lnTo>
                <a:cubicBezTo>
                  <a:pt x="1082026" y="3453044"/>
                  <a:pt x="1106983" y="3424171"/>
                  <a:pt x="1133891" y="3397263"/>
                </a:cubicBezTo>
                <a:cubicBezTo>
                  <a:pt x="1241523" y="3289632"/>
                  <a:pt x="1380479" y="3213105"/>
                  <a:pt x="1536922" y="3181736"/>
                </a:cubicBezTo>
                <a:lnTo>
                  <a:pt x="1765644" y="3135496"/>
                </a:lnTo>
                <a:cubicBezTo>
                  <a:pt x="1858855" y="3116719"/>
                  <a:pt x="1945393" y="3073618"/>
                  <a:pt x="2017736" y="3009788"/>
                </a:cubicBezTo>
                <a:cubicBezTo>
                  <a:pt x="2033317" y="2996390"/>
                  <a:pt x="2048132" y="2980703"/>
                  <a:pt x="2063055" y="2964469"/>
                </a:cubicBezTo>
                <a:cubicBezTo>
                  <a:pt x="2125796" y="2893216"/>
                  <a:pt x="2169332" y="2806460"/>
                  <a:pt x="2187673" y="2713466"/>
                </a:cubicBezTo>
                <a:lnTo>
                  <a:pt x="2233914" y="2484744"/>
                </a:lnTo>
                <a:cubicBezTo>
                  <a:pt x="2265392" y="2328410"/>
                  <a:pt x="2341809" y="2189346"/>
                  <a:pt x="2449441" y="2081714"/>
                </a:cubicBezTo>
                <a:cubicBezTo>
                  <a:pt x="2557072" y="1974082"/>
                  <a:pt x="2696028" y="1897555"/>
                  <a:pt x="2852471" y="1866187"/>
                </a:cubicBezTo>
                <a:lnTo>
                  <a:pt x="3081193" y="1819946"/>
                </a:lnTo>
                <a:cubicBezTo>
                  <a:pt x="3174405" y="1801169"/>
                  <a:pt x="3260943" y="1758069"/>
                  <a:pt x="3333285" y="1694238"/>
                </a:cubicBezTo>
                <a:cubicBezTo>
                  <a:pt x="3348866" y="1680841"/>
                  <a:pt x="3363682" y="1665153"/>
                  <a:pt x="3378604" y="1648919"/>
                </a:cubicBezTo>
                <a:cubicBezTo>
                  <a:pt x="3441345" y="1577666"/>
                  <a:pt x="3484881" y="1490910"/>
                  <a:pt x="3503223" y="1397917"/>
                </a:cubicBezTo>
                <a:lnTo>
                  <a:pt x="3549464" y="1169194"/>
                </a:lnTo>
                <a:lnTo>
                  <a:pt x="3549246" y="1168975"/>
                </a:lnTo>
                <a:cubicBezTo>
                  <a:pt x="3580722" y="1012642"/>
                  <a:pt x="3657140" y="873579"/>
                  <a:pt x="3764772" y="765946"/>
                </a:cubicBezTo>
                <a:close/>
                <a:moveTo>
                  <a:pt x="2998827" y="0"/>
                </a:moveTo>
                <a:lnTo>
                  <a:pt x="3176070" y="177244"/>
                </a:lnTo>
                <a:cubicBezTo>
                  <a:pt x="3102427" y="250887"/>
                  <a:pt x="3050830" y="345921"/>
                  <a:pt x="3029229" y="452652"/>
                </a:cubicBezTo>
                <a:lnTo>
                  <a:pt x="2982989" y="681373"/>
                </a:lnTo>
                <a:cubicBezTo>
                  <a:pt x="2955310" y="817539"/>
                  <a:pt x="2891967" y="944839"/>
                  <a:pt x="2800577" y="1048233"/>
                </a:cubicBezTo>
                <a:cubicBezTo>
                  <a:pt x="2779337" y="1072312"/>
                  <a:pt x="2756025" y="1095624"/>
                  <a:pt x="2732599" y="1116212"/>
                </a:cubicBezTo>
                <a:cubicBezTo>
                  <a:pt x="2628116" y="1208689"/>
                  <a:pt x="2501361" y="1271707"/>
                  <a:pt x="2364760" y="1299603"/>
                </a:cubicBezTo>
                <a:lnTo>
                  <a:pt x="2136364" y="1345517"/>
                </a:lnTo>
                <a:cubicBezTo>
                  <a:pt x="2029634" y="1367117"/>
                  <a:pt x="1934710" y="1419478"/>
                  <a:pt x="1860958" y="1493230"/>
                </a:cubicBezTo>
                <a:lnTo>
                  <a:pt x="1860630" y="1492903"/>
                </a:lnTo>
                <a:cubicBezTo>
                  <a:pt x="1786987" y="1566546"/>
                  <a:pt x="1735390" y="1661580"/>
                  <a:pt x="1713789" y="1768310"/>
                </a:cubicBezTo>
                <a:lnTo>
                  <a:pt x="1667550" y="1997033"/>
                </a:lnTo>
                <a:cubicBezTo>
                  <a:pt x="1639870" y="2133198"/>
                  <a:pt x="1576526" y="2260497"/>
                  <a:pt x="1485137" y="2363892"/>
                </a:cubicBezTo>
                <a:cubicBezTo>
                  <a:pt x="1463897" y="2387970"/>
                  <a:pt x="1440583" y="2411283"/>
                  <a:pt x="1417159" y="2431869"/>
                </a:cubicBezTo>
                <a:cubicBezTo>
                  <a:pt x="1312675" y="2524348"/>
                  <a:pt x="1185920" y="2587366"/>
                  <a:pt x="1049320" y="2615262"/>
                </a:cubicBezTo>
                <a:lnTo>
                  <a:pt x="820924" y="2661176"/>
                </a:lnTo>
                <a:cubicBezTo>
                  <a:pt x="714194" y="2682777"/>
                  <a:pt x="619160" y="2735246"/>
                  <a:pt x="545517" y="2808889"/>
                </a:cubicBezTo>
                <a:lnTo>
                  <a:pt x="545190" y="2808561"/>
                </a:lnTo>
                <a:cubicBezTo>
                  <a:pt x="471547" y="2882204"/>
                  <a:pt x="419950" y="2977239"/>
                  <a:pt x="398349" y="3083970"/>
                </a:cubicBezTo>
                <a:lnTo>
                  <a:pt x="352109" y="3312691"/>
                </a:lnTo>
                <a:cubicBezTo>
                  <a:pt x="345189" y="3346733"/>
                  <a:pt x="336040" y="3380220"/>
                  <a:pt x="324782" y="3412918"/>
                </a:cubicBezTo>
                <a:lnTo>
                  <a:pt x="294136" y="3486101"/>
                </a:lnTo>
                <a:lnTo>
                  <a:pt x="0" y="3486101"/>
                </a:lnTo>
                <a:lnTo>
                  <a:pt x="60260" y="3396465"/>
                </a:lnTo>
                <a:cubicBezTo>
                  <a:pt x="81266" y="3354231"/>
                  <a:pt x="96735" y="3309294"/>
                  <a:pt x="105961" y="3262851"/>
                </a:cubicBezTo>
                <a:lnTo>
                  <a:pt x="152200" y="3034129"/>
                </a:lnTo>
                <a:cubicBezTo>
                  <a:pt x="183460" y="2877795"/>
                  <a:pt x="260095" y="2738732"/>
                  <a:pt x="367728" y="2631100"/>
                </a:cubicBezTo>
                <a:cubicBezTo>
                  <a:pt x="475359" y="2523468"/>
                  <a:pt x="614424" y="2447050"/>
                  <a:pt x="770757" y="2415572"/>
                </a:cubicBezTo>
                <a:lnTo>
                  <a:pt x="999480" y="2369332"/>
                </a:lnTo>
                <a:cubicBezTo>
                  <a:pt x="1092801" y="2350664"/>
                  <a:pt x="1179339" y="2307346"/>
                  <a:pt x="1251572" y="2243624"/>
                </a:cubicBezTo>
                <a:cubicBezTo>
                  <a:pt x="1267153" y="2230227"/>
                  <a:pt x="1281967" y="2214539"/>
                  <a:pt x="1296891" y="2198305"/>
                </a:cubicBezTo>
                <a:cubicBezTo>
                  <a:pt x="1359632" y="2127052"/>
                  <a:pt x="1403059" y="2040187"/>
                  <a:pt x="1421510" y="1947303"/>
                </a:cubicBezTo>
                <a:lnTo>
                  <a:pt x="1467750" y="1718580"/>
                </a:lnTo>
                <a:cubicBezTo>
                  <a:pt x="1499118" y="1562137"/>
                  <a:pt x="1575645" y="1423182"/>
                  <a:pt x="1683277" y="1315550"/>
                </a:cubicBezTo>
                <a:cubicBezTo>
                  <a:pt x="1790909" y="1207918"/>
                  <a:pt x="1929973" y="1131501"/>
                  <a:pt x="2086307" y="1100022"/>
                </a:cubicBezTo>
                <a:lnTo>
                  <a:pt x="2315030" y="1053783"/>
                </a:lnTo>
                <a:cubicBezTo>
                  <a:pt x="2408350" y="1035114"/>
                  <a:pt x="2494888" y="991796"/>
                  <a:pt x="2567122" y="928075"/>
                </a:cubicBezTo>
                <a:cubicBezTo>
                  <a:pt x="2582703" y="914677"/>
                  <a:pt x="2597518" y="898988"/>
                  <a:pt x="2612441" y="882755"/>
                </a:cubicBezTo>
                <a:cubicBezTo>
                  <a:pt x="2675182" y="811503"/>
                  <a:pt x="2718608" y="724637"/>
                  <a:pt x="2737059" y="631753"/>
                </a:cubicBezTo>
                <a:lnTo>
                  <a:pt x="2783300" y="403029"/>
                </a:lnTo>
                <a:cubicBezTo>
                  <a:pt x="2814668" y="246587"/>
                  <a:pt x="2891086" y="107741"/>
                  <a:pt x="2998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6C056D-7D32-5D8E-5450-3EEC311F2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5106" y="1592262"/>
            <a:ext cx="7768799" cy="194341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5000"/>
              </a:lnSpc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Lisää webinaarin otsikko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46B66CD-1CE3-1BBC-600E-6D1071C08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720" y="5547583"/>
            <a:ext cx="858698" cy="780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798B25-4D7D-89FC-4917-D2FB19CA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687726"/>
            <a:ext cx="2220560" cy="633600"/>
          </a:xfrm>
          <a:prstGeom prst="rect">
            <a:avLst/>
          </a:prstGeom>
        </p:spPr>
      </p:pic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A5680ED7-34F4-3E67-BB04-83BB0FCE02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5675" y="3808860"/>
            <a:ext cx="5140324" cy="30321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>
                <a:latin typeface="+mj-lt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Etunimi Sukunimi</a:t>
            </a:r>
          </a:p>
        </p:txBody>
      </p:sp>
      <p:sp>
        <p:nvSpPr>
          <p:cNvPr id="12" name="Tekstin paikkamerkki 7">
            <a:extLst>
              <a:ext uri="{FF2B5EF4-FFF2-40B4-BE49-F238E27FC236}">
                <a16:creationId xmlns:a16="http://schemas.microsoft.com/office/drawing/2014/main" id="{6816D489-83B8-30E5-2437-12047B1C3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5675" y="4113213"/>
            <a:ext cx="5140324" cy="303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titteli</a:t>
            </a:r>
          </a:p>
        </p:txBody>
      </p:sp>
      <p:sp>
        <p:nvSpPr>
          <p:cNvPr id="13" name="Tekstin paikkamerkki 7">
            <a:extLst>
              <a:ext uri="{FF2B5EF4-FFF2-40B4-BE49-F238E27FC236}">
                <a16:creationId xmlns:a16="http://schemas.microsoft.com/office/drawing/2014/main" id="{B39F8619-61A0-C215-A4F1-650C584AD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5675" y="4618758"/>
            <a:ext cx="5140324" cy="30321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>
                <a:latin typeface="+mj-lt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Etunimi Sukunimi</a:t>
            </a:r>
          </a:p>
        </p:txBody>
      </p:sp>
      <p:sp>
        <p:nvSpPr>
          <p:cNvPr id="14" name="Tekstin paikkamerkki 7">
            <a:extLst>
              <a:ext uri="{FF2B5EF4-FFF2-40B4-BE49-F238E27FC236}">
                <a16:creationId xmlns:a16="http://schemas.microsoft.com/office/drawing/2014/main" id="{672820D1-B426-AD96-4D64-0C2DF9AD3D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5675" y="4923111"/>
            <a:ext cx="5140324" cy="303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titteli</a:t>
            </a:r>
          </a:p>
        </p:txBody>
      </p:sp>
    </p:spTree>
    <p:extLst>
      <p:ext uri="{BB962C8B-B14F-4D97-AF65-F5344CB8AC3E}">
        <p14:creationId xmlns:p14="http://schemas.microsoft.com/office/powerpoint/2010/main" val="38473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ostudio Puhetta Taloudesta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6;p103">
            <a:extLst>
              <a:ext uri="{FF2B5EF4-FFF2-40B4-BE49-F238E27FC236}">
                <a16:creationId xmlns:a16="http://schemas.microsoft.com/office/drawing/2014/main" id="{2ED94B15-BE86-47C3-61F7-9E32491FE007}"/>
              </a:ext>
            </a:extLst>
          </p:cNvPr>
          <p:cNvSpPr/>
          <p:nvPr userDrawn="1"/>
        </p:nvSpPr>
        <p:spPr>
          <a:xfrm>
            <a:off x="9493919" y="1"/>
            <a:ext cx="2698081" cy="5179661"/>
          </a:xfrm>
          <a:custGeom>
            <a:avLst/>
            <a:gdLst/>
            <a:ahLst/>
            <a:cxnLst/>
            <a:rect l="l" t="t" r="r" b="b"/>
            <a:pathLst>
              <a:path w="2698081" h="5179661" extrusionOk="0">
                <a:moveTo>
                  <a:pt x="2484583" y="3800199"/>
                </a:moveTo>
                <a:cubicBezTo>
                  <a:pt x="2529433" y="3808858"/>
                  <a:pt x="2574603" y="3815317"/>
                  <a:pt x="2619932" y="3819576"/>
                </a:cubicBezTo>
                <a:lnTo>
                  <a:pt x="2698081" y="3823116"/>
                </a:lnTo>
                <a:lnTo>
                  <a:pt x="2698081" y="5179661"/>
                </a:lnTo>
                <a:lnTo>
                  <a:pt x="2605305" y="5176592"/>
                </a:lnTo>
                <a:cubicBezTo>
                  <a:pt x="2555123" y="5173486"/>
                  <a:pt x="2505021" y="5168944"/>
                  <a:pt x="2455061" y="5162981"/>
                </a:cubicBezTo>
                <a:close/>
                <a:moveTo>
                  <a:pt x="1980441" y="3594078"/>
                </a:moveTo>
                <a:cubicBezTo>
                  <a:pt x="2135430" y="3696855"/>
                  <a:pt x="2306885" y="3765562"/>
                  <a:pt x="2483447" y="3800199"/>
                </a:cubicBezTo>
                <a:lnTo>
                  <a:pt x="1991796" y="5064747"/>
                </a:lnTo>
                <a:cubicBezTo>
                  <a:pt x="1802175" y="5006262"/>
                  <a:pt x="1616527" y="4926198"/>
                  <a:pt x="1439397" y="4825124"/>
                </a:cubicBezTo>
                <a:close/>
                <a:moveTo>
                  <a:pt x="1593819" y="3210228"/>
                </a:moveTo>
                <a:cubicBezTo>
                  <a:pt x="1643211" y="3282910"/>
                  <a:pt x="1697713" y="3349913"/>
                  <a:pt x="1764705" y="3416917"/>
                </a:cubicBezTo>
                <a:cubicBezTo>
                  <a:pt x="1831696" y="3483920"/>
                  <a:pt x="1903798" y="3542406"/>
                  <a:pt x="1979873" y="3592942"/>
                </a:cubicBezTo>
                <a:lnTo>
                  <a:pt x="1053910" y="4559950"/>
                </a:lnTo>
                <a:lnTo>
                  <a:pt x="1053342" y="4560518"/>
                </a:lnTo>
                <a:cubicBezTo>
                  <a:pt x="974995" y="4496922"/>
                  <a:pt x="897217" y="4426511"/>
                  <a:pt x="826251" y="4355533"/>
                </a:cubicBezTo>
                <a:cubicBezTo>
                  <a:pt x="755285" y="4284555"/>
                  <a:pt x="689429" y="4211305"/>
                  <a:pt x="627546" y="4135785"/>
                </a:cubicBezTo>
                <a:close/>
                <a:moveTo>
                  <a:pt x="1383192" y="2706566"/>
                </a:moveTo>
                <a:cubicBezTo>
                  <a:pt x="1418959" y="2883160"/>
                  <a:pt x="1488789" y="3054075"/>
                  <a:pt x="1592683" y="3208525"/>
                </a:cubicBezTo>
                <a:lnTo>
                  <a:pt x="361282" y="3750230"/>
                </a:lnTo>
                <a:lnTo>
                  <a:pt x="361282" y="3749662"/>
                </a:lnTo>
                <a:cubicBezTo>
                  <a:pt x="259659" y="3573069"/>
                  <a:pt x="179042" y="3387957"/>
                  <a:pt x="119998" y="3198303"/>
                </a:cubicBezTo>
                <a:close/>
                <a:moveTo>
                  <a:pt x="15536" y="2130223"/>
                </a:moveTo>
                <a:lnTo>
                  <a:pt x="1381489" y="2159750"/>
                </a:lnTo>
                <a:cubicBezTo>
                  <a:pt x="1346289" y="2339182"/>
                  <a:pt x="1346857" y="2524294"/>
                  <a:pt x="1382624" y="2703727"/>
                </a:cubicBezTo>
                <a:lnTo>
                  <a:pt x="19510" y="2733254"/>
                </a:lnTo>
                <a:cubicBezTo>
                  <a:pt x="-4902" y="2532811"/>
                  <a:pt x="-6605" y="2330666"/>
                  <a:pt x="15536" y="2130223"/>
                </a:cubicBezTo>
                <a:close/>
                <a:moveTo>
                  <a:pt x="349360" y="1108704"/>
                </a:moveTo>
                <a:lnTo>
                  <a:pt x="1589845" y="1654385"/>
                </a:lnTo>
                <a:cubicBezTo>
                  <a:pt x="1485950" y="1809401"/>
                  <a:pt x="1417255" y="1980317"/>
                  <a:pt x="1382056" y="2156911"/>
                </a:cubicBezTo>
                <a:lnTo>
                  <a:pt x="111482" y="1662334"/>
                </a:lnTo>
                <a:cubicBezTo>
                  <a:pt x="168255" y="1472680"/>
                  <a:pt x="247737" y="1287001"/>
                  <a:pt x="349360" y="1108704"/>
                </a:cubicBezTo>
                <a:close/>
                <a:moveTo>
                  <a:pt x="1043691" y="292738"/>
                </a:moveTo>
                <a:lnTo>
                  <a:pt x="1976466" y="1267127"/>
                </a:lnTo>
                <a:cubicBezTo>
                  <a:pt x="1902094" y="1317096"/>
                  <a:pt x="1829993" y="1375582"/>
                  <a:pt x="1764705" y="1441450"/>
                </a:cubicBezTo>
                <a:cubicBezTo>
                  <a:pt x="1699416" y="1507317"/>
                  <a:pt x="1642075" y="1577728"/>
                  <a:pt x="1592116" y="1651545"/>
                </a:cubicBezTo>
                <a:lnTo>
                  <a:pt x="617896" y="718608"/>
                </a:lnTo>
                <a:cubicBezTo>
                  <a:pt x="680345" y="642519"/>
                  <a:pt x="746769" y="568701"/>
                  <a:pt x="819439" y="496019"/>
                </a:cubicBezTo>
                <a:cubicBezTo>
                  <a:pt x="892107" y="423338"/>
                  <a:pt x="967048" y="355766"/>
                  <a:pt x="1043691" y="292738"/>
                </a:cubicBezTo>
                <a:close/>
                <a:moveTo>
                  <a:pt x="2461708" y="0"/>
                </a:moveTo>
                <a:lnTo>
                  <a:pt x="2698081" y="0"/>
                </a:lnTo>
                <a:lnTo>
                  <a:pt x="2698081" y="1035257"/>
                </a:lnTo>
                <a:lnTo>
                  <a:pt x="2620012" y="1038790"/>
                </a:lnTo>
                <a:cubicBezTo>
                  <a:pt x="2574638" y="1043049"/>
                  <a:pt x="2529433" y="1049508"/>
                  <a:pt x="2484583" y="1058167"/>
                </a:cubicBezTo>
                <a:close/>
                <a:moveTo>
                  <a:pt x="1485154" y="0"/>
                </a:moveTo>
                <a:lnTo>
                  <a:pt x="2070300" y="0"/>
                </a:lnTo>
                <a:lnTo>
                  <a:pt x="2482311" y="1059303"/>
                </a:lnTo>
                <a:cubicBezTo>
                  <a:pt x="2305749" y="1093940"/>
                  <a:pt x="2134295" y="1162647"/>
                  <a:pt x="1979305" y="1265992"/>
                </a:cubicBezTo>
                <a:lnTo>
                  <a:pt x="1433719" y="25292"/>
                </a:lnTo>
                <a:lnTo>
                  <a:pt x="1434287" y="252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7" name="Google Shape;37;p103">
            <a:extLst>
              <a:ext uri="{FF2B5EF4-FFF2-40B4-BE49-F238E27FC236}">
                <a16:creationId xmlns:a16="http://schemas.microsoft.com/office/drawing/2014/main" id="{10D0BF83-042D-1E42-A42A-065C9E9EDDD5}"/>
              </a:ext>
            </a:extLst>
          </p:cNvPr>
          <p:cNvSpPr/>
          <p:nvPr userDrawn="1"/>
        </p:nvSpPr>
        <p:spPr>
          <a:xfrm>
            <a:off x="5455336" y="3371900"/>
            <a:ext cx="6239853" cy="3486101"/>
          </a:xfrm>
          <a:custGeom>
            <a:avLst/>
            <a:gdLst/>
            <a:ahLst/>
            <a:cxnLst/>
            <a:rect l="l" t="t" r="r" b="b"/>
            <a:pathLst>
              <a:path w="6239853" h="3486101" extrusionOk="0">
                <a:moveTo>
                  <a:pt x="6062391" y="3063565"/>
                </a:moveTo>
                <a:lnTo>
                  <a:pt x="6239853" y="3241027"/>
                </a:lnTo>
                <a:cubicBezTo>
                  <a:pt x="6184621" y="3296259"/>
                  <a:pt x="6141789" y="3363524"/>
                  <a:pt x="6114712" y="3438731"/>
                </a:cubicBezTo>
                <a:lnTo>
                  <a:pt x="6101483" y="3486101"/>
                </a:lnTo>
                <a:lnTo>
                  <a:pt x="5842920" y="3486101"/>
                </a:lnTo>
                <a:lnTo>
                  <a:pt x="5846864" y="3466594"/>
                </a:lnTo>
                <a:cubicBezTo>
                  <a:pt x="5878232" y="3310151"/>
                  <a:pt x="5954650" y="3171305"/>
                  <a:pt x="6062391" y="3063565"/>
                </a:cubicBezTo>
                <a:close/>
                <a:moveTo>
                  <a:pt x="5296445" y="2297619"/>
                </a:moveTo>
                <a:lnTo>
                  <a:pt x="5473907" y="2475081"/>
                </a:lnTo>
                <a:cubicBezTo>
                  <a:pt x="5400264" y="2548724"/>
                  <a:pt x="5348667" y="2643758"/>
                  <a:pt x="5327066" y="2750489"/>
                </a:cubicBezTo>
                <a:lnTo>
                  <a:pt x="5280826" y="2979210"/>
                </a:lnTo>
                <a:cubicBezTo>
                  <a:pt x="5253147" y="3115376"/>
                  <a:pt x="5189803" y="3242676"/>
                  <a:pt x="5098414" y="3346070"/>
                </a:cubicBezTo>
                <a:cubicBezTo>
                  <a:pt x="5077173" y="3370148"/>
                  <a:pt x="5053861" y="3393460"/>
                  <a:pt x="5030436" y="3414048"/>
                </a:cubicBezTo>
                <a:cubicBezTo>
                  <a:pt x="5004315" y="3437168"/>
                  <a:pt x="4976802" y="3458446"/>
                  <a:pt x="4948092" y="3477794"/>
                </a:cubicBezTo>
                <a:lnTo>
                  <a:pt x="4933835" y="3486101"/>
                </a:lnTo>
                <a:lnTo>
                  <a:pt x="4150173" y="3486101"/>
                </a:lnTo>
                <a:lnTo>
                  <a:pt x="4164365" y="3477066"/>
                </a:lnTo>
                <a:cubicBezTo>
                  <a:pt x="4232127" y="3440573"/>
                  <a:pt x="4305976" y="3413599"/>
                  <a:pt x="4384143" y="3397859"/>
                </a:cubicBezTo>
                <a:lnTo>
                  <a:pt x="4612866" y="3351619"/>
                </a:lnTo>
                <a:cubicBezTo>
                  <a:pt x="4706187" y="3332951"/>
                  <a:pt x="4792724" y="3289632"/>
                  <a:pt x="4864958" y="3225911"/>
                </a:cubicBezTo>
                <a:cubicBezTo>
                  <a:pt x="4880539" y="3212513"/>
                  <a:pt x="4895354" y="3196825"/>
                  <a:pt x="4910278" y="3180592"/>
                </a:cubicBezTo>
                <a:cubicBezTo>
                  <a:pt x="4973018" y="3109338"/>
                  <a:pt x="5016445" y="3022474"/>
                  <a:pt x="5034896" y="2929590"/>
                </a:cubicBezTo>
                <a:lnTo>
                  <a:pt x="5034677" y="2929371"/>
                </a:lnTo>
                <a:lnTo>
                  <a:pt x="5080919" y="2700648"/>
                </a:lnTo>
                <a:cubicBezTo>
                  <a:pt x="5112286" y="2544205"/>
                  <a:pt x="5188704" y="2405359"/>
                  <a:pt x="5296445" y="2297619"/>
                </a:cubicBezTo>
                <a:close/>
                <a:moveTo>
                  <a:pt x="4530499" y="1531673"/>
                </a:moveTo>
                <a:lnTo>
                  <a:pt x="4707962" y="1709136"/>
                </a:lnTo>
                <a:cubicBezTo>
                  <a:pt x="4634319" y="1782779"/>
                  <a:pt x="4582722" y="1877813"/>
                  <a:pt x="4561120" y="1984543"/>
                </a:cubicBezTo>
                <a:lnTo>
                  <a:pt x="4514881" y="2213265"/>
                </a:lnTo>
                <a:cubicBezTo>
                  <a:pt x="4487201" y="2349430"/>
                  <a:pt x="4423857" y="2476730"/>
                  <a:pt x="4332468" y="2580124"/>
                </a:cubicBezTo>
                <a:cubicBezTo>
                  <a:pt x="4311228" y="2604203"/>
                  <a:pt x="4287915" y="2627515"/>
                  <a:pt x="4264490" y="2648103"/>
                </a:cubicBezTo>
                <a:cubicBezTo>
                  <a:pt x="4160007" y="2740580"/>
                  <a:pt x="4033252" y="2803598"/>
                  <a:pt x="3896651" y="2831495"/>
                </a:cubicBezTo>
                <a:lnTo>
                  <a:pt x="3668255" y="2877408"/>
                </a:lnTo>
                <a:cubicBezTo>
                  <a:pt x="3561526" y="2899009"/>
                  <a:pt x="3466600" y="2951369"/>
                  <a:pt x="3392848" y="3025121"/>
                </a:cubicBezTo>
                <a:lnTo>
                  <a:pt x="3392521" y="3024794"/>
                </a:lnTo>
                <a:cubicBezTo>
                  <a:pt x="3318878" y="3098437"/>
                  <a:pt x="3267281" y="3193471"/>
                  <a:pt x="3245680" y="3300201"/>
                </a:cubicBezTo>
                <a:lnTo>
                  <a:pt x="3208098" y="3486101"/>
                </a:lnTo>
                <a:lnTo>
                  <a:pt x="2951539" y="3486101"/>
                </a:lnTo>
                <a:lnTo>
                  <a:pt x="2953401" y="3479194"/>
                </a:lnTo>
                <a:lnTo>
                  <a:pt x="2999641" y="3250471"/>
                </a:lnTo>
                <a:cubicBezTo>
                  <a:pt x="3031010" y="3094028"/>
                  <a:pt x="3107536" y="2955073"/>
                  <a:pt x="3215168" y="2847441"/>
                </a:cubicBezTo>
                <a:cubicBezTo>
                  <a:pt x="3322800" y="2739809"/>
                  <a:pt x="3461864" y="2663392"/>
                  <a:pt x="3618198" y="2631914"/>
                </a:cubicBezTo>
                <a:lnTo>
                  <a:pt x="3846921" y="2585674"/>
                </a:lnTo>
                <a:cubicBezTo>
                  <a:pt x="3940241" y="2567005"/>
                  <a:pt x="4026779" y="2523687"/>
                  <a:pt x="4099013" y="2459966"/>
                </a:cubicBezTo>
                <a:cubicBezTo>
                  <a:pt x="4114594" y="2446568"/>
                  <a:pt x="4129408" y="2430879"/>
                  <a:pt x="4144332" y="2414646"/>
                </a:cubicBezTo>
                <a:cubicBezTo>
                  <a:pt x="4207073" y="2343393"/>
                  <a:pt x="4250500" y="2256529"/>
                  <a:pt x="4268950" y="2163644"/>
                </a:cubicBezTo>
                <a:lnTo>
                  <a:pt x="4268732" y="2163425"/>
                </a:lnTo>
                <a:lnTo>
                  <a:pt x="4314973" y="1934703"/>
                </a:lnTo>
                <a:cubicBezTo>
                  <a:pt x="4346341" y="1778260"/>
                  <a:pt x="4422759" y="1639413"/>
                  <a:pt x="4530499" y="1531673"/>
                </a:cubicBezTo>
                <a:close/>
                <a:moveTo>
                  <a:pt x="3764772" y="765946"/>
                </a:moveTo>
                <a:lnTo>
                  <a:pt x="3942234" y="943408"/>
                </a:lnTo>
                <a:cubicBezTo>
                  <a:pt x="3868482" y="1017160"/>
                  <a:pt x="3816885" y="1112195"/>
                  <a:pt x="3795393" y="1218816"/>
                </a:cubicBezTo>
                <a:lnTo>
                  <a:pt x="3749154" y="1447538"/>
                </a:lnTo>
                <a:cubicBezTo>
                  <a:pt x="3721692" y="1583703"/>
                  <a:pt x="3658239" y="1710893"/>
                  <a:pt x="3566850" y="1814506"/>
                </a:cubicBezTo>
                <a:cubicBezTo>
                  <a:pt x="3545610" y="1838584"/>
                  <a:pt x="3522187" y="1862006"/>
                  <a:pt x="3498872" y="1882485"/>
                </a:cubicBezTo>
                <a:cubicBezTo>
                  <a:pt x="3394389" y="1974962"/>
                  <a:pt x="3267415" y="2037980"/>
                  <a:pt x="3130924" y="2065768"/>
                </a:cubicBezTo>
                <a:lnTo>
                  <a:pt x="2902528" y="2111681"/>
                </a:lnTo>
                <a:cubicBezTo>
                  <a:pt x="2795799" y="2133282"/>
                  <a:pt x="2700873" y="2185642"/>
                  <a:pt x="2627121" y="2259394"/>
                </a:cubicBezTo>
                <a:lnTo>
                  <a:pt x="2626794" y="2259067"/>
                </a:lnTo>
                <a:cubicBezTo>
                  <a:pt x="2553042" y="2332819"/>
                  <a:pt x="2501445" y="2427853"/>
                  <a:pt x="2479953" y="2534475"/>
                </a:cubicBezTo>
                <a:lnTo>
                  <a:pt x="2433713" y="2763196"/>
                </a:lnTo>
                <a:cubicBezTo>
                  <a:pt x="2406252" y="2899362"/>
                  <a:pt x="2342799" y="3026553"/>
                  <a:pt x="2251410" y="3130165"/>
                </a:cubicBezTo>
                <a:cubicBezTo>
                  <a:pt x="2230170" y="3154243"/>
                  <a:pt x="2206748" y="3177666"/>
                  <a:pt x="2183432" y="3198143"/>
                </a:cubicBezTo>
                <a:cubicBezTo>
                  <a:pt x="2078948" y="3290622"/>
                  <a:pt x="1951975" y="3353638"/>
                  <a:pt x="1815484" y="3381426"/>
                </a:cubicBezTo>
                <a:lnTo>
                  <a:pt x="1587088" y="3427340"/>
                </a:lnTo>
                <a:cubicBezTo>
                  <a:pt x="1533723" y="3438140"/>
                  <a:pt x="1483309" y="3456630"/>
                  <a:pt x="1437018" y="3481640"/>
                </a:cubicBezTo>
                <a:lnTo>
                  <a:pt x="1430028" y="3486101"/>
                </a:lnTo>
                <a:lnTo>
                  <a:pt x="1057680" y="3486101"/>
                </a:lnTo>
                <a:lnTo>
                  <a:pt x="1059235" y="3483659"/>
                </a:lnTo>
                <a:cubicBezTo>
                  <a:pt x="1082026" y="3453044"/>
                  <a:pt x="1106983" y="3424171"/>
                  <a:pt x="1133891" y="3397263"/>
                </a:cubicBezTo>
                <a:cubicBezTo>
                  <a:pt x="1241523" y="3289632"/>
                  <a:pt x="1380479" y="3213105"/>
                  <a:pt x="1536922" y="3181736"/>
                </a:cubicBezTo>
                <a:lnTo>
                  <a:pt x="1765644" y="3135496"/>
                </a:lnTo>
                <a:cubicBezTo>
                  <a:pt x="1858855" y="3116719"/>
                  <a:pt x="1945393" y="3073618"/>
                  <a:pt x="2017736" y="3009788"/>
                </a:cubicBezTo>
                <a:cubicBezTo>
                  <a:pt x="2033317" y="2996390"/>
                  <a:pt x="2048132" y="2980703"/>
                  <a:pt x="2063055" y="2964469"/>
                </a:cubicBezTo>
                <a:cubicBezTo>
                  <a:pt x="2125796" y="2893216"/>
                  <a:pt x="2169332" y="2806460"/>
                  <a:pt x="2187673" y="2713466"/>
                </a:cubicBezTo>
                <a:lnTo>
                  <a:pt x="2233914" y="2484744"/>
                </a:lnTo>
                <a:cubicBezTo>
                  <a:pt x="2265392" y="2328410"/>
                  <a:pt x="2341809" y="2189346"/>
                  <a:pt x="2449441" y="2081714"/>
                </a:cubicBezTo>
                <a:cubicBezTo>
                  <a:pt x="2557072" y="1974082"/>
                  <a:pt x="2696028" y="1897555"/>
                  <a:pt x="2852471" y="1866187"/>
                </a:cubicBezTo>
                <a:lnTo>
                  <a:pt x="3081193" y="1819946"/>
                </a:lnTo>
                <a:cubicBezTo>
                  <a:pt x="3174405" y="1801169"/>
                  <a:pt x="3260943" y="1758069"/>
                  <a:pt x="3333285" y="1694238"/>
                </a:cubicBezTo>
                <a:cubicBezTo>
                  <a:pt x="3348866" y="1680841"/>
                  <a:pt x="3363682" y="1665153"/>
                  <a:pt x="3378604" y="1648919"/>
                </a:cubicBezTo>
                <a:cubicBezTo>
                  <a:pt x="3441345" y="1577666"/>
                  <a:pt x="3484881" y="1490910"/>
                  <a:pt x="3503223" y="1397917"/>
                </a:cubicBezTo>
                <a:lnTo>
                  <a:pt x="3549464" y="1169194"/>
                </a:lnTo>
                <a:lnTo>
                  <a:pt x="3549246" y="1168975"/>
                </a:lnTo>
                <a:cubicBezTo>
                  <a:pt x="3580722" y="1012642"/>
                  <a:pt x="3657140" y="873579"/>
                  <a:pt x="3764772" y="765946"/>
                </a:cubicBezTo>
                <a:close/>
                <a:moveTo>
                  <a:pt x="2998827" y="0"/>
                </a:moveTo>
                <a:lnTo>
                  <a:pt x="3176070" y="177244"/>
                </a:lnTo>
                <a:cubicBezTo>
                  <a:pt x="3102427" y="250887"/>
                  <a:pt x="3050830" y="345921"/>
                  <a:pt x="3029229" y="452652"/>
                </a:cubicBezTo>
                <a:lnTo>
                  <a:pt x="2982989" y="681373"/>
                </a:lnTo>
                <a:cubicBezTo>
                  <a:pt x="2955310" y="817539"/>
                  <a:pt x="2891967" y="944839"/>
                  <a:pt x="2800577" y="1048233"/>
                </a:cubicBezTo>
                <a:cubicBezTo>
                  <a:pt x="2779337" y="1072312"/>
                  <a:pt x="2756025" y="1095624"/>
                  <a:pt x="2732599" y="1116212"/>
                </a:cubicBezTo>
                <a:cubicBezTo>
                  <a:pt x="2628116" y="1208689"/>
                  <a:pt x="2501361" y="1271707"/>
                  <a:pt x="2364760" y="1299603"/>
                </a:cubicBezTo>
                <a:lnTo>
                  <a:pt x="2136364" y="1345517"/>
                </a:lnTo>
                <a:cubicBezTo>
                  <a:pt x="2029634" y="1367117"/>
                  <a:pt x="1934710" y="1419478"/>
                  <a:pt x="1860958" y="1493230"/>
                </a:cubicBezTo>
                <a:lnTo>
                  <a:pt x="1860630" y="1492903"/>
                </a:lnTo>
                <a:cubicBezTo>
                  <a:pt x="1786987" y="1566546"/>
                  <a:pt x="1735390" y="1661580"/>
                  <a:pt x="1713789" y="1768310"/>
                </a:cubicBezTo>
                <a:lnTo>
                  <a:pt x="1667550" y="1997033"/>
                </a:lnTo>
                <a:cubicBezTo>
                  <a:pt x="1639870" y="2133198"/>
                  <a:pt x="1576526" y="2260497"/>
                  <a:pt x="1485137" y="2363892"/>
                </a:cubicBezTo>
                <a:cubicBezTo>
                  <a:pt x="1463897" y="2387970"/>
                  <a:pt x="1440583" y="2411283"/>
                  <a:pt x="1417159" y="2431869"/>
                </a:cubicBezTo>
                <a:cubicBezTo>
                  <a:pt x="1312675" y="2524348"/>
                  <a:pt x="1185920" y="2587366"/>
                  <a:pt x="1049320" y="2615262"/>
                </a:cubicBezTo>
                <a:lnTo>
                  <a:pt x="820924" y="2661176"/>
                </a:lnTo>
                <a:cubicBezTo>
                  <a:pt x="714194" y="2682777"/>
                  <a:pt x="619160" y="2735246"/>
                  <a:pt x="545517" y="2808889"/>
                </a:cubicBezTo>
                <a:lnTo>
                  <a:pt x="545190" y="2808561"/>
                </a:lnTo>
                <a:cubicBezTo>
                  <a:pt x="471547" y="2882204"/>
                  <a:pt x="419950" y="2977239"/>
                  <a:pt x="398349" y="3083970"/>
                </a:cubicBezTo>
                <a:lnTo>
                  <a:pt x="352109" y="3312691"/>
                </a:lnTo>
                <a:cubicBezTo>
                  <a:pt x="345189" y="3346733"/>
                  <a:pt x="336040" y="3380220"/>
                  <a:pt x="324782" y="3412918"/>
                </a:cubicBezTo>
                <a:lnTo>
                  <a:pt x="294136" y="3486101"/>
                </a:lnTo>
                <a:lnTo>
                  <a:pt x="0" y="3486101"/>
                </a:lnTo>
                <a:lnTo>
                  <a:pt x="60260" y="3396465"/>
                </a:lnTo>
                <a:cubicBezTo>
                  <a:pt x="81266" y="3354231"/>
                  <a:pt x="96735" y="3309294"/>
                  <a:pt x="105961" y="3262851"/>
                </a:cubicBezTo>
                <a:lnTo>
                  <a:pt x="152200" y="3034129"/>
                </a:lnTo>
                <a:cubicBezTo>
                  <a:pt x="183460" y="2877795"/>
                  <a:pt x="260095" y="2738732"/>
                  <a:pt x="367728" y="2631100"/>
                </a:cubicBezTo>
                <a:cubicBezTo>
                  <a:pt x="475359" y="2523468"/>
                  <a:pt x="614424" y="2447050"/>
                  <a:pt x="770757" y="2415572"/>
                </a:cubicBezTo>
                <a:lnTo>
                  <a:pt x="999480" y="2369332"/>
                </a:lnTo>
                <a:cubicBezTo>
                  <a:pt x="1092801" y="2350664"/>
                  <a:pt x="1179339" y="2307346"/>
                  <a:pt x="1251572" y="2243624"/>
                </a:cubicBezTo>
                <a:cubicBezTo>
                  <a:pt x="1267153" y="2230227"/>
                  <a:pt x="1281967" y="2214539"/>
                  <a:pt x="1296891" y="2198305"/>
                </a:cubicBezTo>
                <a:cubicBezTo>
                  <a:pt x="1359632" y="2127052"/>
                  <a:pt x="1403059" y="2040187"/>
                  <a:pt x="1421510" y="1947303"/>
                </a:cubicBezTo>
                <a:lnTo>
                  <a:pt x="1467750" y="1718580"/>
                </a:lnTo>
                <a:cubicBezTo>
                  <a:pt x="1499118" y="1562137"/>
                  <a:pt x="1575645" y="1423182"/>
                  <a:pt x="1683277" y="1315550"/>
                </a:cubicBezTo>
                <a:cubicBezTo>
                  <a:pt x="1790909" y="1207918"/>
                  <a:pt x="1929973" y="1131501"/>
                  <a:pt x="2086307" y="1100022"/>
                </a:cubicBezTo>
                <a:lnTo>
                  <a:pt x="2315030" y="1053783"/>
                </a:lnTo>
                <a:cubicBezTo>
                  <a:pt x="2408350" y="1035114"/>
                  <a:pt x="2494888" y="991796"/>
                  <a:pt x="2567122" y="928075"/>
                </a:cubicBezTo>
                <a:cubicBezTo>
                  <a:pt x="2582703" y="914677"/>
                  <a:pt x="2597518" y="898988"/>
                  <a:pt x="2612441" y="882755"/>
                </a:cubicBezTo>
                <a:cubicBezTo>
                  <a:pt x="2675182" y="811503"/>
                  <a:pt x="2718608" y="724637"/>
                  <a:pt x="2737059" y="631753"/>
                </a:cubicBezTo>
                <a:lnTo>
                  <a:pt x="2783300" y="403029"/>
                </a:lnTo>
                <a:cubicBezTo>
                  <a:pt x="2814668" y="246587"/>
                  <a:pt x="2891086" y="107741"/>
                  <a:pt x="2998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6C056D-7D32-5D8E-5450-3EEC311F2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5106" y="1592262"/>
            <a:ext cx="7768799" cy="194341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5000"/>
              </a:lnSpc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Lisää webinaarin otsikko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46B66CD-1CE3-1BBC-600E-6D1071C08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720" y="5547583"/>
            <a:ext cx="858698" cy="780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A32C99-D8A7-CD1B-7563-CAB4FD8A3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687726"/>
            <a:ext cx="2220560" cy="633599"/>
          </a:xfrm>
          <a:prstGeom prst="rect">
            <a:avLst/>
          </a:prstGeom>
        </p:spPr>
      </p:pic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7FA9D685-D2C5-09F0-ABF3-521464B47F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5675" y="3808860"/>
            <a:ext cx="5140324" cy="30321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>
                <a:latin typeface="+mj-lt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Etunimi Sukunimi</a:t>
            </a:r>
          </a:p>
        </p:txBody>
      </p:sp>
      <p:sp>
        <p:nvSpPr>
          <p:cNvPr id="12" name="Tekstin paikkamerkki 7">
            <a:extLst>
              <a:ext uri="{FF2B5EF4-FFF2-40B4-BE49-F238E27FC236}">
                <a16:creationId xmlns:a16="http://schemas.microsoft.com/office/drawing/2014/main" id="{894FEE2E-3C02-0079-6795-3B468673EC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5675" y="4113213"/>
            <a:ext cx="5140324" cy="303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titteli</a:t>
            </a:r>
          </a:p>
        </p:txBody>
      </p:sp>
      <p:sp>
        <p:nvSpPr>
          <p:cNvPr id="13" name="Tekstin paikkamerkki 7">
            <a:extLst>
              <a:ext uri="{FF2B5EF4-FFF2-40B4-BE49-F238E27FC236}">
                <a16:creationId xmlns:a16="http://schemas.microsoft.com/office/drawing/2014/main" id="{B5298249-DD5C-EE20-A19B-0D83487F2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5675" y="4618758"/>
            <a:ext cx="5140324" cy="30321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>
                <a:latin typeface="+mj-lt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Etunimi Sukunimi</a:t>
            </a:r>
          </a:p>
        </p:txBody>
      </p:sp>
      <p:sp>
        <p:nvSpPr>
          <p:cNvPr id="14" name="Tekstin paikkamerkki 7">
            <a:extLst>
              <a:ext uri="{FF2B5EF4-FFF2-40B4-BE49-F238E27FC236}">
                <a16:creationId xmlns:a16="http://schemas.microsoft.com/office/drawing/2014/main" id="{FA840326-1FF2-E934-1704-DBAD1DC71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5675" y="4923111"/>
            <a:ext cx="5140324" cy="303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titteli</a:t>
            </a:r>
          </a:p>
        </p:txBody>
      </p:sp>
    </p:spTree>
    <p:extLst>
      <p:ext uri="{BB962C8B-B14F-4D97-AF65-F5344CB8AC3E}">
        <p14:creationId xmlns:p14="http://schemas.microsoft.com/office/powerpoint/2010/main" val="14279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ostudio Ajankohtaista eläkkeistä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6;p103">
            <a:extLst>
              <a:ext uri="{FF2B5EF4-FFF2-40B4-BE49-F238E27FC236}">
                <a16:creationId xmlns:a16="http://schemas.microsoft.com/office/drawing/2014/main" id="{2ED94B15-BE86-47C3-61F7-9E32491FE007}"/>
              </a:ext>
            </a:extLst>
          </p:cNvPr>
          <p:cNvSpPr/>
          <p:nvPr userDrawn="1"/>
        </p:nvSpPr>
        <p:spPr>
          <a:xfrm>
            <a:off x="9493919" y="1"/>
            <a:ext cx="2698081" cy="5179661"/>
          </a:xfrm>
          <a:custGeom>
            <a:avLst/>
            <a:gdLst/>
            <a:ahLst/>
            <a:cxnLst/>
            <a:rect l="l" t="t" r="r" b="b"/>
            <a:pathLst>
              <a:path w="2698081" h="5179661" extrusionOk="0">
                <a:moveTo>
                  <a:pt x="2484583" y="3800199"/>
                </a:moveTo>
                <a:cubicBezTo>
                  <a:pt x="2529433" y="3808858"/>
                  <a:pt x="2574603" y="3815317"/>
                  <a:pt x="2619932" y="3819576"/>
                </a:cubicBezTo>
                <a:lnTo>
                  <a:pt x="2698081" y="3823116"/>
                </a:lnTo>
                <a:lnTo>
                  <a:pt x="2698081" y="5179661"/>
                </a:lnTo>
                <a:lnTo>
                  <a:pt x="2605305" y="5176592"/>
                </a:lnTo>
                <a:cubicBezTo>
                  <a:pt x="2555123" y="5173486"/>
                  <a:pt x="2505021" y="5168944"/>
                  <a:pt x="2455061" y="5162981"/>
                </a:cubicBezTo>
                <a:close/>
                <a:moveTo>
                  <a:pt x="1980441" y="3594078"/>
                </a:moveTo>
                <a:cubicBezTo>
                  <a:pt x="2135430" y="3696855"/>
                  <a:pt x="2306885" y="3765562"/>
                  <a:pt x="2483447" y="3800199"/>
                </a:cubicBezTo>
                <a:lnTo>
                  <a:pt x="1991796" y="5064747"/>
                </a:lnTo>
                <a:cubicBezTo>
                  <a:pt x="1802175" y="5006262"/>
                  <a:pt x="1616527" y="4926198"/>
                  <a:pt x="1439397" y="4825124"/>
                </a:cubicBezTo>
                <a:close/>
                <a:moveTo>
                  <a:pt x="1593819" y="3210228"/>
                </a:moveTo>
                <a:cubicBezTo>
                  <a:pt x="1643211" y="3282910"/>
                  <a:pt x="1697713" y="3349913"/>
                  <a:pt x="1764705" y="3416917"/>
                </a:cubicBezTo>
                <a:cubicBezTo>
                  <a:pt x="1831696" y="3483920"/>
                  <a:pt x="1903798" y="3542406"/>
                  <a:pt x="1979873" y="3592942"/>
                </a:cubicBezTo>
                <a:lnTo>
                  <a:pt x="1053910" y="4559950"/>
                </a:lnTo>
                <a:lnTo>
                  <a:pt x="1053342" y="4560518"/>
                </a:lnTo>
                <a:cubicBezTo>
                  <a:pt x="974995" y="4496922"/>
                  <a:pt x="897217" y="4426511"/>
                  <a:pt x="826251" y="4355533"/>
                </a:cubicBezTo>
                <a:cubicBezTo>
                  <a:pt x="755285" y="4284555"/>
                  <a:pt x="689429" y="4211305"/>
                  <a:pt x="627546" y="4135785"/>
                </a:cubicBezTo>
                <a:close/>
                <a:moveTo>
                  <a:pt x="1383192" y="2706566"/>
                </a:moveTo>
                <a:cubicBezTo>
                  <a:pt x="1418959" y="2883160"/>
                  <a:pt x="1488789" y="3054075"/>
                  <a:pt x="1592683" y="3208525"/>
                </a:cubicBezTo>
                <a:lnTo>
                  <a:pt x="361282" y="3750230"/>
                </a:lnTo>
                <a:lnTo>
                  <a:pt x="361282" y="3749662"/>
                </a:lnTo>
                <a:cubicBezTo>
                  <a:pt x="259659" y="3573069"/>
                  <a:pt x="179042" y="3387957"/>
                  <a:pt x="119998" y="3198303"/>
                </a:cubicBezTo>
                <a:close/>
                <a:moveTo>
                  <a:pt x="15536" y="2130223"/>
                </a:moveTo>
                <a:lnTo>
                  <a:pt x="1381489" y="2159750"/>
                </a:lnTo>
                <a:cubicBezTo>
                  <a:pt x="1346289" y="2339182"/>
                  <a:pt x="1346857" y="2524294"/>
                  <a:pt x="1382624" y="2703727"/>
                </a:cubicBezTo>
                <a:lnTo>
                  <a:pt x="19510" y="2733254"/>
                </a:lnTo>
                <a:cubicBezTo>
                  <a:pt x="-4902" y="2532811"/>
                  <a:pt x="-6605" y="2330666"/>
                  <a:pt x="15536" y="2130223"/>
                </a:cubicBezTo>
                <a:close/>
                <a:moveTo>
                  <a:pt x="349360" y="1108704"/>
                </a:moveTo>
                <a:lnTo>
                  <a:pt x="1589845" y="1654385"/>
                </a:lnTo>
                <a:cubicBezTo>
                  <a:pt x="1485950" y="1809401"/>
                  <a:pt x="1417255" y="1980317"/>
                  <a:pt x="1382056" y="2156911"/>
                </a:cubicBezTo>
                <a:lnTo>
                  <a:pt x="111482" y="1662334"/>
                </a:lnTo>
                <a:cubicBezTo>
                  <a:pt x="168255" y="1472680"/>
                  <a:pt x="247737" y="1287001"/>
                  <a:pt x="349360" y="1108704"/>
                </a:cubicBezTo>
                <a:close/>
                <a:moveTo>
                  <a:pt x="1043691" y="292738"/>
                </a:moveTo>
                <a:lnTo>
                  <a:pt x="1976466" y="1267127"/>
                </a:lnTo>
                <a:cubicBezTo>
                  <a:pt x="1902094" y="1317096"/>
                  <a:pt x="1829993" y="1375582"/>
                  <a:pt x="1764705" y="1441450"/>
                </a:cubicBezTo>
                <a:cubicBezTo>
                  <a:pt x="1699416" y="1507317"/>
                  <a:pt x="1642075" y="1577728"/>
                  <a:pt x="1592116" y="1651545"/>
                </a:cubicBezTo>
                <a:lnTo>
                  <a:pt x="617896" y="718608"/>
                </a:lnTo>
                <a:cubicBezTo>
                  <a:pt x="680345" y="642519"/>
                  <a:pt x="746769" y="568701"/>
                  <a:pt x="819439" y="496019"/>
                </a:cubicBezTo>
                <a:cubicBezTo>
                  <a:pt x="892107" y="423338"/>
                  <a:pt x="967048" y="355766"/>
                  <a:pt x="1043691" y="292738"/>
                </a:cubicBezTo>
                <a:close/>
                <a:moveTo>
                  <a:pt x="2461708" y="0"/>
                </a:moveTo>
                <a:lnTo>
                  <a:pt x="2698081" y="0"/>
                </a:lnTo>
                <a:lnTo>
                  <a:pt x="2698081" y="1035257"/>
                </a:lnTo>
                <a:lnTo>
                  <a:pt x="2620012" y="1038790"/>
                </a:lnTo>
                <a:cubicBezTo>
                  <a:pt x="2574638" y="1043049"/>
                  <a:pt x="2529433" y="1049508"/>
                  <a:pt x="2484583" y="1058167"/>
                </a:cubicBezTo>
                <a:close/>
                <a:moveTo>
                  <a:pt x="1485154" y="0"/>
                </a:moveTo>
                <a:lnTo>
                  <a:pt x="2070300" y="0"/>
                </a:lnTo>
                <a:lnTo>
                  <a:pt x="2482311" y="1059303"/>
                </a:lnTo>
                <a:cubicBezTo>
                  <a:pt x="2305749" y="1093940"/>
                  <a:pt x="2134295" y="1162647"/>
                  <a:pt x="1979305" y="1265992"/>
                </a:cubicBezTo>
                <a:lnTo>
                  <a:pt x="1433719" y="25292"/>
                </a:lnTo>
                <a:lnTo>
                  <a:pt x="1434287" y="252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7" name="Google Shape;37;p103">
            <a:extLst>
              <a:ext uri="{FF2B5EF4-FFF2-40B4-BE49-F238E27FC236}">
                <a16:creationId xmlns:a16="http://schemas.microsoft.com/office/drawing/2014/main" id="{10D0BF83-042D-1E42-A42A-065C9E9EDDD5}"/>
              </a:ext>
            </a:extLst>
          </p:cNvPr>
          <p:cNvSpPr/>
          <p:nvPr userDrawn="1"/>
        </p:nvSpPr>
        <p:spPr>
          <a:xfrm>
            <a:off x="5455336" y="3371900"/>
            <a:ext cx="6239853" cy="3486101"/>
          </a:xfrm>
          <a:custGeom>
            <a:avLst/>
            <a:gdLst/>
            <a:ahLst/>
            <a:cxnLst/>
            <a:rect l="l" t="t" r="r" b="b"/>
            <a:pathLst>
              <a:path w="6239853" h="3486101" extrusionOk="0">
                <a:moveTo>
                  <a:pt x="6062391" y="3063565"/>
                </a:moveTo>
                <a:lnTo>
                  <a:pt x="6239853" y="3241027"/>
                </a:lnTo>
                <a:cubicBezTo>
                  <a:pt x="6184621" y="3296259"/>
                  <a:pt x="6141789" y="3363524"/>
                  <a:pt x="6114712" y="3438731"/>
                </a:cubicBezTo>
                <a:lnTo>
                  <a:pt x="6101483" y="3486101"/>
                </a:lnTo>
                <a:lnTo>
                  <a:pt x="5842920" y="3486101"/>
                </a:lnTo>
                <a:lnTo>
                  <a:pt x="5846864" y="3466594"/>
                </a:lnTo>
                <a:cubicBezTo>
                  <a:pt x="5878232" y="3310151"/>
                  <a:pt x="5954650" y="3171305"/>
                  <a:pt x="6062391" y="3063565"/>
                </a:cubicBezTo>
                <a:close/>
                <a:moveTo>
                  <a:pt x="5296445" y="2297619"/>
                </a:moveTo>
                <a:lnTo>
                  <a:pt x="5473907" y="2475081"/>
                </a:lnTo>
                <a:cubicBezTo>
                  <a:pt x="5400264" y="2548724"/>
                  <a:pt x="5348667" y="2643758"/>
                  <a:pt x="5327066" y="2750489"/>
                </a:cubicBezTo>
                <a:lnTo>
                  <a:pt x="5280826" y="2979210"/>
                </a:lnTo>
                <a:cubicBezTo>
                  <a:pt x="5253147" y="3115376"/>
                  <a:pt x="5189803" y="3242676"/>
                  <a:pt x="5098414" y="3346070"/>
                </a:cubicBezTo>
                <a:cubicBezTo>
                  <a:pt x="5077173" y="3370148"/>
                  <a:pt x="5053861" y="3393460"/>
                  <a:pt x="5030436" y="3414048"/>
                </a:cubicBezTo>
                <a:cubicBezTo>
                  <a:pt x="5004315" y="3437168"/>
                  <a:pt x="4976802" y="3458446"/>
                  <a:pt x="4948092" y="3477794"/>
                </a:cubicBezTo>
                <a:lnTo>
                  <a:pt x="4933835" y="3486101"/>
                </a:lnTo>
                <a:lnTo>
                  <a:pt x="4150173" y="3486101"/>
                </a:lnTo>
                <a:lnTo>
                  <a:pt x="4164365" y="3477066"/>
                </a:lnTo>
                <a:cubicBezTo>
                  <a:pt x="4232127" y="3440573"/>
                  <a:pt x="4305976" y="3413599"/>
                  <a:pt x="4384143" y="3397859"/>
                </a:cubicBezTo>
                <a:lnTo>
                  <a:pt x="4612866" y="3351619"/>
                </a:lnTo>
                <a:cubicBezTo>
                  <a:pt x="4706187" y="3332951"/>
                  <a:pt x="4792724" y="3289632"/>
                  <a:pt x="4864958" y="3225911"/>
                </a:cubicBezTo>
                <a:cubicBezTo>
                  <a:pt x="4880539" y="3212513"/>
                  <a:pt x="4895354" y="3196825"/>
                  <a:pt x="4910278" y="3180592"/>
                </a:cubicBezTo>
                <a:cubicBezTo>
                  <a:pt x="4973018" y="3109338"/>
                  <a:pt x="5016445" y="3022474"/>
                  <a:pt x="5034896" y="2929590"/>
                </a:cubicBezTo>
                <a:lnTo>
                  <a:pt x="5034677" y="2929371"/>
                </a:lnTo>
                <a:lnTo>
                  <a:pt x="5080919" y="2700648"/>
                </a:lnTo>
                <a:cubicBezTo>
                  <a:pt x="5112286" y="2544205"/>
                  <a:pt x="5188704" y="2405359"/>
                  <a:pt x="5296445" y="2297619"/>
                </a:cubicBezTo>
                <a:close/>
                <a:moveTo>
                  <a:pt x="4530499" y="1531673"/>
                </a:moveTo>
                <a:lnTo>
                  <a:pt x="4707962" y="1709136"/>
                </a:lnTo>
                <a:cubicBezTo>
                  <a:pt x="4634319" y="1782779"/>
                  <a:pt x="4582722" y="1877813"/>
                  <a:pt x="4561120" y="1984543"/>
                </a:cubicBezTo>
                <a:lnTo>
                  <a:pt x="4514881" y="2213265"/>
                </a:lnTo>
                <a:cubicBezTo>
                  <a:pt x="4487201" y="2349430"/>
                  <a:pt x="4423857" y="2476730"/>
                  <a:pt x="4332468" y="2580124"/>
                </a:cubicBezTo>
                <a:cubicBezTo>
                  <a:pt x="4311228" y="2604203"/>
                  <a:pt x="4287915" y="2627515"/>
                  <a:pt x="4264490" y="2648103"/>
                </a:cubicBezTo>
                <a:cubicBezTo>
                  <a:pt x="4160007" y="2740580"/>
                  <a:pt x="4033252" y="2803598"/>
                  <a:pt x="3896651" y="2831495"/>
                </a:cubicBezTo>
                <a:lnTo>
                  <a:pt x="3668255" y="2877408"/>
                </a:lnTo>
                <a:cubicBezTo>
                  <a:pt x="3561526" y="2899009"/>
                  <a:pt x="3466600" y="2951369"/>
                  <a:pt x="3392848" y="3025121"/>
                </a:cubicBezTo>
                <a:lnTo>
                  <a:pt x="3392521" y="3024794"/>
                </a:lnTo>
                <a:cubicBezTo>
                  <a:pt x="3318878" y="3098437"/>
                  <a:pt x="3267281" y="3193471"/>
                  <a:pt x="3245680" y="3300201"/>
                </a:cubicBezTo>
                <a:lnTo>
                  <a:pt x="3208098" y="3486101"/>
                </a:lnTo>
                <a:lnTo>
                  <a:pt x="2951539" y="3486101"/>
                </a:lnTo>
                <a:lnTo>
                  <a:pt x="2953401" y="3479194"/>
                </a:lnTo>
                <a:lnTo>
                  <a:pt x="2999641" y="3250471"/>
                </a:lnTo>
                <a:cubicBezTo>
                  <a:pt x="3031010" y="3094028"/>
                  <a:pt x="3107536" y="2955073"/>
                  <a:pt x="3215168" y="2847441"/>
                </a:cubicBezTo>
                <a:cubicBezTo>
                  <a:pt x="3322800" y="2739809"/>
                  <a:pt x="3461864" y="2663392"/>
                  <a:pt x="3618198" y="2631914"/>
                </a:cubicBezTo>
                <a:lnTo>
                  <a:pt x="3846921" y="2585674"/>
                </a:lnTo>
                <a:cubicBezTo>
                  <a:pt x="3940241" y="2567005"/>
                  <a:pt x="4026779" y="2523687"/>
                  <a:pt x="4099013" y="2459966"/>
                </a:cubicBezTo>
                <a:cubicBezTo>
                  <a:pt x="4114594" y="2446568"/>
                  <a:pt x="4129408" y="2430879"/>
                  <a:pt x="4144332" y="2414646"/>
                </a:cubicBezTo>
                <a:cubicBezTo>
                  <a:pt x="4207073" y="2343393"/>
                  <a:pt x="4250500" y="2256529"/>
                  <a:pt x="4268950" y="2163644"/>
                </a:cubicBezTo>
                <a:lnTo>
                  <a:pt x="4268732" y="2163425"/>
                </a:lnTo>
                <a:lnTo>
                  <a:pt x="4314973" y="1934703"/>
                </a:lnTo>
                <a:cubicBezTo>
                  <a:pt x="4346341" y="1778260"/>
                  <a:pt x="4422759" y="1639413"/>
                  <a:pt x="4530499" y="1531673"/>
                </a:cubicBezTo>
                <a:close/>
                <a:moveTo>
                  <a:pt x="3764772" y="765946"/>
                </a:moveTo>
                <a:lnTo>
                  <a:pt x="3942234" y="943408"/>
                </a:lnTo>
                <a:cubicBezTo>
                  <a:pt x="3868482" y="1017160"/>
                  <a:pt x="3816885" y="1112195"/>
                  <a:pt x="3795393" y="1218816"/>
                </a:cubicBezTo>
                <a:lnTo>
                  <a:pt x="3749154" y="1447538"/>
                </a:lnTo>
                <a:cubicBezTo>
                  <a:pt x="3721692" y="1583703"/>
                  <a:pt x="3658239" y="1710893"/>
                  <a:pt x="3566850" y="1814506"/>
                </a:cubicBezTo>
                <a:cubicBezTo>
                  <a:pt x="3545610" y="1838584"/>
                  <a:pt x="3522187" y="1862006"/>
                  <a:pt x="3498872" y="1882485"/>
                </a:cubicBezTo>
                <a:cubicBezTo>
                  <a:pt x="3394389" y="1974962"/>
                  <a:pt x="3267415" y="2037980"/>
                  <a:pt x="3130924" y="2065768"/>
                </a:cubicBezTo>
                <a:lnTo>
                  <a:pt x="2902528" y="2111681"/>
                </a:lnTo>
                <a:cubicBezTo>
                  <a:pt x="2795799" y="2133282"/>
                  <a:pt x="2700873" y="2185642"/>
                  <a:pt x="2627121" y="2259394"/>
                </a:cubicBezTo>
                <a:lnTo>
                  <a:pt x="2626794" y="2259067"/>
                </a:lnTo>
                <a:cubicBezTo>
                  <a:pt x="2553042" y="2332819"/>
                  <a:pt x="2501445" y="2427853"/>
                  <a:pt x="2479953" y="2534475"/>
                </a:cubicBezTo>
                <a:lnTo>
                  <a:pt x="2433713" y="2763196"/>
                </a:lnTo>
                <a:cubicBezTo>
                  <a:pt x="2406252" y="2899362"/>
                  <a:pt x="2342799" y="3026553"/>
                  <a:pt x="2251410" y="3130165"/>
                </a:cubicBezTo>
                <a:cubicBezTo>
                  <a:pt x="2230170" y="3154243"/>
                  <a:pt x="2206748" y="3177666"/>
                  <a:pt x="2183432" y="3198143"/>
                </a:cubicBezTo>
                <a:cubicBezTo>
                  <a:pt x="2078948" y="3290622"/>
                  <a:pt x="1951975" y="3353638"/>
                  <a:pt x="1815484" y="3381426"/>
                </a:cubicBezTo>
                <a:lnTo>
                  <a:pt x="1587088" y="3427340"/>
                </a:lnTo>
                <a:cubicBezTo>
                  <a:pt x="1533723" y="3438140"/>
                  <a:pt x="1483309" y="3456630"/>
                  <a:pt x="1437018" y="3481640"/>
                </a:cubicBezTo>
                <a:lnTo>
                  <a:pt x="1430028" y="3486101"/>
                </a:lnTo>
                <a:lnTo>
                  <a:pt x="1057680" y="3486101"/>
                </a:lnTo>
                <a:lnTo>
                  <a:pt x="1059235" y="3483659"/>
                </a:lnTo>
                <a:cubicBezTo>
                  <a:pt x="1082026" y="3453044"/>
                  <a:pt x="1106983" y="3424171"/>
                  <a:pt x="1133891" y="3397263"/>
                </a:cubicBezTo>
                <a:cubicBezTo>
                  <a:pt x="1241523" y="3289632"/>
                  <a:pt x="1380479" y="3213105"/>
                  <a:pt x="1536922" y="3181736"/>
                </a:cubicBezTo>
                <a:lnTo>
                  <a:pt x="1765644" y="3135496"/>
                </a:lnTo>
                <a:cubicBezTo>
                  <a:pt x="1858855" y="3116719"/>
                  <a:pt x="1945393" y="3073618"/>
                  <a:pt x="2017736" y="3009788"/>
                </a:cubicBezTo>
                <a:cubicBezTo>
                  <a:pt x="2033317" y="2996390"/>
                  <a:pt x="2048132" y="2980703"/>
                  <a:pt x="2063055" y="2964469"/>
                </a:cubicBezTo>
                <a:cubicBezTo>
                  <a:pt x="2125796" y="2893216"/>
                  <a:pt x="2169332" y="2806460"/>
                  <a:pt x="2187673" y="2713466"/>
                </a:cubicBezTo>
                <a:lnTo>
                  <a:pt x="2233914" y="2484744"/>
                </a:lnTo>
                <a:cubicBezTo>
                  <a:pt x="2265392" y="2328410"/>
                  <a:pt x="2341809" y="2189346"/>
                  <a:pt x="2449441" y="2081714"/>
                </a:cubicBezTo>
                <a:cubicBezTo>
                  <a:pt x="2557072" y="1974082"/>
                  <a:pt x="2696028" y="1897555"/>
                  <a:pt x="2852471" y="1866187"/>
                </a:cubicBezTo>
                <a:lnTo>
                  <a:pt x="3081193" y="1819946"/>
                </a:lnTo>
                <a:cubicBezTo>
                  <a:pt x="3174405" y="1801169"/>
                  <a:pt x="3260943" y="1758069"/>
                  <a:pt x="3333285" y="1694238"/>
                </a:cubicBezTo>
                <a:cubicBezTo>
                  <a:pt x="3348866" y="1680841"/>
                  <a:pt x="3363682" y="1665153"/>
                  <a:pt x="3378604" y="1648919"/>
                </a:cubicBezTo>
                <a:cubicBezTo>
                  <a:pt x="3441345" y="1577666"/>
                  <a:pt x="3484881" y="1490910"/>
                  <a:pt x="3503223" y="1397917"/>
                </a:cubicBezTo>
                <a:lnTo>
                  <a:pt x="3549464" y="1169194"/>
                </a:lnTo>
                <a:lnTo>
                  <a:pt x="3549246" y="1168975"/>
                </a:lnTo>
                <a:cubicBezTo>
                  <a:pt x="3580722" y="1012642"/>
                  <a:pt x="3657140" y="873579"/>
                  <a:pt x="3764772" y="765946"/>
                </a:cubicBezTo>
                <a:close/>
                <a:moveTo>
                  <a:pt x="2998827" y="0"/>
                </a:moveTo>
                <a:lnTo>
                  <a:pt x="3176070" y="177244"/>
                </a:lnTo>
                <a:cubicBezTo>
                  <a:pt x="3102427" y="250887"/>
                  <a:pt x="3050830" y="345921"/>
                  <a:pt x="3029229" y="452652"/>
                </a:cubicBezTo>
                <a:lnTo>
                  <a:pt x="2982989" y="681373"/>
                </a:lnTo>
                <a:cubicBezTo>
                  <a:pt x="2955310" y="817539"/>
                  <a:pt x="2891967" y="944839"/>
                  <a:pt x="2800577" y="1048233"/>
                </a:cubicBezTo>
                <a:cubicBezTo>
                  <a:pt x="2779337" y="1072312"/>
                  <a:pt x="2756025" y="1095624"/>
                  <a:pt x="2732599" y="1116212"/>
                </a:cubicBezTo>
                <a:cubicBezTo>
                  <a:pt x="2628116" y="1208689"/>
                  <a:pt x="2501361" y="1271707"/>
                  <a:pt x="2364760" y="1299603"/>
                </a:cubicBezTo>
                <a:lnTo>
                  <a:pt x="2136364" y="1345517"/>
                </a:lnTo>
                <a:cubicBezTo>
                  <a:pt x="2029634" y="1367117"/>
                  <a:pt x="1934710" y="1419478"/>
                  <a:pt x="1860958" y="1493230"/>
                </a:cubicBezTo>
                <a:lnTo>
                  <a:pt x="1860630" y="1492903"/>
                </a:lnTo>
                <a:cubicBezTo>
                  <a:pt x="1786987" y="1566546"/>
                  <a:pt x="1735390" y="1661580"/>
                  <a:pt x="1713789" y="1768310"/>
                </a:cubicBezTo>
                <a:lnTo>
                  <a:pt x="1667550" y="1997033"/>
                </a:lnTo>
                <a:cubicBezTo>
                  <a:pt x="1639870" y="2133198"/>
                  <a:pt x="1576526" y="2260497"/>
                  <a:pt x="1485137" y="2363892"/>
                </a:cubicBezTo>
                <a:cubicBezTo>
                  <a:pt x="1463897" y="2387970"/>
                  <a:pt x="1440583" y="2411283"/>
                  <a:pt x="1417159" y="2431869"/>
                </a:cubicBezTo>
                <a:cubicBezTo>
                  <a:pt x="1312675" y="2524348"/>
                  <a:pt x="1185920" y="2587366"/>
                  <a:pt x="1049320" y="2615262"/>
                </a:cubicBezTo>
                <a:lnTo>
                  <a:pt x="820924" y="2661176"/>
                </a:lnTo>
                <a:cubicBezTo>
                  <a:pt x="714194" y="2682777"/>
                  <a:pt x="619160" y="2735246"/>
                  <a:pt x="545517" y="2808889"/>
                </a:cubicBezTo>
                <a:lnTo>
                  <a:pt x="545190" y="2808561"/>
                </a:lnTo>
                <a:cubicBezTo>
                  <a:pt x="471547" y="2882204"/>
                  <a:pt x="419950" y="2977239"/>
                  <a:pt x="398349" y="3083970"/>
                </a:cubicBezTo>
                <a:lnTo>
                  <a:pt x="352109" y="3312691"/>
                </a:lnTo>
                <a:cubicBezTo>
                  <a:pt x="345189" y="3346733"/>
                  <a:pt x="336040" y="3380220"/>
                  <a:pt x="324782" y="3412918"/>
                </a:cubicBezTo>
                <a:lnTo>
                  <a:pt x="294136" y="3486101"/>
                </a:lnTo>
                <a:lnTo>
                  <a:pt x="0" y="3486101"/>
                </a:lnTo>
                <a:lnTo>
                  <a:pt x="60260" y="3396465"/>
                </a:lnTo>
                <a:cubicBezTo>
                  <a:pt x="81266" y="3354231"/>
                  <a:pt x="96735" y="3309294"/>
                  <a:pt x="105961" y="3262851"/>
                </a:cubicBezTo>
                <a:lnTo>
                  <a:pt x="152200" y="3034129"/>
                </a:lnTo>
                <a:cubicBezTo>
                  <a:pt x="183460" y="2877795"/>
                  <a:pt x="260095" y="2738732"/>
                  <a:pt x="367728" y="2631100"/>
                </a:cubicBezTo>
                <a:cubicBezTo>
                  <a:pt x="475359" y="2523468"/>
                  <a:pt x="614424" y="2447050"/>
                  <a:pt x="770757" y="2415572"/>
                </a:cubicBezTo>
                <a:lnTo>
                  <a:pt x="999480" y="2369332"/>
                </a:lnTo>
                <a:cubicBezTo>
                  <a:pt x="1092801" y="2350664"/>
                  <a:pt x="1179339" y="2307346"/>
                  <a:pt x="1251572" y="2243624"/>
                </a:cubicBezTo>
                <a:cubicBezTo>
                  <a:pt x="1267153" y="2230227"/>
                  <a:pt x="1281967" y="2214539"/>
                  <a:pt x="1296891" y="2198305"/>
                </a:cubicBezTo>
                <a:cubicBezTo>
                  <a:pt x="1359632" y="2127052"/>
                  <a:pt x="1403059" y="2040187"/>
                  <a:pt x="1421510" y="1947303"/>
                </a:cubicBezTo>
                <a:lnTo>
                  <a:pt x="1467750" y="1718580"/>
                </a:lnTo>
                <a:cubicBezTo>
                  <a:pt x="1499118" y="1562137"/>
                  <a:pt x="1575645" y="1423182"/>
                  <a:pt x="1683277" y="1315550"/>
                </a:cubicBezTo>
                <a:cubicBezTo>
                  <a:pt x="1790909" y="1207918"/>
                  <a:pt x="1929973" y="1131501"/>
                  <a:pt x="2086307" y="1100022"/>
                </a:cubicBezTo>
                <a:lnTo>
                  <a:pt x="2315030" y="1053783"/>
                </a:lnTo>
                <a:cubicBezTo>
                  <a:pt x="2408350" y="1035114"/>
                  <a:pt x="2494888" y="991796"/>
                  <a:pt x="2567122" y="928075"/>
                </a:cubicBezTo>
                <a:cubicBezTo>
                  <a:pt x="2582703" y="914677"/>
                  <a:pt x="2597518" y="898988"/>
                  <a:pt x="2612441" y="882755"/>
                </a:cubicBezTo>
                <a:cubicBezTo>
                  <a:pt x="2675182" y="811503"/>
                  <a:pt x="2718608" y="724637"/>
                  <a:pt x="2737059" y="631753"/>
                </a:cubicBezTo>
                <a:lnTo>
                  <a:pt x="2783300" y="403029"/>
                </a:lnTo>
                <a:cubicBezTo>
                  <a:pt x="2814668" y="246587"/>
                  <a:pt x="2891086" y="107741"/>
                  <a:pt x="2998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6C056D-7D32-5D8E-5450-3EEC311F2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5106" y="1592262"/>
            <a:ext cx="7768799" cy="194341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5000"/>
              </a:lnSpc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Lisää webinaarin otsikko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46B66CD-1CE3-1BBC-600E-6D1071C08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720" y="5547583"/>
            <a:ext cx="858698" cy="780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2B5F08-1546-7B24-C3FC-0ADC1364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1" y="687726"/>
            <a:ext cx="2220557" cy="633599"/>
          </a:xfrm>
          <a:prstGeom prst="rect">
            <a:avLst/>
          </a:prstGeom>
        </p:spPr>
      </p:pic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CE214D72-2806-5943-C501-C57218D91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5675" y="3808860"/>
            <a:ext cx="5140324" cy="30321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>
                <a:latin typeface="+mj-lt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Etunimi Sukunimi</a:t>
            </a:r>
          </a:p>
        </p:txBody>
      </p:sp>
      <p:sp>
        <p:nvSpPr>
          <p:cNvPr id="12" name="Tekstin paikkamerkki 7">
            <a:extLst>
              <a:ext uri="{FF2B5EF4-FFF2-40B4-BE49-F238E27FC236}">
                <a16:creationId xmlns:a16="http://schemas.microsoft.com/office/drawing/2014/main" id="{80DFFA8E-A152-C468-FB6C-BED37284B3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5675" y="4113213"/>
            <a:ext cx="5140324" cy="303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titteli</a:t>
            </a:r>
          </a:p>
        </p:txBody>
      </p:sp>
      <p:sp>
        <p:nvSpPr>
          <p:cNvPr id="13" name="Tekstin paikkamerkki 7">
            <a:extLst>
              <a:ext uri="{FF2B5EF4-FFF2-40B4-BE49-F238E27FC236}">
                <a16:creationId xmlns:a16="http://schemas.microsoft.com/office/drawing/2014/main" id="{0D44550E-C510-3D40-BFE2-824C8B8E7F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5675" y="4618758"/>
            <a:ext cx="5140324" cy="30321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>
                <a:latin typeface="+mj-lt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Etunimi Sukunimi</a:t>
            </a:r>
          </a:p>
        </p:txBody>
      </p:sp>
      <p:sp>
        <p:nvSpPr>
          <p:cNvPr id="14" name="Tekstin paikkamerkki 7">
            <a:extLst>
              <a:ext uri="{FF2B5EF4-FFF2-40B4-BE49-F238E27FC236}">
                <a16:creationId xmlns:a16="http://schemas.microsoft.com/office/drawing/2014/main" id="{20ED30D7-C957-101B-C58F-2FB94E0ED3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5675" y="4923111"/>
            <a:ext cx="5140324" cy="303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titteli</a:t>
            </a:r>
          </a:p>
        </p:txBody>
      </p:sp>
    </p:spTree>
    <p:extLst>
      <p:ext uri="{BB962C8B-B14F-4D97-AF65-F5344CB8AC3E}">
        <p14:creationId xmlns:p14="http://schemas.microsoft.com/office/powerpoint/2010/main" val="34271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ostudio Ajankohtaista työeläkevakuuttamisesta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2FC9A31-F1D7-D328-78C7-30F116177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6" y="128976"/>
            <a:ext cx="3577445" cy="1788724"/>
          </a:xfrm>
          <a:prstGeom prst="rect">
            <a:avLst/>
          </a:prstGeom>
        </p:spPr>
      </p:pic>
      <p:sp>
        <p:nvSpPr>
          <p:cNvPr id="6" name="Google Shape;36;p103">
            <a:extLst>
              <a:ext uri="{FF2B5EF4-FFF2-40B4-BE49-F238E27FC236}">
                <a16:creationId xmlns:a16="http://schemas.microsoft.com/office/drawing/2014/main" id="{2ED94B15-BE86-47C3-61F7-9E32491FE007}"/>
              </a:ext>
            </a:extLst>
          </p:cNvPr>
          <p:cNvSpPr/>
          <p:nvPr userDrawn="1"/>
        </p:nvSpPr>
        <p:spPr>
          <a:xfrm>
            <a:off x="9493919" y="1"/>
            <a:ext cx="2698081" cy="5179661"/>
          </a:xfrm>
          <a:custGeom>
            <a:avLst/>
            <a:gdLst/>
            <a:ahLst/>
            <a:cxnLst/>
            <a:rect l="l" t="t" r="r" b="b"/>
            <a:pathLst>
              <a:path w="2698081" h="5179661" extrusionOk="0">
                <a:moveTo>
                  <a:pt x="2484583" y="3800199"/>
                </a:moveTo>
                <a:cubicBezTo>
                  <a:pt x="2529433" y="3808858"/>
                  <a:pt x="2574603" y="3815317"/>
                  <a:pt x="2619932" y="3819576"/>
                </a:cubicBezTo>
                <a:lnTo>
                  <a:pt x="2698081" y="3823116"/>
                </a:lnTo>
                <a:lnTo>
                  <a:pt x="2698081" y="5179661"/>
                </a:lnTo>
                <a:lnTo>
                  <a:pt x="2605305" y="5176592"/>
                </a:lnTo>
                <a:cubicBezTo>
                  <a:pt x="2555123" y="5173486"/>
                  <a:pt x="2505021" y="5168944"/>
                  <a:pt x="2455061" y="5162981"/>
                </a:cubicBezTo>
                <a:close/>
                <a:moveTo>
                  <a:pt x="1980441" y="3594078"/>
                </a:moveTo>
                <a:cubicBezTo>
                  <a:pt x="2135430" y="3696855"/>
                  <a:pt x="2306885" y="3765562"/>
                  <a:pt x="2483447" y="3800199"/>
                </a:cubicBezTo>
                <a:lnTo>
                  <a:pt x="1991796" y="5064747"/>
                </a:lnTo>
                <a:cubicBezTo>
                  <a:pt x="1802175" y="5006262"/>
                  <a:pt x="1616527" y="4926198"/>
                  <a:pt x="1439397" y="4825124"/>
                </a:cubicBezTo>
                <a:close/>
                <a:moveTo>
                  <a:pt x="1593819" y="3210228"/>
                </a:moveTo>
                <a:cubicBezTo>
                  <a:pt x="1643211" y="3282910"/>
                  <a:pt x="1697713" y="3349913"/>
                  <a:pt x="1764705" y="3416917"/>
                </a:cubicBezTo>
                <a:cubicBezTo>
                  <a:pt x="1831696" y="3483920"/>
                  <a:pt x="1903798" y="3542406"/>
                  <a:pt x="1979873" y="3592942"/>
                </a:cubicBezTo>
                <a:lnTo>
                  <a:pt x="1053910" y="4559950"/>
                </a:lnTo>
                <a:lnTo>
                  <a:pt x="1053342" y="4560518"/>
                </a:lnTo>
                <a:cubicBezTo>
                  <a:pt x="974995" y="4496922"/>
                  <a:pt x="897217" y="4426511"/>
                  <a:pt x="826251" y="4355533"/>
                </a:cubicBezTo>
                <a:cubicBezTo>
                  <a:pt x="755285" y="4284555"/>
                  <a:pt x="689429" y="4211305"/>
                  <a:pt x="627546" y="4135785"/>
                </a:cubicBezTo>
                <a:close/>
                <a:moveTo>
                  <a:pt x="1383192" y="2706566"/>
                </a:moveTo>
                <a:cubicBezTo>
                  <a:pt x="1418959" y="2883160"/>
                  <a:pt x="1488789" y="3054075"/>
                  <a:pt x="1592683" y="3208525"/>
                </a:cubicBezTo>
                <a:lnTo>
                  <a:pt x="361282" y="3750230"/>
                </a:lnTo>
                <a:lnTo>
                  <a:pt x="361282" y="3749662"/>
                </a:lnTo>
                <a:cubicBezTo>
                  <a:pt x="259659" y="3573069"/>
                  <a:pt x="179042" y="3387957"/>
                  <a:pt x="119998" y="3198303"/>
                </a:cubicBezTo>
                <a:close/>
                <a:moveTo>
                  <a:pt x="15536" y="2130223"/>
                </a:moveTo>
                <a:lnTo>
                  <a:pt x="1381489" y="2159750"/>
                </a:lnTo>
                <a:cubicBezTo>
                  <a:pt x="1346289" y="2339182"/>
                  <a:pt x="1346857" y="2524294"/>
                  <a:pt x="1382624" y="2703727"/>
                </a:cubicBezTo>
                <a:lnTo>
                  <a:pt x="19510" y="2733254"/>
                </a:lnTo>
                <a:cubicBezTo>
                  <a:pt x="-4902" y="2532811"/>
                  <a:pt x="-6605" y="2330666"/>
                  <a:pt x="15536" y="2130223"/>
                </a:cubicBezTo>
                <a:close/>
                <a:moveTo>
                  <a:pt x="349360" y="1108704"/>
                </a:moveTo>
                <a:lnTo>
                  <a:pt x="1589845" y="1654385"/>
                </a:lnTo>
                <a:cubicBezTo>
                  <a:pt x="1485950" y="1809401"/>
                  <a:pt x="1417255" y="1980317"/>
                  <a:pt x="1382056" y="2156911"/>
                </a:cubicBezTo>
                <a:lnTo>
                  <a:pt x="111482" y="1662334"/>
                </a:lnTo>
                <a:cubicBezTo>
                  <a:pt x="168255" y="1472680"/>
                  <a:pt x="247737" y="1287001"/>
                  <a:pt x="349360" y="1108704"/>
                </a:cubicBezTo>
                <a:close/>
                <a:moveTo>
                  <a:pt x="1043691" y="292738"/>
                </a:moveTo>
                <a:lnTo>
                  <a:pt x="1976466" y="1267127"/>
                </a:lnTo>
                <a:cubicBezTo>
                  <a:pt x="1902094" y="1317096"/>
                  <a:pt x="1829993" y="1375582"/>
                  <a:pt x="1764705" y="1441450"/>
                </a:cubicBezTo>
                <a:cubicBezTo>
                  <a:pt x="1699416" y="1507317"/>
                  <a:pt x="1642075" y="1577728"/>
                  <a:pt x="1592116" y="1651545"/>
                </a:cubicBezTo>
                <a:lnTo>
                  <a:pt x="617896" y="718608"/>
                </a:lnTo>
                <a:cubicBezTo>
                  <a:pt x="680345" y="642519"/>
                  <a:pt x="746769" y="568701"/>
                  <a:pt x="819439" y="496019"/>
                </a:cubicBezTo>
                <a:cubicBezTo>
                  <a:pt x="892107" y="423338"/>
                  <a:pt x="967048" y="355766"/>
                  <a:pt x="1043691" y="292738"/>
                </a:cubicBezTo>
                <a:close/>
                <a:moveTo>
                  <a:pt x="2461708" y="0"/>
                </a:moveTo>
                <a:lnTo>
                  <a:pt x="2698081" y="0"/>
                </a:lnTo>
                <a:lnTo>
                  <a:pt x="2698081" y="1035257"/>
                </a:lnTo>
                <a:lnTo>
                  <a:pt x="2620012" y="1038790"/>
                </a:lnTo>
                <a:cubicBezTo>
                  <a:pt x="2574638" y="1043049"/>
                  <a:pt x="2529433" y="1049508"/>
                  <a:pt x="2484583" y="1058167"/>
                </a:cubicBezTo>
                <a:close/>
                <a:moveTo>
                  <a:pt x="1485154" y="0"/>
                </a:moveTo>
                <a:lnTo>
                  <a:pt x="2070300" y="0"/>
                </a:lnTo>
                <a:lnTo>
                  <a:pt x="2482311" y="1059303"/>
                </a:lnTo>
                <a:cubicBezTo>
                  <a:pt x="2305749" y="1093940"/>
                  <a:pt x="2134295" y="1162647"/>
                  <a:pt x="1979305" y="1265992"/>
                </a:cubicBezTo>
                <a:lnTo>
                  <a:pt x="1433719" y="25292"/>
                </a:lnTo>
                <a:lnTo>
                  <a:pt x="1434287" y="252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7" name="Google Shape;37;p103">
            <a:extLst>
              <a:ext uri="{FF2B5EF4-FFF2-40B4-BE49-F238E27FC236}">
                <a16:creationId xmlns:a16="http://schemas.microsoft.com/office/drawing/2014/main" id="{10D0BF83-042D-1E42-A42A-065C9E9EDDD5}"/>
              </a:ext>
            </a:extLst>
          </p:cNvPr>
          <p:cNvSpPr/>
          <p:nvPr userDrawn="1"/>
        </p:nvSpPr>
        <p:spPr>
          <a:xfrm>
            <a:off x="5455336" y="3371900"/>
            <a:ext cx="6239853" cy="3486101"/>
          </a:xfrm>
          <a:custGeom>
            <a:avLst/>
            <a:gdLst/>
            <a:ahLst/>
            <a:cxnLst/>
            <a:rect l="l" t="t" r="r" b="b"/>
            <a:pathLst>
              <a:path w="6239853" h="3486101" extrusionOk="0">
                <a:moveTo>
                  <a:pt x="6062391" y="3063565"/>
                </a:moveTo>
                <a:lnTo>
                  <a:pt x="6239853" y="3241027"/>
                </a:lnTo>
                <a:cubicBezTo>
                  <a:pt x="6184621" y="3296259"/>
                  <a:pt x="6141789" y="3363524"/>
                  <a:pt x="6114712" y="3438731"/>
                </a:cubicBezTo>
                <a:lnTo>
                  <a:pt x="6101483" y="3486101"/>
                </a:lnTo>
                <a:lnTo>
                  <a:pt x="5842920" y="3486101"/>
                </a:lnTo>
                <a:lnTo>
                  <a:pt x="5846864" y="3466594"/>
                </a:lnTo>
                <a:cubicBezTo>
                  <a:pt x="5878232" y="3310151"/>
                  <a:pt x="5954650" y="3171305"/>
                  <a:pt x="6062391" y="3063565"/>
                </a:cubicBezTo>
                <a:close/>
                <a:moveTo>
                  <a:pt x="5296445" y="2297619"/>
                </a:moveTo>
                <a:lnTo>
                  <a:pt x="5473907" y="2475081"/>
                </a:lnTo>
                <a:cubicBezTo>
                  <a:pt x="5400264" y="2548724"/>
                  <a:pt x="5348667" y="2643758"/>
                  <a:pt x="5327066" y="2750489"/>
                </a:cubicBezTo>
                <a:lnTo>
                  <a:pt x="5280826" y="2979210"/>
                </a:lnTo>
                <a:cubicBezTo>
                  <a:pt x="5253147" y="3115376"/>
                  <a:pt x="5189803" y="3242676"/>
                  <a:pt x="5098414" y="3346070"/>
                </a:cubicBezTo>
                <a:cubicBezTo>
                  <a:pt x="5077173" y="3370148"/>
                  <a:pt x="5053861" y="3393460"/>
                  <a:pt x="5030436" y="3414048"/>
                </a:cubicBezTo>
                <a:cubicBezTo>
                  <a:pt x="5004315" y="3437168"/>
                  <a:pt x="4976802" y="3458446"/>
                  <a:pt x="4948092" y="3477794"/>
                </a:cubicBezTo>
                <a:lnTo>
                  <a:pt x="4933835" y="3486101"/>
                </a:lnTo>
                <a:lnTo>
                  <a:pt x="4150173" y="3486101"/>
                </a:lnTo>
                <a:lnTo>
                  <a:pt x="4164365" y="3477066"/>
                </a:lnTo>
                <a:cubicBezTo>
                  <a:pt x="4232127" y="3440573"/>
                  <a:pt x="4305976" y="3413599"/>
                  <a:pt x="4384143" y="3397859"/>
                </a:cubicBezTo>
                <a:lnTo>
                  <a:pt x="4612866" y="3351619"/>
                </a:lnTo>
                <a:cubicBezTo>
                  <a:pt x="4706187" y="3332951"/>
                  <a:pt x="4792724" y="3289632"/>
                  <a:pt x="4864958" y="3225911"/>
                </a:cubicBezTo>
                <a:cubicBezTo>
                  <a:pt x="4880539" y="3212513"/>
                  <a:pt x="4895354" y="3196825"/>
                  <a:pt x="4910278" y="3180592"/>
                </a:cubicBezTo>
                <a:cubicBezTo>
                  <a:pt x="4973018" y="3109338"/>
                  <a:pt x="5016445" y="3022474"/>
                  <a:pt x="5034896" y="2929590"/>
                </a:cubicBezTo>
                <a:lnTo>
                  <a:pt x="5034677" y="2929371"/>
                </a:lnTo>
                <a:lnTo>
                  <a:pt x="5080919" y="2700648"/>
                </a:lnTo>
                <a:cubicBezTo>
                  <a:pt x="5112286" y="2544205"/>
                  <a:pt x="5188704" y="2405359"/>
                  <a:pt x="5296445" y="2297619"/>
                </a:cubicBezTo>
                <a:close/>
                <a:moveTo>
                  <a:pt x="4530499" y="1531673"/>
                </a:moveTo>
                <a:lnTo>
                  <a:pt x="4707962" y="1709136"/>
                </a:lnTo>
                <a:cubicBezTo>
                  <a:pt x="4634319" y="1782779"/>
                  <a:pt x="4582722" y="1877813"/>
                  <a:pt x="4561120" y="1984543"/>
                </a:cubicBezTo>
                <a:lnTo>
                  <a:pt x="4514881" y="2213265"/>
                </a:lnTo>
                <a:cubicBezTo>
                  <a:pt x="4487201" y="2349430"/>
                  <a:pt x="4423857" y="2476730"/>
                  <a:pt x="4332468" y="2580124"/>
                </a:cubicBezTo>
                <a:cubicBezTo>
                  <a:pt x="4311228" y="2604203"/>
                  <a:pt x="4287915" y="2627515"/>
                  <a:pt x="4264490" y="2648103"/>
                </a:cubicBezTo>
                <a:cubicBezTo>
                  <a:pt x="4160007" y="2740580"/>
                  <a:pt x="4033252" y="2803598"/>
                  <a:pt x="3896651" y="2831495"/>
                </a:cubicBezTo>
                <a:lnTo>
                  <a:pt x="3668255" y="2877408"/>
                </a:lnTo>
                <a:cubicBezTo>
                  <a:pt x="3561526" y="2899009"/>
                  <a:pt x="3466600" y="2951369"/>
                  <a:pt x="3392848" y="3025121"/>
                </a:cubicBezTo>
                <a:lnTo>
                  <a:pt x="3392521" y="3024794"/>
                </a:lnTo>
                <a:cubicBezTo>
                  <a:pt x="3318878" y="3098437"/>
                  <a:pt x="3267281" y="3193471"/>
                  <a:pt x="3245680" y="3300201"/>
                </a:cubicBezTo>
                <a:lnTo>
                  <a:pt x="3208098" y="3486101"/>
                </a:lnTo>
                <a:lnTo>
                  <a:pt x="2951539" y="3486101"/>
                </a:lnTo>
                <a:lnTo>
                  <a:pt x="2953401" y="3479194"/>
                </a:lnTo>
                <a:lnTo>
                  <a:pt x="2999641" y="3250471"/>
                </a:lnTo>
                <a:cubicBezTo>
                  <a:pt x="3031010" y="3094028"/>
                  <a:pt x="3107536" y="2955073"/>
                  <a:pt x="3215168" y="2847441"/>
                </a:cubicBezTo>
                <a:cubicBezTo>
                  <a:pt x="3322800" y="2739809"/>
                  <a:pt x="3461864" y="2663392"/>
                  <a:pt x="3618198" y="2631914"/>
                </a:cubicBezTo>
                <a:lnTo>
                  <a:pt x="3846921" y="2585674"/>
                </a:lnTo>
                <a:cubicBezTo>
                  <a:pt x="3940241" y="2567005"/>
                  <a:pt x="4026779" y="2523687"/>
                  <a:pt x="4099013" y="2459966"/>
                </a:cubicBezTo>
                <a:cubicBezTo>
                  <a:pt x="4114594" y="2446568"/>
                  <a:pt x="4129408" y="2430879"/>
                  <a:pt x="4144332" y="2414646"/>
                </a:cubicBezTo>
                <a:cubicBezTo>
                  <a:pt x="4207073" y="2343393"/>
                  <a:pt x="4250500" y="2256529"/>
                  <a:pt x="4268950" y="2163644"/>
                </a:cubicBezTo>
                <a:lnTo>
                  <a:pt x="4268732" y="2163425"/>
                </a:lnTo>
                <a:lnTo>
                  <a:pt x="4314973" y="1934703"/>
                </a:lnTo>
                <a:cubicBezTo>
                  <a:pt x="4346341" y="1778260"/>
                  <a:pt x="4422759" y="1639413"/>
                  <a:pt x="4530499" y="1531673"/>
                </a:cubicBezTo>
                <a:close/>
                <a:moveTo>
                  <a:pt x="3764772" y="765946"/>
                </a:moveTo>
                <a:lnTo>
                  <a:pt x="3942234" y="943408"/>
                </a:lnTo>
                <a:cubicBezTo>
                  <a:pt x="3868482" y="1017160"/>
                  <a:pt x="3816885" y="1112195"/>
                  <a:pt x="3795393" y="1218816"/>
                </a:cubicBezTo>
                <a:lnTo>
                  <a:pt x="3749154" y="1447538"/>
                </a:lnTo>
                <a:cubicBezTo>
                  <a:pt x="3721692" y="1583703"/>
                  <a:pt x="3658239" y="1710893"/>
                  <a:pt x="3566850" y="1814506"/>
                </a:cubicBezTo>
                <a:cubicBezTo>
                  <a:pt x="3545610" y="1838584"/>
                  <a:pt x="3522187" y="1862006"/>
                  <a:pt x="3498872" y="1882485"/>
                </a:cubicBezTo>
                <a:cubicBezTo>
                  <a:pt x="3394389" y="1974962"/>
                  <a:pt x="3267415" y="2037980"/>
                  <a:pt x="3130924" y="2065768"/>
                </a:cubicBezTo>
                <a:lnTo>
                  <a:pt x="2902528" y="2111681"/>
                </a:lnTo>
                <a:cubicBezTo>
                  <a:pt x="2795799" y="2133282"/>
                  <a:pt x="2700873" y="2185642"/>
                  <a:pt x="2627121" y="2259394"/>
                </a:cubicBezTo>
                <a:lnTo>
                  <a:pt x="2626794" y="2259067"/>
                </a:lnTo>
                <a:cubicBezTo>
                  <a:pt x="2553042" y="2332819"/>
                  <a:pt x="2501445" y="2427853"/>
                  <a:pt x="2479953" y="2534475"/>
                </a:cubicBezTo>
                <a:lnTo>
                  <a:pt x="2433713" y="2763196"/>
                </a:lnTo>
                <a:cubicBezTo>
                  <a:pt x="2406252" y="2899362"/>
                  <a:pt x="2342799" y="3026553"/>
                  <a:pt x="2251410" y="3130165"/>
                </a:cubicBezTo>
                <a:cubicBezTo>
                  <a:pt x="2230170" y="3154243"/>
                  <a:pt x="2206748" y="3177666"/>
                  <a:pt x="2183432" y="3198143"/>
                </a:cubicBezTo>
                <a:cubicBezTo>
                  <a:pt x="2078948" y="3290622"/>
                  <a:pt x="1951975" y="3353638"/>
                  <a:pt x="1815484" y="3381426"/>
                </a:cubicBezTo>
                <a:lnTo>
                  <a:pt x="1587088" y="3427340"/>
                </a:lnTo>
                <a:cubicBezTo>
                  <a:pt x="1533723" y="3438140"/>
                  <a:pt x="1483309" y="3456630"/>
                  <a:pt x="1437018" y="3481640"/>
                </a:cubicBezTo>
                <a:lnTo>
                  <a:pt x="1430028" y="3486101"/>
                </a:lnTo>
                <a:lnTo>
                  <a:pt x="1057680" y="3486101"/>
                </a:lnTo>
                <a:lnTo>
                  <a:pt x="1059235" y="3483659"/>
                </a:lnTo>
                <a:cubicBezTo>
                  <a:pt x="1082026" y="3453044"/>
                  <a:pt x="1106983" y="3424171"/>
                  <a:pt x="1133891" y="3397263"/>
                </a:cubicBezTo>
                <a:cubicBezTo>
                  <a:pt x="1241523" y="3289632"/>
                  <a:pt x="1380479" y="3213105"/>
                  <a:pt x="1536922" y="3181736"/>
                </a:cubicBezTo>
                <a:lnTo>
                  <a:pt x="1765644" y="3135496"/>
                </a:lnTo>
                <a:cubicBezTo>
                  <a:pt x="1858855" y="3116719"/>
                  <a:pt x="1945393" y="3073618"/>
                  <a:pt x="2017736" y="3009788"/>
                </a:cubicBezTo>
                <a:cubicBezTo>
                  <a:pt x="2033317" y="2996390"/>
                  <a:pt x="2048132" y="2980703"/>
                  <a:pt x="2063055" y="2964469"/>
                </a:cubicBezTo>
                <a:cubicBezTo>
                  <a:pt x="2125796" y="2893216"/>
                  <a:pt x="2169332" y="2806460"/>
                  <a:pt x="2187673" y="2713466"/>
                </a:cubicBezTo>
                <a:lnTo>
                  <a:pt x="2233914" y="2484744"/>
                </a:lnTo>
                <a:cubicBezTo>
                  <a:pt x="2265392" y="2328410"/>
                  <a:pt x="2341809" y="2189346"/>
                  <a:pt x="2449441" y="2081714"/>
                </a:cubicBezTo>
                <a:cubicBezTo>
                  <a:pt x="2557072" y="1974082"/>
                  <a:pt x="2696028" y="1897555"/>
                  <a:pt x="2852471" y="1866187"/>
                </a:cubicBezTo>
                <a:lnTo>
                  <a:pt x="3081193" y="1819946"/>
                </a:lnTo>
                <a:cubicBezTo>
                  <a:pt x="3174405" y="1801169"/>
                  <a:pt x="3260943" y="1758069"/>
                  <a:pt x="3333285" y="1694238"/>
                </a:cubicBezTo>
                <a:cubicBezTo>
                  <a:pt x="3348866" y="1680841"/>
                  <a:pt x="3363682" y="1665153"/>
                  <a:pt x="3378604" y="1648919"/>
                </a:cubicBezTo>
                <a:cubicBezTo>
                  <a:pt x="3441345" y="1577666"/>
                  <a:pt x="3484881" y="1490910"/>
                  <a:pt x="3503223" y="1397917"/>
                </a:cubicBezTo>
                <a:lnTo>
                  <a:pt x="3549464" y="1169194"/>
                </a:lnTo>
                <a:lnTo>
                  <a:pt x="3549246" y="1168975"/>
                </a:lnTo>
                <a:cubicBezTo>
                  <a:pt x="3580722" y="1012642"/>
                  <a:pt x="3657140" y="873579"/>
                  <a:pt x="3764772" y="765946"/>
                </a:cubicBezTo>
                <a:close/>
                <a:moveTo>
                  <a:pt x="2998827" y="0"/>
                </a:moveTo>
                <a:lnTo>
                  <a:pt x="3176070" y="177244"/>
                </a:lnTo>
                <a:cubicBezTo>
                  <a:pt x="3102427" y="250887"/>
                  <a:pt x="3050830" y="345921"/>
                  <a:pt x="3029229" y="452652"/>
                </a:cubicBezTo>
                <a:lnTo>
                  <a:pt x="2982989" y="681373"/>
                </a:lnTo>
                <a:cubicBezTo>
                  <a:pt x="2955310" y="817539"/>
                  <a:pt x="2891967" y="944839"/>
                  <a:pt x="2800577" y="1048233"/>
                </a:cubicBezTo>
                <a:cubicBezTo>
                  <a:pt x="2779337" y="1072312"/>
                  <a:pt x="2756025" y="1095624"/>
                  <a:pt x="2732599" y="1116212"/>
                </a:cubicBezTo>
                <a:cubicBezTo>
                  <a:pt x="2628116" y="1208689"/>
                  <a:pt x="2501361" y="1271707"/>
                  <a:pt x="2364760" y="1299603"/>
                </a:cubicBezTo>
                <a:lnTo>
                  <a:pt x="2136364" y="1345517"/>
                </a:lnTo>
                <a:cubicBezTo>
                  <a:pt x="2029634" y="1367117"/>
                  <a:pt x="1934710" y="1419478"/>
                  <a:pt x="1860958" y="1493230"/>
                </a:cubicBezTo>
                <a:lnTo>
                  <a:pt x="1860630" y="1492903"/>
                </a:lnTo>
                <a:cubicBezTo>
                  <a:pt x="1786987" y="1566546"/>
                  <a:pt x="1735390" y="1661580"/>
                  <a:pt x="1713789" y="1768310"/>
                </a:cubicBezTo>
                <a:lnTo>
                  <a:pt x="1667550" y="1997033"/>
                </a:lnTo>
                <a:cubicBezTo>
                  <a:pt x="1639870" y="2133198"/>
                  <a:pt x="1576526" y="2260497"/>
                  <a:pt x="1485137" y="2363892"/>
                </a:cubicBezTo>
                <a:cubicBezTo>
                  <a:pt x="1463897" y="2387970"/>
                  <a:pt x="1440583" y="2411283"/>
                  <a:pt x="1417159" y="2431869"/>
                </a:cubicBezTo>
                <a:cubicBezTo>
                  <a:pt x="1312675" y="2524348"/>
                  <a:pt x="1185920" y="2587366"/>
                  <a:pt x="1049320" y="2615262"/>
                </a:cubicBezTo>
                <a:lnTo>
                  <a:pt x="820924" y="2661176"/>
                </a:lnTo>
                <a:cubicBezTo>
                  <a:pt x="714194" y="2682777"/>
                  <a:pt x="619160" y="2735246"/>
                  <a:pt x="545517" y="2808889"/>
                </a:cubicBezTo>
                <a:lnTo>
                  <a:pt x="545190" y="2808561"/>
                </a:lnTo>
                <a:cubicBezTo>
                  <a:pt x="471547" y="2882204"/>
                  <a:pt x="419950" y="2977239"/>
                  <a:pt x="398349" y="3083970"/>
                </a:cubicBezTo>
                <a:lnTo>
                  <a:pt x="352109" y="3312691"/>
                </a:lnTo>
                <a:cubicBezTo>
                  <a:pt x="345189" y="3346733"/>
                  <a:pt x="336040" y="3380220"/>
                  <a:pt x="324782" y="3412918"/>
                </a:cubicBezTo>
                <a:lnTo>
                  <a:pt x="294136" y="3486101"/>
                </a:lnTo>
                <a:lnTo>
                  <a:pt x="0" y="3486101"/>
                </a:lnTo>
                <a:lnTo>
                  <a:pt x="60260" y="3396465"/>
                </a:lnTo>
                <a:cubicBezTo>
                  <a:pt x="81266" y="3354231"/>
                  <a:pt x="96735" y="3309294"/>
                  <a:pt x="105961" y="3262851"/>
                </a:cubicBezTo>
                <a:lnTo>
                  <a:pt x="152200" y="3034129"/>
                </a:lnTo>
                <a:cubicBezTo>
                  <a:pt x="183460" y="2877795"/>
                  <a:pt x="260095" y="2738732"/>
                  <a:pt x="367728" y="2631100"/>
                </a:cubicBezTo>
                <a:cubicBezTo>
                  <a:pt x="475359" y="2523468"/>
                  <a:pt x="614424" y="2447050"/>
                  <a:pt x="770757" y="2415572"/>
                </a:cubicBezTo>
                <a:lnTo>
                  <a:pt x="999480" y="2369332"/>
                </a:lnTo>
                <a:cubicBezTo>
                  <a:pt x="1092801" y="2350664"/>
                  <a:pt x="1179339" y="2307346"/>
                  <a:pt x="1251572" y="2243624"/>
                </a:cubicBezTo>
                <a:cubicBezTo>
                  <a:pt x="1267153" y="2230227"/>
                  <a:pt x="1281967" y="2214539"/>
                  <a:pt x="1296891" y="2198305"/>
                </a:cubicBezTo>
                <a:cubicBezTo>
                  <a:pt x="1359632" y="2127052"/>
                  <a:pt x="1403059" y="2040187"/>
                  <a:pt x="1421510" y="1947303"/>
                </a:cubicBezTo>
                <a:lnTo>
                  <a:pt x="1467750" y="1718580"/>
                </a:lnTo>
                <a:cubicBezTo>
                  <a:pt x="1499118" y="1562137"/>
                  <a:pt x="1575645" y="1423182"/>
                  <a:pt x="1683277" y="1315550"/>
                </a:cubicBezTo>
                <a:cubicBezTo>
                  <a:pt x="1790909" y="1207918"/>
                  <a:pt x="1929973" y="1131501"/>
                  <a:pt x="2086307" y="1100022"/>
                </a:cubicBezTo>
                <a:lnTo>
                  <a:pt x="2315030" y="1053783"/>
                </a:lnTo>
                <a:cubicBezTo>
                  <a:pt x="2408350" y="1035114"/>
                  <a:pt x="2494888" y="991796"/>
                  <a:pt x="2567122" y="928075"/>
                </a:cubicBezTo>
                <a:cubicBezTo>
                  <a:pt x="2582703" y="914677"/>
                  <a:pt x="2597518" y="898988"/>
                  <a:pt x="2612441" y="882755"/>
                </a:cubicBezTo>
                <a:cubicBezTo>
                  <a:pt x="2675182" y="811503"/>
                  <a:pt x="2718608" y="724637"/>
                  <a:pt x="2737059" y="631753"/>
                </a:cubicBezTo>
                <a:lnTo>
                  <a:pt x="2783300" y="403029"/>
                </a:lnTo>
                <a:cubicBezTo>
                  <a:pt x="2814668" y="246587"/>
                  <a:pt x="2891086" y="107741"/>
                  <a:pt x="2998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6C056D-7D32-5D8E-5450-3EEC311F2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5106" y="1592262"/>
            <a:ext cx="7768799" cy="194341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5000"/>
              </a:lnSpc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Lisää webinaarin otsikko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46B66CD-1CE3-1BBC-600E-6D1071C08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7720" y="5547583"/>
            <a:ext cx="858698" cy="780634"/>
          </a:xfrm>
          <a:prstGeom prst="rect">
            <a:avLst/>
          </a:prstGeom>
        </p:spPr>
      </p:pic>
      <p:sp>
        <p:nvSpPr>
          <p:cNvPr id="2" name="Tekstin paikkamerkki 7">
            <a:extLst>
              <a:ext uri="{FF2B5EF4-FFF2-40B4-BE49-F238E27FC236}">
                <a16:creationId xmlns:a16="http://schemas.microsoft.com/office/drawing/2014/main" id="{F78F25C6-6231-1C00-689F-2C4297330B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5675" y="3808860"/>
            <a:ext cx="5140324" cy="30321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>
                <a:latin typeface="+mj-lt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Etunimi Sukunimi</a:t>
            </a:r>
          </a:p>
        </p:txBody>
      </p:sp>
      <p:sp>
        <p:nvSpPr>
          <p:cNvPr id="3" name="Tekstin paikkamerkki 7">
            <a:extLst>
              <a:ext uri="{FF2B5EF4-FFF2-40B4-BE49-F238E27FC236}">
                <a16:creationId xmlns:a16="http://schemas.microsoft.com/office/drawing/2014/main" id="{FA3542C3-CEE7-49A0-9DDA-ABD2989D8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5675" y="4113213"/>
            <a:ext cx="5140324" cy="303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titteli</a:t>
            </a:r>
          </a:p>
        </p:txBody>
      </p:sp>
      <p:sp>
        <p:nvSpPr>
          <p:cNvPr id="5" name="Tekstin paikkamerkki 7">
            <a:extLst>
              <a:ext uri="{FF2B5EF4-FFF2-40B4-BE49-F238E27FC236}">
                <a16:creationId xmlns:a16="http://schemas.microsoft.com/office/drawing/2014/main" id="{D4DF15BF-8F0B-5BDE-4728-B8DA0525A7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5675" y="4618758"/>
            <a:ext cx="5140324" cy="30321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>
                <a:latin typeface="+mj-lt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Etunimi Sukunimi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6F8A292B-A6C3-71D2-89E2-797151BD49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5675" y="4923111"/>
            <a:ext cx="5140324" cy="303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titteli</a:t>
            </a:r>
          </a:p>
        </p:txBody>
      </p:sp>
    </p:spTree>
    <p:extLst>
      <p:ext uri="{BB962C8B-B14F-4D97-AF65-F5344CB8AC3E}">
        <p14:creationId xmlns:p14="http://schemas.microsoft.com/office/powerpoint/2010/main" val="11590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ostudio Ajankohtaista työkykyjohtamisesta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6;p103">
            <a:extLst>
              <a:ext uri="{FF2B5EF4-FFF2-40B4-BE49-F238E27FC236}">
                <a16:creationId xmlns:a16="http://schemas.microsoft.com/office/drawing/2014/main" id="{2ED94B15-BE86-47C3-61F7-9E32491FE007}"/>
              </a:ext>
            </a:extLst>
          </p:cNvPr>
          <p:cNvSpPr/>
          <p:nvPr userDrawn="1"/>
        </p:nvSpPr>
        <p:spPr>
          <a:xfrm>
            <a:off x="9493919" y="1"/>
            <a:ext cx="2698081" cy="5179661"/>
          </a:xfrm>
          <a:custGeom>
            <a:avLst/>
            <a:gdLst/>
            <a:ahLst/>
            <a:cxnLst/>
            <a:rect l="l" t="t" r="r" b="b"/>
            <a:pathLst>
              <a:path w="2698081" h="5179661" extrusionOk="0">
                <a:moveTo>
                  <a:pt x="2484583" y="3800199"/>
                </a:moveTo>
                <a:cubicBezTo>
                  <a:pt x="2529433" y="3808858"/>
                  <a:pt x="2574603" y="3815317"/>
                  <a:pt x="2619932" y="3819576"/>
                </a:cubicBezTo>
                <a:lnTo>
                  <a:pt x="2698081" y="3823116"/>
                </a:lnTo>
                <a:lnTo>
                  <a:pt x="2698081" y="5179661"/>
                </a:lnTo>
                <a:lnTo>
                  <a:pt x="2605305" y="5176592"/>
                </a:lnTo>
                <a:cubicBezTo>
                  <a:pt x="2555123" y="5173486"/>
                  <a:pt x="2505021" y="5168944"/>
                  <a:pt x="2455061" y="5162981"/>
                </a:cubicBezTo>
                <a:close/>
                <a:moveTo>
                  <a:pt x="1980441" y="3594078"/>
                </a:moveTo>
                <a:cubicBezTo>
                  <a:pt x="2135430" y="3696855"/>
                  <a:pt x="2306885" y="3765562"/>
                  <a:pt x="2483447" y="3800199"/>
                </a:cubicBezTo>
                <a:lnTo>
                  <a:pt x="1991796" y="5064747"/>
                </a:lnTo>
                <a:cubicBezTo>
                  <a:pt x="1802175" y="5006262"/>
                  <a:pt x="1616527" y="4926198"/>
                  <a:pt x="1439397" y="4825124"/>
                </a:cubicBezTo>
                <a:close/>
                <a:moveTo>
                  <a:pt x="1593819" y="3210228"/>
                </a:moveTo>
                <a:cubicBezTo>
                  <a:pt x="1643211" y="3282910"/>
                  <a:pt x="1697713" y="3349913"/>
                  <a:pt x="1764705" y="3416917"/>
                </a:cubicBezTo>
                <a:cubicBezTo>
                  <a:pt x="1831696" y="3483920"/>
                  <a:pt x="1903798" y="3542406"/>
                  <a:pt x="1979873" y="3592942"/>
                </a:cubicBezTo>
                <a:lnTo>
                  <a:pt x="1053910" y="4559950"/>
                </a:lnTo>
                <a:lnTo>
                  <a:pt x="1053342" y="4560518"/>
                </a:lnTo>
                <a:cubicBezTo>
                  <a:pt x="974995" y="4496922"/>
                  <a:pt x="897217" y="4426511"/>
                  <a:pt x="826251" y="4355533"/>
                </a:cubicBezTo>
                <a:cubicBezTo>
                  <a:pt x="755285" y="4284555"/>
                  <a:pt x="689429" y="4211305"/>
                  <a:pt x="627546" y="4135785"/>
                </a:cubicBezTo>
                <a:close/>
                <a:moveTo>
                  <a:pt x="1383192" y="2706566"/>
                </a:moveTo>
                <a:cubicBezTo>
                  <a:pt x="1418959" y="2883160"/>
                  <a:pt x="1488789" y="3054075"/>
                  <a:pt x="1592683" y="3208525"/>
                </a:cubicBezTo>
                <a:lnTo>
                  <a:pt x="361282" y="3750230"/>
                </a:lnTo>
                <a:lnTo>
                  <a:pt x="361282" y="3749662"/>
                </a:lnTo>
                <a:cubicBezTo>
                  <a:pt x="259659" y="3573069"/>
                  <a:pt x="179042" y="3387957"/>
                  <a:pt x="119998" y="3198303"/>
                </a:cubicBezTo>
                <a:close/>
                <a:moveTo>
                  <a:pt x="15536" y="2130223"/>
                </a:moveTo>
                <a:lnTo>
                  <a:pt x="1381489" y="2159750"/>
                </a:lnTo>
                <a:cubicBezTo>
                  <a:pt x="1346289" y="2339182"/>
                  <a:pt x="1346857" y="2524294"/>
                  <a:pt x="1382624" y="2703727"/>
                </a:cubicBezTo>
                <a:lnTo>
                  <a:pt x="19510" y="2733254"/>
                </a:lnTo>
                <a:cubicBezTo>
                  <a:pt x="-4902" y="2532811"/>
                  <a:pt x="-6605" y="2330666"/>
                  <a:pt x="15536" y="2130223"/>
                </a:cubicBezTo>
                <a:close/>
                <a:moveTo>
                  <a:pt x="349360" y="1108704"/>
                </a:moveTo>
                <a:lnTo>
                  <a:pt x="1589845" y="1654385"/>
                </a:lnTo>
                <a:cubicBezTo>
                  <a:pt x="1485950" y="1809401"/>
                  <a:pt x="1417255" y="1980317"/>
                  <a:pt x="1382056" y="2156911"/>
                </a:cubicBezTo>
                <a:lnTo>
                  <a:pt x="111482" y="1662334"/>
                </a:lnTo>
                <a:cubicBezTo>
                  <a:pt x="168255" y="1472680"/>
                  <a:pt x="247737" y="1287001"/>
                  <a:pt x="349360" y="1108704"/>
                </a:cubicBezTo>
                <a:close/>
                <a:moveTo>
                  <a:pt x="1043691" y="292738"/>
                </a:moveTo>
                <a:lnTo>
                  <a:pt x="1976466" y="1267127"/>
                </a:lnTo>
                <a:cubicBezTo>
                  <a:pt x="1902094" y="1317096"/>
                  <a:pt x="1829993" y="1375582"/>
                  <a:pt x="1764705" y="1441450"/>
                </a:cubicBezTo>
                <a:cubicBezTo>
                  <a:pt x="1699416" y="1507317"/>
                  <a:pt x="1642075" y="1577728"/>
                  <a:pt x="1592116" y="1651545"/>
                </a:cubicBezTo>
                <a:lnTo>
                  <a:pt x="617896" y="718608"/>
                </a:lnTo>
                <a:cubicBezTo>
                  <a:pt x="680345" y="642519"/>
                  <a:pt x="746769" y="568701"/>
                  <a:pt x="819439" y="496019"/>
                </a:cubicBezTo>
                <a:cubicBezTo>
                  <a:pt x="892107" y="423338"/>
                  <a:pt x="967048" y="355766"/>
                  <a:pt x="1043691" y="292738"/>
                </a:cubicBezTo>
                <a:close/>
                <a:moveTo>
                  <a:pt x="2461708" y="0"/>
                </a:moveTo>
                <a:lnTo>
                  <a:pt x="2698081" y="0"/>
                </a:lnTo>
                <a:lnTo>
                  <a:pt x="2698081" y="1035257"/>
                </a:lnTo>
                <a:lnTo>
                  <a:pt x="2620012" y="1038790"/>
                </a:lnTo>
                <a:cubicBezTo>
                  <a:pt x="2574638" y="1043049"/>
                  <a:pt x="2529433" y="1049508"/>
                  <a:pt x="2484583" y="1058167"/>
                </a:cubicBezTo>
                <a:close/>
                <a:moveTo>
                  <a:pt x="1485154" y="0"/>
                </a:moveTo>
                <a:lnTo>
                  <a:pt x="2070300" y="0"/>
                </a:lnTo>
                <a:lnTo>
                  <a:pt x="2482311" y="1059303"/>
                </a:lnTo>
                <a:cubicBezTo>
                  <a:pt x="2305749" y="1093940"/>
                  <a:pt x="2134295" y="1162647"/>
                  <a:pt x="1979305" y="1265992"/>
                </a:cubicBezTo>
                <a:lnTo>
                  <a:pt x="1433719" y="25292"/>
                </a:lnTo>
                <a:lnTo>
                  <a:pt x="1434287" y="252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7" name="Google Shape;37;p103">
            <a:extLst>
              <a:ext uri="{FF2B5EF4-FFF2-40B4-BE49-F238E27FC236}">
                <a16:creationId xmlns:a16="http://schemas.microsoft.com/office/drawing/2014/main" id="{10D0BF83-042D-1E42-A42A-065C9E9EDDD5}"/>
              </a:ext>
            </a:extLst>
          </p:cNvPr>
          <p:cNvSpPr/>
          <p:nvPr userDrawn="1"/>
        </p:nvSpPr>
        <p:spPr>
          <a:xfrm>
            <a:off x="5455336" y="3371900"/>
            <a:ext cx="6239853" cy="3486101"/>
          </a:xfrm>
          <a:custGeom>
            <a:avLst/>
            <a:gdLst/>
            <a:ahLst/>
            <a:cxnLst/>
            <a:rect l="l" t="t" r="r" b="b"/>
            <a:pathLst>
              <a:path w="6239853" h="3486101" extrusionOk="0">
                <a:moveTo>
                  <a:pt x="6062391" y="3063565"/>
                </a:moveTo>
                <a:lnTo>
                  <a:pt x="6239853" y="3241027"/>
                </a:lnTo>
                <a:cubicBezTo>
                  <a:pt x="6184621" y="3296259"/>
                  <a:pt x="6141789" y="3363524"/>
                  <a:pt x="6114712" y="3438731"/>
                </a:cubicBezTo>
                <a:lnTo>
                  <a:pt x="6101483" y="3486101"/>
                </a:lnTo>
                <a:lnTo>
                  <a:pt x="5842920" y="3486101"/>
                </a:lnTo>
                <a:lnTo>
                  <a:pt x="5846864" y="3466594"/>
                </a:lnTo>
                <a:cubicBezTo>
                  <a:pt x="5878232" y="3310151"/>
                  <a:pt x="5954650" y="3171305"/>
                  <a:pt x="6062391" y="3063565"/>
                </a:cubicBezTo>
                <a:close/>
                <a:moveTo>
                  <a:pt x="5296445" y="2297619"/>
                </a:moveTo>
                <a:lnTo>
                  <a:pt x="5473907" y="2475081"/>
                </a:lnTo>
                <a:cubicBezTo>
                  <a:pt x="5400264" y="2548724"/>
                  <a:pt x="5348667" y="2643758"/>
                  <a:pt x="5327066" y="2750489"/>
                </a:cubicBezTo>
                <a:lnTo>
                  <a:pt x="5280826" y="2979210"/>
                </a:lnTo>
                <a:cubicBezTo>
                  <a:pt x="5253147" y="3115376"/>
                  <a:pt x="5189803" y="3242676"/>
                  <a:pt x="5098414" y="3346070"/>
                </a:cubicBezTo>
                <a:cubicBezTo>
                  <a:pt x="5077173" y="3370148"/>
                  <a:pt x="5053861" y="3393460"/>
                  <a:pt x="5030436" y="3414048"/>
                </a:cubicBezTo>
                <a:cubicBezTo>
                  <a:pt x="5004315" y="3437168"/>
                  <a:pt x="4976802" y="3458446"/>
                  <a:pt x="4948092" y="3477794"/>
                </a:cubicBezTo>
                <a:lnTo>
                  <a:pt x="4933835" y="3486101"/>
                </a:lnTo>
                <a:lnTo>
                  <a:pt x="4150173" y="3486101"/>
                </a:lnTo>
                <a:lnTo>
                  <a:pt x="4164365" y="3477066"/>
                </a:lnTo>
                <a:cubicBezTo>
                  <a:pt x="4232127" y="3440573"/>
                  <a:pt x="4305976" y="3413599"/>
                  <a:pt x="4384143" y="3397859"/>
                </a:cubicBezTo>
                <a:lnTo>
                  <a:pt x="4612866" y="3351619"/>
                </a:lnTo>
                <a:cubicBezTo>
                  <a:pt x="4706187" y="3332951"/>
                  <a:pt x="4792724" y="3289632"/>
                  <a:pt x="4864958" y="3225911"/>
                </a:cubicBezTo>
                <a:cubicBezTo>
                  <a:pt x="4880539" y="3212513"/>
                  <a:pt x="4895354" y="3196825"/>
                  <a:pt x="4910278" y="3180592"/>
                </a:cubicBezTo>
                <a:cubicBezTo>
                  <a:pt x="4973018" y="3109338"/>
                  <a:pt x="5016445" y="3022474"/>
                  <a:pt x="5034896" y="2929590"/>
                </a:cubicBezTo>
                <a:lnTo>
                  <a:pt x="5034677" y="2929371"/>
                </a:lnTo>
                <a:lnTo>
                  <a:pt x="5080919" y="2700648"/>
                </a:lnTo>
                <a:cubicBezTo>
                  <a:pt x="5112286" y="2544205"/>
                  <a:pt x="5188704" y="2405359"/>
                  <a:pt x="5296445" y="2297619"/>
                </a:cubicBezTo>
                <a:close/>
                <a:moveTo>
                  <a:pt x="4530499" y="1531673"/>
                </a:moveTo>
                <a:lnTo>
                  <a:pt x="4707962" y="1709136"/>
                </a:lnTo>
                <a:cubicBezTo>
                  <a:pt x="4634319" y="1782779"/>
                  <a:pt x="4582722" y="1877813"/>
                  <a:pt x="4561120" y="1984543"/>
                </a:cubicBezTo>
                <a:lnTo>
                  <a:pt x="4514881" y="2213265"/>
                </a:lnTo>
                <a:cubicBezTo>
                  <a:pt x="4487201" y="2349430"/>
                  <a:pt x="4423857" y="2476730"/>
                  <a:pt x="4332468" y="2580124"/>
                </a:cubicBezTo>
                <a:cubicBezTo>
                  <a:pt x="4311228" y="2604203"/>
                  <a:pt x="4287915" y="2627515"/>
                  <a:pt x="4264490" y="2648103"/>
                </a:cubicBezTo>
                <a:cubicBezTo>
                  <a:pt x="4160007" y="2740580"/>
                  <a:pt x="4033252" y="2803598"/>
                  <a:pt x="3896651" y="2831495"/>
                </a:cubicBezTo>
                <a:lnTo>
                  <a:pt x="3668255" y="2877408"/>
                </a:lnTo>
                <a:cubicBezTo>
                  <a:pt x="3561526" y="2899009"/>
                  <a:pt x="3466600" y="2951369"/>
                  <a:pt x="3392848" y="3025121"/>
                </a:cubicBezTo>
                <a:lnTo>
                  <a:pt x="3392521" y="3024794"/>
                </a:lnTo>
                <a:cubicBezTo>
                  <a:pt x="3318878" y="3098437"/>
                  <a:pt x="3267281" y="3193471"/>
                  <a:pt x="3245680" y="3300201"/>
                </a:cubicBezTo>
                <a:lnTo>
                  <a:pt x="3208098" y="3486101"/>
                </a:lnTo>
                <a:lnTo>
                  <a:pt x="2951539" y="3486101"/>
                </a:lnTo>
                <a:lnTo>
                  <a:pt x="2953401" y="3479194"/>
                </a:lnTo>
                <a:lnTo>
                  <a:pt x="2999641" y="3250471"/>
                </a:lnTo>
                <a:cubicBezTo>
                  <a:pt x="3031010" y="3094028"/>
                  <a:pt x="3107536" y="2955073"/>
                  <a:pt x="3215168" y="2847441"/>
                </a:cubicBezTo>
                <a:cubicBezTo>
                  <a:pt x="3322800" y="2739809"/>
                  <a:pt x="3461864" y="2663392"/>
                  <a:pt x="3618198" y="2631914"/>
                </a:cubicBezTo>
                <a:lnTo>
                  <a:pt x="3846921" y="2585674"/>
                </a:lnTo>
                <a:cubicBezTo>
                  <a:pt x="3940241" y="2567005"/>
                  <a:pt x="4026779" y="2523687"/>
                  <a:pt x="4099013" y="2459966"/>
                </a:cubicBezTo>
                <a:cubicBezTo>
                  <a:pt x="4114594" y="2446568"/>
                  <a:pt x="4129408" y="2430879"/>
                  <a:pt x="4144332" y="2414646"/>
                </a:cubicBezTo>
                <a:cubicBezTo>
                  <a:pt x="4207073" y="2343393"/>
                  <a:pt x="4250500" y="2256529"/>
                  <a:pt x="4268950" y="2163644"/>
                </a:cubicBezTo>
                <a:lnTo>
                  <a:pt x="4268732" y="2163425"/>
                </a:lnTo>
                <a:lnTo>
                  <a:pt x="4314973" y="1934703"/>
                </a:lnTo>
                <a:cubicBezTo>
                  <a:pt x="4346341" y="1778260"/>
                  <a:pt x="4422759" y="1639413"/>
                  <a:pt x="4530499" y="1531673"/>
                </a:cubicBezTo>
                <a:close/>
                <a:moveTo>
                  <a:pt x="3764772" y="765946"/>
                </a:moveTo>
                <a:lnTo>
                  <a:pt x="3942234" y="943408"/>
                </a:lnTo>
                <a:cubicBezTo>
                  <a:pt x="3868482" y="1017160"/>
                  <a:pt x="3816885" y="1112195"/>
                  <a:pt x="3795393" y="1218816"/>
                </a:cubicBezTo>
                <a:lnTo>
                  <a:pt x="3749154" y="1447538"/>
                </a:lnTo>
                <a:cubicBezTo>
                  <a:pt x="3721692" y="1583703"/>
                  <a:pt x="3658239" y="1710893"/>
                  <a:pt x="3566850" y="1814506"/>
                </a:cubicBezTo>
                <a:cubicBezTo>
                  <a:pt x="3545610" y="1838584"/>
                  <a:pt x="3522187" y="1862006"/>
                  <a:pt x="3498872" y="1882485"/>
                </a:cubicBezTo>
                <a:cubicBezTo>
                  <a:pt x="3394389" y="1974962"/>
                  <a:pt x="3267415" y="2037980"/>
                  <a:pt x="3130924" y="2065768"/>
                </a:cubicBezTo>
                <a:lnTo>
                  <a:pt x="2902528" y="2111681"/>
                </a:lnTo>
                <a:cubicBezTo>
                  <a:pt x="2795799" y="2133282"/>
                  <a:pt x="2700873" y="2185642"/>
                  <a:pt x="2627121" y="2259394"/>
                </a:cubicBezTo>
                <a:lnTo>
                  <a:pt x="2626794" y="2259067"/>
                </a:lnTo>
                <a:cubicBezTo>
                  <a:pt x="2553042" y="2332819"/>
                  <a:pt x="2501445" y="2427853"/>
                  <a:pt x="2479953" y="2534475"/>
                </a:cubicBezTo>
                <a:lnTo>
                  <a:pt x="2433713" y="2763196"/>
                </a:lnTo>
                <a:cubicBezTo>
                  <a:pt x="2406252" y="2899362"/>
                  <a:pt x="2342799" y="3026553"/>
                  <a:pt x="2251410" y="3130165"/>
                </a:cubicBezTo>
                <a:cubicBezTo>
                  <a:pt x="2230170" y="3154243"/>
                  <a:pt x="2206748" y="3177666"/>
                  <a:pt x="2183432" y="3198143"/>
                </a:cubicBezTo>
                <a:cubicBezTo>
                  <a:pt x="2078948" y="3290622"/>
                  <a:pt x="1951975" y="3353638"/>
                  <a:pt x="1815484" y="3381426"/>
                </a:cubicBezTo>
                <a:lnTo>
                  <a:pt x="1587088" y="3427340"/>
                </a:lnTo>
                <a:cubicBezTo>
                  <a:pt x="1533723" y="3438140"/>
                  <a:pt x="1483309" y="3456630"/>
                  <a:pt x="1437018" y="3481640"/>
                </a:cubicBezTo>
                <a:lnTo>
                  <a:pt x="1430028" y="3486101"/>
                </a:lnTo>
                <a:lnTo>
                  <a:pt x="1057680" y="3486101"/>
                </a:lnTo>
                <a:lnTo>
                  <a:pt x="1059235" y="3483659"/>
                </a:lnTo>
                <a:cubicBezTo>
                  <a:pt x="1082026" y="3453044"/>
                  <a:pt x="1106983" y="3424171"/>
                  <a:pt x="1133891" y="3397263"/>
                </a:cubicBezTo>
                <a:cubicBezTo>
                  <a:pt x="1241523" y="3289632"/>
                  <a:pt x="1380479" y="3213105"/>
                  <a:pt x="1536922" y="3181736"/>
                </a:cubicBezTo>
                <a:lnTo>
                  <a:pt x="1765644" y="3135496"/>
                </a:lnTo>
                <a:cubicBezTo>
                  <a:pt x="1858855" y="3116719"/>
                  <a:pt x="1945393" y="3073618"/>
                  <a:pt x="2017736" y="3009788"/>
                </a:cubicBezTo>
                <a:cubicBezTo>
                  <a:pt x="2033317" y="2996390"/>
                  <a:pt x="2048132" y="2980703"/>
                  <a:pt x="2063055" y="2964469"/>
                </a:cubicBezTo>
                <a:cubicBezTo>
                  <a:pt x="2125796" y="2893216"/>
                  <a:pt x="2169332" y="2806460"/>
                  <a:pt x="2187673" y="2713466"/>
                </a:cubicBezTo>
                <a:lnTo>
                  <a:pt x="2233914" y="2484744"/>
                </a:lnTo>
                <a:cubicBezTo>
                  <a:pt x="2265392" y="2328410"/>
                  <a:pt x="2341809" y="2189346"/>
                  <a:pt x="2449441" y="2081714"/>
                </a:cubicBezTo>
                <a:cubicBezTo>
                  <a:pt x="2557072" y="1974082"/>
                  <a:pt x="2696028" y="1897555"/>
                  <a:pt x="2852471" y="1866187"/>
                </a:cubicBezTo>
                <a:lnTo>
                  <a:pt x="3081193" y="1819946"/>
                </a:lnTo>
                <a:cubicBezTo>
                  <a:pt x="3174405" y="1801169"/>
                  <a:pt x="3260943" y="1758069"/>
                  <a:pt x="3333285" y="1694238"/>
                </a:cubicBezTo>
                <a:cubicBezTo>
                  <a:pt x="3348866" y="1680841"/>
                  <a:pt x="3363682" y="1665153"/>
                  <a:pt x="3378604" y="1648919"/>
                </a:cubicBezTo>
                <a:cubicBezTo>
                  <a:pt x="3441345" y="1577666"/>
                  <a:pt x="3484881" y="1490910"/>
                  <a:pt x="3503223" y="1397917"/>
                </a:cubicBezTo>
                <a:lnTo>
                  <a:pt x="3549464" y="1169194"/>
                </a:lnTo>
                <a:lnTo>
                  <a:pt x="3549246" y="1168975"/>
                </a:lnTo>
                <a:cubicBezTo>
                  <a:pt x="3580722" y="1012642"/>
                  <a:pt x="3657140" y="873579"/>
                  <a:pt x="3764772" y="765946"/>
                </a:cubicBezTo>
                <a:close/>
                <a:moveTo>
                  <a:pt x="2998827" y="0"/>
                </a:moveTo>
                <a:lnTo>
                  <a:pt x="3176070" y="177244"/>
                </a:lnTo>
                <a:cubicBezTo>
                  <a:pt x="3102427" y="250887"/>
                  <a:pt x="3050830" y="345921"/>
                  <a:pt x="3029229" y="452652"/>
                </a:cubicBezTo>
                <a:lnTo>
                  <a:pt x="2982989" y="681373"/>
                </a:lnTo>
                <a:cubicBezTo>
                  <a:pt x="2955310" y="817539"/>
                  <a:pt x="2891967" y="944839"/>
                  <a:pt x="2800577" y="1048233"/>
                </a:cubicBezTo>
                <a:cubicBezTo>
                  <a:pt x="2779337" y="1072312"/>
                  <a:pt x="2756025" y="1095624"/>
                  <a:pt x="2732599" y="1116212"/>
                </a:cubicBezTo>
                <a:cubicBezTo>
                  <a:pt x="2628116" y="1208689"/>
                  <a:pt x="2501361" y="1271707"/>
                  <a:pt x="2364760" y="1299603"/>
                </a:cubicBezTo>
                <a:lnTo>
                  <a:pt x="2136364" y="1345517"/>
                </a:lnTo>
                <a:cubicBezTo>
                  <a:pt x="2029634" y="1367117"/>
                  <a:pt x="1934710" y="1419478"/>
                  <a:pt x="1860958" y="1493230"/>
                </a:cubicBezTo>
                <a:lnTo>
                  <a:pt x="1860630" y="1492903"/>
                </a:lnTo>
                <a:cubicBezTo>
                  <a:pt x="1786987" y="1566546"/>
                  <a:pt x="1735390" y="1661580"/>
                  <a:pt x="1713789" y="1768310"/>
                </a:cubicBezTo>
                <a:lnTo>
                  <a:pt x="1667550" y="1997033"/>
                </a:lnTo>
                <a:cubicBezTo>
                  <a:pt x="1639870" y="2133198"/>
                  <a:pt x="1576526" y="2260497"/>
                  <a:pt x="1485137" y="2363892"/>
                </a:cubicBezTo>
                <a:cubicBezTo>
                  <a:pt x="1463897" y="2387970"/>
                  <a:pt x="1440583" y="2411283"/>
                  <a:pt x="1417159" y="2431869"/>
                </a:cubicBezTo>
                <a:cubicBezTo>
                  <a:pt x="1312675" y="2524348"/>
                  <a:pt x="1185920" y="2587366"/>
                  <a:pt x="1049320" y="2615262"/>
                </a:cubicBezTo>
                <a:lnTo>
                  <a:pt x="820924" y="2661176"/>
                </a:lnTo>
                <a:cubicBezTo>
                  <a:pt x="714194" y="2682777"/>
                  <a:pt x="619160" y="2735246"/>
                  <a:pt x="545517" y="2808889"/>
                </a:cubicBezTo>
                <a:lnTo>
                  <a:pt x="545190" y="2808561"/>
                </a:lnTo>
                <a:cubicBezTo>
                  <a:pt x="471547" y="2882204"/>
                  <a:pt x="419950" y="2977239"/>
                  <a:pt x="398349" y="3083970"/>
                </a:cubicBezTo>
                <a:lnTo>
                  <a:pt x="352109" y="3312691"/>
                </a:lnTo>
                <a:cubicBezTo>
                  <a:pt x="345189" y="3346733"/>
                  <a:pt x="336040" y="3380220"/>
                  <a:pt x="324782" y="3412918"/>
                </a:cubicBezTo>
                <a:lnTo>
                  <a:pt x="294136" y="3486101"/>
                </a:lnTo>
                <a:lnTo>
                  <a:pt x="0" y="3486101"/>
                </a:lnTo>
                <a:lnTo>
                  <a:pt x="60260" y="3396465"/>
                </a:lnTo>
                <a:cubicBezTo>
                  <a:pt x="81266" y="3354231"/>
                  <a:pt x="96735" y="3309294"/>
                  <a:pt x="105961" y="3262851"/>
                </a:cubicBezTo>
                <a:lnTo>
                  <a:pt x="152200" y="3034129"/>
                </a:lnTo>
                <a:cubicBezTo>
                  <a:pt x="183460" y="2877795"/>
                  <a:pt x="260095" y="2738732"/>
                  <a:pt x="367728" y="2631100"/>
                </a:cubicBezTo>
                <a:cubicBezTo>
                  <a:pt x="475359" y="2523468"/>
                  <a:pt x="614424" y="2447050"/>
                  <a:pt x="770757" y="2415572"/>
                </a:cubicBezTo>
                <a:lnTo>
                  <a:pt x="999480" y="2369332"/>
                </a:lnTo>
                <a:cubicBezTo>
                  <a:pt x="1092801" y="2350664"/>
                  <a:pt x="1179339" y="2307346"/>
                  <a:pt x="1251572" y="2243624"/>
                </a:cubicBezTo>
                <a:cubicBezTo>
                  <a:pt x="1267153" y="2230227"/>
                  <a:pt x="1281967" y="2214539"/>
                  <a:pt x="1296891" y="2198305"/>
                </a:cubicBezTo>
                <a:cubicBezTo>
                  <a:pt x="1359632" y="2127052"/>
                  <a:pt x="1403059" y="2040187"/>
                  <a:pt x="1421510" y="1947303"/>
                </a:cubicBezTo>
                <a:lnTo>
                  <a:pt x="1467750" y="1718580"/>
                </a:lnTo>
                <a:cubicBezTo>
                  <a:pt x="1499118" y="1562137"/>
                  <a:pt x="1575645" y="1423182"/>
                  <a:pt x="1683277" y="1315550"/>
                </a:cubicBezTo>
                <a:cubicBezTo>
                  <a:pt x="1790909" y="1207918"/>
                  <a:pt x="1929973" y="1131501"/>
                  <a:pt x="2086307" y="1100022"/>
                </a:cubicBezTo>
                <a:lnTo>
                  <a:pt x="2315030" y="1053783"/>
                </a:lnTo>
                <a:cubicBezTo>
                  <a:pt x="2408350" y="1035114"/>
                  <a:pt x="2494888" y="991796"/>
                  <a:pt x="2567122" y="928075"/>
                </a:cubicBezTo>
                <a:cubicBezTo>
                  <a:pt x="2582703" y="914677"/>
                  <a:pt x="2597518" y="898988"/>
                  <a:pt x="2612441" y="882755"/>
                </a:cubicBezTo>
                <a:cubicBezTo>
                  <a:pt x="2675182" y="811503"/>
                  <a:pt x="2718608" y="724637"/>
                  <a:pt x="2737059" y="631753"/>
                </a:cubicBezTo>
                <a:lnTo>
                  <a:pt x="2783300" y="403029"/>
                </a:lnTo>
                <a:cubicBezTo>
                  <a:pt x="2814668" y="246587"/>
                  <a:pt x="2891086" y="107741"/>
                  <a:pt x="2998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6C056D-7D32-5D8E-5450-3EEC311F2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5106" y="1592262"/>
            <a:ext cx="7768799" cy="194341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5000"/>
              </a:lnSpc>
              <a:defRPr sz="54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Lisää webinaarin otsikko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46B66CD-1CE3-1BBC-600E-6D1071C08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720" y="5547583"/>
            <a:ext cx="858698" cy="780634"/>
          </a:xfrm>
          <a:prstGeom prst="rect">
            <a:avLst/>
          </a:prstGeom>
        </p:spPr>
      </p:pic>
      <p:sp>
        <p:nvSpPr>
          <p:cNvPr id="2" name="Tekstin paikkamerkki 7">
            <a:extLst>
              <a:ext uri="{FF2B5EF4-FFF2-40B4-BE49-F238E27FC236}">
                <a16:creationId xmlns:a16="http://schemas.microsoft.com/office/drawing/2014/main" id="{79B69032-5B42-C358-8382-90F5CD7DD3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5675" y="3808860"/>
            <a:ext cx="5140324" cy="30321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>
                <a:latin typeface="+mj-lt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Etunimi Sukunimi</a:t>
            </a:r>
          </a:p>
        </p:txBody>
      </p:sp>
      <p:sp>
        <p:nvSpPr>
          <p:cNvPr id="3" name="Tekstin paikkamerkki 7">
            <a:extLst>
              <a:ext uri="{FF2B5EF4-FFF2-40B4-BE49-F238E27FC236}">
                <a16:creationId xmlns:a16="http://schemas.microsoft.com/office/drawing/2014/main" id="{C6B50A85-0FF2-F5D6-9017-2F47BF47D6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5675" y="4113213"/>
            <a:ext cx="5140324" cy="303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titteli </a:t>
            </a:r>
          </a:p>
        </p:txBody>
      </p:sp>
      <p:sp>
        <p:nvSpPr>
          <p:cNvPr id="5" name="Tekstin paikkamerkki 7">
            <a:extLst>
              <a:ext uri="{FF2B5EF4-FFF2-40B4-BE49-F238E27FC236}">
                <a16:creationId xmlns:a16="http://schemas.microsoft.com/office/drawing/2014/main" id="{F7ED2C1C-CB98-836C-62DE-D6BCE8B68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5675" y="4618758"/>
            <a:ext cx="5140324" cy="30321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>
                <a:latin typeface="+mj-lt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Etunimi Sukunimi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FBA2A85-04D9-1C79-6465-E2B7EDBAAD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5675" y="4923111"/>
            <a:ext cx="5140324" cy="303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titteli</a:t>
            </a:r>
          </a:p>
        </p:txBody>
      </p:sp>
      <p:pic>
        <p:nvPicPr>
          <p:cNvPr id="13" name="Kuva 12" descr="Kuva, joka sisältää kohteen Grafiikka&#10;&#10;Tekoälyn generoima sisältö voi olla virheellistä.">
            <a:extLst>
              <a:ext uri="{FF2B5EF4-FFF2-40B4-BE49-F238E27FC236}">
                <a16:creationId xmlns:a16="http://schemas.microsoft.com/office/drawing/2014/main" id="{8411C452-0D30-9DFB-888E-069E544188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2" y="135443"/>
            <a:ext cx="3507452" cy="17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3">
    <p:bg>
      <p:bgPr>
        <a:solidFill>
          <a:srgbClr val="A7A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BE5DC9E-4A67-52C1-4609-A1E20057D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214" b="30906"/>
          <a:stretch/>
        </p:blipFill>
        <p:spPr>
          <a:xfrm>
            <a:off x="0" y="2600326"/>
            <a:ext cx="3917466" cy="425767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9E420910-70B0-DD83-A1C2-F217BA5BDF5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6" y="3570892"/>
            <a:ext cx="11221724" cy="360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Work Sans" pitchFamily="2" charset="77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kakkostason otsikko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8638E5E-8D31-EFBB-D782-1CBA38246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99" y="2546538"/>
            <a:ext cx="11233151" cy="800100"/>
          </a:xfrm>
          <a:prstGeom prst="rect">
            <a:avLst/>
          </a:prstGeom>
        </p:spPr>
        <p:txBody>
          <a:bodyPr/>
          <a:lstStyle>
            <a:lvl1pPr algn="ctr">
              <a:defRPr sz="49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väliotsikko</a:t>
            </a:r>
            <a:endParaRPr lang="en-FI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A326CED-B82E-E941-84BC-47E9D10000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97265" y="6338486"/>
            <a:ext cx="449290" cy="3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arin 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4;p112">
            <a:extLst>
              <a:ext uri="{FF2B5EF4-FFF2-40B4-BE49-F238E27FC236}">
                <a16:creationId xmlns:a16="http://schemas.microsoft.com/office/drawing/2014/main" id="{61227749-6A24-2009-6111-8CB4AD92548F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3430800"/>
            <a:ext cx="4431600" cy="1522800"/>
          </a:xfrm>
        </p:spPr>
        <p:txBody>
          <a:bodyPr/>
          <a:lstStyle>
            <a:lvl1pPr>
              <a:defRPr sz="5400"/>
            </a:lvl1pPr>
          </a:lstStyle>
          <a:p>
            <a:r>
              <a:rPr lang="fi-FI"/>
              <a:t>Lisää väliotsikko</a:t>
            </a:r>
          </a:p>
        </p:txBody>
      </p:sp>
      <p:sp>
        <p:nvSpPr>
          <p:cNvPr id="5" name="Sisällön paikkamerkki 6">
            <a:extLst>
              <a:ext uri="{FF2B5EF4-FFF2-40B4-BE49-F238E27FC236}">
                <a16:creationId xmlns:a16="http://schemas.microsoft.com/office/drawing/2014/main" id="{F11F9C15-8D78-C575-B394-7AC918ED626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5999" y="0"/>
            <a:ext cx="6096000" cy="3430800"/>
          </a:xfrm>
        </p:spPr>
        <p:txBody>
          <a:bodyPr lIns="360000" tIns="360000" rIns="360000" bIns="360000" anchor="ctr" anchorCtr="0"/>
          <a:lstStyle>
            <a:lvl1pPr>
              <a:defRPr sz="2400"/>
            </a:lvl1pPr>
          </a:lstStyle>
          <a:p>
            <a:pPr lvl="0"/>
            <a:r>
              <a:rPr lang="fi-FI" noProof="0"/>
              <a:t>Lisää tähän esimerkiksi seuraavaksi käsiteltävän teeman kolme tärkeintä asiaa</a:t>
            </a:r>
          </a:p>
          <a:p>
            <a:pPr lvl="0"/>
            <a:r>
              <a:rPr lang="fi-FI" noProof="0"/>
              <a:t>Kohta 2</a:t>
            </a:r>
          </a:p>
          <a:p>
            <a:pPr lvl="0"/>
            <a:r>
              <a:rPr lang="fi-FI" noProof="0"/>
              <a:t>Kohta 3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0799DEE-C2DB-A544-AEBE-E2010A970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6B6FCC4-A2D5-83F2-9D39-982B6DFBB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pic>
        <p:nvPicPr>
          <p:cNvPr id="3" name="Google Shape;106;p112">
            <a:extLst>
              <a:ext uri="{FF2B5EF4-FFF2-40B4-BE49-F238E27FC236}">
                <a16:creationId xmlns:a16="http://schemas.microsoft.com/office/drawing/2014/main" id="{306ADD1E-0740-6E45-8CA7-E8F86D38495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24934" r="57645"/>
          <a:stretch/>
        </p:blipFill>
        <p:spPr>
          <a:xfrm>
            <a:off x="0" y="0"/>
            <a:ext cx="2444756" cy="4773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1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arin esiintyjän esittel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3">
            <a:extLst>
              <a:ext uri="{FF2B5EF4-FFF2-40B4-BE49-F238E27FC236}">
                <a16:creationId xmlns:a16="http://schemas.microsoft.com/office/drawing/2014/main" id="{5DA9267A-35A4-BFCF-DD7B-63D6232EB8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8800" y="1216800"/>
            <a:ext cx="5328000" cy="4950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valokuva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063EC0C-7439-B380-5C21-CB673D526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1967"/>
          <a:stretch/>
        </p:blipFill>
        <p:spPr>
          <a:xfrm>
            <a:off x="9036976" y="0"/>
            <a:ext cx="1786496" cy="6794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5585EAC-05B3-F684-6D62-ADA7C609B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7539"/>
          <a:stretch/>
        </p:blipFill>
        <p:spPr>
          <a:xfrm>
            <a:off x="3896466" y="5982062"/>
            <a:ext cx="1669688" cy="87593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11" name="Sisällön paikkamerkki 6">
            <a:extLst>
              <a:ext uri="{FF2B5EF4-FFF2-40B4-BE49-F238E27FC236}">
                <a16:creationId xmlns:a16="http://schemas.microsoft.com/office/drawing/2014/main" id="{020A1375-3285-CFB2-ADFB-BA5B07D9CA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89445" y="1216398"/>
            <a:ext cx="5327274" cy="4949451"/>
          </a:xfrm>
        </p:spPr>
        <p:txBody>
          <a:bodyPr/>
          <a:lstStyle/>
          <a:p>
            <a:pPr lvl="0"/>
            <a:r>
              <a:rPr lang="fi-FI" noProof="0"/>
              <a:t>Lisää tähän esiintyjän esittely, esim. tutkimusalueet, nostoja CV:stä jne.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3B8F75-5D7C-2F44-CFC2-F105268C5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FC464B6-E723-566B-E788-00845DA72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16" name="Tekstin paikkamerkki 11">
            <a:extLst>
              <a:ext uri="{FF2B5EF4-FFF2-40B4-BE49-F238E27FC236}">
                <a16:creationId xmlns:a16="http://schemas.microsoft.com/office/drawing/2014/main" id="{486166C8-17FD-1DE4-FCD0-9E994B6C096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2515" y="3971791"/>
            <a:ext cx="4619779" cy="121128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txBody>
          <a:bodyPr lIns="1015200" tIns="22320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360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>
                <a:solidFill>
                  <a:schemeClr val="tx1"/>
                </a:solidFill>
              </a:defRPr>
            </a:lvl3pPr>
            <a:lvl4pPr marL="802800" indent="0">
              <a:lnSpc>
                <a:spcPct val="100000"/>
              </a:lnSpc>
              <a:buNone/>
              <a:defRPr sz="1400"/>
            </a:lvl4pPr>
          </a:lstStyle>
          <a:p>
            <a:pPr lvl="0"/>
            <a:r>
              <a:rPr lang="fi-FI"/>
              <a:t>Etunimi Sukunimi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D2E444B-0AAA-9103-6220-D85FA6B459C0}"/>
              </a:ext>
            </a:extLst>
          </p:cNvPr>
          <p:cNvSpPr txBox="1"/>
          <p:nvPr userDrawn="1"/>
        </p:nvSpPr>
        <p:spPr>
          <a:xfrm>
            <a:off x="1048624" y="4622334"/>
            <a:ext cx="2650921" cy="377505"/>
          </a:xfrm>
          <a:prstGeom prst="rect">
            <a:avLst/>
          </a:prstGeom>
        </p:spPr>
        <p:txBody>
          <a:bodyPr vert="horz" wrap="square" lIns="46800" tIns="46800" rIns="46800" bIns="46800" rtlCol="0" anchor="t" anchorCtr="0">
            <a:noAutofit/>
          </a:bodyPr>
          <a:lstStyle/>
          <a:p>
            <a:pPr algn="l"/>
            <a:endParaRPr lang="fi-FI" sz="2000" err="1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45DE720-6F0A-9F54-3864-BF123591A58B}"/>
              </a:ext>
            </a:extLst>
          </p:cNvPr>
          <p:cNvSpPr txBox="1"/>
          <p:nvPr userDrawn="1"/>
        </p:nvSpPr>
        <p:spPr>
          <a:xfrm>
            <a:off x="5595457" y="2973897"/>
            <a:ext cx="914400" cy="914400"/>
          </a:xfrm>
          <a:prstGeom prst="rect">
            <a:avLst/>
          </a:prstGeom>
        </p:spPr>
        <p:txBody>
          <a:bodyPr vert="horz" wrap="square" lIns="46800" tIns="46800" rIns="46800" bIns="46800" rtlCol="0" anchor="t" anchorCtr="0">
            <a:noAutofit/>
          </a:bodyPr>
          <a:lstStyle/>
          <a:p>
            <a:pPr algn="l"/>
            <a:endParaRPr lang="fi-FI" sz="2000" err="1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ED4B813-60CF-EF39-3AF1-3F6D043BFABB}"/>
              </a:ext>
            </a:extLst>
          </p:cNvPr>
          <p:cNvSpPr txBox="1"/>
          <p:nvPr userDrawn="1"/>
        </p:nvSpPr>
        <p:spPr>
          <a:xfrm>
            <a:off x="5595457" y="2973897"/>
            <a:ext cx="914400" cy="914400"/>
          </a:xfrm>
          <a:prstGeom prst="rect">
            <a:avLst/>
          </a:prstGeom>
        </p:spPr>
        <p:txBody>
          <a:bodyPr vert="horz" wrap="square" lIns="46800" tIns="46800" rIns="46800" bIns="46800" rtlCol="0" anchor="t" anchorCtr="0">
            <a:noAutofit/>
          </a:bodyPr>
          <a:lstStyle/>
          <a:p>
            <a:pPr algn="l"/>
            <a:endParaRPr lang="fi-FI" sz="2000" err="1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105BA4E-A7AB-4045-29FF-D2105F382425}"/>
              </a:ext>
            </a:extLst>
          </p:cNvPr>
          <p:cNvSpPr txBox="1"/>
          <p:nvPr userDrawn="1"/>
        </p:nvSpPr>
        <p:spPr>
          <a:xfrm>
            <a:off x="5595457" y="2973897"/>
            <a:ext cx="914400" cy="914400"/>
          </a:xfrm>
          <a:prstGeom prst="rect">
            <a:avLst/>
          </a:prstGeom>
        </p:spPr>
        <p:txBody>
          <a:bodyPr vert="horz" wrap="square" lIns="46800" tIns="46800" rIns="46800" bIns="46800" rtlCol="0" anchor="t" anchorCtr="0">
            <a:noAutofit/>
          </a:bodyPr>
          <a:lstStyle/>
          <a:p>
            <a:pPr algn="l"/>
            <a:endParaRPr lang="fi-FI" sz="2000" err="1"/>
          </a:p>
        </p:txBody>
      </p:sp>
      <p:sp>
        <p:nvSpPr>
          <p:cNvPr id="22" name="Tekstin paikkamerkki 7">
            <a:extLst>
              <a:ext uri="{FF2B5EF4-FFF2-40B4-BE49-F238E27FC236}">
                <a16:creationId xmlns:a16="http://schemas.microsoft.com/office/drawing/2014/main" id="{BEA1C80A-83FF-84BD-DAF0-DDAA8042E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4549" y="4592634"/>
            <a:ext cx="3425388" cy="30321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>
                <a:latin typeface="+mj-lt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Titteli tähän</a:t>
            </a:r>
          </a:p>
        </p:txBody>
      </p:sp>
      <p:sp>
        <p:nvSpPr>
          <p:cNvPr id="23" name="Tekstin paikkamerkki 7">
            <a:extLst>
              <a:ext uri="{FF2B5EF4-FFF2-40B4-BE49-F238E27FC236}">
                <a16:creationId xmlns:a16="http://schemas.microsoft.com/office/drawing/2014/main" id="{3E6EF184-B020-D2BD-1816-FC23C8C50D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549" y="4896987"/>
            <a:ext cx="3425388" cy="2633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Yritys tähän</a:t>
            </a:r>
          </a:p>
        </p:txBody>
      </p:sp>
    </p:spTree>
    <p:extLst>
      <p:ext uri="{BB962C8B-B14F-4D97-AF65-F5344CB8AC3E}">
        <p14:creationId xmlns:p14="http://schemas.microsoft.com/office/powerpoint/2010/main" val="34888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arin esiintyjän esittel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3">
            <a:extLst>
              <a:ext uri="{FF2B5EF4-FFF2-40B4-BE49-F238E27FC236}">
                <a16:creationId xmlns:a16="http://schemas.microsoft.com/office/drawing/2014/main" id="{5DA9267A-35A4-BFCF-DD7B-63D6232EB8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8800" y="1216800"/>
            <a:ext cx="5328000" cy="49500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latin typeface="Work Sans" pitchFamily="2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valokuva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063EC0C-7439-B380-5C21-CB673D526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1967"/>
          <a:stretch/>
        </p:blipFill>
        <p:spPr>
          <a:xfrm>
            <a:off x="9036976" y="0"/>
            <a:ext cx="1786496" cy="6794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5585EAC-05B3-F684-6D62-ADA7C609B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7539"/>
          <a:stretch/>
        </p:blipFill>
        <p:spPr>
          <a:xfrm>
            <a:off x="3896466" y="5982062"/>
            <a:ext cx="1669688" cy="87593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0B763B3-8C25-B9B6-6D31-D7C04B49E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 tähän</a:t>
            </a:r>
          </a:p>
        </p:txBody>
      </p:sp>
      <p:sp>
        <p:nvSpPr>
          <p:cNvPr id="11" name="Sisällön paikkamerkki 6">
            <a:extLst>
              <a:ext uri="{FF2B5EF4-FFF2-40B4-BE49-F238E27FC236}">
                <a16:creationId xmlns:a16="http://schemas.microsoft.com/office/drawing/2014/main" id="{020A1375-3285-CFB2-ADFB-BA5B07D9CA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89445" y="1216398"/>
            <a:ext cx="5327274" cy="4949451"/>
          </a:xfrm>
        </p:spPr>
        <p:txBody>
          <a:bodyPr/>
          <a:lstStyle/>
          <a:p>
            <a:pPr lvl="0"/>
            <a:r>
              <a:rPr lang="fi-FI" noProof="0"/>
              <a:t>Lisää tähän esiintyjän esittely, esim. tutkimusalueet, nostoja CV:stä jne.</a:t>
            </a:r>
          </a:p>
          <a:p>
            <a:pPr lvl="1"/>
            <a:r>
              <a:rPr lang="fi-FI" noProof="0"/>
              <a:t>Toisen tason teksti</a:t>
            </a:r>
          </a:p>
          <a:p>
            <a:pPr lvl="2"/>
            <a:r>
              <a:rPr lang="fi-FI" noProof="0"/>
              <a:t>Kolmannen tason teksti</a:t>
            </a:r>
          </a:p>
          <a:p>
            <a:pPr lvl="3"/>
            <a:r>
              <a:rPr lang="fi-FI" noProof="0"/>
              <a:t>Neljännen tason teksti</a:t>
            </a:r>
          </a:p>
          <a:p>
            <a:pPr lvl="4"/>
            <a:r>
              <a:rPr lang="fi-FI" noProof="0"/>
              <a:t>Viidennen tason teksti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3B8F75-5D7C-2F44-CFC2-F105268C5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FC464B6-E723-566B-E788-00845DA72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16" name="Tekstin paikkamerkki 11">
            <a:extLst>
              <a:ext uri="{FF2B5EF4-FFF2-40B4-BE49-F238E27FC236}">
                <a16:creationId xmlns:a16="http://schemas.microsoft.com/office/drawing/2014/main" id="{486166C8-17FD-1DE4-FCD0-9E994B6C096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-2515" y="3971791"/>
            <a:ext cx="4619779" cy="1211283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txBody>
          <a:bodyPr lIns="1015200" tIns="22320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j-lt"/>
              </a:defRPr>
            </a:lvl1pPr>
            <a:lvl2pPr marL="360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>
                <a:solidFill>
                  <a:schemeClr val="tx1"/>
                </a:solidFill>
              </a:defRPr>
            </a:lvl3pPr>
            <a:lvl4pPr marL="802800" indent="0">
              <a:lnSpc>
                <a:spcPct val="100000"/>
              </a:lnSpc>
              <a:buNone/>
              <a:defRPr sz="1400"/>
            </a:lvl4pPr>
          </a:lstStyle>
          <a:p>
            <a:pPr lvl="0"/>
            <a:r>
              <a:rPr lang="fi-FI"/>
              <a:t>Etunimi Sukunimi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D2E444B-0AAA-9103-6220-D85FA6B459C0}"/>
              </a:ext>
            </a:extLst>
          </p:cNvPr>
          <p:cNvSpPr txBox="1"/>
          <p:nvPr userDrawn="1"/>
        </p:nvSpPr>
        <p:spPr>
          <a:xfrm>
            <a:off x="1048624" y="4622334"/>
            <a:ext cx="2650921" cy="377505"/>
          </a:xfrm>
          <a:prstGeom prst="rect">
            <a:avLst/>
          </a:prstGeom>
        </p:spPr>
        <p:txBody>
          <a:bodyPr vert="horz" wrap="square" lIns="46800" tIns="46800" rIns="46800" bIns="46800" rtlCol="0" anchor="t" anchorCtr="0">
            <a:noAutofit/>
          </a:bodyPr>
          <a:lstStyle/>
          <a:p>
            <a:pPr algn="l"/>
            <a:endParaRPr lang="fi-FI" sz="2000" err="1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45DE720-6F0A-9F54-3864-BF123591A58B}"/>
              </a:ext>
            </a:extLst>
          </p:cNvPr>
          <p:cNvSpPr txBox="1"/>
          <p:nvPr userDrawn="1"/>
        </p:nvSpPr>
        <p:spPr>
          <a:xfrm>
            <a:off x="5595457" y="2973897"/>
            <a:ext cx="914400" cy="914400"/>
          </a:xfrm>
          <a:prstGeom prst="rect">
            <a:avLst/>
          </a:prstGeom>
        </p:spPr>
        <p:txBody>
          <a:bodyPr vert="horz" wrap="square" lIns="46800" tIns="46800" rIns="46800" bIns="46800" rtlCol="0" anchor="t" anchorCtr="0">
            <a:noAutofit/>
          </a:bodyPr>
          <a:lstStyle/>
          <a:p>
            <a:pPr algn="l"/>
            <a:endParaRPr lang="fi-FI" sz="2000" err="1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ED4B813-60CF-EF39-3AF1-3F6D043BFABB}"/>
              </a:ext>
            </a:extLst>
          </p:cNvPr>
          <p:cNvSpPr txBox="1"/>
          <p:nvPr userDrawn="1"/>
        </p:nvSpPr>
        <p:spPr>
          <a:xfrm>
            <a:off x="5595457" y="2973897"/>
            <a:ext cx="914400" cy="914400"/>
          </a:xfrm>
          <a:prstGeom prst="rect">
            <a:avLst/>
          </a:prstGeom>
        </p:spPr>
        <p:txBody>
          <a:bodyPr vert="horz" wrap="square" lIns="46800" tIns="46800" rIns="46800" bIns="46800" rtlCol="0" anchor="t" anchorCtr="0">
            <a:noAutofit/>
          </a:bodyPr>
          <a:lstStyle/>
          <a:p>
            <a:pPr algn="l"/>
            <a:endParaRPr lang="fi-FI" sz="2000" err="1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105BA4E-A7AB-4045-29FF-D2105F382425}"/>
              </a:ext>
            </a:extLst>
          </p:cNvPr>
          <p:cNvSpPr txBox="1"/>
          <p:nvPr userDrawn="1"/>
        </p:nvSpPr>
        <p:spPr>
          <a:xfrm>
            <a:off x="5595457" y="2973897"/>
            <a:ext cx="914400" cy="914400"/>
          </a:xfrm>
          <a:prstGeom prst="rect">
            <a:avLst/>
          </a:prstGeom>
        </p:spPr>
        <p:txBody>
          <a:bodyPr vert="horz" wrap="square" lIns="46800" tIns="46800" rIns="46800" bIns="46800" rtlCol="0" anchor="t" anchorCtr="0">
            <a:noAutofit/>
          </a:bodyPr>
          <a:lstStyle/>
          <a:p>
            <a:pPr algn="l"/>
            <a:endParaRPr lang="fi-FI" sz="2000" err="1"/>
          </a:p>
        </p:txBody>
      </p:sp>
      <p:sp>
        <p:nvSpPr>
          <p:cNvPr id="22" name="Tekstin paikkamerkki 7">
            <a:extLst>
              <a:ext uri="{FF2B5EF4-FFF2-40B4-BE49-F238E27FC236}">
                <a16:creationId xmlns:a16="http://schemas.microsoft.com/office/drawing/2014/main" id="{BEA1C80A-83FF-84BD-DAF0-DDAA8042E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4549" y="4592634"/>
            <a:ext cx="3425388" cy="30321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Titteli tähän</a:t>
            </a:r>
          </a:p>
        </p:txBody>
      </p:sp>
      <p:sp>
        <p:nvSpPr>
          <p:cNvPr id="23" name="Tekstin paikkamerkki 7">
            <a:extLst>
              <a:ext uri="{FF2B5EF4-FFF2-40B4-BE49-F238E27FC236}">
                <a16:creationId xmlns:a16="http://schemas.microsoft.com/office/drawing/2014/main" id="{3E6EF184-B020-D2BD-1816-FC23C8C50D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549" y="4896987"/>
            <a:ext cx="3425388" cy="2633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270000" indent="0">
              <a:buNone/>
              <a:defRPr/>
            </a:lvl2pPr>
          </a:lstStyle>
          <a:p>
            <a:pPr lvl="0"/>
            <a:r>
              <a:rPr lang="fi-FI"/>
              <a:t>Lisää Yritys tähän</a:t>
            </a:r>
          </a:p>
        </p:txBody>
      </p:sp>
    </p:spTree>
    <p:extLst>
      <p:ext uri="{BB962C8B-B14F-4D97-AF65-F5344CB8AC3E}">
        <p14:creationId xmlns:p14="http://schemas.microsoft.com/office/powerpoint/2010/main" val="36048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binaarin lopetusdia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6;p103">
            <a:extLst>
              <a:ext uri="{FF2B5EF4-FFF2-40B4-BE49-F238E27FC236}">
                <a16:creationId xmlns:a16="http://schemas.microsoft.com/office/drawing/2014/main" id="{2ED94B15-BE86-47C3-61F7-9E32491FE007}"/>
              </a:ext>
            </a:extLst>
          </p:cNvPr>
          <p:cNvSpPr/>
          <p:nvPr userDrawn="1"/>
        </p:nvSpPr>
        <p:spPr>
          <a:xfrm>
            <a:off x="9493919" y="1"/>
            <a:ext cx="2698081" cy="5179661"/>
          </a:xfrm>
          <a:custGeom>
            <a:avLst/>
            <a:gdLst/>
            <a:ahLst/>
            <a:cxnLst/>
            <a:rect l="l" t="t" r="r" b="b"/>
            <a:pathLst>
              <a:path w="2698081" h="5179661" extrusionOk="0">
                <a:moveTo>
                  <a:pt x="2484583" y="3800199"/>
                </a:moveTo>
                <a:cubicBezTo>
                  <a:pt x="2529433" y="3808858"/>
                  <a:pt x="2574603" y="3815317"/>
                  <a:pt x="2619932" y="3819576"/>
                </a:cubicBezTo>
                <a:lnTo>
                  <a:pt x="2698081" y="3823116"/>
                </a:lnTo>
                <a:lnTo>
                  <a:pt x="2698081" y="5179661"/>
                </a:lnTo>
                <a:lnTo>
                  <a:pt x="2605305" y="5176592"/>
                </a:lnTo>
                <a:cubicBezTo>
                  <a:pt x="2555123" y="5173486"/>
                  <a:pt x="2505021" y="5168944"/>
                  <a:pt x="2455061" y="5162981"/>
                </a:cubicBezTo>
                <a:close/>
                <a:moveTo>
                  <a:pt x="1980441" y="3594078"/>
                </a:moveTo>
                <a:cubicBezTo>
                  <a:pt x="2135430" y="3696855"/>
                  <a:pt x="2306885" y="3765562"/>
                  <a:pt x="2483447" y="3800199"/>
                </a:cubicBezTo>
                <a:lnTo>
                  <a:pt x="1991796" y="5064747"/>
                </a:lnTo>
                <a:cubicBezTo>
                  <a:pt x="1802175" y="5006262"/>
                  <a:pt x="1616527" y="4926198"/>
                  <a:pt x="1439397" y="4825124"/>
                </a:cubicBezTo>
                <a:close/>
                <a:moveTo>
                  <a:pt x="1593819" y="3210228"/>
                </a:moveTo>
                <a:cubicBezTo>
                  <a:pt x="1643211" y="3282910"/>
                  <a:pt x="1697713" y="3349913"/>
                  <a:pt x="1764705" y="3416917"/>
                </a:cubicBezTo>
                <a:cubicBezTo>
                  <a:pt x="1831696" y="3483920"/>
                  <a:pt x="1903798" y="3542406"/>
                  <a:pt x="1979873" y="3592942"/>
                </a:cubicBezTo>
                <a:lnTo>
                  <a:pt x="1053910" y="4559950"/>
                </a:lnTo>
                <a:lnTo>
                  <a:pt x="1053342" y="4560518"/>
                </a:lnTo>
                <a:cubicBezTo>
                  <a:pt x="974995" y="4496922"/>
                  <a:pt x="897217" y="4426511"/>
                  <a:pt x="826251" y="4355533"/>
                </a:cubicBezTo>
                <a:cubicBezTo>
                  <a:pt x="755285" y="4284555"/>
                  <a:pt x="689429" y="4211305"/>
                  <a:pt x="627546" y="4135785"/>
                </a:cubicBezTo>
                <a:close/>
                <a:moveTo>
                  <a:pt x="1383192" y="2706566"/>
                </a:moveTo>
                <a:cubicBezTo>
                  <a:pt x="1418959" y="2883160"/>
                  <a:pt x="1488789" y="3054075"/>
                  <a:pt x="1592683" y="3208525"/>
                </a:cubicBezTo>
                <a:lnTo>
                  <a:pt x="361282" y="3750230"/>
                </a:lnTo>
                <a:lnTo>
                  <a:pt x="361282" y="3749662"/>
                </a:lnTo>
                <a:cubicBezTo>
                  <a:pt x="259659" y="3573069"/>
                  <a:pt x="179042" y="3387957"/>
                  <a:pt x="119998" y="3198303"/>
                </a:cubicBezTo>
                <a:close/>
                <a:moveTo>
                  <a:pt x="15536" y="2130223"/>
                </a:moveTo>
                <a:lnTo>
                  <a:pt x="1381489" y="2159750"/>
                </a:lnTo>
                <a:cubicBezTo>
                  <a:pt x="1346289" y="2339182"/>
                  <a:pt x="1346857" y="2524294"/>
                  <a:pt x="1382624" y="2703727"/>
                </a:cubicBezTo>
                <a:lnTo>
                  <a:pt x="19510" y="2733254"/>
                </a:lnTo>
                <a:cubicBezTo>
                  <a:pt x="-4902" y="2532811"/>
                  <a:pt x="-6605" y="2330666"/>
                  <a:pt x="15536" y="2130223"/>
                </a:cubicBezTo>
                <a:close/>
                <a:moveTo>
                  <a:pt x="349360" y="1108704"/>
                </a:moveTo>
                <a:lnTo>
                  <a:pt x="1589845" y="1654385"/>
                </a:lnTo>
                <a:cubicBezTo>
                  <a:pt x="1485950" y="1809401"/>
                  <a:pt x="1417255" y="1980317"/>
                  <a:pt x="1382056" y="2156911"/>
                </a:cubicBezTo>
                <a:lnTo>
                  <a:pt x="111482" y="1662334"/>
                </a:lnTo>
                <a:cubicBezTo>
                  <a:pt x="168255" y="1472680"/>
                  <a:pt x="247737" y="1287001"/>
                  <a:pt x="349360" y="1108704"/>
                </a:cubicBezTo>
                <a:close/>
                <a:moveTo>
                  <a:pt x="1043691" y="292738"/>
                </a:moveTo>
                <a:lnTo>
                  <a:pt x="1976466" y="1267127"/>
                </a:lnTo>
                <a:cubicBezTo>
                  <a:pt x="1902094" y="1317096"/>
                  <a:pt x="1829993" y="1375582"/>
                  <a:pt x="1764705" y="1441450"/>
                </a:cubicBezTo>
                <a:cubicBezTo>
                  <a:pt x="1699416" y="1507317"/>
                  <a:pt x="1642075" y="1577728"/>
                  <a:pt x="1592116" y="1651545"/>
                </a:cubicBezTo>
                <a:lnTo>
                  <a:pt x="617896" y="718608"/>
                </a:lnTo>
                <a:cubicBezTo>
                  <a:pt x="680345" y="642519"/>
                  <a:pt x="746769" y="568701"/>
                  <a:pt x="819439" y="496019"/>
                </a:cubicBezTo>
                <a:cubicBezTo>
                  <a:pt x="892107" y="423338"/>
                  <a:pt x="967048" y="355766"/>
                  <a:pt x="1043691" y="292738"/>
                </a:cubicBezTo>
                <a:close/>
                <a:moveTo>
                  <a:pt x="2461708" y="0"/>
                </a:moveTo>
                <a:lnTo>
                  <a:pt x="2698081" y="0"/>
                </a:lnTo>
                <a:lnTo>
                  <a:pt x="2698081" y="1035257"/>
                </a:lnTo>
                <a:lnTo>
                  <a:pt x="2620012" y="1038790"/>
                </a:lnTo>
                <a:cubicBezTo>
                  <a:pt x="2574638" y="1043049"/>
                  <a:pt x="2529433" y="1049508"/>
                  <a:pt x="2484583" y="1058167"/>
                </a:cubicBezTo>
                <a:close/>
                <a:moveTo>
                  <a:pt x="1485154" y="0"/>
                </a:moveTo>
                <a:lnTo>
                  <a:pt x="2070300" y="0"/>
                </a:lnTo>
                <a:lnTo>
                  <a:pt x="2482311" y="1059303"/>
                </a:lnTo>
                <a:cubicBezTo>
                  <a:pt x="2305749" y="1093940"/>
                  <a:pt x="2134295" y="1162647"/>
                  <a:pt x="1979305" y="1265992"/>
                </a:cubicBezTo>
                <a:lnTo>
                  <a:pt x="1433719" y="25292"/>
                </a:lnTo>
                <a:lnTo>
                  <a:pt x="1434287" y="252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7" name="Google Shape;37;p103">
            <a:extLst>
              <a:ext uri="{FF2B5EF4-FFF2-40B4-BE49-F238E27FC236}">
                <a16:creationId xmlns:a16="http://schemas.microsoft.com/office/drawing/2014/main" id="{10D0BF83-042D-1E42-A42A-065C9E9EDDD5}"/>
              </a:ext>
            </a:extLst>
          </p:cNvPr>
          <p:cNvSpPr/>
          <p:nvPr userDrawn="1"/>
        </p:nvSpPr>
        <p:spPr>
          <a:xfrm>
            <a:off x="5455336" y="3371900"/>
            <a:ext cx="6239853" cy="3486101"/>
          </a:xfrm>
          <a:custGeom>
            <a:avLst/>
            <a:gdLst/>
            <a:ahLst/>
            <a:cxnLst/>
            <a:rect l="l" t="t" r="r" b="b"/>
            <a:pathLst>
              <a:path w="6239853" h="3486101" extrusionOk="0">
                <a:moveTo>
                  <a:pt x="6062391" y="3063565"/>
                </a:moveTo>
                <a:lnTo>
                  <a:pt x="6239853" y="3241027"/>
                </a:lnTo>
                <a:cubicBezTo>
                  <a:pt x="6184621" y="3296259"/>
                  <a:pt x="6141789" y="3363524"/>
                  <a:pt x="6114712" y="3438731"/>
                </a:cubicBezTo>
                <a:lnTo>
                  <a:pt x="6101483" y="3486101"/>
                </a:lnTo>
                <a:lnTo>
                  <a:pt x="5842920" y="3486101"/>
                </a:lnTo>
                <a:lnTo>
                  <a:pt x="5846864" y="3466594"/>
                </a:lnTo>
                <a:cubicBezTo>
                  <a:pt x="5878232" y="3310151"/>
                  <a:pt x="5954650" y="3171305"/>
                  <a:pt x="6062391" y="3063565"/>
                </a:cubicBezTo>
                <a:close/>
                <a:moveTo>
                  <a:pt x="5296445" y="2297619"/>
                </a:moveTo>
                <a:lnTo>
                  <a:pt x="5473907" y="2475081"/>
                </a:lnTo>
                <a:cubicBezTo>
                  <a:pt x="5400264" y="2548724"/>
                  <a:pt x="5348667" y="2643758"/>
                  <a:pt x="5327066" y="2750489"/>
                </a:cubicBezTo>
                <a:lnTo>
                  <a:pt x="5280826" y="2979210"/>
                </a:lnTo>
                <a:cubicBezTo>
                  <a:pt x="5253147" y="3115376"/>
                  <a:pt x="5189803" y="3242676"/>
                  <a:pt x="5098414" y="3346070"/>
                </a:cubicBezTo>
                <a:cubicBezTo>
                  <a:pt x="5077173" y="3370148"/>
                  <a:pt x="5053861" y="3393460"/>
                  <a:pt x="5030436" y="3414048"/>
                </a:cubicBezTo>
                <a:cubicBezTo>
                  <a:pt x="5004315" y="3437168"/>
                  <a:pt x="4976802" y="3458446"/>
                  <a:pt x="4948092" y="3477794"/>
                </a:cubicBezTo>
                <a:lnTo>
                  <a:pt x="4933835" y="3486101"/>
                </a:lnTo>
                <a:lnTo>
                  <a:pt x="4150173" y="3486101"/>
                </a:lnTo>
                <a:lnTo>
                  <a:pt x="4164365" y="3477066"/>
                </a:lnTo>
                <a:cubicBezTo>
                  <a:pt x="4232127" y="3440573"/>
                  <a:pt x="4305976" y="3413599"/>
                  <a:pt x="4384143" y="3397859"/>
                </a:cubicBezTo>
                <a:lnTo>
                  <a:pt x="4612866" y="3351619"/>
                </a:lnTo>
                <a:cubicBezTo>
                  <a:pt x="4706187" y="3332951"/>
                  <a:pt x="4792724" y="3289632"/>
                  <a:pt x="4864958" y="3225911"/>
                </a:cubicBezTo>
                <a:cubicBezTo>
                  <a:pt x="4880539" y="3212513"/>
                  <a:pt x="4895354" y="3196825"/>
                  <a:pt x="4910278" y="3180592"/>
                </a:cubicBezTo>
                <a:cubicBezTo>
                  <a:pt x="4973018" y="3109338"/>
                  <a:pt x="5016445" y="3022474"/>
                  <a:pt x="5034896" y="2929590"/>
                </a:cubicBezTo>
                <a:lnTo>
                  <a:pt x="5034677" y="2929371"/>
                </a:lnTo>
                <a:lnTo>
                  <a:pt x="5080919" y="2700648"/>
                </a:lnTo>
                <a:cubicBezTo>
                  <a:pt x="5112286" y="2544205"/>
                  <a:pt x="5188704" y="2405359"/>
                  <a:pt x="5296445" y="2297619"/>
                </a:cubicBezTo>
                <a:close/>
                <a:moveTo>
                  <a:pt x="4530499" y="1531673"/>
                </a:moveTo>
                <a:lnTo>
                  <a:pt x="4707962" y="1709136"/>
                </a:lnTo>
                <a:cubicBezTo>
                  <a:pt x="4634319" y="1782779"/>
                  <a:pt x="4582722" y="1877813"/>
                  <a:pt x="4561120" y="1984543"/>
                </a:cubicBezTo>
                <a:lnTo>
                  <a:pt x="4514881" y="2213265"/>
                </a:lnTo>
                <a:cubicBezTo>
                  <a:pt x="4487201" y="2349430"/>
                  <a:pt x="4423857" y="2476730"/>
                  <a:pt x="4332468" y="2580124"/>
                </a:cubicBezTo>
                <a:cubicBezTo>
                  <a:pt x="4311228" y="2604203"/>
                  <a:pt x="4287915" y="2627515"/>
                  <a:pt x="4264490" y="2648103"/>
                </a:cubicBezTo>
                <a:cubicBezTo>
                  <a:pt x="4160007" y="2740580"/>
                  <a:pt x="4033252" y="2803598"/>
                  <a:pt x="3896651" y="2831495"/>
                </a:cubicBezTo>
                <a:lnTo>
                  <a:pt x="3668255" y="2877408"/>
                </a:lnTo>
                <a:cubicBezTo>
                  <a:pt x="3561526" y="2899009"/>
                  <a:pt x="3466600" y="2951369"/>
                  <a:pt x="3392848" y="3025121"/>
                </a:cubicBezTo>
                <a:lnTo>
                  <a:pt x="3392521" y="3024794"/>
                </a:lnTo>
                <a:cubicBezTo>
                  <a:pt x="3318878" y="3098437"/>
                  <a:pt x="3267281" y="3193471"/>
                  <a:pt x="3245680" y="3300201"/>
                </a:cubicBezTo>
                <a:lnTo>
                  <a:pt x="3208098" y="3486101"/>
                </a:lnTo>
                <a:lnTo>
                  <a:pt x="2951539" y="3486101"/>
                </a:lnTo>
                <a:lnTo>
                  <a:pt x="2953401" y="3479194"/>
                </a:lnTo>
                <a:lnTo>
                  <a:pt x="2999641" y="3250471"/>
                </a:lnTo>
                <a:cubicBezTo>
                  <a:pt x="3031010" y="3094028"/>
                  <a:pt x="3107536" y="2955073"/>
                  <a:pt x="3215168" y="2847441"/>
                </a:cubicBezTo>
                <a:cubicBezTo>
                  <a:pt x="3322800" y="2739809"/>
                  <a:pt x="3461864" y="2663392"/>
                  <a:pt x="3618198" y="2631914"/>
                </a:cubicBezTo>
                <a:lnTo>
                  <a:pt x="3846921" y="2585674"/>
                </a:lnTo>
                <a:cubicBezTo>
                  <a:pt x="3940241" y="2567005"/>
                  <a:pt x="4026779" y="2523687"/>
                  <a:pt x="4099013" y="2459966"/>
                </a:cubicBezTo>
                <a:cubicBezTo>
                  <a:pt x="4114594" y="2446568"/>
                  <a:pt x="4129408" y="2430879"/>
                  <a:pt x="4144332" y="2414646"/>
                </a:cubicBezTo>
                <a:cubicBezTo>
                  <a:pt x="4207073" y="2343393"/>
                  <a:pt x="4250500" y="2256529"/>
                  <a:pt x="4268950" y="2163644"/>
                </a:cubicBezTo>
                <a:lnTo>
                  <a:pt x="4268732" y="2163425"/>
                </a:lnTo>
                <a:lnTo>
                  <a:pt x="4314973" y="1934703"/>
                </a:lnTo>
                <a:cubicBezTo>
                  <a:pt x="4346341" y="1778260"/>
                  <a:pt x="4422759" y="1639413"/>
                  <a:pt x="4530499" y="1531673"/>
                </a:cubicBezTo>
                <a:close/>
                <a:moveTo>
                  <a:pt x="3764772" y="765946"/>
                </a:moveTo>
                <a:lnTo>
                  <a:pt x="3942234" y="943408"/>
                </a:lnTo>
                <a:cubicBezTo>
                  <a:pt x="3868482" y="1017160"/>
                  <a:pt x="3816885" y="1112195"/>
                  <a:pt x="3795393" y="1218816"/>
                </a:cubicBezTo>
                <a:lnTo>
                  <a:pt x="3749154" y="1447538"/>
                </a:lnTo>
                <a:cubicBezTo>
                  <a:pt x="3721692" y="1583703"/>
                  <a:pt x="3658239" y="1710893"/>
                  <a:pt x="3566850" y="1814506"/>
                </a:cubicBezTo>
                <a:cubicBezTo>
                  <a:pt x="3545610" y="1838584"/>
                  <a:pt x="3522187" y="1862006"/>
                  <a:pt x="3498872" y="1882485"/>
                </a:cubicBezTo>
                <a:cubicBezTo>
                  <a:pt x="3394389" y="1974962"/>
                  <a:pt x="3267415" y="2037980"/>
                  <a:pt x="3130924" y="2065768"/>
                </a:cubicBezTo>
                <a:lnTo>
                  <a:pt x="2902528" y="2111681"/>
                </a:lnTo>
                <a:cubicBezTo>
                  <a:pt x="2795799" y="2133282"/>
                  <a:pt x="2700873" y="2185642"/>
                  <a:pt x="2627121" y="2259394"/>
                </a:cubicBezTo>
                <a:lnTo>
                  <a:pt x="2626794" y="2259067"/>
                </a:lnTo>
                <a:cubicBezTo>
                  <a:pt x="2553042" y="2332819"/>
                  <a:pt x="2501445" y="2427853"/>
                  <a:pt x="2479953" y="2534475"/>
                </a:cubicBezTo>
                <a:lnTo>
                  <a:pt x="2433713" y="2763196"/>
                </a:lnTo>
                <a:cubicBezTo>
                  <a:pt x="2406252" y="2899362"/>
                  <a:pt x="2342799" y="3026553"/>
                  <a:pt x="2251410" y="3130165"/>
                </a:cubicBezTo>
                <a:cubicBezTo>
                  <a:pt x="2230170" y="3154243"/>
                  <a:pt x="2206748" y="3177666"/>
                  <a:pt x="2183432" y="3198143"/>
                </a:cubicBezTo>
                <a:cubicBezTo>
                  <a:pt x="2078948" y="3290622"/>
                  <a:pt x="1951975" y="3353638"/>
                  <a:pt x="1815484" y="3381426"/>
                </a:cubicBezTo>
                <a:lnTo>
                  <a:pt x="1587088" y="3427340"/>
                </a:lnTo>
                <a:cubicBezTo>
                  <a:pt x="1533723" y="3438140"/>
                  <a:pt x="1483309" y="3456630"/>
                  <a:pt x="1437018" y="3481640"/>
                </a:cubicBezTo>
                <a:lnTo>
                  <a:pt x="1430028" y="3486101"/>
                </a:lnTo>
                <a:lnTo>
                  <a:pt x="1057680" y="3486101"/>
                </a:lnTo>
                <a:lnTo>
                  <a:pt x="1059235" y="3483659"/>
                </a:lnTo>
                <a:cubicBezTo>
                  <a:pt x="1082026" y="3453044"/>
                  <a:pt x="1106983" y="3424171"/>
                  <a:pt x="1133891" y="3397263"/>
                </a:cubicBezTo>
                <a:cubicBezTo>
                  <a:pt x="1241523" y="3289632"/>
                  <a:pt x="1380479" y="3213105"/>
                  <a:pt x="1536922" y="3181736"/>
                </a:cubicBezTo>
                <a:lnTo>
                  <a:pt x="1765644" y="3135496"/>
                </a:lnTo>
                <a:cubicBezTo>
                  <a:pt x="1858855" y="3116719"/>
                  <a:pt x="1945393" y="3073618"/>
                  <a:pt x="2017736" y="3009788"/>
                </a:cubicBezTo>
                <a:cubicBezTo>
                  <a:pt x="2033317" y="2996390"/>
                  <a:pt x="2048132" y="2980703"/>
                  <a:pt x="2063055" y="2964469"/>
                </a:cubicBezTo>
                <a:cubicBezTo>
                  <a:pt x="2125796" y="2893216"/>
                  <a:pt x="2169332" y="2806460"/>
                  <a:pt x="2187673" y="2713466"/>
                </a:cubicBezTo>
                <a:lnTo>
                  <a:pt x="2233914" y="2484744"/>
                </a:lnTo>
                <a:cubicBezTo>
                  <a:pt x="2265392" y="2328410"/>
                  <a:pt x="2341809" y="2189346"/>
                  <a:pt x="2449441" y="2081714"/>
                </a:cubicBezTo>
                <a:cubicBezTo>
                  <a:pt x="2557072" y="1974082"/>
                  <a:pt x="2696028" y="1897555"/>
                  <a:pt x="2852471" y="1866187"/>
                </a:cubicBezTo>
                <a:lnTo>
                  <a:pt x="3081193" y="1819946"/>
                </a:lnTo>
                <a:cubicBezTo>
                  <a:pt x="3174405" y="1801169"/>
                  <a:pt x="3260943" y="1758069"/>
                  <a:pt x="3333285" y="1694238"/>
                </a:cubicBezTo>
                <a:cubicBezTo>
                  <a:pt x="3348866" y="1680841"/>
                  <a:pt x="3363682" y="1665153"/>
                  <a:pt x="3378604" y="1648919"/>
                </a:cubicBezTo>
                <a:cubicBezTo>
                  <a:pt x="3441345" y="1577666"/>
                  <a:pt x="3484881" y="1490910"/>
                  <a:pt x="3503223" y="1397917"/>
                </a:cubicBezTo>
                <a:lnTo>
                  <a:pt x="3549464" y="1169194"/>
                </a:lnTo>
                <a:lnTo>
                  <a:pt x="3549246" y="1168975"/>
                </a:lnTo>
                <a:cubicBezTo>
                  <a:pt x="3580722" y="1012642"/>
                  <a:pt x="3657140" y="873579"/>
                  <a:pt x="3764772" y="765946"/>
                </a:cubicBezTo>
                <a:close/>
                <a:moveTo>
                  <a:pt x="2998827" y="0"/>
                </a:moveTo>
                <a:lnTo>
                  <a:pt x="3176070" y="177244"/>
                </a:lnTo>
                <a:cubicBezTo>
                  <a:pt x="3102427" y="250887"/>
                  <a:pt x="3050830" y="345921"/>
                  <a:pt x="3029229" y="452652"/>
                </a:cubicBezTo>
                <a:lnTo>
                  <a:pt x="2982989" y="681373"/>
                </a:lnTo>
                <a:cubicBezTo>
                  <a:pt x="2955310" y="817539"/>
                  <a:pt x="2891967" y="944839"/>
                  <a:pt x="2800577" y="1048233"/>
                </a:cubicBezTo>
                <a:cubicBezTo>
                  <a:pt x="2779337" y="1072312"/>
                  <a:pt x="2756025" y="1095624"/>
                  <a:pt x="2732599" y="1116212"/>
                </a:cubicBezTo>
                <a:cubicBezTo>
                  <a:pt x="2628116" y="1208689"/>
                  <a:pt x="2501361" y="1271707"/>
                  <a:pt x="2364760" y="1299603"/>
                </a:cubicBezTo>
                <a:lnTo>
                  <a:pt x="2136364" y="1345517"/>
                </a:lnTo>
                <a:cubicBezTo>
                  <a:pt x="2029634" y="1367117"/>
                  <a:pt x="1934710" y="1419478"/>
                  <a:pt x="1860958" y="1493230"/>
                </a:cubicBezTo>
                <a:lnTo>
                  <a:pt x="1860630" y="1492903"/>
                </a:lnTo>
                <a:cubicBezTo>
                  <a:pt x="1786987" y="1566546"/>
                  <a:pt x="1735390" y="1661580"/>
                  <a:pt x="1713789" y="1768310"/>
                </a:cubicBezTo>
                <a:lnTo>
                  <a:pt x="1667550" y="1997033"/>
                </a:lnTo>
                <a:cubicBezTo>
                  <a:pt x="1639870" y="2133198"/>
                  <a:pt x="1576526" y="2260497"/>
                  <a:pt x="1485137" y="2363892"/>
                </a:cubicBezTo>
                <a:cubicBezTo>
                  <a:pt x="1463897" y="2387970"/>
                  <a:pt x="1440583" y="2411283"/>
                  <a:pt x="1417159" y="2431869"/>
                </a:cubicBezTo>
                <a:cubicBezTo>
                  <a:pt x="1312675" y="2524348"/>
                  <a:pt x="1185920" y="2587366"/>
                  <a:pt x="1049320" y="2615262"/>
                </a:cubicBezTo>
                <a:lnTo>
                  <a:pt x="820924" y="2661176"/>
                </a:lnTo>
                <a:cubicBezTo>
                  <a:pt x="714194" y="2682777"/>
                  <a:pt x="619160" y="2735246"/>
                  <a:pt x="545517" y="2808889"/>
                </a:cubicBezTo>
                <a:lnTo>
                  <a:pt x="545190" y="2808561"/>
                </a:lnTo>
                <a:cubicBezTo>
                  <a:pt x="471547" y="2882204"/>
                  <a:pt x="419950" y="2977239"/>
                  <a:pt x="398349" y="3083970"/>
                </a:cubicBezTo>
                <a:lnTo>
                  <a:pt x="352109" y="3312691"/>
                </a:lnTo>
                <a:cubicBezTo>
                  <a:pt x="345189" y="3346733"/>
                  <a:pt x="336040" y="3380220"/>
                  <a:pt x="324782" y="3412918"/>
                </a:cubicBezTo>
                <a:lnTo>
                  <a:pt x="294136" y="3486101"/>
                </a:lnTo>
                <a:lnTo>
                  <a:pt x="0" y="3486101"/>
                </a:lnTo>
                <a:lnTo>
                  <a:pt x="60260" y="3396465"/>
                </a:lnTo>
                <a:cubicBezTo>
                  <a:pt x="81266" y="3354231"/>
                  <a:pt x="96735" y="3309294"/>
                  <a:pt x="105961" y="3262851"/>
                </a:cubicBezTo>
                <a:lnTo>
                  <a:pt x="152200" y="3034129"/>
                </a:lnTo>
                <a:cubicBezTo>
                  <a:pt x="183460" y="2877795"/>
                  <a:pt x="260095" y="2738732"/>
                  <a:pt x="367728" y="2631100"/>
                </a:cubicBezTo>
                <a:cubicBezTo>
                  <a:pt x="475359" y="2523468"/>
                  <a:pt x="614424" y="2447050"/>
                  <a:pt x="770757" y="2415572"/>
                </a:cubicBezTo>
                <a:lnTo>
                  <a:pt x="999480" y="2369332"/>
                </a:lnTo>
                <a:cubicBezTo>
                  <a:pt x="1092801" y="2350664"/>
                  <a:pt x="1179339" y="2307346"/>
                  <a:pt x="1251572" y="2243624"/>
                </a:cubicBezTo>
                <a:cubicBezTo>
                  <a:pt x="1267153" y="2230227"/>
                  <a:pt x="1281967" y="2214539"/>
                  <a:pt x="1296891" y="2198305"/>
                </a:cubicBezTo>
                <a:cubicBezTo>
                  <a:pt x="1359632" y="2127052"/>
                  <a:pt x="1403059" y="2040187"/>
                  <a:pt x="1421510" y="1947303"/>
                </a:cubicBezTo>
                <a:lnTo>
                  <a:pt x="1467750" y="1718580"/>
                </a:lnTo>
                <a:cubicBezTo>
                  <a:pt x="1499118" y="1562137"/>
                  <a:pt x="1575645" y="1423182"/>
                  <a:pt x="1683277" y="1315550"/>
                </a:cubicBezTo>
                <a:cubicBezTo>
                  <a:pt x="1790909" y="1207918"/>
                  <a:pt x="1929973" y="1131501"/>
                  <a:pt x="2086307" y="1100022"/>
                </a:cubicBezTo>
                <a:lnTo>
                  <a:pt x="2315030" y="1053783"/>
                </a:lnTo>
                <a:cubicBezTo>
                  <a:pt x="2408350" y="1035114"/>
                  <a:pt x="2494888" y="991796"/>
                  <a:pt x="2567122" y="928075"/>
                </a:cubicBezTo>
                <a:cubicBezTo>
                  <a:pt x="2582703" y="914677"/>
                  <a:pt x="2597518" y="898988"/>
                  <a:pt x="2612441" y="882755"/>
                </a:cubicBezTo>
                <a:cubicBezTo>
                  <a:pt x="2675182" y="811503"/>
                  <a:pt x="2718608" y="724637"/>
                  <a:pt x="2737059" y="631753"/>
                </a:cubicBezTo>
                <a:lnTo>
                  <a:pt x="2783300" y="403029"/>
                </a:lnTo>
                <a:cubicBezTo>
                  <a:pt x="2814668" y="246587"/>
                  <a:pt x="2891086" y="107741"/>
                  <a:pt x="2998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46B66CD-1CE3-1BBC-600E-6D1071C08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7720" y="5547583"/>
            <a:ext cx="858698" cy="780634"/>
          </a:xfrm>
          <a:prstGeom prst="rect">
            <a:avLst/>
          </a:prstGeom>
        </p:spPr>
      </p:pic>
      <p:pic>
        <p:nvPicPr>
          <p:cNvPr id="2" name="Google Shape;113;p9">
            <a:extLst>
              <a:ext uri="{FF2B5EF4-FFF2-40B4-BE49-F238E27FC236}">
                <a16:creationId xmlns:a16="http://schemas.microsoft.com/office/drawing/2014/main" id="{823C06A8-6477-FD14-C04E-D59179F1350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681925"/>
            <a:ext cx="1738589" cy="626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4;p9">
            <a:extLst>
              <a:ext uri="{FF2B5EF4-FFF2-40B4-BE49-F238E27FC236}">
                <a16:creationId xmlns:a16="http://schemas.microsoft.com/office/drawing/2014/main" id="{BC250DCB-FEDD-0958-B2C6-AD7113314A57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955106" y="1592262"/>
            <a:ext cx="7769794" cy="152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Work Sans SemiBold"/>
              <a:buNone/>
              <a:defRPr sz="5400" b="0" i="0">
                <a:solidFill>
                  <a:schemeClr val="bg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Kiitos osallistumisesta!</a:t>
            </a:r>
            <a:endParaRPr/>
          </a:p>
        </p:txBody>
      </p:sp>
      <p:sp>
        <p:nvSpPr>
          <p:cNvPr id="10" name="Google Shape;116;p9">
            <a:extLst>
              <a:ext uri="{FF2B5EF4-FFF2-40B4-BE49-F238E27FC236}">
                <a16:creationId xmlns:a16="http://schemas.microsoft.com/office/drawing/2014/main" id="{BDF98CD4-15EB-8385-96E5-713AEB31E265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955106" y="3786283"/>
            <a:ext cx="5738302" cy="117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tabLst/>
              <a:defRPr sz="2400" b="1" i="0">
                <a:solidFill>
                  <a:schemeClr val="tx1"/>
                </a:solidFill>
                <a:latin typeface="+mj-lt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r>
              <a:rPr lang="fi-FI"/>
              <a:t>Seuraava webinaari aiheesta XXXX</a:t>
            </a:r>
          </a:p>
          <a:p>
            <a:r>
              <a:rPr lang="fi-FI"/>
              <a:t>järjestetään XX.XX.2025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138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F1AAE2-A1FA-9C6B-70A4-D1B412C36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836613"/>
            <a:ext cx="9939009" cy="1223962"/>
          </a:xfrm>
        </p:spPr>
        <p:txBody>
          <a:bodyPr/>
          <a:lstStyle>
            <a:lvl1pPr>
              <a:defRPr b="1" i="1">
                <a:latin typeface="ALFON-HEAVYITALIC" panose="02000500070000020004" pitchFamily="2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BCE4E5-A9CC-4355-64E6-A68DFC182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136467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1DC0EC4-04F2-49D0-B561-AE78371E8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2045" y="379840"/>
            <a:ext cx="3888408" cy="202510"/>
          </a:xfrm>
        </p:spPr>
        <p:txBody>
          <a:bodyPr/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8C31A-660B-499D-9821-964D172D4C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097695-6295-49F5-9F3E-8553CEB4A5C6}" type="datetime1">
              <a:rPr lang="fi-FI" smtClean="0"/>
              <a:t>11.8.2025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0D0CC-EEA2-4FCF-8B14-7C6C8A9265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981FD-C58B-41E8-BED1-72917E90D9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41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image" Target="../media/image1.png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(c)" hidden="1"/>
          <p:cNvSpPr txBox="1"/>
          <p:nvPr userDrawn="1"/>
        </p:nvSpPr>
        <p:spPr>
          <a:xfrm>
            <a:off x="12023386" y="6891795"/>
            <a:ext cx="16190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elo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8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503ADC1-B076-B335-9B17-F8E71DF6AE97}"/>
              </a:ext>
            </a:extLst>
          </p:cNvPr>
          <p:cNvPicPr>
            <a:picLocks noChangeAspect="1"/>
          </p:cNvPicPr>
          <p:nvPr userDrawn="1"/>
        </p:nvPicPr>
        <p:blipFill>
          <a:blip r:embed="rId85">
            <a:extLs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11497265" y="6332438"/>
            <a:ext cx="449291" cy="336968"/>
          </a:xfrm>
          <a:prstGeom prst="rect">
            <a:avLst/>
          </a:prstGeom>
        </p:spPr>
      </p:pic>
      <p:sp>
        <p:nvSpPr>
          <p:cNvPr id="7" name="Title Placeholder 5">
            <a:extLst>
              <a:ext uri="{FF2B5EF4-FFF2-40B4-BE49-F238E27FC236}">
                <a16:creationId xmlns:a16="http://schemas.microsoft.com/office/drawing/2014/main" id="{36F636E3-AD76-7C87-04A5-170910651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88377"/>
            <a:ext cx="11233150" cy="8679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perustyyliä</a:t>
            </a:r>
            <a:r>
              <a:rPr lang="en-GB"/>
              <a:t> </a:t>
            </a:r>
            <a:r>
              <a:rPr lang="en-GB" err="1"/>
              <a:t>napsauttamalla</a:t>
            </a:r>
            <a:endParaRPr lang="en-FI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40DBA24-D1F5-7421-3ADF-38A5AF084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231156"/>
            <a:ext cx="11233150" cy="4934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A09DD7-241C-9E69-AC5D-8D29A0D7F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81549" y="6460435"/>
            <a:ext cx="2628902" cy="2089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0E8A896E-79CD-4034-8D6E-14894C0E4C58}" type="datetime1">
              <a:rPr lang="fi-FI" smtClean="0"/>
              <a:t>11.8.2025</a:t>
            </a:fld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8841CC4-2ABC-8AB1-F774-FB5FDAA81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60434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F784A0-50C3-787C-0825-AEF1A2779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60435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317876D-BC62-7C93-BC6C-B5776A02783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79425" y="3710"/>
            <a:ext cx="804672" cy="123111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l"/>
            <a:r>
              <a:rPr lang="fi-FI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Luottamuksellinen</a:t>
            </a:r>
          </a:p>
        </p:txBody>
      </p:sp>
    </p:spTree>
    <p:extLst>
      <p:ext uri="{BB962C8B-B14F-4D97-AF65-F5344CB8AC3E}">
        <p14:creationId xmlns:p14="http://schemas.microsoft.com/office/powerpoint/2010/main" val="11536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3" r:id="rId2"/>
    <p:sldLayoutId id="2147483785" r:id="rId3"/>
    <p:sldLayoutId id="2147483974" r:id="rId4"/>
    <p:sldLayoutId id="2147484125" r:id="rId5"/>
    <p:sldLayoutId id="2147484126" r:id="rId6"/>
    <p:sldLayoutId id="2147483887" r:id="rId7"/>
    <p:sldLayoutId id="2147483975" r:id="rId8"/>
    <p:sldLayoutId id="2147484003" r:id="rId9"/>
    <p:sldLayoutId id="2147484038" r:id="rId10"/>
    <p:sldLayoutId id="2147484127" r:id="rId11"/>
    <p:sldLayoutId id="2147483985" r:id="rId12"/>
    <p:sldLayoutId id="2147483976" r:id="rId13"/>
    <p:sldLayoutId id="2147483994" r:id="rId14"/>
    <p:sldLayoutId id="2147484113" r:id="rId15"/>
    <p:sldLayoutId id="2147484114" r:id="rId16"/>
    <p:sldLayoutId id="2147483890" r:id="rId17"/>
    <p:sldLayoutId id="2147483907" r:id="rId18"/>
    <p:sldLayoutId id="2147483906" r:id="rId19"/>
    <p:sldLayoutId id="2147483908" r:id="rId20"/>
    <p:sldLayoutId id="2147484041" r:id="rId21"/>
    <p:sldLayoutId id="2147483995" r:id="rId22"/>
    <p:sldLayoutId id="2147483996" r:id="rId23"/>
    <p:sldLayoutId id="2147483997" r:id="rId24"/>
    <p:sldLayoutId id="2147483998" r:id="rId25"/>
    <p:sldLayoutId id="2147484042" r:id="rId26"/>
    <p:sldLayoutId id="2147483650" r:id="rId27"/>
    <p:sldLayoutId id="2147484116" r:id="rId28"/>
    <p:sldLayoutId id="2147484006" r:id="rId29"/>
    <p:sldLayoutId id="2147484007" r:id="rId30"/>
    <p:sldLayoutId id="2147484117" r:id="rId31"/>
    <p:sldLayoutId id="2147484008" r:id="rId32"/>
    <p:sldLayoutId id="2147484118" r:id="rId33"/>
    <p:sldLayoutId id="2147484145" r:id="rId34"/>
    <p:sldLayoutId id="2147484010" r:id="rId35"/>
    <p:sldLayoutId id="2147484009" r:id="rId36"/>
    <p:sldLayoutId id="2147483878" r:id="rId37"/>
    <p:sldLayoutId id="2147484119" r:id="rId38"/>
    <p:sldLayoutId id="2147484011" r:id="rId39"/>
    <p:sldLayoutId id="2147484120" r:id="rId40"/>
    <p:sldLayoutId id="2147484012" r:id="rId41"/>
    <p:sldLayoutId id="2147484013" r:id="rId42"/>
    <p:sldLayoutId id="2147484014" r:id="rId43"/>
    <p:sldLayoutId id="2147484015" r:id="rId44"/>
    <p:sldLayoutId id="2147484016" r:id="rId45"/>
    <p:sldLayoutId id="2147484108" r:id="rId46"/>
    <p:sldLayoutId id="2147484122" r:id="rId47"/>
    <p:sldLayoutId id="2147484110" r:id="rId48"/>
    <p:sldLayoutId id="2147484111" r:id="rId49"/>
    <p:sldLayoutId id="2147484112" r:id="rId50"/>
    <p:sldLayoutId id="2147484017" r:id="rId51"/>
    <p:sldLayoutId id="2147484018" r:id="rId52"/>
    <p:sldLayoutId id="2147484019" r:id="rId53"/>
    <p:sldLayoutId id="2147484020" r:id="rId54"/>
    <p:sldLayoutId id="2147484021" r:id="rId55"/>
    <p:sldLayoutId id="2147484023" r:id="rId56"/>
    <p:sldLayoutId id="2147484022" r:id="rId57"/>
    <p:sldLayoutId id="2147484024" r:id="rId58"/>
    <p:sldLayoutId id="2147484026" r:id="rId59"/>
    <p:sldLayoutId id="2147484043" r:id="rId60"/>
    <p:sldLayoutId id="2147484027" r:id="rId61"/>
    <p:sldLayoutId id="2147484028" r:id="rId62"/>
    <p:sldLayoutId id="2147484107" r:id="rId63"/>
    <p:sldLayoutId id="2147484109" r:id="rId64"/>
    <p:sldLayoutId id="2147484029" r:id="rId65"/>
    <p:sldLayoutId id="2147484123" r:id="rId66"/>
    <p:sldLayoutId id="2147484124" r:id="rId67"/>
    <p:sldLayoutId id="2147484115" r:id="rId68"/>
    <p:sldLayoutId id="2147484030" r:id="rId69"/>
    <p:sldLayoutId id="2147484031" r:id="rId70"/>
    <p:sldLayoutId id="2147484032" r:id="rId71"/>
    <p:sldLayoutId id="2147484033" r:id="rId72"/>
    <p:sldLayoutId id="2147484034" r:id="rId73"/>
    <p:sldLayoutId id="2147484005" r:id="rId74"/>
    <p:sldLayoutId id="2147484039" r:id="rId75"/>
    <p:sldLayoutId id="2147484097" r:id="rId76"/>
    <p:sldLayoutId id="2147484098" r:id="rId77"/>
    <p:sldLayoutId id="2147484099" r:id="rId78"/>
    <p:sldLayoutId id="2147484100" r:id="rId79"/>
    <p:sldLayoutId id="2147484104" r:id="rId80"/>
    <p:sldLayoutId id="2147484105" r:id="rId81"/>
    <p:sldLayoutId id="2147484106" r:id="rId8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  <p:txStyles>
    <p:titleStyle>
      <a:lvl1pPr marL="0" algn="l" defTabSz="1219170" rtl="0" eaLnBrk="1" latinLnBrk="0" hangingPunct="1">
        <a:lnSpc>
          <a:spcPct val="90000"/>
        </a:lnSpc>
        <a:spcBef>
          <a:spcPct val="0"/>
        </a:spcBef>
        <a:buNone/>
        <a:defRPr lang="en-FI" sz="2800" b="0" i="0" kern="1200" spc="-5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2250" indent="-222250" algn="l" defTabSz="121917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tabLst/>
        <a:defRPr sz="1800" b="0" i="0" kern="1200" spc="0" baseline="0">
          <a:solidFill>
            <a:srgbClr val="000000"/>
          </a:solidFill>
          <a:latin typeface="+mn-lt"/>
          <a:ea typeface="+mn-ea"/>
          <a:cs typeface="+mn-cs"/>
        </a:defRPr>
      </a:lvl1pPr>
      <a:lvl2pPr marL="446400" indent="-176400" algn="l" defTabSz="121917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Courier New" panose="02070309020205020404" pitchFamily="49" charset="0"/>
        <a:buChar char="o"/>
        <a:tabLst/>
        <a:defRPr sz="1600" kern="1200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712800" indent="-177800" algn="l" defTabSz="121917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itchFamily="2" charset="2"/>
        <a:buChar char="§"/>
        <a:tabLst/>
        <a:defRPr sz="1400" b="0" i="0" kern="1200" spc="0" baseline="0">
          <a:solidFill>
            <a:srgbClr val="000000"/>
          </a:solidFill>
          <a:latin typeface="+mn-lt"/>
          <a:ea typeface="+mn-ea"/>
          <a:cs typeface="+mn-cs"/>
        </a:defRPr>
      </a:lvl3pPr>
      <a:lvl4pPr marL="939600" indent="-136800" algn="l" defTabSz="121917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ork Sans" pitchFamily="2" charset="0"/>
        <a:buChar char="‒"/>
        <a:tabLst/>
        <a:defRPr sz="1200" b="0" i="0" kern="1200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1206000" indent="-134938" algn="l" defTabSz="121917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tabLst/>
        <a:defRPr sz="1050" b="0" i="0" kern="1200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1204913" indent="-131763" algn="l" defTabSz="1219170" rtl="0" eaLnBrk="1" latinLnBrk="0" hangingPunct="1">
        <a:lnSpc>
          <a:spcPct val="80000"/>
        </a:lnSpc>
        <a:spcBef>
          <a:spcPts val="1000"/>
        </a:spcBef>
        <a:spcAft>
          <a:spcPts val="0"/>
        </a:spcAft>
        <a:buFont typeface="Arial" pitchFamily="34" charset="0"/>
        <a:buChar char="•"/>
        <a:tabLst/>
        <a:defRPr sz="1200" b="0" i="0" kern="1200" spc="0">
          <a:solidFill>
            <a:srgbClr val="000000"/>
          </a:solidFill>
          <a:latin typeface="+mn-lt"/>
          <a:ea typeface="+mn-ea"/>
          <a:cs typeface="+mn-cs"/>
        </a:defRPr>
      </a:lvl6pPr>
      <a:lvl7pPr marL="1470025" indent="-127000" algn="l" defTabSz="1219170" rtl="0" eaLnBrk="1" latinLnBrk="0" hangingPunct="1">
        <a:lnSpc>
          <a:spcPct val="80000"/>
        </a:lnSpc>
        <a:spcBef>
          <a:spcPts val="1000"/>
        </a:spcBef>
        <a:spcAft>
          <a:spcPts val="0"/>
        </a:spcAft>
        <a:buFont typeface="Arial" pitchFamily="34" charset="0"/>
        <a:buChar char="•"/>
        <a:tabLst/>
        <a:defRPr sz="1000" b="0" i="0" kern="1200" spc="0">
          <a:solidFill>
            <a:srgbClr val="000000"/>
          </a:solidFill>
          <a:latin typeface="+mn-lt"/>
          <a:ea typeface="+mn-ea"/>
          <a:cs typeface="+mn-cs"/>
        </a:defRPr>
      </a:lvl7pPr>
      <a:lvl8pPr marL="1884363" indent="-269875" algn="l" defTabSz="121917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itchFamily="34" charset="0"/>
        <a:buChar char="•"/>
        <a:defRPr sz="1200" kern="1200" spc="0">
          <a:solidFill>
            <a:srgbClr val="000000"/>
          </a:solidFill>
          <a:latin typeface="+mn-lt"/>
          <a:ea typeface="+mn-ea"/>
          <a:cs typeface="+mn-cs"/>
        </a:defRPr>
      </a:lvl8pPr>
      <a:lvl9pPr marL="2154238" indent="-269875" algn="l" defTabSz="121917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itchFamily="34" charset="0"/>
        <a:buChar char="•"/>
        <a:defRPr sz="1200" kern="1200" spc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orient="horz" pos="267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pos="4668" userDrawn="1">
          <p15:clr>
            <a:srgbClr val="F26B43"/>
          </p15:clr>
        </p15:guide>
        <p15:guide id="8" pos="5700" userDrawn="1">
          <p15:clr>
            <a:srgbClr val="F26B43"/>
          </p15:clr>
        </p15:guide>
        <p15:guide id="9" pos="3012" userDrawn="1">
          <p15:clr>
            <a:srgbClr val="F26B43"/>
          </p15:clr>
        </p15:guide>
        <p15:guide id="10" pos="1980" userDrawn="1">
          <p15:clr>
            <a:srgbClr val="F26B43"/>
          </p15:clr>
        </p15:guide>
        <p15:guide id="11" orient="horz" pos="3306" userDrawn="1">
          <p15:clr>
            <a:srgbClr val="F26B43"/>
          </p15:clr>
        </p15:guide>
        <p15:guide id="12" orient="horz" pos="845" userDrawn="1">
          <p15:clr>
            <a:srgbClr val="F26B43"/>
          </p15:clr>
        </p15:guide>
        <p15:guide id="13" orient="horz" pos="1638" userDrawn="1">
          <p15:clr>
            <a:srgbClr val="F26B43"/>
          </p15:clr>
        </p15:guide>
        <p15:guide id="14" orient="horz" pos="12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(c)" hidden="1"/>
          <p:cNvSpPr txBox="1"/>
          <p:nvPr userDrawn="1"/>
        </p:nvSpPr>
        <p:spPr>
          <a:xfrm>
            <a:off x="12023386" y="6891795"/>
            <a:ext cx="16190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elo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503ADC1-B076-B335-9B17-F8E71DF6AE9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97265" y="6305006"/>
            <a:ext cx="449291" cy="336968"/>
          </a:xfrm>
          <a:prstGeom prst="rect">
            <a:avLst/>
          </a:prstGeom>
        </p:spPr>
      </p:pic>
      <p:sp>
        <p:nvSpPr>
          <p:cNvPr id="7" name="Title Placeholder 5">
            <a:extLst>
              <a:ext uri="{FF2B5EF4-FFF2-40B4-BE49-F238E27FC236}">
                <a16:creationId xmlns:a16="http://schemas.microsoft.com/office/drawing/2014/main" id="{36F636E3-AD76-7C87-04A5-170910651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88377"/>
            <a:ext cx="11233150" cy="8679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perustyyliä</a:t>
            </a:r>
            <a:r>
              <a:rPr lang="en-GB"/>
              <a:t> </a:t>
            </a:r>
            <a:r>
              <a:rPr lang="en-GB" err="1"/>
              <a:t>napsauttamalla</a:t>
            </a:r>
            <a:endParaRPr lang="en-FI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40DBA24-D1F5-7421-3ADF-38A5AF084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231156"/>
            <a:ext cx="11233150" cy="4934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A09DD7-241C-9E69-AC5D-8D29A0D7F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81549" y="6433003"/>
            <a:ext cx="2628902" cy="2089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12.12.2024</a:t>
            </a:r>
            <a:endParaRPr lang="en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8841CC4-2ABC-8AB1-F774-FB5FDAA81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672" y="6433002"/>
            <a:ext cx="3635265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F784A0-50C3-787C-0825-AEF1A2779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33003"/>
            <a:ext cx="325247" cy="208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06A07B84-8038-AA40-840A-2EE5C0639D23}" type="slidenum">
              <a:rPr lang="en-FI"/>
              <a:pPr/>
              <a:t>‹#›</a:t>
            </a:fld>
            <a:endParaRPr lang="en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115E155-D82A-8546-9816-7866A1C3E18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26622" y="6736080"/>
            <a:ext cx="7905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i-FI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Luottamuksellinen</a:t>
            </a:r>
          </a:p>
        </p:txBody>
      </p:sp>
    </p:spTree>
    <p:extLst>
      <p:ext uri="{BB962C8B-B14F-4D97-AF65-F5344CB8AC3E}">
        <p14:creationId xmlns:p14="http://schemas.microsoft.com/office/powerpoint/2010/main" val="219551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40" r:id="rId5"/>
    <p:sldLayoutId id="2147484141" r:id="rId6"/>
    <p:sldLayoutId id="2147484142" r:id="rId7"/>
    <p:sldLayoutId id="2147484136" r:id="rId8"/>
    <p:sldLayoutId id="2147484144" r:id="rId9"/>
    <p:sldLayoutId id="2147484137" r:id="rId10"/>
    <p:sldLayoutId id="2147484139" r:id="rId11"/>
    <p:sldLayoutId id="2147484147" r:id="rId12"/>
    <p:sldLayoutId id="2147484148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marL="0" algn="l" defTabSz="1219170" rtl="0" eaLnBrk="1" latinLnBrk="0" hangingPunct="1">
        <a:lnSpc>
          <a:spcPct val="90000"/>
        </a:lnSpc>
        <a:spcBef>
          <a:spcPct val="0"/>
        </a:spcBef>
        <a:buNone/>
        <a:defRPr lang="en-FI" sz="2800" b="0" i="0" kern="1200" spc="-5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2250" indent="-222250" algn="l" defTabSz="121917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tabLst/>
        <a:defRPr sz="1800" b="0" i="0" kern="1200" spc="0" baseline="0">
          <a:solidFill>
            <a:srgbClr val="000000"/>
          </a:solidFill>
          <a:latin typeface="+mn-lt"/>
          <a:ea typeface="+mn-ea"/>
          <a:cs typeface="+mn-cs"/>
        </a:defRPr>
      </a:lvl1pPr>
      <a:lvl2pPr marL="446400" indent="-176400" algn="l" defTabSz="121917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Courier New" panose="02070309020205020404" pitchFamily="49" charset="0"/>
        <a:buChar char="o"/>
        <a:tabLst/>
        <a:defRPr sz="1600" kern="1200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712800" indent="-177800" algn="l" defTabSz="121917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itchFamily="2" charset="2"/>
        <a:buChar char="§"/>
        <a:tabLst/>
        <a:defRPr sz="1400" b="0" i="0" kern="1200" spc="0" baseline="0">
          <a:solidFill>
            <a:srgbClr val="000000"/>
          </a:solidFill>
          <a:latin typeface="+mn-lt"/>
          <a:ea typeface="+mn-ea"/>
          <a:cs typeface="+mn-cs"/>
        </a:defRPr>
      </a:lvl3pPr>
      <a:lvl4pPr marL="939600" indent="-136800" algn="l" defTabSz="121917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ork Sans" pitchFamily="2" charset="0"/>
        <a:buChar char="‒"/>
        <a:tabLst/>
        <a:defRPr sz="1200" b="0" i="0" kern="1200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1206000" indent="-134938" algn="l" defTabSz="121917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tabLst/>
        <a:defRPr sz="1050" b="0" i="0" kern="1200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1204913" indent="-131763" algn="l" defTabSz="1219170" rtl="0" eaLnBrk="1" latinLnBrk="0" hangingPunct="1">
        <a:lnSpc>
          <a:spcPct val="80000"/>
        </a:lnSpc>
        <a:spcBef>
          <a:spcPts val="1000"/>
        </a:spcBef>
        <a:spcAft>
          <a:spcPts val="0"/>
        </a:spcAft>
        <a:buFont typeface="Arial" pitchFamily="34" charset="0"/>
        <a:buChar char="•"/>
        <a:tabLst/>
        <a:defRPr sz="1200" b="0" i="0" kern="1200" spc="0">
          <a:solidFill>
            <a:srgbClr val="000000"/>
          </a:solidFill>
          <a:latin typeface="+mn-lt"/>
          <a:ea typeface="+mn-ea"/>
          <a:cs typeface="+mn-cs"/>
        </a:defRPr>
      </a:lvl6pPr>
      <a:lvl7pPr marL="1470025" indent="-127000" algn="l" defTabSz="1219170" rtl="0" eaLnBrk="1" latinLnBrk="0" hangingPunct="1">
        <a:lnSpc>
          <a:spcPct val="80000"/>
        </a:lnSpc>
        <a:spcBef>
          <a:spcPts val="1000"/>
        </a:spcBef>
        <a:spcAft>
          <a:spcPts val="0"/>
        </a:spcAft>
        <a:buFont typeface="Arial" pitchFamily="34" charset="0"/>
        <a:buChar char="•"/>
        <a:tabLst/>
        <a:defRPr sz="1000" b="0" i="0" kern="1200" spc="0">
          <a:solidFill>
            <a:srgbClr val="000000"/>
          </a:solidFill>
          <a:latin typeface="+mn-lt"/>
          <a:ea typeface="+mn-ea"/>
          <a:cs typeface="+mn-cs"/>
        </a:defRPr>
      </a:lvl7pPr>
      <a:lvl8pPr marL="1884363" indent="-269875" algn="l" defTabSz="121917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itchFamily="34" charset="0"/>
        <a:buChar char="•"/>
        <a:defRPr sz="1200" kern="1200" spc="0">
          <a:solidFill>
            <a:srgbClr val="000000"/>
          </a:solidFill>
          <a:latin typeface="+mn-lt"/>
          <a:ea typeface="+mn-ea"/>
          <a:cs typeface="+mn-cs"/>
        </a:defRPr>
      </a:lvl8pPr>
      <a:lvl9pPr marL="2154238" indent="-269875" algn="l" defTabSz="121917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itchFamily="34" charset="0"/>
        <a:buChar char="•"/>
        <a:defRPr sz="1200" kern="1200" spc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>
          <p15:clr>
            <a:srgbClr val="F26B43"/>
          </p15:clr>
        </p15:guide>
        <p15:guide id="3" orient="horz" pos="300">
          <p15:clr>
            <a:srgbClr val="F26B43"/>
          </p15:clr>
        </p15:guide>
        <p15:guide id="4" pos="7378">
          <p15:clr>
            <a:srgbClr val="F26B43"/>
          </p15:clr>
        </p15:guide>
        <p15:guide id="5" orient="horz" pos="2670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pos="4668">
          <p15:clr>
            <a:srgbClr val="F26B43"/>
          </p15:clr>
        </p15:guide>
        <p15:guide id="8" pos="5700">
          <p15:clr>
            <a:srgbClr val="F26B43"/>
          </p15:clr>
        </p15:guide>
        <p15:guide id="9" pos="3012">
          <p15:clr>
            <a:srgbClr val="F26B43"/>
          </p15:clr>
        </p15:guide>
        <p15:guide id="10" pos="1980">
          <p15:clr>
            <a:srgbClr val="F26B43"/>
          </p15:clr>
        </p15:guide>
        <p15:guide id="11" orient="horz" pos="3306">
          <p15:clr>
            <a:srgbClr val="F26B43"/>
          </p15:clr>
        </p15:guide>
        <p15:guide id="12" orient="horz" pos="845">
          <p15:clr>
            <a:srgbClr val="F26B43"/>
          </p15:clr>
        </p15:guide>
        <p15:guide id="13" orient="horz" pos="1638">
          <p15:clr>
            <a:srgbClr val="F26B43"/>
          </p15:clr>
        </p15:guide>
        <p15:guide id="14" orient="horz" pos="12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B95A23-AB78-D8C0-6489-0B32016D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105" y="884583"/>
            <a:ext cx="5140893" cy="461205"/>
          </a:xfrm>
        </p:spPr>
        <p:txBody>
          <a:bodyPr/>
          <a:lstStyle/>
          <a:p>
            <a:r>
              <a:rPr lang="fi-FI"/>
              <a:t>08/2025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076D7BE-3209-FF96-B4A5-9BAF47E11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106" y="1749287"/>
            <a:ext cx="7000174" cy="1786392"/>
          </a:xfrm>
        </p:spPr>
        <p:txBody>
          <a:bodyPr/>
          <a:lstStyle/>
          <a:p>
            <a:r>
              <a:rPr lang="en-GB" err="1"/>
              <a:t>Kysely</a:t>
            </a:r>
            <a:r>
              <a:rPr lang="en-GB"/>
              <a:t> </a:t>
            </a:r>
            <a:r>
              <a:rPr lang="en-GB" err="1"/>
              <a:t>työystävistä</a:t>
            </a:r>
            <a:br>
              <a:rPr lang="en-GB"/>
            </a:br>
            <a:r>
              <a:rPr lang="en-GB" err="1"/>
              <a:t>työeläkeyhtiö</a:t>
            </a:r>
            <a:r>
              <a:rPr lang="en-GB"/>
              <a:t> Elo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DB61C9-CDEE-4620-2528-89C7B8F30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err="1"/>
              <a:t>Tulosraportti</a:t>
            </a:r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6183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4FDF9-28AD-ECFA-5D20-83DCFF54F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AA802C9C-BBB3-E89F-81AC-61F85FD5B218}"/>
              </a:ext>
            </a:extLst>
          </p:cNvPr>
          <p:cNvSpPr txBox="1">
            <a:spLocks/>
          </p:cNvSpPr>
          <p:nvPr/>
        </p:nvSpPr>
        <p:spPr>
          <a:xfrm>
            <a:off x="8736376" y="0"/>
            <a:ext cx="3453911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131763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525" indent="-111125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4788" indent="-1031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350" indent="-825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9E5AEA-1C13-B060-B1F2-6A3A51922B01}"/>
              </a:ext>
            </a:extLst>
          </p:cNvPr>
          <p:cNvSpPr txBox="1"/>
          <p:nvPr/>
        </p:nvSpPr>
        <p:spPr>
          <a:xfrm>
            <a:off x="392044" y="172163"/>
            <a:ext cx="7692702" cy="11726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Työystävien puute korostuu heissä, ketkä työskentelevät suurimmaksi osaksi tai täysin etänä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61C7BF-62C4-3832-8A55-DE747E1ABC92}"/>
              </a:ext>
            </a:extLst>
          </p:cNvPr>
          <p:cNvSpPr txBox="1"/>
          <p:nvPr/>
        </p:nvSpPr>
        <p:spPr>
          <a:xfrm>
            <a:off x="392043" y="1340400"/>
            <a:ext cx="10225649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”Onko sinulla nykyisellä työpaikallasi henkilöitä, joita pidät työystävinä?”</a:t>
            </a:r>
          </a:p>
        </p:txBody>
      </p:sp>
      <p:graphicFrame>
        <p:nvGraphicFramePr>
          <p:cNvPr id="51" name="Content Placeholder 11">
            <a:extLst>
              <a:ext uri="{FF2B5EF4-FFF2-40B4-BE49-F238E27FC236}">
                <a16:creationId xmlns:a16="http://schemas.microsoft.com/office/drawing/2014/main" id="{D091E319-9DCD-8732-B6C9-B5F9EB304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473540"/>
              </p:ext>
            </p:extLst>
          </p:nvPr>
        </p:nvGraphicFramePr>
        <p:xfrm>
          <a:off x="72572" y="1667224"/>
          <a:ext cx="8290377" cy="506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3CCEA422-21C8-4A0D-4606-FA4BCD5FC0C0}"/>
              </a:ext>
            </a:extLst>
          </p:cNvPr>
          <p:cNvSpPr txBox="1"/>
          <p:nvPr/>
        </p:nvSpPr>
        <p:spPr>
          <a:xfrm>
            <a:off x="1096935" y="2076728"/>
            <a:ext cx="795343" cy="19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Sukupuoli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4617A7C-BF3B-9D50-98B3-04B75888FD68}"/>
              </a:ext>
            </a:extLst>
          </p:cNvPr>
          <p:cNvCxnSpPr>
            <a:cxnSpLocks/>
          </p:cNvCxnSpPr>
          <p:nvPr/>
        </p:nvCxnSpPr>
        <p:spPr>
          <a:xfrm>
            <a:off x="1064396" y="2303482"/>
            <a:ext cx="0" cy="239899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3EC63FC-A486-F1EF-0C3C-98291AB77554}"/>
              </a:ext>
            </a:extLst>
          </p:cNvPr>
          <p:cNvCxnSpPr>
            <a:cxnSpLocks/>
          </p:cNvCxnSpPr>
          <p:nvPr/>
        </p:nvCxnSpPr>
        <p:spPr>
          <a:xfrm>
            <a:off x="2104794" y="2303482"/>
            <a:ext cx="0" cy="239899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F5F1036-D8A2-F389-9620-0F921D3230C1}"/>
              </a:ext>
            </a:extLst>
          </p:cNvPr>
          <p:cNvCxnSpPr>
            <a:cxnSpLocks/>
          </p:cNvCxnSpPr>
          <p:nvPr/>
        </p:nvCxnSpPr>
        <p:spPr>
          <a:xfrm>
            <a:off x="4184700" y="2303482"/>
            <a:ext cx="0" cy="239899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728FA8C-3795-64AB-A2E1-5DF6B2E1B75F}"/>
              </a:ext>
            </a:extLst>
          </p:cNvPr>
          <p:cNvSpPr txBox="1"/>
          <p:nvPr/>
        </p:nvSpPr>
        <p:spPr>
          <a:xfrm>
            <a:off x="2545165" y="2076728"/>
            <a:ext cx="795343" cy="19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Ikäryhmä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73030F-B5FE-1C06-D272-934DF9331441}"/>
              </a:ext>
            </a:extLst>
          </p:cNvPr>
          <p:cNvSpPr txBox="1"/>
          <p:nvPr/>
        </p:nvSpPr>
        <p:spPr>
          <a:xfrm>
            <a:off x="4345474" y="2054400"/>
            <a:ext cx="1540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Ammatillinen profiili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F6E6E-4F2D-0CC5-CD38-1E9ABACFA93B}"/>
              </a:ext>
            </a:extLst>
          </p:cNvPr>
          <p:cNvSpPr txBox="1"/>
          <p:nvPr/>
        </p:nvSpPr>
        <p:spPr>
          <a:xfrm>
            <a:off x="8793391" y="1930910"/>
            <a:ext cx="30781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Pientä korostumaa työystävien puutteessa on nähtävissä myös suorittavamman tason ammatillisen profiilin omaavissa (alempi toimihlö, työntekijä) vs. j tai ylempänä toimihenkilönä toimivissa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432E2E-C49B-6852-CED7-9D62C9144C43}"/>
              </a:ext>
            </a:extLst>
          </p:cNvPr>
          <p:cNvCxnSpPr>
            <a:cxnSpLocks/>
          </p:cNvCxnSpPr>
          <p:nvPr/>
        </p:nvCxnSpPr>
        <p:spPr>
          <a:xfrm>
            <a:off x="6256492" y="2303482"/>
            <a:ext cx="0" cy="2398994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24262DA-D260-820B-043F-B0B469133BDC}"/>
              </a:ext>
            </a:extLst>
          </p:cNvPr>
          <p:cNvSpPr txBox="1"/>
          <p:nvPr/>
        </p:nvSpPr>
        <p:spPr>
          <a:xfrm>
            <a:off x="6543771" y="2054400"/>
            <a:ext cx="1540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Työskentelypaikka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2CDBC8-D7BC-26D3-1442-823DE1D7A36C}"/>
              </a:ext>
            </a:extLst>
          </p:cNvPr>
          <p:cNvCxnSpPr>
            <a:cxnSpLocks/>
          </p:cNvCxnSpPr>
          <p:nvPr/>
        </p:nvCxnSpPr>
        <p:spPr>
          <a:xfrm flipH="1">
            <a:off x="7424694" y="4826000"/>
            <a:ext cx="871147" cy="8484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8B55215-3FA1-078A-34E1-5C5677162E64}"/>
              </a:ext>
            </a:extLst>
          </p:cNvPr>
          <p:cNvSpPr txBox="1"/>
          <p:nvPr/>
        </p:nvSpPr>
        <p:spPr>
          <a:xfrm>
            <a:off x="8947553" y="6374821"/>
            <a:ext cx="2924028" cy="5078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Kyselyn kohderyhmä: 25-65-vuotiaat työelämässä olevat suomalaiset</a:t>
            </a:r>
            <a:r>
              <a:rPr lang="fi-FI" sz="1000" i="1" dirty="0">
                <a:latin typeface="Arial" panose="020B0604020202020204"/>
              </a:rPr>
              <a:t>, jotka työskentelevät vähint. 2 hlön yrityksissä / organisaatioissa</a:t>
            </a:r>
            <a:r>
              <a:rPr kumimoji="0" lang="fi-FI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n=1442</a:t>
            </a:r>
          </a:p>
        </p:txBody>
      </p:sp>
    </p:spTree>
    <p:extLst>
      <p:ext uri="{BB962C8B-B14F-4D97-AF65-F5344CB8AC3E}">
        <p14:creationId xmlns:p14="http://schemas.microsoft.com/office/powerpoint/2010/main" val="390616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92E9953-E2A2-0C95-5F01-D0C51B8133A6}"/>
              </a:ext>
            </a:extLst>
          </p:cNvPr>
          <p:cNvSpPr txBox="1">
            <a:spLocks/>
          </p:cNvSpPr>
          <p:nvPr/>
        </p:nvSpPr>
        <p:spPr>
          <a:xfrm>
            <a:off x="8736376" y="0"/>
            <a:ext cx="3453911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131763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525" indent="-111125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4788" indent="-1031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350" indent="-825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3B48ADF5-AE68-9D02-A068-62C2104A56E9}"/>
              </a:ext>
            </a:extLst>
          </p:cNvPr>
          <p:cNvSpPr txBox="1">
            <a:spLocks/>
          </p:cNvSpPr>
          <p:nvPr/>
        </p:nvSpPr>
        <p:spPr>
          <a:xfrm>
            <a:off x="428625" y="319088"/>
            <a:ext cx="8467726" cy="841692"/>
          </a:xfrm>
          <a:prstGeom prst="rect">
            <a:avLst/>
          </a:prstGeom>
        </p:spPr>
        <p:txBody>
          <a:bodyPr vert="horz" lIns="9000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ALFON-HEAVYITALIC" panose="02000500070000020004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2900" i="0" noProof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Näytteen koostumus, total n=1500</a:t>
            </a:r>
          </a:p>
          <a:p>
            <a:r>
              <a:rPr lang="fi-FI" sz="1600" b="0" noProof="0">
                <a:latin typeface="+mn-lt"/>
              </a:rPr>
              <a:t>25-65-vuotiaat työelämässä olevat suomalaiset, painottamattomat n-luvut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5786A45-C817-DB21-2049-9664957E7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852763"/>
              </p:ext>
            </p:extLst>
          </p:nvPr>
        </p:nvGraphicFramePr>
        <p:xfrm>
          <a:off x="161790" y="1581526"/>
          <a:ext cx="2096181" cy="192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66CA5EE-9D7C-C88C-9763-86D16E8BF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364112"/>
              </p:ext>
            </p:extLst>
          </p:nvPr>
        </p:nvGraphicFramePr>
        <p:xfrm>
          <a:off x="2937143" y="1570171"/>
          <a:ext cx="2276474" cy="192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A88C212-DD48-CEBF-D4A6-75DB209EEF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760039"/>
              </p:ext>
            </p:extLst>
          </p:nvPr>
        </p:nvGraphicFramePr>
        <p:xfrm>
          <a:off x="5898011" y="1581526"/>
          <a:ext cx="2276474" cy="192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5D9DC34-30D7-D99C-D135-D37EF18DC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903360"/>
              </p:ext>
            </p:extLst>
          </p:nvPr>
        </p:nvGraphicFramePr>
        <p:xfrm>
          <a:off x="28441" y="3955634"/>
          <a:ext cx="4090702" cy="272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FE108A-3948-F310-0370-804493F6D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442412"/>
              </p:ext>
            </p:extLst>
          </p:nvPr>
        </p:nvGraphicFramePr>
        <p:xfrm>
          <a:off x="3225902" y="3955634"/>
          <a:ext cx="2098674" cy="272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5426B573-133E-31A7-D376-8E470AF18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202686"/>
              </p:ext>
            </p:extLst>
          </p:nvPr>
        </p:nvGraphicFramePr>
        <p:xfrm>
          <a:off x="6067069" y="3955634"/>
          <a:ext cx="2144314" cy="272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C422038-4EAC-45BD-AE26-CB910B285902}"/>
              </a:ext>
            </a:extLst>
          </p:cNvPr>
          <p:cNvCxnSpPr>
            <a:cxnSpLocks/>
          </p:cNvCxnSpPr>
          <p:nvPr/>
        </p:nvCxnSpPr>
        <p:spPr>
          <a:xfrm>
            <a:off x="5849744" y="1281574"/>
            <a:ext cx="0" cy="5472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CE26B7-1C85-747E-6EE2-3DAD21414D20}"/>
              </a:ext>
            </a:extLst>
          </p:cNvPr>
          <p:cNvCxnSpPr>
            <a:cxnSpLocks/>
          </p:cNvCxnSpPr>
          <p:nvPr/>
        </p:nvCxnSpPr>
        <p:spPr>
          <a:xfrm>
            <a:off x="2916445" y="1281574"/>
            <a:ext cx="0" cy="5472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502B43-6FE9-D5D6-5C46-367EA7A5C975}"/>
              </a:ext>
            </a:extLst>
          </p:cNvPr>
          <p:cNvSpPr txBox="1"/>
          <p:nvPr/>
        </p:nvSpPr>
        <p:spPr>
          <a:xfrm>
            <a:off x="9132388" y="1486384"/>
            <a:ext cx="2946400" cy="54248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fi-FI" sz="1400" noProof="0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Tutkimuksen data kerättiin </a:t>
            </a:r>
            <a:r>
              <a:rPr lang="fi-FI" sz="1400" noProof="0" dirty="0" err="1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Bilendi</a:t>
            </a:r>
            <a:r>
              <a:rPr lang="fi-FI" sz="1400" noProof="0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 Oy:n kuluttajapaneelissa </a:t>
            </a:r>
            <a:r>
              <a:rPr lang="fi-FI" sz="1400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16.–</a:t>
            </a:r>
            <a:r>
              <a:rPr lang="fi-FI" sz="1400" noProof="0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23.5.2025. Kyselyn toteutti työeläkeyhtiö Elolle viestintätoimisto </a:t>
            </a:r>
            <a:r>
              <a:rPr lang="fi-FI" sz="1400" noProof="0" dirty="0" err="1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Miltton</a:t>
            </a:r>
            <a:r>
              <a:rPr lang="fi-FI" sz="1400" noProof="0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endParaRPr lang="fi-FI" sz="1400" noProof="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fi-FI" sz="1400" noProof="0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Kysely kohdistettiin </a:t>
            </a:r>
            <a:r>
              <a:rPr lang="fi-FI" sz="1400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25–65-vuotiaille</a:t>
            </a:r>
            <a:r>
              <a:rPr lang="fi-FI" sz="1400" noProof="0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 työelämässä oleville suomalaisille.</a:t>
            </a: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endParaRPr lang="fi-FI" sz="1400" noProof="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fi-FI" sz="1400" noProof="0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Otanta suoritettiin kansallisesti edustavana ko. kohderyhmässä iän, sukupuolen ja suuralueen (etelä, länsi, itä, pohjoinen) mukaan (</a:t>
            </a:r>
            <a:r>
              <a:rPr lang="fi-FI" sz="1400" noProof="0" dirty="0" err="1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total</a:t>
            </a:r>
            <a:r>
              <a:rPr lang="fi-FI" sz="1400" noProof="0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 n=1500).</a:t>
            </a: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endParaRPr lang="fi-FI" sz="1400" noProof="0" dirty="0">
              <a:solidFill>
                <a:schemeClr val="tx1">
                  <a:lumMod val="90000"/>
                  <a:lumOff val="10000"/>
                </a:schemeClr>
              </a:solidFill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fi-FI" sz="1100" i="1" noProof="0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Otanta perustuu ns. soft-</a:t>
            </a:r>
            <a:r>
              <a:rPr lang="fi-FI" sz="1100" i="1" noProof="0" dirty="0" err="1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quota</a:t>
            </a:r>
            <a:r>
              <a:rPr lang="fi-FI" sz="1100" i="1" noProof="0" dirty="0">
                <a:solidFill>
                  <a:schemeClr val="tx1">
                    <a:lumMod val="90000"/>
                    <a:lumOff val="10000"/>
                  </a:schemeClr>
                </a:solidFill>
                <a:cs typeface="Arial"/>
              </a:rPr>
              <a:t>-kiintiöintiin, jolloin dataa painotetaan sen varmistamiseksi, että otos on kansallisesti edustava em. kriteerien mukaan.</a:t>
            </a:r>
            <a:endParaRPr lang="fi-FI" sz="1400" noProof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079154-1009-35B4-4D4E-50285C86ED23}"/>
              </a:ext>
            </a:extLst>
          </p:cNvPr>
          <p:cNvSpPr txBox="1"/>
          <p:nvPr/>
        </p:nvSpPr>
        <p:spPr>
          <a:xfrm>
            <a:off x="7115" y="3653017"/>
            <a:ext cx="8724940" cy="276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fi-FI" sz="1200" i="1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19220-7D4B-A64D-B018-338E883E4EEF}"/>
              </a:ext>
            </a:extLst>
          </p:cNvPr>
          <p:cNvSpPr txBox="1"/>
          <p:nvPr/>
        </p:nvSpPr>
        <p:spPr>
          <a:xfrm>
            <a:off x="11430" y="1281574"/>
            <a:ext cx="8724940" cy="276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fi-FI" sz="1200" i="1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3202D4-4773-43B8-5B75-57AB00FA8363}"/>
              </a:ext>
            </a:extLst>
          </p:cNvPr>
          <p:cNvSpPr txBox="1"/>
          <p:nvPr/>
        </p:nvSpPr>
        <p:spPr>
          <a:xfrm>
            <a:off x="795887" y="1288433"/>
            <a:ext cx="1279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i="1" noProof="0">
                <a:solidFill>
                  <a:schemeClr val="bg1"/>
                </a:solidFill>
              </a:rPr>
              <a:t>Sukupuoli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DA8FF9-7592-372C-92F7-56A19D18CAE4}"/>
              </a:ext>
            </a:extLst>
          </p:cNvPr>
          <p:cNvSpPr txBox="1"/>
          <p:nvPr/>
        </p:nvSpPr>
        <p:spPr>
          <a:xfrm>
            <a:off x="3637272" y="1288433"/>
            <a:ext cx="1279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i="1" noProof="0">
                <a:solidFill>
                  <a:schemeClr val="bg1"/>
                </a:solidFill>
              </a:rPr>
              <a:t>Ikä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E65BB2-BCF4-8D24-DDC2-7EE046596205}"/>
              </a:ext>
            </a:extLst>
          </p:cNvPr>
          <p:cNvSpPr txBox="1"/>
          <p:nvPr/>
        </p:nvSpPr>
        <p:spPr>
          <a:xfrm>
            <a:off x="6808085" y="1288433"/>
            <a:ext cx="1279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i="1" noProof="0">
                <a:solidFill>
                  <a:schemeClr val="bg1"/>
                </a:solidFill>
              </a:rPr>
              <a:t>Asuinalue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85CF5D-D888-C9D9-1386-DE80F7834D0F}"/>
              </a:ext>
            </a:extLst>
          </p:cNvPr>
          <p:cNvSpPr txBox="1"/>
          <p:nvPr/>
        </p:nvSpPr>
        <p:spPr>
          <a:xfrm>
            <a:off x="806626" y="3641114"/>
            <a:ext cx="14564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i="1" noProof="0">
                <a:solidFill>
                  <a:schemeClr val="bg1"/>
                </a:solidFill>
              </a:rPr>
              <a:t>Ammattiprofiili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8B773F-211D-5951-8D8C-60D3CAA7AA37}"/>
              </a:ext>
            </a:extLst>
          </p:cNvPr>
          <p:cNvSpPr txBox="1"/>
          <p:nvPr/>
        </p:nvSpPr>
        <p:spPr>
          <a:xfrm>
            <a:off x="2886011" y="3641114"/>
            <a:ext cx="26932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i="1" noProof="0">
                <a:solidFill>
                  <a:schemeClr val="bg1"/>
                </a:solidFill>
              </a:rPr>
              <a:t>Organisaation / yrityksen koko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3ADE7F-88B7-F5B8-02E0-F448576E94E8}"/>
              </a:ext>
            </a:extLst>
          </p:cNvPr>
          <p:cNvSpPr txBox="1"/>
          <p:nvPr/>
        </p:nvSpPr>
        <p:spPr>
          <a:xfrm>
            <a:off x="6437823" y="3641114"/>
            <a:ext cx="1900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i="1" noProof="0">
                <a:solidFill>
                  <a:schemeClr val="bg1"/>
                </a:solidFill>
              </a:rPr>
              <a:t>Työskentelypaikka</a:t>
            </a:r>
          </a:p>
        </p:txBody>
      </p:sp>
    </p:spTree>
    <p:extLst>
      <p:ext uri="{BB962C8B-B14F-4D97-AF65-F5344CB8AC3E}">
        <p14:creationId xmlns:p14="http://schemas.microsoft.com/office/powerpoint/2010/main" val="93278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B0F09-4E3D-BA0D-5A23-DC7832B4D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634BDC55-3FC6-57DA-CD05-AEFDA417B9B1}"/>
              </a:ext>
            </a:extLst>
          </p:cNvPr>
          <p:cNvSpPr txBox="1">
            <a:spLocks/>
          </p:cNvSpPr>
          <p:nvPr/>
        </p:nvSpPr>
        <p:spPr>
          <a:xfrm>
            <a:off x="8736376" y="0"/>
            <a:ext cx="3453911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131763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525" indent="-111125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4788" indent="-1031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350" indent="-825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99FB1-A2FC-FCEC-809A-17D56D3073A5}"/>
              </a:ext>
            </a:extLst>
          </p:cNvPr>
          <p:cNvSpPr txBox="1"/>
          <p:nvPr/>
        </p:nvSpPr>
        <p:spPr>
          <a:xfrm>
            <a:off x="392043" y="302506"/>
            <a:ext cx="8191517" cy="8679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800" b="1">
                <a:solidFill>
                  <a:srgbClr val="000000"/>
                </a:solidFill>
                <a:latin typeface="+mj-lt"/>
              </a:rPr>
              <a:t>Moni suomalainen kokee työkavereiden helpottavan arkeen paluuta loman jälkeen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5D92C-1205-7326-5E5A-26950AD7D42C}"/>
              </a:ext>
            </a:extLst>
          </p:cNvPr>
          <p:cNvSpPr txBox="1"/>
          <p:nvPr/>
        </p:nvSpPr>
        <p:spPr>
          <a:xfrm>
            <a:off x="392044" y="1194539"/>
            <a:ext cx="7648872" cy="2585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”</a:t>
            </a:r>
            <a:r>
              <a:rPr lang="fi-FI" sz="1200" i="1">
                <a:solidFill>
                  <a:srgbClr val="000000"/>
                </a:solidFill>
              </a:rPr>
              <a:t>Millaisia tuntemuksia lomalta paluu sinussa herättää?” – total n=1500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CC5ED-E739-E21B-3383-05C7BF7791F6}"/>
              </a:ext>
            </a:extLst>
          </p:cNvPr>
          <p:cNvSpPr txBox="1"/>
          <p:nvPr/>
        </p:nvSpPr>
        <p:spPr>
          <a:xfrm>
            <a:off x="7270601" y="1900132"/>
            <a:ext cx="105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Täysin/melko samaa mieltä</a:t>
            </a:r>
          </a:p>
        </p:txBody>
      </p:sp>
      <p:graphicFrame>
        <p:nvGraphicFramePr>
          <p:cNvPr id="10" name="Content Placeholder 11">
            <a:extLst>
              <a:ext uri="{FF2B5EF4-FFF2-40B4-BE49-F238E27FC236}">
                <a16:creationId xmlns:a16="http://schemas.microsoft.com/office/drawing/2014/main" id="{A16B0380-1EB4-91BC-FA89-94EFA69B9C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971434"/>
              </p:ext>
            </p:extLst>
          </p:nvPr>
        </p:nvGraphicFramePr>
        <p:xfrm>
          <a:off x="52381" y="1669697"/>
          <a:ext cx="7648872" cy="469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3A102C-BAF9-1C45-0BA3-651F696B5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73454"/>
              </p:ext>
            </p:extLst>
          </p:nvPr>
        </p:nvGraphicFramePr>
        <p:xfrm>
          <a:off x="7580222" y="2329427"/>
          <a:ext cx="409072" cy="3810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072">
                  <a:extLst>
                    <a:ext uri="{9D8B030D-6E8A-4147-A177-3AD203B41FA5}">
                      <a16:colId xmlns:a16="http://schemas.microsoft.com/office/drawing/2014/main" val="2992247365"/>
                    </a:ext>
                  </a:extLst>
                </a:gridCol>
              </a:tblGrid>
              <a:tr h="47626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81319"/>
                  </a:ext>
                </a:extLst>
              </a:tr>
              <a:tr h="47626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112830"/>
                  </a:ext>
                </a:extLst>
              </a:tr>
              <a:tr h="47626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970961"/>
                  </a:ext>
                </a:extLst>
              </a:tr>
              <a:tr h="47626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777220"/>
                  </a:ext>
                </a:extLst>
              </a:tr>
              <a:tr h="47626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71028"/>
                  </a:ext>
                </a:extLst>
              </a:tr>
              <a:tr h="47626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820912"/>
                  </a:ext>
                </a:extLst>
              </a:tr>
              <a:tr h="47626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797872"/>
                  </a:ext>
                </a:extLst>
              </a:tr>
              <a:tr h="47626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135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37406EF-5E75-B0FE-0DA9-3E459E6BCD57}"/>
              </a:ext>
            </a:extLst>
          </p:cNvPr>
          <p:cNvSpPr txBox="1"/>
          <p:nvPr/>
        </p:nvSpPr>
        <p:spPr>
          <a:xfrm>
            <a:off x="8793391" y="1930910"/>
            <a:ext cx="3078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Vaikka selvä vähemmistö varsinaisesti kaipaa työkavereitaan lomalla (23% väittämän kanssa samanmielinen), niin silti selvä enemmistö kokee arkeen paluun olevan työkavereiden avulla helpompaa (70% kaikista vastaajista)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C386D-BC5E-C10E-3274-0B77F661911D}"/>
              </a:ext>
            </a:extLst>
          </p:cNvPr>
          <p:cNvSpPr txBox="1"/>
          <p:nvPr/>
        </p:nvSpPr>
        <p:spPr>
          <a:xfrm>
            <a:off x="8947553" y="6374821"/>
            <a:ext cx="2924028" cy="369332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Kyselyn kohderyhmä: </a:t>
            </a:r>
            <a:r>
              <a:rPr lang="fi-FI" sz="1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25–65-vuotiaat</a:t>
            </a:r>
            <a:r>
              <a:rPr kumimoji="0" lang="fi-FI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työelämässä olevat suomalaiset, n=1500</a:t>
            </a:r>
          </a:p>
        </p:txBody>
      </p:sp>
    </p:spTree>
    <p:extLst>
      <p:ext uri="{BB962C8B-B14F-4D97-AF65-F5344CB8AC3E}">
        <p14:creationId xmlns:p14="http://schemas.microsoft.com/office/powerpoint/2010/main" val="45266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27359-4924-EB8E-0994-B2B1D86CF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E0EC197-E8F8-F8BC-469E-69E3DDA7C676}"/>
              </a:ext>
            </a:extLst>
          </p:cNvPr>
          <p:cNvSpPr txBox="1">
            <a:spLocks/>
          </p:cNvSpPr>
          <p:nvPr/>
        </p:nvSpPr>
        <p:spPr>
          <a:xfrm>
            <a:off x="8736376" y="0"/>
            <a:ext cx="3453911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131763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525" indent="-111125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4788" indent="-1031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350" indent="-825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570EF-A4BE-59E8-2268-EE95FFC4DBDC}"/>
              </a:ext>
            </a:extLst>
          </p:cNvPr>
          <p:cNvSpPr txBox="1"/>
          <p:nvPr/>
        </p:nvSpPr>
        <p:spPr>
          <a:xfrm>
            <a:off x="392043" y="247421"/>
            <a:ext cx="8191517" cy="8679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800" b="1">
                <a:solidFill>
                  <a:srgbClr val="000000"/>
                </a:solidFill>
                <a:latin typeface="+mj-lt"/>
              </a:rPr>
              <a:t>Suomalaiset näkevät työystävyyden vaikutuksen työpaikoilla hyvin positiivisena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1F4A6-9FD2-A11A-1FE1-4839D4257368}"/>
              </a:ext>
            </a:extLst>
          </p:cNvPr>
          <p:cNvSpPr txBox="1"/>
          <p:nvPr/>
        </p:nvSpPr>
        <p:spPr>
          <a:xfrm>
            <a:off x="392044" y="1194539"/>
            <a:ext cx="7648872" cy="2585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”</a:t>
            </a:r>
            <a:r>
              <a:rPr lang="fi-FI" sz="1200" i="1">
                <a:solidFill>
                  <a:srgbClr val="000000"/>
                </a:solidFill>
              </a:rPr>
              <a:t>Miten työystävyys vaikuttaa työpaikalla työskentelyyn?” – total n=1500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77674F-C5D0-55CA-8FF3-4B4D023A5103}"/>
              </a:ext>
            </a:extLst>
          </p:cNvPr>
          <p:cNvSpPr txBox="1"/>
          <p:nvPr/>
        </p:nvSpPr>
        <p:spPr>
          <a:xfrm>
            <a:off x="7296538" y="1889115"/>
            <a:ext cx="105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Täysin/melko samaa mieltä</a:t>
            </a:r>
          </a:p>
        </p:txBody>
      </p:sp>
      <p:graphicFrame>
        <p:nvGraphicFramePr>
          <p:cNvPr id="10" name="Content Placeholder 11">
            <a:extLst>
              <a:ext uri="{FF2B5EF4-FFF2-40B4-BE49-F238E27FC236}">
                <a16:creationId xmlns:a16="http://schemas.microsoft.com/office/drawing/2014/main" id="{0D929D63-0B7E-0183-5F5D-316CD401B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552293"/>
              </p:ext>
            </p:extLst>
          </p:nvPr>
        </p:nvGraphicFramePr>
        <p:xfrm>
          <a:off x="52381" y="1669697"/>
          <a:ext cx="7648872" cy="4973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A1935A-B115-F056-224A-0DAA23DAE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499330"/>
              </p:ext>
            </p:extLst>
          </p:nvPr>
        </p:nvGraphicFramePr>
        <p:xfrm>
          <a:off x="7588407" y="2351462"/>
          <a:ext cx="409072" cy="4045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072">
                  <a:extLst>
                    <a:ext uri="{9D8B030D-6E8A-4147-A177-3AD203B41FA5}">
                      <a16:colId xmlns:a16="http://schemas.microsoft.com/office/drawing/2014/main" val="2992247365"/>
                    </a:ext>
                  </a:extLst>
                </a:gridCol>
              </a:tblGrid>
              <a:tr h="337116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81319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3112830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970961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777220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71028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820912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797872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1350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193698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101081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911246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08343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456D3C4-EB57-AE41-D1A7-7B0B99D69530}"/>
              </a:ext>
            </a:extLst>
          </p:cNvPr>
          <p:cNvSpPr txBox="1"/>
          <p:nvPr/>
        </p:nvSpPr>
        <p:spPr>
          <a:xfrm>
            <a:off x="8793391" y="1930910"/>
            <a:ext cx="3078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Työystävien nähdään ennen kaikkea tukevan toisiaan työssään, työystävyyden parantavan työn sujuvuutta ja tekevän ylipäänsä työnteosta mielekkäämpää (noin 90% em. väittämien kanssa täysin tai melko samaa mieltä)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B664F5-2DF7-2F7B-1AA3-97FCCC8DBD32}"/>
              </a:ext>
            </a:extLst>
          </p:cNvPr>
          <p:cNvSpPr txBox="1"/>
          <p:nvPr/>
        </p:nvSpPr>
        <p:spPr>
          <a:xfrm>
            <a:off x="8947553" y="6374821"/>
            <a:ext cx="2924028" cy="369332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Kyselyn kohderyhmä: </a:t>
            </a:r>
            <a:r>
              <a:rPr lang="fi-FI" sz="1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25–65-vuotiaat</a:t>
            </a:r>
            <a:r>
              <a:rPr kumimoji="0" lang="fi-FI" sz="1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työelämässä olevat suomalaiset, n=1500</a:t>
            </a:r>
          </a:p>
        </p:txBody>
      </p:sp>
    </p:spTree>
    <p:extLst>
      <p:ext uri="{BB962C8B-B14F-4D97-AF65-F5344CB8AC3E}">
        <p14:creationId xmlns:p14="http://schemas.microsoft.com/office/powerpoint/2010/main" val="63468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66DDB-2B59-0308-2023-D033EB053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48DBF343-BACF-0EE3-0FDA-D8DA3A08B1B5}"/>
              </a:ext>
            </a:extLst>
          </p:cNvPr>
          <p:cNvSpPr txBox="1">
            <a:spLocks/>
          </p:cNvSpPr>
          <p:nvPr/>
        </p:nvSpPr>
        <p:spPr>
          <a:xfrm>
            <a:off x="8745707" y="0"/>
            <a:ext cx="3453911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131763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525" indent="-111125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4788" indent="-1031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350" indent="-825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1FC69-E117-52EF-D585-51E2B99E3692}"/>
              </a:ext>
            </a:extLst>
          </p:cNvPr>
          <p:cNvSpPr txBox="1"/>
          <p:nvPr/>
        </p:nvSpPr>
        <p:spPr>
          <a:xfrm>
            <a:off x="392044" y="172163"/>
            <a:ext cx="8344332" cy="1006429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fi-FI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Työystävyyden muodostumisen nähdään edellyttävän </a:t>
            </a:r>
            <a:r>
              <a:rPr lang="fi-FI" sz="2200" b="1">
                <a:solidFill>
                  <a:srgbClr val="000000"/>
                </a:solidFill>
                <a:latin typeface="+mj-lt"/>
              </a:rPr>
              <a:t>ennen kaikkea</a:t>
            </a:r>
            <a:r>
              <a:rPr kumimoji="0" lang="fi-FI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luottamuksen syntymistä, samanlaista huumorintajua sekä yhteistä kemiaa työntekijöiden välillä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EC8B7-29E1-278D-CD8F-2D74A3D2AA54}"/>
              </a:ext>
            </a:extLst>
          </p:cNvPr>
          <p:cNvSpPr txBox="1"/>
          <p:nvPr/>
        </p:nvSpPr>
        <p:spPr>
          <a:xfrm>
            <a:off x="392043" y="1328464"/>
            <a:ext cx="10225649" cy="2585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”</a:t>
            </a:r>
            <a:r>
              <a:rPr lang="fi-FI" sz="1200" i="1">
                <a:solidFill>
                  <a:srgbClr val="000000"/>
                </a:solidFill>
              </a:rPr>
              <a:t>Mitä työystävyyden muodostuminen mielestäsi edellyttää?” – total n=1500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E7A8D-B75A-A9C3-E615-99F70CC94B00}"/>
              </a:ext>
            </a:extLst>
          </p:cNvPr>
          <p:cNvSpPr txBox="1"/>
          <p:nvPr/>
        </p:nvSpPr>
        <p:spPr>
          <a:xfrm>
            <a:off x="8793391" y="1930910"/>
            <a:ext cx="3078190" cy="4034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Keskinäisen luottamuksen syntyminen on suomalaiselle työntekijälle selvästi tärkein työystävyyden edellytys, miltei puolet (49%) oli tätä mieltä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Luottamuksen, huumorintajun ja yhteisen kemian jälkeen myös vastavuoroinen kuunteleminen ja tuki, avoimuus ja vilpittömyys sekä samanlainen arvomaailma ovat monen mielestä edellytyksiä työystävyyden syntymiselle (kunkin asian mainitsi noin kolmasosa vastaajista)</a:t>
            </a:r>
          </a:p>
        </p:txBody>
      </p:sp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id="{0E287FC0-636A-E1F0-AD87-EDD5F798F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564136"/>
              </p:ext>
            </p:extLst>
          </p:nvPr>
        </p:nvGraphicFramePr>
        <p:xfrm>
          <a:off x="-183364" y="1643040"/>
          <a:ext cx="9002711" cy="496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309663-5ADB-182E-BEDA-E23FDF02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19725"/>
              </p:ext>
            </p:extLst>
          </p:nvPr>
        </p:nvGraphicFramePr>
        <p:xfrm>
          <a:off x="177991" y="2100105"/>
          <a:ext cx="5327420" cy="4432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7420">
                  <a:extLst>
                    <a:ext uri="{9D8B030D-6E8A-4147-A177-3AD203B41FA5}">
                      <a16:colId xmlns:a16="http://schemas.microsoft.com/office/drawing/2014/main" val="711441000"/>
                    </a:ext>
                  </a:extLst>
                </a:gridCol>
              </a:tblGrid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Luottamuksen syntyminen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642275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Naurua yhdessä, eli samanlainen huumorintaju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905902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Yhteinen kemia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690619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Vastavuoroinen kuunteleminen ja tuki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301482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Avoimuus ja vilpittömyys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126691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Samanlainen arvomaailma ja asenteet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955643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Aito kiinnostus toisesta ihmisestä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344267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Yhteiset kokemukset tai tilanteet töissä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555437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Työn ulkopuolisista aiheista keskustelu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809368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Yhdessä työskentelyyn sitoutuminen ja vastuun kantaminen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268181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Fyysistä läsnäoloa työpaikalla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486039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Samanlainen persoonallisuus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027390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Riittävästi aikaa kaksistaan tai pienessä ryhmässä tapahtuvaan keskusteluun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972894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Yhdessä vietetty aika myös työajan ulkopuolella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385404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Samanlainen elämäntilanne tai ikä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356686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Pitkä yhteinen työhistoria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523016"/>
                  </a:ext>
                </a:extLst>
              </a:tr>
              <a:tr h="260759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fi-FI" sz="11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osaa sanoa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223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5DEE43-0B9D-06C4-80FF-846E6996163C}"/>
              </a:ext>
            </a:extLst>
          </p:cNvPr>
          <p:cNvSpPr txBox="1"/>
          <p:nvPr/>
        </p:nvSpPr>
        <p:spPr>
          <a:xfrm>
            <a:off x="8947553" y="6374821"/>
            <a:ext cx="2924028" cy="369332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Kyselyn kohderyhmä: </a:t>
            </a:r>
            <a:r>
              <a:rPr lang="fi-FI" sz="1000" i="1">
                <a:solidFill>
                  <a:schemeClr val="tx1">
                    <a:lumMod val="90000"/>
                    <a:lumOff val="10000"/>
                  </a:schemeClr>
                </a:solidFill>
              </a:rPr>
              <a:t>25–65-vuotiaat</a:t>
            </a: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työelämässä olevat suomalaiset, n=1500</a:t>
            </a:r>
          </a:p>
        </p:txBody>
      </p:sp>
    </p:spTree>
    <p:extLst>
      <p:ext uri="{BB962C8B-B14F-4D97-AF65-F5344CB8AC3E}">
        <p14:creationId xmlns:p14="http://schemas.microsoft.com/office/powerpoint/2010/main" val="385179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ADE90-1774-6AEE-677E-D76BBBE5D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4B3574-8D92-7EE2-3466-8D3EE0FAD4FC}"/>
              </a:ext>
            </a:extLst>
          </p:cNvPr>
          <p:cNvSpPr txBox="1"/>
          <p:nvPr/>
        </p:nvSpPr>
        <p:spPr>
          <a:xfrm>
            <a:off x="392044" y="172163"/>
            <a:ext cx="8344332" cy="10895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Naiset edellyttävät työystävyydessä miehiä enemmän samanlaista huumorintajua, vastavuoroista kuuntelua sekä aitoa kiinnostusta toisesta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8484F-8442-C071-5AF0-CFF5738092BF}"/>
              </a:ext>
            </a:extLst>
          </p:cNvPr>
          <p:cNvSpPr txBox="1"/>
          <p:nvPr/>
        </p:nvSpPr>
        <p:spPr>
          <a:xfrm>
            <a:off x="392043" y="1416600"/>
            <a:ext cx="10225649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”Mitä työystävyyden muodostuminen mielestäsi edellyttää? – total n=1500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74556-1365-5354-9EFE-0EFB28733487}"/>
              </a:ext>
            </a:extLst>
          </p:cNvPr>
          <p:cNvSpPr txBox="1"/>
          <p:nvPr/>
        </p:nvSpPr>
        <p:spPr>
          <a:xfrm>
            <a:off x="8793391" y="1930910"/>
            <a:ext cx="3078190" cy="28058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Sukupuolesta huolimatta, keskinäisen luottamuksen syntyminen nähdään tärkeimpänä edellytyksenä työystävyyden muodostumiselle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Naiset kuitenkin edellyttävät työystävyydessä miehiä enemmän samanlaista huumorintajua, vastavuoroista kuuntelua sekä aitoa kiinnostusta toisesta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F2247F-A32A-C7D6-E314-2577059AD309}"/>
              </a:ext>
            </a:extLst>
          </p:cNvPr>
          <p:cNvSpPr txBox="1"/>
          <p:nvPr/>
        </p:nvSpPr>
        <p:spPr>
          <a:xfrm>
            <a:off x="8947553" y="6374821"/>
            <a:ext cx="2924028" cy="369332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Kyselyn kohderyhmä: </a:t>
            </a:r>
            <a:r>
              <a:rPr lang="fi-FI" sz="1000" i="1" dirty="0">
                <a:solidFill>
                  <a:srgbClr val="FFFFFF"/>
                </a:solidFill>
                <a:latin typeface="Arial" panose="020B0604020202020204"/>
              </a:rPr>
              <a:t>25–65-vuotiaat</a:t>
            </a:r>
            <a:r>
              <a:rPr kumimoji="0" lang="fi-FI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työelämässä olevat suomalaiset, n=1500</a:t>
            </a:r>
          </a:p>
        </p:txBody>
      </p:sp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id="{0837672E-B9DC-EC3A-0DE3-29F7E036372E}"/>
              </a:ext>
            </a:extLst>
          </p:cNvPr>
          <p:cNvGraphicFramePr>
            <a:graphicFrameLocks/>
          </p:cNvGraphicFramePr>
          <p:nvPr/>
        </p:nvGraphicFramePr>
        <p:xfrm>
          <a:off x="-373864" y="1643040"/>
          <a:ext cx="9110240" cy="496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112E5E-F8FE-43F9-DAF8-2E92E08E2BB2}"/>
              </a:ext>
            </a:extLst>
          </p:cNvPr>
          <p:cNvGraphicFramePr>
            <a:graphicFrameLocks noGrp="1"/>
          </p:cNvGraphicFramePr>
          <p:nvPr/>
        </p:nvGraphicFramePr>
        <p:xfrm>
          <a:off x="392040" y="5237263"/>
          <a:ext cx="8344336" cy="1620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521">
                  <a:extLst>
                    <a:ext uri="{9D8B030D-6E8A-4147-A177-3AD203B41FA5}">
                      <a16:colId xmlns:a16="http://schemas.microsoft.com/office/drawing/2014/main" val="3716759736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1909029537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88128796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2564757938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686590087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2230019542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3218299247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2531898193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3022809420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3495887946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2867701214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848939314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3952167725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3445871020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2132298971"/>
                    </a:ext>
                  </a:extLst>
                </a:gridCol>
                <a:gridCol w="521521">
                  <a:extLst>
                    <a:ext uri="{9D8B030D-6E8A-4147-A177-3AD203B41FA5}">
                      <a16:colId xmlns:a16="http://schemas.microsoft.com/office/drawing/2014/main" val="1167763387"/>
                    </a:ext>
                  </a:extLst>
                </a:gridCol>
              </a:tblGrid>
              <a:tr h="1620737"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Luottamukse</a:t>
                      </a:r>
                      <a:r>
                        <a:rPr lang="fi-FI" sz="900" b="0" i="0" u="none" strike="noStrike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syntyminen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Naurua yhdessä, eli samanlainen huumorintaju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Yhteinen kemia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Vastavuoroinen kuunteleminen ja tuki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Avoimuus ja vilpittömyys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Samanlainen arvomaailma ja asenteet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Aito kiinnostus toisesta ihmisestä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Yhteiset kokemukset tai tilanteet töissä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Työn ulkopuolisista aiheista keskustelu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Yhdessä työskentelyyn sitoutuminen ja vastuun kantaminen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Fyysistä läsnäoloa työpaikalla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Samanlainen persoonallisuus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Riittävästi aikaa kaksistaan tai pienessä ryhmässä tapahtuvaan keskusteluun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Yhdessä vietetty aika myös työajan ulkopuolella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Samanlainen elämäntilanne tai ikä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Pitkä yhteinen työhistoria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98971"/>
                  </a:ext>
                </a:extLst>
              </a:tr>
            </a:tbl>
          </a:graphicData>
        </a:graphic>
      </p:graphicFrame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C441226-55D5-DF02-750A-C673FEC32AB9}"/>
              </a:ext>
            </a:extLst>
          </p:cNvPr>
          <p:cNvSpPr txBox="1">
            <a:spLocks/>
          </p:cNvSpPr>
          <p:nvPr/>
        </p:nvSpPr>
        <p:spPr>
          <a:xfrm>
            <a:off x="8793391" y="0"/>
            <a:ext cx="3396896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131763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525" indent="-111125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4788" indent="-1031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350" indent="-825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4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Sukupuolesta huolimatta, keskinäisen luottamuksen syntyminen nähdään tärkeimpänä edellytyksenä työystävyyden muodostumiselle.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Naiset kuitenkin edellyttävät työystävyydessä miehiä enemmän samanlaista huumorintajua, vastavuoroista kuuntelua sekä aitoa kiinnostusta toisesta.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 i="1" dirty="0">
              <a:solidFill>
                <a:srgbClr val="0A0A0A">
                  <a:lumMod val="90000"/>
                  <a:lumOff val="10000"/>
                </a:srgbClr>
              </a:solidFill>
              <a:latin typeface="Work San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1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90000"/>
                  <a:lumOff val="10000"/>
                </a:srgbClr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 dirty="0">
                <a:ln>
                  <a:noFill/>
                </a:ln>
                <a:solidFill>
                  <a:srgbClr val="0A0A0A">
                    <a:lumMod val="90000"/>
                    <a:lumOff val="10000"/>
                  </a:srgbClr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Kyselyn kohderyhmä: 25–65-vuotiaat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 dirty="0">
                <a:ln>
                  <a:noFill/>
                </a:ln>
                <a:solidFill>
                  <a:srgbClr val="0A0A0A">
                    <a:lumMod val="90000"/>
                    <a:lumOff val="10000"/>
                  </a:srgbClr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työelämässä olevat suomalaiset, n=1500</a:t>
            </a:r>
          </a:p>
        </p:txBody>
      </p:sp>
    </p:spTree>
    <p:extLst>
      <p:ext uri="{BB962C8B-B14F-4D97-AF65-F5344CB8AC3E}">
        <p14:creationId xmlns:p14="http://schemas.microsoft.com/office/powerpoint/2010/main" val="400176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08F86-2E24-4DDA-E16E-629E0F6DC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9B5F8640-7E05-53E2-067B-D8E284AD7B01}"/>
              </a:ext>
            </a:extLst>
          </p:cNvPr>
          <p:cNvSpPr txBox="1">
            <a:spLocks/>
          </p:cNvSpPr>
          <p:nvPr/>
        </p:nvSpPr>
        <p:spPr>
          <a:xfrm>
            <a:off x="8736376" y="0"/>
            <a:ext cx="3453911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131763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525" indent="-111125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4788" indent="-1031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350" indent="-825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9594D-9A8A-BB18-4CC0-F142217C90AE}"/>
              </a:ext>
            </a:extLst>
          </p:cNvPr>
          <p:cNvSpPr txBox="1"/>
          <p:nvPr/>
        </p:nvSpPr>
        <p:spPr>
          <a:xfrm>
            <a:off x="392043" y="172163"/>
            <a:ext cx="8287317" cy="1172629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Erityisesti </a:t>
            </a:r>
            <a:r>
              <a:rPr lang="fi-FI" sz="2600" b="1">
                <a:solidFill>
                  <a:srgbClr val="000000"/>
                </a:solidFill>
                <a:latin typeface="Arial" panose="020B0604020202020204"/>
              </a:rPr>
              <a:t>25–34-vuotiaat</a:t>
            </a:r>
            <a:r>
              <a:rPr kumimoji="0" lang="fi-FI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kokevat, että työystävälle voi jakaa helpommin henkilökohtaisempia asioita kuin kollegalle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E1488-F5C9-7D80-E223-AC8758F28A0D}"/>
              </a:ext>
            </a:extLst>
          </p:cNvPr>
          <p:cNvSpPr txBox="1"/>
          <p:nvPr/>
        </p:nvSpPr>
        <p:spPr>
          <a:xfrm>
            <a:off x="392043" y="1416600"/>
            <a:ext cx="1022564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”Millä tavoin koet työystävän eroavan eniten ns. tavallisesta kollegasta? Valitse </a:t>
            </a:r>
            <a:r>
              <a:rPr kumimoji="0" lang="fi-FI" sz="10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enint</a:t>
            </a: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5 väittämää”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vastaajat, jotka kokevat työystävän ja kollegan välillä eroa, n=1332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00672-68CB-7FF2-2DBB-81F0660F30EF}"/>
              </a:ext>
            </a:extLst>
          </p:cNvPr>
          <p:cNvSpPr txBox="1"/>
          <p:nvPr/>
        </p:nvSpPr>
        <p:spPr>
          <a:xfrm>
            <a:off x="8793391" y="1930910"/>
            <a:ext cx="3078190" cy="34522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latin typeface="Arial" panose="020B0604020202020204"/>
              </a:rPr>
              <a:t>25–34-vuotiaat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myös kokevat vanhempia useammin, että työystävän seurassa voi olla myös ilman työhön liittyvää yhteyttä (34%)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Työystävyyden positiivisen vaikutuksen työhyvinvointiin allekirjoittaa eri ikäluokista voimakkaimmin </a:t>
            </a:r>
            <a:r>
              <a:rPr lang="fi-FI" sz="1400" dirty="0">
                <a:latin typeface="Arial" panose="020B0604020202020204"/>
              </a:rPr>
              <a:t>45–54-vuotiaat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(42%)</a:t>
            </a:r>
            <a:endParaRPr lang="fi-FI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Yli 55-vuotiaat taas kokevat nuorempia enemmän, että työystävältä voi saada näkemyksiä omaan työntekoon (26%)</a:t>
            </a:r>
            <a:endParaRPr lang="fi-FI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885B89-3748-3873-67B3-7D5F6EB1A5BC}"/>
              </a:ext>
            </a:extLst>
          </p:cNvPr>
          <p:cNvSpPr txBox="1"/>
          <p:nvPr/>
        </p:nvSpPr>
        <p:spPr>
          <a:xfrm>
            <a:off x="8947553" y="6374821"/>
            <a:ext cx="2924028" cy="369332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Kyselyn kohderyhmä: </a:t>
            </a:r>
            <a:r>
              <a:rPr lang="fi-FI" sz="1000" i="1" dirty="0">
                <a:latin typeface="Arial" panose="020B0604020202020204"/>
              </a:rPr>
              <a:t>25–65-vuotiaat</a:t>
            </a:r>
            <a:r>
              <a:rPr kumimoji="0" lang="fi-FI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työelämässä olevat suomalaiset, n=1500</a:t>
            </a:r>
          </a:p>
        </p:txBody>
      </p:sp>
      <p:graphicFrame>
        <p:nvGraphicFramePr>
          <p:cNvPr id="9" name="Content Placeholder 11">
            <a:extLst>
              <a:ext uri="{FF2B5EF4-FFF2-40B4-BE49-F238E27FC236}">
                <a16:creationId xmlns:a16="http://schemas.microsoft.com/office/drawing/2014/main" id="{750E44BE-534B-665C-AA81-D08D3C9CEB97}"/>
              </a:ext>
            </a:extLst>
          </p:cNvPr>
          <p:cNvGraphicFramePr>
            <a:graphicFrameLocks/>
          </p:cNvGraphicFramePr>
          <p:nvPr/>
        </p:nvGraphicFramePr>
        <p:xfrm>
          <a:off x="-373864" y="1643040"/>
          <a:ext cx="9110240" cy="496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0A2C75-02FD-5183-51F3-013A78DEFF04}"/>
              </a:ext>
            </a:extLst>
          </p:cNvPr>
          <p:cNvGraphicFramePr>
            <a:graphicFrameLocks noGrp="1"/>
          </p:cNvGraphicFramePr>
          <p:nvPr/>
        </p:nvGraphicFramePr>
        <p:xfrm>
          <a:off x="417443" y="5214960"/>
          <a:ext cx="8236800" cy="1620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00">
                  <a:extLst>
                    <a:ext uri="{9D8B030D-6E8A-4147-A177-3AD203B41FA5}">
                      <a16:colId xmlns:a16="http://schemas.microsoft.com/office/drawing/2014/main" val="3716759736"/>
                    </a:ext>
                  </a:extLst>
                </a:gridCol>
                <a:gridCol w="633600">
                  <a:extLst>
                    <a:ext uri="{9D8B030D-6E8A-4147-A177-3AD203B41FA5}">
                      <a16:colId xmlns:a16="http://schemas.microsoft.com/office/drawing/2014/main" val="1909029537"/>
                    </a:ext>
                  </a:extLst>
                </a:gridCol>
                <a:gridCol w="633600">
                  <a:extLst>
                    <a:ext uri="{9D8B030D-6E8A-4147-A177-3AD203B41FA5}">
                      <a16:colId xmlns:a16="http://schemas.microsoft.com/office/drawing/2014/main" val="88128796"/>
                    </a:ext>
                  </a:extLst>
                </a:gridCol>
                <a:gridCol w="633600">
                  <a:extLst>
                    <a:ext uri="{9D8B030D-6E8A-4147-A177-3AD203B41FA5}">
                      <a16:colId xmlns:a16="http://schemas.microsoft.com/office/drawing/2014/main" val="2564757938"/>
                    </a:ext>
                  </a:extLst>
                </a:gridCol>
                <a:gridCol w="633600">
                  <a:extLst>
                    <a:ext uri="{9D8B030D-6E8A-4147-A177-3AD203B41FA5}">
                      <a16:colId xmlns:a16="http://schemas.microsoft.com/office/drawing/2014/main" val="686590087"/>
                    </a:ext>
                  </a:extLst>
                </a:gridCol>
                <a:gridCol w="633600">
                  <a:extLst>
                    <a:ext uri="{9D8B030D-6E8A-4147-A177-3AD203B41FA5}">
                      <a16:colId xmlns:a16="http://schemas.microsoft.com/office/drawing/2014/main" val="2230019542"/>
                    </a:ext>
                  </a:extLst>
                </a:gridCol>
                <a:gridCol w="633600">
                  <a:extLst>
                    <a:ext uri="{9D8B030D-6E8A-4147-A177-3AD203B41FA5}">
                      <a16:colId xmlns:a16="http://schemas.microsoft.com/office/drawing/2014/main" val="3218299247"/>
                    </a:ext>
                  </a:extLst>
                </a:gridCol>
                <a:gridCol w="633600">
                  <a:extLst>
                    <a:ext uri="{9D8B030D-6E8A-4147-A177-3AD203B41FA5}">
                      <a16:colId xmlns:a16="http://schemas.microsoft.com/office/drawing/2014/main" val="2531898193"/>
                    </a:ext>
                  </a:extLst>
                </a:gridCol>
                <a:gridCol w="633600">
                  <a:extLst>
                    <a:ext uri="{9D8B030D-6E8A-4147-A177-3AD203B41FA5}">
                      <a16:colId xmlns:a16="http://schemas.microsoft.com/office/drawing/2014/main" val="3022809420"/>
                    </a:ext>
                  </a:extLst>
                </a:gridCol>
                <a:gridCol w="633600">
                  <a:extLst>
                    <a:ext uri="{9D8B030D-6E8A-4147-A177-3AD203B41FA5}">
                      <a16:colId xmlns:a16="http://schemas.microsoft.com/office/drawing/2014/main" val="3495887946"/>
                    </a:ext>
                  </a:extLst>
                </a:gridCol>
                <a:gridCol w="633600">
                  <a:extLst>
                    <a:ext uri="{9D8B030D-6E8A-4147-A177-3AD203B41FA5}">
                      <a16:colId xmlns:a16="http://schemas.microsoft.com/office/drawing/2014/main" val="2867701214"/>
                    </a:ext>
                  </a:extLst>
                </a:gridCol>
                <a:gridCol w="633600">
                  <a:extLst>
                    <a:ext uri="{9D8B030D-6E8A-4147-A177-3AD203B41FA5}">
                      <a16:colId xmlns:a16="http://schemas.microsoft.com/office/drawing/2014/main" val="848939314"/>
                    </a:ext>
                  </a:extLst>
                </a:gridCol>
                <a:gridCol w="633600">
                  <a:extLst>
                    <a:ext uri="{9D8B030D-6E8A-4147-A177-3AD203B41FA5}">
                      <a16:colId xmlns:a16="http://schemas.microsoft.com/office/drawing/2014/main" val="3952167725"/>
                    </a:ext>
                  </a:extLst>
                </a:gridCol>
              </a:tblGrid>
              <a:tr h="1620737"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Työystävälle jaetaan henkilökohtaisia asioita helpommin kuin muille kollegoille.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Työystävän kanssa koetaan usein syvempää yhteyttä kuin muiden kollegoiden kanssa.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Työystävän läsnäololla on merkittävä vaikutus työhyvinvointiin.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Työystävä tuo työpäivään iloa.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Työystävän kanssa viestitään myös työajan ulkopuolella (esim. viestit, puhelut).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Työystävällä on usein samanlainen huumorintaju kuin itsellä, toisin kuin muilla kollegoilla.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Työystävälle uskalletaan kertoa myös epäonnistumisista tai epävarmuuksista.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Työystävän kanssa yhteys todennäköisesti säilyy vaikka jompikumpi vaihtaisi työpaikkaa.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Työystävän seurassa on mukava olla myös ilman työhön liittyvää yhteyttä.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Työystävän kanssa vietetään aikaa myös työpaikan ulkopuolella.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Työystävän puoleen käännytään ensimmäisenä, kun jokin askarruttaa.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Kun työystävä vaihtaa työpaikkaa, häntä saatetaan kaivata.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900" b="0" i="0" u="none" strike="noStrike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Työystävältä voi saada näkemyksiä omaan työntekoon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98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39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900D6-57EE-BF68-40F8-A15513B33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A16ECF4-1B47-0741-38C5-556D9CB9594E}"/>
              </a:ext>
            </a:extLst>
          </p:cNvPr>
          <p:cNvSpPr txBox="1">
            <a:spLocks/>
          </p:cNvSpPr>
          <p:nvPr/>
        </p:nvSpPr>
        <p:spPr>
          <a:xfrm>
            <a:off x="8736376" y="0"/>
            <a:ext cx="3453911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131763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525" indent="-111125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4788" indent="-1031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350" indent="-825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F4A97-6234-D2E9-7213-3F12E1A0E35F}"/>
              </a:ext>
            </a:extLst>
          </p:cNvPr>
          <p:cNvSpPr txBox="1"/>
          <p:nvPr/>
        </p:nvSpPr>
        <p:spPr>
          <a:xfrm>
            <a:off x="8868578" y="1930910"/>
            <a:ext cx="3003003" cy="209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Joka neljäs suomalainen työelämässä oleva taas on eri mieltä, ts. että työntekijä ei voi olla oman esihenkilönsä kanssa työystävä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Vajaa viidennes suomalaisista ei osaa ottaa asiaan kantaa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C313218-0BA2-1386-23C4-5184652DB8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113783"/>
              </p:ext>
            </p:extLst>
          </p:nvPr>
        </p:nvGraphicFramePr>
        <p:xfrm>
          <a:off x="559696" y="1478045"/>
          <a:ext cx="6255579" cy="417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04A6268-809F-B624-33E3-934E707E6658}"/>
              </a:ext>
            </a:extLst>
          </p:cNvPr>
          <p:cNvSpPr txBox="1"/>
          <p:nvPr/>
        </p:nvSpPr>
        <p:spPr>
          <a:xfrm>
            <a:off x="392043" y="222317"/>
            <a:ext cx="8344333" cy="12557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800" b="1">
                <a:solidFill>
                  <a:srgbClr val="000000"/>
                </a:solidFill>
                <a:latin typeface="+mj-lt"/>
              </a:rPr>
              <a:t>Työystävyys työntekijän ja tämän esihenkilön tai muun johtajan kanssa on suomalaisten enemmistön mielestä mahdollista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E15E7-4105-9A86-0B5C-E1193072D224}"/>
              </a:ext>
            </a:extLst>
          </p:cNvPr>
          <p:cNvSpPr txBox="1"/>
          <p:nvPr/>
        </p:nvSpPr>
        <p:spPr>
          <a:xfrm>
            <a:off x="392044" y="1585474"/>
            <a:ext cx="8025626" cy="2585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”</a:t>
            </a:r>
            <a:r>
              <a:rPr lang="fi-FI" sz="1200" i="1">
                <a:solidFill>
                  <a:srgbClr val="000000"/>
                </a:solidFill>
              </a:rPr>
              <a:t>Koetko, että työntekijä voi olla työystävä oman esihenkilönsä tai muun johtajan kanssa?” – total n=1500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95F1E-B594-D77C-A269-EE1F955EAC5B}"/>
              </a:ext>
            </a:extLst>
          </p:cNvPr>
          <p:cNvSpPr txBox="1"/>
          <p:nvPr/>
        </p:nvSpPr>
        <p:spPr>
          <a:xfrm>
            <a:off x="8947553" y="6374821"/>
            <a:ext cx="2924028" cy="369332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Kyselyn kohderyhmä: </a:t>
            </a:r>
            <a:r>
              <a:rPr lang="fi-FI" sz="1000" i="1">
                <a:solidFill>
                  <a:schemeClr val="tx1">
                    <a:lumMod val="90000"/>
                    <a:lumOff val="10000"/>
                  </a:schemeClr>
                </a:solidFill>
              </a:rPr>
              <a:t>25–65-vuotiaat</a:t>
            </a: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työelämässä olevat suomalaiset, n=1500</a:t>
            </a:r>
          </a:p>
        </p:txBody>
      </p:sp>
    </p:spTree>
    <p:extLst>
      <p:ext uri="{BB962C8B-B14F-4D97-AF65-F5344CB8AC3E}">
        <p14:creationId xmlns:p14="http://schemas.microsoft.com/office/powerpoint/2010/main" val="14204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6E452-624D-3800-A7BA-09AD7EFA3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93A98AB-BD7C-0ACD-F2B8-586B97325960}"/>
              </a:ext>
            </a:extLst>
          </p:cNvPr>
          <p:cNvSpPr txBox="1">
            <a:spLocks/>
          </p:cNvSpPr>
          <p:nvPr/>
        </p:nvSpPr>
        <p:spPr>
          <a:xfrm>
            <a:off x="8745707" y="0"/>
            <a:ext cx="3453911" cy="6858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8963" indent="-131763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525" indent="-111125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4788" indent="-1031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350" indent="-825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6C470-A751-4F83-9B50-F1907B240E38}"/>
              </a:ext>
            </a:extLst>
          </p:cNvPr>
          <p:cNvSpPr txBox="1"/>
          <p:nvPr/>
        </p:nvSpPr>
        <p:spPr>
          <a:xfrm>
            <a:off x="8868578" y="1930910"/>
            <a:ext cx="30030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Yleisimmin työystävien määrän kerrotaan olevan jotain kahden ja neljän työystävän välillä (45% vastaajista)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7ECADD0-BF0D-9493-935E-319AF9A3C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438489"/>
              </p:ext>
            </p:extLst>
          </p:nvPr>
        </p:nvGraphicFramePr>
        <p:xfrm>
          <a:off x="511868" y="1859558"/>
          <a:ext cx="6255579" cy="417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473D8F7-2A44-8D16-8704-FCC120FF6348}"/>
              </a:ext>
            </a:extLst>
          </p:cNvPr>
          <p:cNvSpPr txBox="1"/>
          <p:nvPr/>
        </p:nvSpPr>
        <p:spPr>
          <a:xfrm>
            <a:off x="392043" y="200283"/>
            <a:ext cx="8095085" cy="12557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Miltei ¾ työssäkäyvistä suomalaisista omaa nykyisellä työpaikallaan vähintään yhden työystävän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7DF4B6-0466-C0FF-1018-B99A5E6FE605}"/>
              </a:ext>
            </a:extLst>
          </p:cNvPr>
          <p:cNvSpPr txBox="1"/>
          <p:nvPr/>
        </p:nvSpPr>
        <p:spPr>
          <a:xfrm>
            <a:off x="392044" y="1456011"/>
            <a:ext cx="7570856" cy="2585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”Onko sinulla nykyisellä työpaikallasi henkilöitä, joita pidät työystävinä?” – total n=1500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28BD9D-B293-1E61-C1F2-D61ACA080A17}"/>
              </a:ext>
            </a:extLst>
          </p:cNvPr>
          <p:cNvSpPr txBox="1"/>
          <p:nvPr/>
        </p:nvSpPr>
        <p:spPr>
          <a:xfrm>
            <a:off x="8947553" y="6374821"/>
            <a:ext cx="2924028" cy="369332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Kyselyn kohderyhmä: </a:t>
            </a:r>
            <a:r>
              <a:rPr lang="fi-FI" sz="1000" i="1">
                <a:solidFill>
                  <a:schemeClr val="tx1">
                    <a:lumMod val="90000"/>
                    <a:lumOff val="10000"/>
                  </a:schemeClr>
                </a:solidFill>
              </a:rPr>
              <a:t>25–65-vuotiaat</a:t>
            </a: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työelämässä olevat suomalaiset, n=1500</a:t>
            </a:r>
          </a:p>
        </p:txBody>
      </p:sp>
    </p:spTree>
    <p:extLst>
      <p:ext uri="{BB962C8B-B14F-4D97-AF65-F5344CB8AC3E}">
        <p14:creationId xmlns:p14="http://schemas.microsoft.com/office/powerpoint/2010/main" val="1285450729"/>
      </p:ext>
    </p:extLst>
  </p:cSld>
  <p:clrMapOvr>
    <a:masterClrMapping/>
  </p:clrMapOvr>
</p:sld>
</file>

<file path=ppt/theme/theme1.xml><?xml version="1.0" encoding="utf-8"?>
<a:theme xmlns:a="http://schemas.openxmlformats.org/drawingml/2006/main" name="Pohjat esityskäyttöön">
  <a:themeElements>
    <a:clrScheme name="Mukautettu 2">
      <a:dk1>
        <a:srgbClr val="0A0A0A"/>
      </a:dk1>
      <a:lt1>
        <a:srgbClr val="FFFFFF"/>
      </a:lt1>
      <a:dk2>
        <a:srgbClr val="4E4B4A"/>
      </a:dk2>
      <a:lt2>
        <a:srgbClr val="F1F1F1"/>
      </a:lt2>
      <a:accent1>
        <a:srgbClr val="FFD200"/>
      </a:accent1>
      <a:accent2>
        <a:srgbClr val="9894CE"/>
      </a:accent2>
      <a:accent3>
        <a:srgbClr val="A0BA9E"/>
      </a:accent3>
      <a:accent4>
        <a:srgbClr val="4D4582"/>
      </a:accent4>
      <a:accent5>
        <a:srgbClr val="E09DA6"/>
      </a:accent5>
      <a:accent6>
        <a:srgbClr val="FF751F"/>
      </a:accent6>
      <a:hlink>
        <a:srgbClr val="4D4582"/>
      </a:hlink>
      <a:folHlink>
        <a:srgbClr val="9894CE"/>
      </a:folHlink>
    </a:clrScheme>
    <a:fontScheme name="Work Sans">
      <a:majorFont>
        <a:latin typeface="Work Sans Semi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rtlCol="0" anchor="ctr">
        <a:noAutofit/>
      </a:bodyPr>
      <a:lstStyle>
        <a:defPPr algn="l">
          <a:lnSpc>
            <a:spcPct val="80000"/>
          </a:lnSpc>
          <a:defRPr sz="3200" b="1" dirty="0" smtClean="0">
            <a:latin typeface="+mj-lt"/>
          </a:defRPr>
        </a:defPPr>
      </a:lst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46800" tIns="46800" rIns="46800" bIns="46800" rtlCol="0" anchor="t" anchorCtr="0">
        <a:no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pohja 3.0 uudella ilmeellä" id="{61F70098-559F-4281-A01E-FAE4A5201513}" vid="{8E742A57-4E7B-406D-9A2C-8035FD9C1C30}"/>
    </a:ext>
  </a:extLst>
</a:theme>
</file>

<file path=ppt/theme/theme2.xml><?xml version="1.0" encoding="utf-8"?>
<a:theme xmlns:a="http://schemas.openxmlformats.org/drawingml/2006/main" name="Webinaari">
  <a:themeElements>
    <a:clrScheme name="Elon brändivärit 2025">
      <a:dk1>
        <a:srgbClr val="0A0A0A"/>
      </a:dk1>
      <a:lt1>
        <a:srgbClr val="FFFFFF"/>
      </a:lt1>
      <a:dk2>
        <a:srgbClr val="4E4B4A"/>
      </a:dk2>
      <a:lt2>
        <a:srgbClr val="F1F1F1"/>
      </a:lt2>
      <a:accent1>
        <a:srgbClr val="FFD200"/>
      </a:accent1>
      <a:accent2>
        <a:srgbClr val="9894CE"/>
      </a:accent2>
      <a:accent3>
        <a:srgbClr val="A0BA9E"/>
      </a:accent3>
      <a:accent4>
        <a:srgbClr val="4D4582"/>
      </a:accent4>
      <a:accent5>
        <a:srgbClr val="E09DA6"/>
      </a:accent5>
      <a:accent6>
        <a:srgbClr val="FF751F"/>
      </a:accent6>
      <a:hlink>
        <a:srgbClr val="4D4582"/>
      </a:hlink>
      <a:folHlink>
        <a:srgbClr val="9894CE"/>
      </a:folHlink>
    </a:clrScheme>
    <a:fontScheme name="Work Sans">
      <a:majorFont>
        <a:latin typeface="Work Sans Semi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rtlCol="0" anchor="ctr">
        <a:noAutofit/>
      </a:bodyPr>
      <a:lstStyle>
        <a:defPPr algn="l">
          <a:lnSpc>
            <a:spcPct val="80000"/>
          </a:lnSpc>
          <a:defRPr sz="3200" b="1" dirty="0" smtClean="0">
            <a:latin typeface="+mj-lt"/>
          </a:defRPr>
        </a:defPPr>
      </a:lst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46800" tIns="46800" rIns="46800" bIns="46800" rtlCol="0" anchor="t" anchorCtr="0">
        <a:no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pohja 3.0 uudella ilmeellä" id="{61F70098-559F-4281-A01E-FAE4A5201513}" vid="{62FD0467-8FD0-4590-A98C-A2CE01E22120}"/>
    </a:ext>
  </a:extLst>
</a:theme>
</file>

<file path=ppt/theme/theme3.xml><?xml version="1.0" encoding="utf-8"?>
<a:theme xmlns:a="http://schemas.openxmlformats.org/drawingml/2006/main" name="Office Theme">
  <a:themeElements>
    <a:clrScheme name="elo">
      <a:dk1>
        <a:sysClr val="windowText" lastClr="000000"/>
      </a:dk1>
      <a:lt1>
        <a:sysClr val="window" lastClr="FFFFFF"/>
      </a:lt1>
      <a:dk2>
        <a:srgbClr val="4E4B4A"/>
      </a:dk2>
      <a:lt2>
        <a:srgbClr val="DEDEDE"/>
      </a:lt2>
      <a:accent1>
        <a:srgbClr val="FFD200"/>
      </a:accent1>
      <a:accent2>
        <a:srgbClr val="919191"/>
      </a:accent2>
      <a:accent3>
        <a:srgbClr val="716F6E"/>
      </a:accent3>
      <a:accent4>
        <a:srgbClr val="4E4B4A"/>
      </a:accent4>
      <a:accent5>
        <a:srgbClr val="00A5FF"/>
      </a:accent5>
      <a:accent6>
        <a:srgbClr val="3CC800"/>
      </a:accent6>
      <a:hlink>
        <a:srgbClr val="000000"/>
      </a:hlink>
      <a:folHlink>
        <a:srgbClr val="919191"/>
      </a:folHlink>
    </a:clrScheme>
    <a:fontScheme name="elo 2020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elo">
      <a:dk1>
        <a:sysClr val="windowText" lastClr="000000"/>
      </a:dk1>
      <a:lt1>
        <a:sysClr val="window" lastClr="FFFFFF"/>
      </a:lt1>
      <a:dk2>
        <a:srgbClr val="4E4B4A"/>
      </a:dk2>
      <a:lt2>
        <a:srgbClr val="DEDEDE"/>
      </a:lt2>
      <a:accent1>
        <a:srgbClr val="FFD200"/>
      </a:accent1>
      <a:accent2>
        <a:srgbClr val="919191"/>
      </a:accent2>
      <a:accent3>
        <a:srgbClr val="716F6E"/>
      </a:accent3>
      <a:accent4>
        <a:srgbClr val="4E4B4A"/>
      </a:accent4>
      <a:accent5>
        <a:srgbClr val="00A5FF"/>
      </a:accent5>
      <a:accent6>
        <a:srgbClr val="3CC800"/>
      </a:accent6>
      <a:hlink>
        <a:srgbClr val="000000"/>
      </a:hlink>
      <a:folHlink>
        <a:srgbClr val="919191"/>
      </a:folHlink>
    </a:clrScheme>
    <a:fontScheme name="elo 2020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52F3D35AC3E438CD92A8E26B572CC" ma:contentTypeVersion="6" ma:contentTypeDescription="Create a new document." ma:contentTypeScope="" ma:versionID="740e8d16fd0092e219f6f15b1031d737">
  <xsd:schema xmlns:xsd="http://www.w3.org/2001/XMLSchema" xmlns:xs="http://www.w3.org/2001/XMLSchema" xmlns:p="http://schemas.microsoft.com/office/2006/metadata/properties" xmlns:ns2="080f5b80-b12b-4572-98d1-c0ac0998ab3d" targetNamespace="http://schemas.microsoft.com/office/2006/metadata/properties" ma:root="true" ma:fieldsID="181a2ae99180ece9eeef5bb7491f3595" ns2:_="">
    <xsd:import namespace="080f5b80-b12b-4572-98d1-c0ac0998ab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f5b80-b12b-4572-98d1-c0ac0998a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47DA39-0AC6-4C92-9626-DD2B7E412FF0}">
  <ds:schemaRefs>
    <ds:schemaRef ds:uri="080f5b80-b12b-4572-98d1-c0ac0998ab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580EFF9-3B7A-40EC-AFC7-929A850DC5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DB04B2-583C-42B5-9C16-5725A8BBEA81}">
  <ds:schemaRefs>
    <ds:schemaRef ds:uri="http://schemas.microsoft.com/office/infopath/2007/PartnerControls"/>
    <ds:schemaRef ds:uri="http://purl.org/dc/terms/"/>
    <ds:schemaRef ds:uri="080f5b80-b12b-4572-98d1-c0ac0998ab3d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Elon PowerPoint-pohja 3.0 uudella ilmeellä</Template>
  <TotalTime>4456</TotalTime>
  <Words>1066</Words>
  <Application>Microsoft Office PowerPoint</Application>
  <PresentationFormat>Laajakuva</PresentationFormat>
  <Paragraphs>216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20" baseType="lpstr">
      <vt:lpstr>ALFON-HEAVYITALIC</vt:lpstr>
      <vt:lpstr>Arial</vt:lpstr>
      <vt:lpstr>Calibri</vt:lpstr>
      <vt:lpstr>Courier New</vt:lpstr>
      <vt:lpstr>Segoe UI</vt:lpstr>
      <vt:lpstr>Wingdings</vt:lpstr>
      <vt:lpstr>Work Sans</vt:lpstr>
      <vt:lpstr>Work Sans SemiBold</vt:lpstr>
      <vt:lpstr>Pohjat esityskäyttöön</vt:lpstr>
      <vt:lpstr>Webinaari</vt:lpstr>
      <vt:lpstr>Kysely työystävistä työeläkeyhtiö Elo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Venäläinen Pauliina</dc:creator>
  <cp:keywords/>
  <dc:description/>
  <cp:lastModifiedBy>Salomaa Sara</cp:lastModifiedBy>
  <cp:revision>1</cp:revision>
  <cp:lastPrinted>2025-08-08T04:45:51Z</cp:lastPrinted>
  <dcterms:created xsi:type="dcterms:W3CDTF">2025-06-06T11:37:46Z</dcterms:created>
  <dcterms:modified xsi:type="dcterms:W3CDTF">2025-08-11T09:46:08Z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0x01010054B52F3D35AC3E438CD92A8E26B572CC</vt:lpwstr>
  </property>
  <property fmtid="{D5CDD505-2E9C-101B-9397-08002B2CF9AE}" pid="3" name="MSIP_Label_8e19d756-792e-42a1-bcad-4cb9051ddd2d_Enabled">
    <vt:lpwstr>true</vt:lpwstr>
  </property>
  <property fmtid="{D5CDD505-2E9C-101B-9397-08002B2CF9AE}" pid="4" name="MSIP_Label_8e19d756-792e-42a1-bcad-4cb9051ddd2d_SetDate">
    <vt:lpwstr>2024-08-08T06:43:28Z</vt:lpwstr>
  </property>
  <property fmtid="{D5CDD505-2E9C-101B-9397-08002B2CF9AE}" pid="5" name="MSIP_Label_8e19d756-792e-42a1-bcad-4cb9051ddd2d_Method">
    <vt:lpwstr>Standard</vt:lpwstr>
  </property>
  <property fmtid="{D5CDD505-2E9C-101B-9397-08002B2CF9AE}" pid="6" name="MSIP_Label_8e19d756-792e-42a1-bcad-4cb9051ddd2d_Name">
    <vt:lpwstr>Confidential</vt:lpwstr>
  </property>
  <property fmtid="{D5CDD505-2E9C-101B-9397-08002B2CF9AE}" pid="7" name="MSIP_Label_8e19d756-792e-42a1-bcad-4cb9051ddd2d_SiteId">
    <vt:lpwstr>41eb501a-f671-4ce0-a5bf-b64168c3705f</vt:lpwstr>
  </property>
  <property fmtid="{D5CDD505-2E9C-101B-9397-08002B2CF9AE}" pid="8" name="MSIP_Label_8e19d756-792e-42a1-bcad-4cb9051ddd2d_ActionId">
    <vt:lpwstr>33cbec97-a284-4e29-8990-b0508bbeaf78</vt:lpwstr>
  </property>
  <property fmtid="{D5CDD505-2E9C-101B-9397-08002B2CF9AE}" pid="9" name="MSIP_Label_8e19d756-792e-42a1-bcad-4cb9051ddd2d_ContentBits">
    <vt:lpwstr>2</vt:lpwstr>
  </property>
  <property fmtid="{D5CDD505-2E9C-101B-9397-08002B2CF9AE}" pid="10" name="ClassificationContentMarkingFooterLocations">
    <vt:lpwstr>elo:12</vt:lpwstr>
  </property>
  <property fmtid="{D5CDD505-2E9C-101B-9397-08002B2CF9AE}" pid="11" name="ClassificationContentMarkingFooterText">
    <vt:lpwstr>Confidential - Not for Public Consumption or Distribution</vt:lpwstr>
  </property>
  <property fmtid="{D5CDD505-2E9C-101B-9397-08002B2CF9AE}" pid="12" name="MSIP_Label_e4e6a8e6-9271-4e5c-acb4-5b50aee31a37_Enabled">
    <vt:lpwstr>true</vt:lpwstr>
  </property>
  <property fmtid="{D5CDD505-2E9C-101B-9397-08002B2CF9AE}" pid="13" name="MSIP_Label_e4e6a8e6-9271-4e5c-acb4-5b50aee31a37_SetDate">
    <vt:lpwstr>2025-04-04T13:36:00Z</vt:lpwstr>
  </property>
  <property fmtid="{D5CDD505-2E9C-101B-9397-08002B2CF9AE}" pid="14" name="MSIP_Label_e4e6a8e6-9271-4e5c-acb4-5b50aee31a37_Method">
    <vt:lpwstr>Privileged</vt:lpwstr>
  </property>
  <property fmtid="{D5CDD505-2E9C-101B-9397-08002B2CF9AE}" pid="15" name="MSIP_Label_e4e6a8e6-9271-4e5c-acb4-5b50aee31a37_Name">
    <vt:lpwstr>e4e6a8e6-9271-4e5c-acb4-5b50aee31a37</vt:lpwstr>
  </property>
  <property fmtid="{D5CDD505-2E9C-101B-9397-08002B2CF9AE}" pid="16" name="MSIP_Label_e4e6a8e6-9271-4e5c-acb4-5b50aee31a37_SiteId">
    <vt:lpwstr>fc29145a-eaa5-4b45-8cba-30b45cf0918e</vt:lpwstr>
  </property>
  <property fmtid="{D5CDD505-2E9C-101B-9397-08002B2CF9AE}" pid="17" name="MSIP_Label_e4e6a8e6-9271-4e5c-acb4-5b50aee31a37_ActionId">
    <vt:lpwstr>d84d3cc1-07b2-4efb-9a4b-eba8b8650aab</vt:lpwstr>
  </property>
  <property fmtid="{D5CDD505-2E9C-101B-9397-08002B2CF9AE}" pid="18" name="MSIP_Label_e4e6a8e6-9271-4e5c-acb4-5b50aee31a37_ContentBits">
    <vt:lpwstr>1</vt:lpwstr>
  </property>
  <property fmtid="{D5CDD505-2E9C-101B-9397-08002B2CF9AE}" pid="19" name="MSIP_Label_e4e6a8e6-9271-4e5c-acb4-5b50aee31a37_Tag">
    <vt:lpwstr>10, 0, 1, 1</vt:lpwstr>
  </property>
  <property fmtid="{D5CDD505-2E9C-101B-9397-08002B2CF9AE}" pid="20" name="ClassificationContentMarkingHeaderLocations">
    <vt:lpwstr>Pohjat esityskäyttöön:4\Webinaari:4</vt:lpwstr>
  </property>
  <property fmtid="{D5CDD505-2E9C-101B-9397-08002B2CF9AE}" pid="21" name="ClassificationContentMarkingHeaderText">
    <vt:lpwstr>Luottamuksellinen</vt:lpwstr>
  </property>
</Properties>
</file>