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4"/>
  </p:notesMasterIdLst>
  <p:sldIdLst>
    <p:sldId id="256" r:id="rId2"/>
    <p:sldId id="257" r:id="rId3"/>
    <p:sldId id="258" r:id="rId4"/>
    <p:sldId id="263" r:id="rId5"/>
    <p:sldId id="274" r:id="rId6"/>
    <p:sldId id="260" r:id="rId7"/>
    <p:sldId id="264" r:id="rId8"/>
    <p:sldId id="268" r:id="rId9"/>
    <p:sldId id="271" r:id="rId10"/>
    <p:sldId id="273" r:id="rId11"/>
    <p:sldId id="270" r:id="rId12"/>
    <p:sldId id="265" r:id="rId13"/>
  </p:sldIdLst>
  <p:sldSz cx="12192000" cy="6858000"/>
  <p:notesSz cx="6858000" cy="9144000"/>
  <p:embeddedFontLst>
    <p:embeddedFont>
      <p:font typeface="Tenorite" panose="00000500000000000000" pitchFamily="2" charset="0"/>
      <p:regular r:id="rId15"/>
      <p:bold r:id="rId16"/>
      <p:italic r:id="rId17"/>
      <p:boldItalic r:id="rId18"/>
    </p:embeddedFont>
  </p:embeddedFontLst>
  <p:custDataLst>
    <p:tags r:id="rId19"/>
  </p:custData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739E6-58AB-4B92-8AB2-0C8116918591}" v="65" dt="2025-06-17T06:32:42.388"/>
    <p1510:client id="{55126144-2915-1BAC-D35A-132B0275F617}" v="7" dt="2025-06-16T10:04:51.246"/>
    <p1510:client id="{8126FD47-A0B1-4A10-B361-2F3ABD9CA79A}" v="637" dt="2025-06-16T07:45:50.533"/>
    <p1510:client id="{DC8A87E2-4AAA-45CC-9B80-14A23753ACB6}" v="466" dt="2025-06-17T07:33:58.637"/>
    <p1510:client id="{F62C9E62-2318-4DD2-AB27-C33DC893F9BE}" v="171" dt="2025-06-16T09:22:02.01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kemianteollisuus-my.sharepoint.com/personal/sampo_pehkonen_kemianteollisuus_fi/Documents/Ty&#246;p&#246;yt&#228;/Bok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emianteollisuus-my.sharepoint.com/personal/sampo_pehkonen_kemianteollisuus_fi/Documents/Ty&#246;p&#246;yt&#228;/Bok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emianteollisuus-my.sharepoint.com/personal/sampo_pehkonen_kemianteollisuus_fi/Documents/Tiedot/Toistuvat/toimialakatsaukset/toika_2025Q2/Bok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emianteollisuus-my.sharepoint.com/personal/sampo_pehkonen_kemianteollisuus_fi/Documents/Ty&#246;p&#246;yt&#228;/Bok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fi-FI" sz="1600" b="0" i="0" u="none" strike="noStrike" baseline="0">
                <a:effectLst/>
              </a:rPr>
              <a:t>Arvioi tuotannon edellytyksiä Suomessa verrattuna keskeisiin kilpailijamaihinne. Pidättekö seuraavia asioita vahvuutena, neutraalina tekijänä vai heikkoutena Suomen kannalta?</a:t>
            </a:r>
            <a:endParaRPr lang="fi-FI" sz="1600"/>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fi-FI"/>
        </a:p>
      </c:txPr>
    </c:title>
    <c:autoTitleDeleted val="0"/>
    <c:plotArea>
      <c:layout/>
      <c:barChart>
        <c:barDir val="bar"/>
        <c:grouping val="stacked"/>
        <c:varyColors val="0"/>
        <c:ser>
          <c:idx val="0"/>
          <c:order val="0"/>
          <c:tx>
            <c:v>Vahvuus</c:v>
          </c:tx>
          <c:spPr>
            <a:solidFill>
              <a:schemeClr val="tx2">
                <a:lumMod val="75000"/>
              </a:schemeClr>
            </a:solidFill>
            <a:ln>
              <a:noFill/>
            </a:ln>
            <a:effectLst/>
          </c:spPr>
          <c:invertIfNegative val="0"/>
          <c:cat>
            <c:strRef>
              <c:f>Taul1!$C$7:$C$23</c:f>
              <c:strCache>
                <c:ptCount val="17"/>
                <c:pt idx="0">
                  <c:v>Suomen maantieteellinen sijainti</c:v>
                </c:pt>
                <c:pt idx="1">
                  <c:v>Työvoimakustannukset</c:v>
                </c:pt>
                <c:pt idx="2">
                  <c:v>Viranomaisten sääntelykäytännöt</c:v>
                </c:pt>
                <c:pt idx="3">
                  <c:v>Lupaprosessien toimivuus</c:v>
                </c:pt>
                <c:pt idx="4">
                  <c:v>Yhteiskunnan yritysmyönteisyys</c:v>
                </c:pt>
                <c:pt idx="5">
                  <c:v>Toimivat työmarkkinat</c:v>
                </c:pt>
                <c:pt idx="6">
                  <c:v>Mahdollisuus saada yritystukea</c:v>
                </c:pt>
                <c:pt idx="7">
                  <c:v>Yhteisöveron taso</c:v>
                </c:pt>
                <c:pt idx="8">
                  <c:v>T&amp;K-yhteistyö yliopistojen kanssa</c:v>
                </c:pt>
                <c:pt idx="9">
                  <c:v>Infrastruktuuri</c:v>
                </c:pt>
                <c:pt idx="10">
                  <c:v>Sähkön hinta</c:v>
                </c:pt>
                <c:pt idx="11">
                  <c:v>Oikeusturva</c:v>
                </c:pt>
                <c:pt idx="12">
                  <c:v>Poliittinen vakaus</c:v>
                </c:pt>
                <c:pt idx="13">
                  <c:v>Osaava henkilöstö</c:v>
                </c:pt>
                <c:pt idx="14">
                  <c:v>Yhteisvaluutta euro</c:v>
                </c:pt>
                <c:pt idx="15">
                  <c:v>Sähkön toimitusvarmuus</c:v>
                </c:pt>
                <c:pt idx="16">
                  <c:v>Turvallisuus julkisilla paikoilla</c:v>
                </c:pt>
              </c:strCache>
            </c:strRef>
          </c:cat>
          <c:val>
            <c:numRef>
              <c:f>Taul1!$D$7:$D$23</c:f>
              <c:numCache>
                <c:formatCode>0%</c:formatCode>
                <c:ptCount val="17"/>
                <c:pt idx="0">
                  <c:v>1.7425072189584785E-2</c:v>
                </c:pt>
                <c:pt idx="1">
                  <c:v>3.3385015860371826E-2</c:v>
                </c:pt>
                <c:pt idx="2">
                  <c:v>4.7470268091110664E-2</c:v>
                </c:pt>
                <c:pt idx="3">
                  <c:v>0.12740806864975379</c:v>
                </c:pt>
                <c:pt idx="4">
                  <c:v>0.11122174649009262</c:v>
                </c:pt>
                <c:pt idx="5">
                  <c:v>0.15779291901964412</c:v>
                </c:pt>
                <c:pt idx="6">
                  <c:v>0.14717123168683766</c:v>
                </c:pt>
                <c:pt idx="7">
                  <c:v>0.1504880928384254</c:v>
                </c:pt>
                <c:pt idx="8">
                  <c:v>0.34272627700886188</c:v>
                </c:pt>
                <c:pt idx="9">
                  <c:v>0.47473862391715621</c:v>
                </c:pt>
                <c:pt idx="10">
                  <c:v>0.54274619137707858</c:v>
                </c:pt>
                <c:pt idx="11">
                  <c:v>0.50168276411430845</c:v>
                </c:pt>
                <c:pt idx="12">
                  <c:v>0.56678283381459715</c:v>
                </c:pt>
                <c:pt idx="13">
                  <c:v>0.5072331830272685</c:v>
                </c:pt>
                <c:pt idx="14">
                  <c:v>0.55755673940013128</c:v>
                </c:pt>
                <c:pt idx="15">
                  <c:v>0.75603682899994207</c:v>
                </c:pt>
                <c:pt idx="16">
                  <c:v>0.8036076205918119</c:v>
                </c:pt>
              </c:numCache>
            </c:numRef>
          </c:val>
          <c:extLst>
            <c:ext xmlns:c16="http://schemas.microsoft.com/office/drawing/2014/chart" uri="{C3380CC4-5D6E-409C-BE32-E72D297353CC}">
              <c16:uniqueId val="{00000000-A50C-4E27-9C12-EA1AE040759C}"/>
            </c:ext>
          </c:extLst>
        </c:ser>
        <c:ser>
          <c:idx val="1"/>
          <c:order val="1"/>
          <c:tx>
            <c:v>Neutraali</c:v>
          </c:tx>
          <c:spPr>
            <a:solidFill>
              <a:schemeClr val="accent4">
                <a:lumMod val="90000"/>
              </a:schemeClr>
            </a:solidFill>
            <a:ln>
              <a:noFill/>
            </a:ln>
            <a:effectLst/>
          </c:spPr>
          <c:invertIfNegative val="0"/>
          <c:cat>
            <c:strRef>
              <c:f>Taul1!$C$7:$C$23</c:f>
              <c:strCache>
                <c:ptCount val="17"/>
                <c:pt idx="0">
                  <c:v>Suomen maantieteellinen sijainti</c:v>
                </c:pt>
                <c:pt idx="1">
                  <c:v>Työvoimakustannukset</c:v>
                </c:pt>
                <c:pt idx="2">
                  <c:v>Viranomaisten sääntelykäytännöt</c:v>
                </c:pt>
                <c:pt idx="3">
                  <c:v>Lupaprosessien toimivuus</c:v>
                </c:pt>
                <c:pt idx="4">
                  <c:v>Yhteiskunnan yritysmyönteisyys</c:v>
                </c:pt>
                <c:pt idx="5">
                  <c:v>Toimivat työmarkkinat</c:v>
                </c:pt>
                <c:pt idx="6">
                  <c:v>Mahdollisuus saada yritystukea</c:v>
                </c:pt>
                <c:pt idx="7">
                  <c:v>Yhteisöveron taso</c:v>
                </c:pt>
                <c:pt idx="8">
                  <c:v>T&amp;K-yhteistyö yliopistojen kanssa</c:v>
                </c:pt>
                <c:pt idx="9">
                  <c:v>Infrastruktuuri</c:v>
                </c:pt>
                <c:pt idx="10">
                  <c:v>Sähkön hinta</c:v>
                </c:pt>
                <c:pt idx="11">
                  <c:v>Oikeusturva</c:v>
                </c:pt>
                <c:pt idx="12">
                  <c:v>Poliittinen vakaus</c:v>
                </c:pt>
                <c:pt idx="13">
                  <c:v>Osaava henkilöstö</c:v>
                </c:pt>
                <c:pt idx="14">
                  <c:v>Yhteisvaluutta euro</c:v>
                </c:pt>
                <c:pt idx="15">
                  <c:v>Sähkön toimitusvarmuus</c:v>
                </c:pt>
                <c:pt idx="16">
                  <c:v>Turvallisuus julkisilla paikoilla</c:v>
                </c:pt>
              </c:strCache>
            </c:strRef>
          </c:cat>
          <c:val>
            <c:numRef>
              <c:f>Taul1!$E$7:$E$23</c:f>
              <c:numCache>
                <c:formatCode>0%</c:formatCode>
                <c:ptCount val="17"/>
                <c:pt idx="0">
                  <c:v>0.18</c:v>
                </c:pt>
                <c:pt idx="1">
                  <c:v>0.4215871751468685</c:v>
                </c:pt>
                <c:pt idx="2">
                  <c:v>0.49727877444063701</c:v>
                </c:pt>
                <c:pt idx="3">
                  <c:v>0.53124370086676076</c:v>
                </c:pt>
                <c:pt idx="4">
                  <c:v>0.56879702991422598</c:v>
                </c:pt>
                <c:pt idx="5">
                  <c:v>0.48868437148831451</c:v>
                </c:pt>
                <c:pt idx="6">
                  <c:v>0.64997973246858531</c:v>
                </c:pt>
                <c:pt idx="7">
                  <c:v>0.72622167189794684</c:v>
                </c:pt>
                <c:pt idx="8">
                  <c:v>0.61497560489893466</c:v>
                </c:pt>
                <c:pt idx="9">
                  <c:v>0.38586079856616551</c:v>
                </c:pt>
                <c:pt idx="10">
                  <c:v>0.32323011052474354</c:v>
                </c:pt>
                <c:pt idx="11">
                  <c:v>0.44604201931693715</c:v>
                </c:pt>
                <c:pt idx="12">
                  <c:v>0.33657273722991138</c:v>
                </c:pt>
                <c:pt idx="13">
                  <c:v>0.47273865236625379</c:v>
                </c:pt>
                <c:pt idx="14">
                  <c:v>0.42456396409545355</c:v>
                </c:pt>
                <c:pt idx="15">
                  <c:v>0.20849499102437893</c:v>
                </c:pt>
                <c:pt idx="16">
                  <c:v>0.17865828942034859</c:v>
                </c:pt>
              </c:numCache>
            </c:numRef>
          </c:val>
          <c:extLst>
            <c:ext xmlns:c16="http://schemas.microsoft.com/office/drawing/2014/chart" uri="{C3380CC4-5D6E-409C-BE32-E72D297353CC}">
              <c16:uniqueId val="{00000001-A50C-4E27-9C12-EA1AE040759C}"/>
            </c:ext>
          </c:extLst>
        </c:ser>
        <c:ser>
          <c:idx val="2"/>
          <c:order val="2"/>
          <c:tx>
            <c:v>Heikkous</c:v>
          </c:tx>
          <c:spPr>
            <a:solidFill>
              <a:schemeClr val="accent1">
                <a:lumMod val="60000"/>
                <a:lumOff val="40000"/>
              </a:schemeClr>
            </a:solidFill>
            <a:ln>
              <a:noFill/>
            </a:ln>
            <a:effectLst/>
          </c:spPr>
          <c:invertIfNegative val="0"/>
          <c:cat>
            <c:strRef>
              <c:f>Taul1!$C$7:$C$23</c:f>
              <c:strCache>
                <c:ptCount val="17"/>
                <c:pt idx="0">
                  <c:v>Suomen maantieteellinen sijainti</c:v>
                </c:pt>
                <c:pt idx="1">
                  <c:v>Työvoimakustannukset</c:v>
                </c:pt>
                <c:pt idx="2">
                  <c:v>Viranomaisten sääntelykäytännöt</c:v>
                </c:pt>
                <c:pt idx="3">
                  <c:v>Lupaprosessien toimivuus</c:v>
                </c:pt>
                <c:pt idx="4">
                  <c:v>Yhteiskunnan yritysmyönteisyys</c:v>
                </c:pt>
                <c:pt idx="5">
                  <c:v>Toimivat työmarkkinat</c:v>
                </c:pt>
                <c:pt idx="6">
                  <c:v>Mahdollisuus saada yritystukea</c:v>
                </c:pt>
                <c:pt idx="7">
                  <c:v>Yhteisöveron taso</c:v>
                </c:pt>
                <c:pt idx="8">
                  <c:v>T&amp;K-yhteistyö yliopistojen kanssa</c:v>
                </c:pt>
                <c:pt idx="9">
                  <c:v>Infrastruktuuri</c:v>
                </c:pt>
                <c:pt idx="10">
                  <c:v>Sähkön hinta</c:v>
                </c:pt>
                <c:pt idx="11">
                  <c:v>Oikeusturva</c:v>
                </c:pt>
                <c:pt idx="12">
                  <c:v>Poliittinen vakaus</c:v>
                </c:pt>
                <c:pt idx="13">
                  <c:v>Osaava henkilöstö</c:v>
                </c:pt>
                <c:pt idx="14">
                  <c:v>Yhteisvaluutta euro</c:v>
                </c:pt>
                <c:pt idx="15">
                  <c:v>Sähkön toimitusvarmuus</c:v>
                </c:pt>
                <c:pt idx="16">
                  <c:v>Turvallisuus julkisilla paikoilla</c:v>
                </c:pt>
              </c:strCache>
            </c:strRef>
          </c:cat>
          <c:val>
            <c:numRef>
              <c:f>Taul1!$F$7:$F$23</c:f>
              <c:numCache>
                <c:formatCode>0%</c:formatCode>
                <c:ptCount val="17"/>
                <c:pt idx="0">
                  <c:v>0.8</c:v>
                </c:pt>
                <c:pt idx="1">
                  <c:v>0.54502780899275971</c:v>
                </c:pt>
                <c:pt idx="2">
                  <c:v>0.45525095746825239</c:v>
                </c:pt>
                <c:pt idx="3">
                  <c:v>0.3413482304834855</c:v>
                </c:pt>
                <c:pt idx="4">
                  <c:v>0.31998122359568137</c:v>
                </c:pt>
                <c:pt idx="5">
                  <c:v>0.35352270949204145</c:v>
                </c:pt>
                <c:pt idx="6">
                  <c:v>0.20284903584457695</c:v>
                </c:pt>
                <c:pt idx="7">
                  <c:v>0.1232902352636277</c:v>
                </c:pt>
                <c:pt idx="8">
                  <c:v>4.2298118092203525E-2</c:v>
                </c:pt>
                <c:pt idx="9">
                  <c:v>0.13940057751667828</c:v>
                </c:pt>
                <c:pt idx="10">
                  <c:v>0.1340236980981778</c:v>
                </c:pt>
                <c:pt idx="11">
                  <c:v>5.2275216568754349E-2</c:v>
                </c:pt>
                <c:pt idx="12">
                  <c:v>9.6644428955491399E-2</c:v>
                </c:pt>
                <c:pt idx="13">
                  <c:v>2.0028164606477862E-2</c:v>
                </c:pt>
                <c:pt idx="14">
                  <c:v>1.7879296504415089E-2</c:v>
                </c:pt>
                <c:pt idx="15">
                  <c:v>3.5468179975678957E-2</c:v>
                </c:pt>
                <c:pt idx="16">
                  <c:v>1.7734089987839478E-2</c:v>
                </c:pt>
              </c:numCache>
            </c:numRef>
          </c:val>
          <c:extLst>
            <c:ext xmlns:c16="http://schemas.microsoft.com/office/drawing/2014/chart" uri="{C3380CC4-5D6E-409C-BE32-E72D297353CC}">
              <c16:uniqueId val="{00000002-A50C-4E27-9C12-EA1AE040759C}"/>
            </c:ext>
          </c:extLst>
        </c:ser>
        <c:dLbls>
          <c:showLegendKey val="0"/>
          <c:showVal val="0"/>
          <c:showCatName val="0"/>
          <c:showSerName val="0"/>
          <c:showPercent val="0"/>
          <c:showBubbleSize val="0"/>
        </c:dLbls>
        <c:gapWidth val="43"/>
        <c:overlap val="100"/>
        <c:axId val="351636639"/>
        <c:axId val="351636159"/>
      </c:barChart>
      <c:catAx>
        <c:axId val="351636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i-FI"/>
          </a:p>
        </c:txPr>
        <c:crossAx val="351636159"/>
        <c:crosses val="autoZero"/>
        <c:auto val="1"/>
        <c:lblAlgn val="l"/>
        <c:lblOffset val="100"/>
        <c:noMultiLvlLbl val="0"/>
      </c:catAx>
      <c:valAx>
        <c:axId val="35163615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351636639"/>
        <c:crosses val="autoZero"/>
        <c:crossBetween val="between"/>
      </c:valAx>
      <c:spPr>
        <a:noFill/>
        <a:ln>
          <a:noFill/>
        </a:ln>
        <a:effectLst/>
      </c:spPr>
    </c:plotArea>
    <c:legend>
      <c:legendPos val="b"/>
      <c:layout>
        <c:manualLayout>
          <c:xMode val="edge"/>
          <c:yMode val="edge"/>
          <c:x val="0.44430416827490404"/>
          <c:y val="0.93115065458981139"/>
          <c:w val="0.46626309504398816"/>
          <c:h val="5.2740992912324904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549937735614964E-2"/>
          <c:y val="3.9310320318872952E-2"/>
          <c:w val="0.91099722856299814"/>
          <c:h val="0.79644802702379369"/>
        </c:manualLayout>
      </c:layout>
      <c:barChart>
        <c:barDir val="col"/>
        <c:grouping val="clustered"/>
        <c:varyColors val="0"/>
        <c:ser>
          <c:idx val="0"/>
          <c:order val="0"/>
          <c:tx>
            <c:v>Suomi</c:v>
          </c:tx>
          <c:spPr>
            <a:solidFill>
              <a:schemeClr val="tx1"/>
            </a:solidFill>
            <a:ln>
              <a:noFill/>
            </a:ln>
            <a:effectLst/>
          </c:spPr>
          <c:invertIfNegative val="0"/>
          <c:cat>
            <c:strRef>
              <c:f>Taul2!$B$38:$B$45</c:f>
              <c:strCache>
                <c:ptCount val="8"/>
                <c:pt idx="0">
                  <c:v>Turvallisuus julkisilla paikoilla </c:v>
                </c:pt>
                <c:pt idx="1">
                  <c:v>Sähkön toimitusvarmuus </c:v>
                </c:pt>
                <c:pt idx="2">
                  <c:v>Euro/Ruotsin kruunu </c:v>
                </c:pt>
                <c:pt idx="3">
                  <c:v>Osaava henkilöstö</c:v>
                </c:pt>
                <c:pt idx="4">
                  <c:v>Poliittinen vakaus </c:v>
                </c:pt>
                <c:pt idx="5">
                  <c:v>Oikeusturva </c:v>
                </c:pt>
                <c:pt idx="6">
                  <c:v>Sähkön hinnat </c:v>
                </c:pt>
                <c:pt idx="7">
                  <c:v>T&amp;K-yhteistyö yliopistojen kanssa </c:v>
                </c:pt>
              </c:strCache>
            </c:strRef>
          </c:cat>
          <c:val>
            <c:numRef>
              <c:f>Taul2!$D$38:$D$45</c:f>
              <c:numCache>
                <c:formatCode>_-* #\ ##0_-;\-* #\ ##0_-;_-* "-"??_-;_-@_-</c:formatCode>
                <c:ptCount val="8"/>
                <c:pt idx="0">
                  <c:v>78.587353060397248</c:v>
                </c:pt>
                <c:pt idx="1">
                  <c:v>72.056864902426312</c:v>
                </c:pt>
                <c:pt idx="2">
                  <c:v>53.96774428957162</c:v>
                </c:pt>
                <c:pt idx="3">
                  <c:v>48.720501842079059</c:v>
                </c:pt>
                <c:pt idx="4">
                  <c:v>47.013840485910578</c:v>
                </c:pt>
                <c:pt idx="5">
                  <c:v>45.007197087296433</c:v>
                </c:pt>
                <c:pt idx="6">
                  <c:v>40.872249327890074</c:v>
                </c:pt>
                <c:pt idx="7">
                  <c:v>30.042815891665835</c:v>
                </c:pt>
              </c:numCache>
            </c:numRef>
          </c:val>
          <c:extLst>
            <c:ext xmlns:c16="http://schemas.microsoft.com/office/drawing/2014/chart" uri="{C3380CC4-5D6E-409C-BE32-E72D297353CC}">
              <c16:uniqueId val="{00000000-0D49-4E06-85AF-C50DC0A8D5C5}"/>
            </c:ext>
          </c:extLst>
        </c:ser>
        <c:ser>
          <c:idx val="1"/>
          <c:order val="1"/>
          <c:tx>
            <c:v>Ruotsi</c:v>
          </c:tx>
          <c:spPr>
            <a:solidFill>
              <a:schemeClr val="bg2"/>
            </a:solidFill>
            <a:ln>
              <a:noFill/>
            </a:ln>
            <a:effectLst/>
          </c:spPr>
          <c:invertIfNegative val="0"/>
          <c:cat>
            <c:strRef>
              <c:f>Taul2!$B$38:$B$45</c:f>
              <c:strCache>
                <c:ptCount val="8"/>
                <c:pt idx="0">
                  <c:v>Turvallisuus julkisilla paikoilla </c:v>
                </c:pt>
                <c:pt idx="1">
                  <c:v>Sähkön toimitusvarmuus </c:v>
                </c:pt>
                <c:pt idx="2">
                  <c:v>Euro/Ruotsin kruunu </c:v>
                </c:pt>
                <c:pt idx="3">
                  <c:v>Osaava henkilöstö</c:v>
                </c:pt>
                <c:pt idx="4">
                  <c:v>Poliittinen vakaus </c:v>
                </c:pt>
                <c:pt idx="5">
                  <c:v>Oikeusturva </c:v>
                </c:pt>
                <c:pt idx="6">
                  <c:v>Sähkön hinnat </c:v>
                </c:pt>
                <c:pt idx="7">
                  <c:v>T&amp;K-yhteistyö yliopistojen kanssa </c:v>
                </c:pt>
              </c:strCache>
            </c:strRef>
          </c:cat>
          <c:val>
            <c:numRef>
              <c:f>Taul2!$C$38:$C$45</c:f>
              <c:numCache>
                <c:formatCode>_-* #\ ##0_-;\-* #\ ##0_-;_-* "-"??_-;_-@_-</c:formatCode>
                <c:ptCount val="8"/>
                <c:pt idx="0">
                  <c:v>23.644979023665037</c:v>
                </c:pt>
                <c:pt idx="1">
                  <c:v>-46.514058424012347</c:v>
                </c:pt>
                <c:pt idx="2">
                  <c:v>-26.842127455959464</c:v>
                </c:pt>
                <c:pt idx="3">
                  <c:v>62.176717812980129</c:v>
                </c:pt>
                <c:pt idx="4">
                  <c:v>21.710605298258294</c:v>
                </c:pt>
                <c:pt idx="5">
                  <c:v>41.881052233592293</c:v>
                </c:pt>
                <c:pt idx="6">
                  <c:v>-31.455010214716673</c:v>
                </c:pt>
                <c:pt idx="7">
                  <c:v>17.951176705502874</c:v>
                </c:pt>
              </c:numCache>
            </c:numRef>
          </c:val>
          <c:extLst>
            <c:ext xmlns:c16="http://schemas.microsoft.com/office/drawing/2014/chart" uri="{C3380CC4-5D6E-409C-BE32-E72D297353CC}">
              <c16:uniqueId val="{00000001-0D49-4E06-85AF-C50DC0A8D5C5}"/>
            </c:ext>
          </c:extLst>
        </c:ser>
        <c:dLbls>
          <c:showLegendKey val="0"/>
          <c:showVal val="0"/>
          <c:showCatName val="0"/>
          <c:showSerName val="0"/>
          <c:showPercent val="0"/>
          <c:showBubbleSize val="0"/>
        </c:dLbls>
        <c:gapWidth val="76"/>
        <c:axId val="1357046432"/>
        <c:axId val="1357048352"/>
      </c:barChart>
      <c:catAx>
        <c:axId val="13570464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3"/>
                </a:solidFill>
                <a:latin typeface="+mn-lt"/>
                <a:ea typeface="+mn-ea"/>
                <a:cs typeface="+mn-cs"/>
              </a:defRPr>
            </a:pPr>
            <a:endParaRPr lang="fi-FI"/>
          </a:p>
        </c:txPr>
        <c:crossAx val="1357048352"/>
        <c:crosses val="autoZero"/>
        <c:auto val="1"/>
        <c:lblAlgn val="ctr"/>
        <c:lblOffset val="100"/>
        <c:noMultiLvlLbl val="0"/>
      </c:catAx>
      <c:valAx>
        <c:axId val="1357048352"/>
        <c:scaling>
          <c:orientation val="minMax"/>
          <c:max val="1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accent3"/>
                    </a:solidFill>
                    <a:latin typeface="+mn-lt"/>
                    <a:ea typeface="+mn-ea"/>
                    <a:cs typeface="+mn-cs"/>
                  </a:defRPr>
                </a:pPr>
                <a:r>
                  <a:rPr lang="fi-FI" sz="1800" err="1"/>
                  <a:t>Saldoluklu</a:t>
                </a:r>
                <a:endParaRPr lang="fi-FI" sz="18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fi-FI"/>
            </a:p>
          </c:txPr>
        </c:title>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3"/>
                </a:solidFill>
                <a:latin typeface="+mn-lt"/>
                <a:ea typeface="+mn-ea"/>
                <a:cs typeface="+mn-cs"/>
              </a:defRPr>
            </a:pPr>
            <a:endParaRPr lang="fi-FI"/>
          </a:p>
        </c:txPr>
        <c:crossAx val="1357046432"/>
        <c:crosses val="autoZero"/>
        <c:crossBetween val="between"/>
      </c:valAx>
      <c:spPr>
        <a:noFill/>
        <a:ln>
          <a:noFill/>
        </a:ln>
        <a:effectLst/>
      </c:spPr>
    </c:plotArea>
    <c:legend>
      <c:legendPos val="b"/>
      <c:layout>
        <c:manualLayout>
          <c:xMode val="edge"/>
          <c:yMode val="edge"/>
          <c:x val="0.50332975689517601"/>
          <c:y val="6.1156827734727331E-2"/>
          <c:w val="0.24930834885959682"/>
          <c:h val="7.063986459890082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accent3"/>
              </a:solidFill>
              <a:latin typeface="+mn-lt"/>
              <a:ea typeface="+mn-ea"/>
              <a:cs typeface="+mn-cs"/>
            </a:defRPr>
          </a:pPr>
          <a:endParaRPr lang="fi-FI"/>
        </a:p>
      </c:txPr>
    </c:legend>
    <c:plotVisOnly val="1"/>
    <c:dispBlanksAs val="gap"/>
    <c:showDLblsOverMax val="0"/>
  </c:chart>
  <c:spPr>
    <a:noFill/>
    <a:ln>
      <a:noFill/>
    </a:ln>
    <a:effectLst/>
  </c:spPr>
  <c:txPr>
    <a:bodyPr/>
    <a:lstStyle/>
    <a:p>
      <a:pPr>
        <a:defRPr>
          <a:solidFill>
            <a:schemeClr val="accent3"/>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411512566983567E-2"/>
          <c:y val="3.3544444828632787E-2"/>
          <c:w val="0.91954997254248572"/>
          <c:h val="0.88705679072108312"/>
        </c:manualLayout>
      </c:layout>
      <c:barChart>
        <c:barDir val="col"/>
        <c:grouping val="clustered"/>
        <c:varyColors val="0"/>
        <c:ser>
          <c:idx val="0"/>
          <c:order val="0"/>
          <c:tx>
            <c:v>Suomi</c:v>
          </c:tx>
          <c:spPr>
            <a:solidFill>
              <a:schemeClr val="tx1"/>
            </a:solidFill>
            <a:ln>
              <a:noFill/>
            </a:ln>
            <a:effectLst/>
          </c:spPr>
          <c:invertIfNegative val="0"/>
          <c:cat>
            <c:strRef>
              <c:f>Taul2!$B$46:$B$52</c:f>
              <c:strCache>
                <c:ptCount val="7"/>
                <c:pt idx="0">
                  <c:v>Yhteisöveron taso</c:v>
                </c:pt>
                <c:pt idx="1">
                  <c:v>Mahdollisuus yritystukeen </c:v>
                </c:pt>
                <c:pt idx="2">
                  <c:v>Toimivat työmarkkinat </c:v>
                </c:pt>
                <c:pt idx="3">
                  <c:v>Lupaprosessit </c:v>
                </c:pt>
                <c:pt idx="4">
                  <c:v>Viranomaisten sääntelykäytännöt</c:v>
                </c:pt>
                <c:pt idx="5">
                  <c:v>Työvoimakustannukset </c:v>
                </c:pt>
                <c:pt idx="6">
                  <c:v>Maantieteellinen sijainti </c:v>
                </c:pt>
              </c:strCache>
            </c:strRef>
          </c:cat>
          <c:val>
            <c:numRef>
              <c:f>Taul2!$D$46:$D$52</c:f>
              <c:numCache>
                <c:formatCode>_-* #\ ##0_-;\-* #\ ##0_-;_-* "-"??_-;_-@_-</c:formatCode>
                <c:ptCount val="7"/>
                <c:pt idx="0">
                  <c:v>2.7197857574797704</c:v>
                </c:pt>
                <c:pt idx="1">
                  <c:v>-5.567780415773929</c:v>
                </c:pt>
                <c:pt idx="2">
                  <c:v>-19.572979047239734</c:v>
                </c:pt>
                <c:pt idx="3">
                  <c:v>-21.394016183373171</c:v>
                </c:pt>
                <c:pt idx="4">
                  <c:v>-40.778068937714174</c:v>
                </c:pt>
                <c:pt idx="5">
                  <c:v>-51.164279313238794</c:v>
                </c:pt>
                <c:pt idx="6">
                  <c:v>-77.626207308573143</c:v>
                </c:pt>
              </c:numCache>
            </c:numRef>
          </c:val>
          <c:extLst>
            <c:ext xmlns:c16="http://schemas.microsoft.com/office/drawing/2014/chart" uri="{C3380CC4-5D6E-409C-BE32-E72D297353CC}">
              <c16:uniqueId val="{00000000-86C0-492D-A4BB-EBAA51912F9B}"/>
            </c:ext>
          </c:extLst>
        </c:ser>
        <c:ser>
          <c:idx val="1"/>
          <c:order val="1"/>
          <c:tx>
            <c:v>Ruotsi</c:v>
          </c:tx>
          <c:spPr>
            <a:solidFill>
              <a:schemeClr val="bg2"/>
            </a:solidFill>
            <a:ln>
              <a:noFill/>
            </a:ln>
            <a:effectLst/>
          </c:spPr>
          <c:invertIfNegative val="0"/>
          <c:cat>
            <c:strRef>
              <c:f>Taul2!$B$46:$B$52</c:f>
              <c:strCache>
                <c:ptCount val="7"/>
                <c:pt idx="0">
                  <c:v>Yhteisöveron taso</c:v>
                </c:pt>
                <c:pt idx="1">
                  <c:v>Mahdollisuus yritystukeen </c:v>
                </c:pt>
                <c:pt idx="2">
                  <c:v>Toimivat työmarkkinat </c:v>
                </c:pt>
                <c:pt idx="3">
                  <c:v>Lupaprosessit </c:v>
                </c:pt>
                <c:pt idx="4">
                  <c:v>Viranomaisten sääntelykäytännöt</c:v>
                </c:pt>
                <c:pt idx="5">
                  <c:v>Työvoimakustannukset </c:v>
                </c:pt>
                <c:pt idx="6">
                  <c:v>Maantieteellinen sijainti </c:v>
                </c:pt>
              </c:strCache>
            </c:strRef>
          </c:cat>
          <c:val>
            <c:numRef>
              <c:f>Taul2!$C$46:$C$52</c:f>
              <c:numCache>
                <c:formatCode>_-* #\ ##0_-;\-* #\ ##0_-;_-* "-"??_-;_-@_-</c:formatCode>
                <c:ptCount val="7"/>
                <c:pt idx="0">
                  <c:v>-42.18047392499588</c:v>
                </c:pt>
                <c:pt idx="1">
                  <c:v>-1.0000000000000009</c:v>
                </c:pt>
                <c:pt idx="2">
                  <c:v>45.760786490013089</c:v>
                </c:pt>
                <c:pt idx="3">
                  <c:v>-67.298795407919812</c:v>
                </c:pt>
                <c:pt idx="4">
                  <c:v>-15.954557657751806</c:v>
                </c:pt>
                <c:pt idx="5">
                  <c:v>-20.626596288343556</c:v>
                </c:pt>
                <c:pt idx="6">
                  <c:v>-41.901305702070736</c:v>
                </c:pt>
              </c:numCache>
            </c:numRef>
          </c:val>
          <c:extLst>
            <c:ext xmlns:c16="http://schemas.microsoft.com/office/drawing/2014/chart" uri="{C3380CC4-5D6E-409C-BE32-E72D297353CC}">
              <c16:uniqueId val="{00000001-86C0-492D-A4BB-EBAA51912F9B}"/>
            </c:ext>
          </c:extLst>
        </c:ser>
        <c:dLbls>
          <c:showLegendKey val="0"/>
          <c:showVal val="0"/>
          <c:showCatName val="0"/>
          <c:showSerName val="0"/>
          <c:showPercent val="0"/>
          <c:showBubbleSize val="0"/>
        </c:dLbls>
        <c:gapWidth val="76"/>
        <c:axId val="1357046432"/>
        <c:axId val="1357048352"/>
      </c:barChart>
      <c:catAx>
        <c:axId val="13570464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3"/>
                </a:solidFill>
                <a:latin typeface="+mn-lt"/>
                <a:ea typeface="+mn-ea"/>
                <a:cs typeface="+mn-cs"/>
              </a:defRPr>
            </a:pPr>
            <a:endParaRPr lang="fi-FI"/>
          </a:p>
        </c:txPr>
        <c:crossAx val="1357048352"/>
        <c:crosses val="autoZero"/>
        <c:auto val="1"/>
        <c:lblAlgn val="ctr"/>
        <c:lblOffset val="100"/>
        <c:noMultiLvlLbl val="0"/>
      </c:catAx>
      <c:valAx>
        <c:axId val="1357048352"/>
        <c:scaling>
          <c:orientation val="minMax"/>
          <c:max val="6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accent3"/>
                    </a:solidFill>
                    <a:latin typeface="+mn-lt"/>
                    <a:ea typeface="+mn-ea"/>
                    <a:cs typeface="+mn-cs"/>
                  </a:defRPr>
                </a:pPr>
                <a:r>
                  <a:rPr lang="fi-FI" sz="1400"/>
                  <a:t>Saldoluku</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fi-FI"/>
            </a:p>
          </c:txPr>
        </c:title>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fi-FI"/>
          </a:p>
        </c:txPr>
        <c:crossAx val="1357046432"/>
        <c:crosses val="autoZero"/>
        <c:crossBetween val="between"/>
      </c:valAx>
      <c:spPr>
        <a:noFill/>
        <a:ln>
          <a:noFill/>
        </a:ln>
        <a:effectLst/>
      </c:spPr>
    </c:plotArea>
    <c:legend>
      <c:legendPos val="b"/>
      <c:layout>
        <c:manualLayout>
          <c:xMode val="edge"/>
          <c:yMode val="edge"/>
          <c:x val="0.57716558191731027"/>
          <c:y val="0.14652223105855416"/>
          <c:w val="0.26175404454566908"/>
          <c:h val="8.6710438433431333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accent3"/>
              </a:solidFill>
              <a:latin typeface="+mn-lt"/>
              <a:ea typeface="+mn-ea"/>
              <a:cs typeface="+mn-cs"/>
            </a:defRPr>
          </a:pPr>
          <a:endParaRPr lang="fi-FI"/>
        </a:p>
      </c:txPr>
    </c:legend>
    <c:plotVisOnly val="1"/>
    <c:dispBlanksAs val="gap"/>
    <c:showDLblsOverMax val="0"/>
  </c:chart>
  <c:spPr>
    <a:noFill/>
    <a:ln>
      <a:noFill/>
    </a:ln>
    <a:effectLst/>
  </c:spPr>
  <c:txPr>
    <a:bodyPr/>
    <a:lstStyle/>
    <a:p>
      <a:pPr>
        <a:defRPr>
          <a:solidFill>
            <a:schemeClr val="accent3"/>
          </a:solidFill>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31750">
                <a:solidFill>
                  <a:schemeClr val="accent1"/>
                </a:solidFill>
              </a:ln>
              <a:effectLst/>
            </c:spPr>
          </c:marker>
          <c:dLbls>
            <c:dLbl>
              <c:idx val="0"/>
              <c:layout>
                <c:manualLayout>
                  <c:x val="-0.19777415344182886"/>
                  <c:y val="-2.298035732344586E-2"/>
                </c:manualLayout>
              </c:layout>
              <c:tx>
                <c:rich>
                  <a:bodyPr/>
                  <a:lstStyle/>
                  <a:p>
                    <a:r>
                      <a:rPr lang="en-US" err="1"/>
                      <a:t>Osaava</a:t>
                    </a:r>
                    <a:r>
                      <a:rPr lang="en-US"/>
                      <a:t> henkilöstö</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6249-40EC-B935-9DC38CE4BAAE}"/>
                </c:ext>
              </c:extLst>
            </c:dLbl>
            <c:dLbl>
              <c:idx val="1"/>
              <c:tx>
                <c:rich>
                  <a:bodyPr/>
                  <a:lstStyle/>
                  <a:p>
                    <a:fld id="{CDF69AC3-8EB3-49E1-A1CB-0CBD5E20486C}" type="CELLRANGE">
                      <a:rPr lang="en-US"/>
                      <a:pPr/>
                      <a:t>[SOLUALUE]</a:t>
                    </a:fld>
                    <a:endParaRPr lang="fi-FI"/>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249-40EC-B935-9DC38CE4BAAE}"/>
                </c:ext>
              </c:extLst>
            </c:dLbl>
            <c:dLbl>
              <c:idx val="2"/>
              <c:layout>
                <c:manualLayout>
                  <c:x val="-0.15039776748060182"/>
                  <c:y val="-3.3193849467199554E-2"/>
                </c:manualLayout>
              </c:layout>
              <c:tx>
                <c:rich>
                  <a:bodyPr/>
                  <a:lstStyle/>
                  <a:p>
                    <a:fld id="{30DD2B6F-B349-4388-98DC-89611EE6C78D}" type="CELLRANGE">
                      <a:rPr lang="en-US"/>
                      <a:pPr/>
                      <a:t>[SOLUALUE]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249-40EC-B935-9DC38CE4BAAE}"/>
                </c:ext>
              </c:extLst>
            </c:dLbl>
            <c:dLbl>
              <c:idx val="3"/>
              <c:layout>
                <c:manualLayout>
                  <c:x val="-8.7068879678176975E-2"/>
                  <c:y val="-9.9581548401598538E-2"/>
                </c:manualLayout>
              </c:layout>
              <c:tx>
                <c:rich>
                  <a:bodyPr/>
                  <a:lstStyle/>
                  <a:p>
                    <a:fld id="{E3B452CA-571E-4D92-997D-FD78EF22791E}" type="CELLRANGE">
                      <a:rPr lang="en-US"/>
                      <a:pPr/>
                      <a:t>[SOLUALUE]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249-40EC-B935-9DC38CE4BAAE}"/>
                </c:ext>
              </c:extLst>
            </c:dLbl>
            <c:dLbl>
              <c:idx val="4"/>
              <c:layout>
                <c:manualLayout>
                  <c:x val="7.4687775343907662E-3"/>
                  <c:y val="4.8514087682830054E-2"/>
                </c:manualLayout>
              </c:layout>
              <c:tx>
                <c:rich>
                  <a:bodyPr/>
                  <a:lstStyle/>
                  <a:p>
                    <a:fld id="{C35F7292-2A60-4E89-B535-1B6B08CB017E}" type="CELLRANGE">
                      <a:rPr lang="en-US"/>
                      <a:pPr/>
                      <a:t>[SOLUALUE]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249-40EC-B935-9DC38CE4BAAE}"/>
                </c:ext>
              </c:extLst>
            </c:dLbl>
            <c:dLbl>
              <c:idx val="5"/>
              <c:layout>
                <c:manualLayout>
                  <c:x val="-0.12271547723724166"/>
                  <c:y val="3.5747222503137839E-2"/>
                </c:manualLayout>
              </c:layout>
              <c:tx>
                <c:rich>
                  <a:bodyPr/>
                  <a:lstStyle/>
                  <a:p>
                    <a:r>
                      <a:rPr lang="en-US"/>
                      <a:t>TK-</a:t>
                    </a:r>
                    <a:r>
                      <a:rPr lang="en-US" err="1"/>
                      <a:t>yhteistyö</a:t>
                    </a:r>
                    <a:r>
                      <a:rPr lang="en-US" baseline="0"/>
                      <a:t> </a:t>
                    </a:r>
                    <a:r>
                      <a:rPr lang="en-US" baseline="0" err="1"/>
                      <a:t>yliopistot</a:t>
                    </a:r>
                    <a:endParaRPr lang="en-US"/>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249-40EC-B935-9DC38CE4BAAE}"/>
                </c:ext>
              </c:extLst>
            </c:dLbl>
            <c:dLbl>
              <c:idx val="6"/>
              <c:layout>
                <c:manualLayout>
                  <c:x val="-0.17676924708683145"/>
                  <c:y val="-5.8727579826583748E-2"/>
                </c:manualLayout>
              </c:layout>
              <c:tx>
                <c:rich>
                  <a:bodyPr/>
                  <a:lstStyle/>
                  <a:p>
                    <a:fld id="{3A626714-60D4-44B1-8D6B-CB1B22A8AD50}" type="CELLRANGE">
                      <a:rPr lang="en-US"/>
                      <a:pPr/>
                      <a:t>[SOLUALUE]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249-40EC-B935-9DC38CE4BAAE}"/>
                </c:ext>
              </c:extLst>
            </c:dLbl>
            <c:dLbl>
              <c:idx val="7"/>
              <c:layout>
                <c:manualLayout>
                  <c:x val="2.9207306837830641E-2"/>
                  <c:y val="3.830059553907636E-2"/>
                </c:manualLayout>
              </c:layout>
              <c:tx>
                <c:rich>
                  <a:bodyPr/>
                  <a:lstStyle/>
                  <a:p>
                    <a:fld id="{F1A1D516-2C9C-4482-AE3C-9CDEA6D6DFC7}" type="CELLRANGE">
                      <a:rPr lang="en-US"/>
                      <a:pPr/>
                      <a:t>[SOLUALUE]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249-40EC-B935-9DC38CE4BAAE}"/>
                </c:ext>
              </c:extLst>
            </c:dLbl>
            <c:dLbl>
              <c:idx val="8"/>
              <c:layout>
                <c:manualLayout>
                  <c:x val="-0.11091870079023823"/>
                  <c:y val="7.9154564114091053E-2"/>
                </c:manualLayout>
              </c:layout>
              <c:tx>
                <c:rich>
                  <a:bodyPr/>
                  <a:lstStyle/>
                  <a:p>
                    <a:fld id="{20FD0B33-C540-47F1-AF99-81F807C302E3}" type="CELLRANGE">
                      <a:rPr lang="en-US"/>
                      <a:pPr/>
                      <a:t>[SOLUALUE]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249-40EC-B935-9DC38CE4BAAE}"/>
                </c:ext>
              </c:extLst>
            </c:dLbl>
            <c:dLbl>
              <c:idx val="9"/>
              <c:layout>
                <c:manualLayout>
                  <c:x val="-9.8297685783747785E-2"/>
                  <c:y val="-5.6174206790645324E-2"/>
                </c:manualLayout>
              </c:layout>
              <c:tx>
                <c:rich>
                  <a:bodyPr/>
                  <a:lstStyle/>
                  <a:p>
                    <a:fld id="{FC8D5335-1638-4EB6-91B2-B97EB94B7ACC}" type="CELLRANGE">
                      <a:rPr lang="en-US"/>
                      <a:pPr/>
                      <a:t>[SOLUALUE]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249-40EC-B935-9DC38CE4BAAE}"/>
                </c:ext>
              </c:extLst>
            </c:dLbl>
            <c:dLbl>
              <c:idx val="10"/>
              <c:layout>
                <c:manualLayout>
                  <c:x val="-5.4902934193203766E-2"/>
                  <c:y val="4.8514087682829964E-2"/>
                </c:manualLayout>
              </c:layout>
              <c:tx>
                <c:rich>
                  <a:bodyPr/>
                  <a:lstStyle/>
                  <a:p>
                    <a:fld id="{D7681F87-D729-412B-BE17-B2EEAD993D8D}" type="CELLRANGE">
                      <a:rPr lang="en-US"/>
                      <a:pPr/>
                      <a:t>[SOLUALUE]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249-40EC-B935-9DC38CE4BAAE}"/>
                </c:ext>
              </c:extLst>
            </c:dLbl>
            <c:dLbl>
              <c:idx val="11"/>
              <c:layout>
                <c:manualLayout>
                  <c:x val="-9.2464533010890623E-2"/>
                  <c:y val="0.1072416675094137"/>
                </c:manualLayout>
              </c:layout>
              <c:tx>
                <c:rich>
                  <a:bodyPr/>
                  <a:lstStyle/>
                  <a:p>
                    <a:fld id="{9F9EA30A-2BF2-48E5-80EE-1B6C063D7A22}" type="CELLRANGE">
                      <a:rPr lang="en-US"/>
                      <a:pPr/>
                      <a:t>[SOLUALUE]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249-40EC-B935-9DC38CE4BAAE}"/>
                </c:ext>
              </c:extLst>
            </c:dLbl>
            <c:dLbl>
              <c:idx val="12"/>
              <c:layout>
                <c:manualLayout>
                  <c:x val="-1.271176043932727E-2"/>
                  <c:y val="5.6174206790645324E-2"/>
                </c:manualLayout>
              </c:layout>
              <c:tx>
                <c:rich>
                  <a:bodyPr/>
                  <a:lstStyle/>
                  <a:p>
                    <a:fld id="{56AD4FD4-D853-4514-A858-88408A597788}" type="CELLRANGE">
                      <a:rPr lang="en-US"/>
                      <a:pPr/>
                      <a:t>[SOLUALUE]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6249-40EC-B935-9DC38CE4BAAE}"/>
                </c:ext>
              </c:extLst>
            </c:dLbl>
            <c:dLbl>
              <c:idx val="13"/>
              <c:layout>
                <c:manualLayout>
                  <c:x val="-7.623758790071293E-2"/>
                  <c:y val="0.10213492143753695"/>
                </c:manualLayout>
              </c:layout>
              <c:tx>
                <c:rich>
                  <a:bodyPr/>
                  <a:lstStyle/>
                  <a:p>
                    <a:fld id="{D9AED37D-81DD-4112-ACA9-8BD2C88A84A9}" type="CELLRANGE">
                      <a:rPr lang="en-US"/>
                      <a:pPr/>
                      <a:t>[SOLUALUE]</a:t>
                    </a:fld>
                    <a:endParaRPr lang="fi-FI"/>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6249-40EC-B935-9DC38CE4BAAE}"/>
                </c:ext>
              </c:extLst>
            </c:dLbl>
            <c:dLbl>
              <c:idx val="14"/>
              <c:tx>
                <c:rich>
                  <a:bodyPr/>
                  <a:lstStyle/>
                  <a:p>
                    <a:fld id="{A19A757C-971C-4201-B76F-C09FB66A8F22}" type="CELLRANGE">
                      <a:rPr lang="fi-FI"/>
                      <a:pPr/>
                      <a:t>[SOLUALUE]</a:t>
                    </a:fld>
                    <a:endParaRPr lang="fi-FI"/>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249-40EC-B935-9DC38CE4BAA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fi-FI"/>
              </a:p>
            </c:txPr>
            <c:dLblPos val="l"/>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Blad2!$M$4:$M$18</c:f>
              <c:numCache>
                <c:formatCode>0.00</c:formatCode>
                <c:ptCount val="15"/>
                <c:pt idx="0">
                  <c:v>48.720501842079059</c:v>
                </c:pt>
                <c:pt idx="1">
                  <c:v>-19.572979047239734</c:v>
                </c:pt>
                <c:pt idx="2">
                  <c:v>45.007197087296433</c:v>
                </c:pt>
                <c:pt idx="3">
                  <c:v>78.587353060397248</c:v>
                </c:pt>
                <c:pt idx="4">
                  <c:v>47.013840485910578</c:v>
                </c:pt>
                <c:pt idx="5">
                  <c:v>30.042815891665835</c:v>
                </c:pt>
                <c:pt idx="6">
                  <c:v>-5.567780415773929</c:v>
                </c:pt>
                <c:pt idx="7">
                  <c:v>-40.778068937714174</c:v>
                </c:pt>
                <c:pt idx="8">
                  <c:v>-51.164279313238794</c:v>
                </c:pt>
                <c:pt idx="9">
                  <c:v>53.96774428957162</c:v>
                </c:pt>
                <c:pt idx="10">
                  <c:v>40.872249327890074</c:v>
                </c:pt>
                <c:pt idx="11">
                  <c:v>-77.626207308573143</c:v>
                </c:pt>
                <c:pt idx="12">
                  <c:v>2.7197857574797704</c:v>
                </c:pt>
                <c:pt idx="13">
                  <c:v>72.056864902426312</c:v>
                </c:pt>
                <c:pt idx="14">
                  <c:v>-21.394016183373171</c:v>
                </c:pt>
              </c:numCache>
            </c:numRef>
          </c:xVal>
          <c:yVal>
            <c:numRef>
              <c:f>Blad2!$G$4:$G$18</c:f>
              <c:numCache>
                <c:formatCode>0.00</c:formatCode>
                <c:ptCount val="15"/>
                <c:pt idx="0">
                  <c:v>62.176717812980129</c:v>
                </c:pt>
                <c:pt idx="1">
                  <c:v>45.760786490013089</c:v>
                </c:pt>
                <c:pt idx="2">
                  <c:v>41.881052233592293</c:v>
                </c:pt>
                <c:pt idx="3">
                  <c:v>23.644979023665037</c:v>
                </c:pt>
                <c:pt idx="4">
                  <c:v>21.710605298258294</c:v>
                </c:pt>
                <c:pt idx="5">
                  <c:v>17.951176705502874</c:v>
                </c:pt>
                <c:pt idx="6">
                  <c:v>-1.0000000000000009</c:v>
                </c:pt>
                <c:pt idx="7">
                  <c:v>-15.954557657751806</c:v>
                </c:pt>
                <c:pt idx="8">
                  <c:v>-20.626596288343556</c:v>
                </c:pt>
                <c:pt idx="9">
                  <c:v>-26.842127455959464</c:v>
                </c:pt>
                <c:pt idx="10">
                  <c:v>-31.455010214716673</c:v>
                </c:pt>
                <c:pt idx="11">
                  <c:v>-41.901305702070736</c:v>
                </c:pt>
                <c:pt idx="12">
                  <c:v>-42.18047392499588</c:v>
                </c:pt>
                <c:pt idx="13">
                  <c:v>-46.514058424012347</c:v>
                </c:pt>
                <c:pt idx="14">
                  <c:v>-67.298795407919812</c:v>
                </c:pt>
              </c:numCache>
            </c:numRef>
          </c:yVal>
          <c:smooth val="0"/>
          <c:extLst>
            <c:ext xmlns:c15="http://schemas.microsoft.com/office/drawing/2012/chart" uri="{02D57815-91ED-43cb-92C2-25804820EDAC}">
              <c15:datalabelsRange>
                <c15:f>Blad2!$A$4:$A$18</c15:f>
                <c15:dlblRangeCache>
                  <c:ptCount val="15"/>
                  <c:pt idx="0">
                    <c:v>Osaava henkilökunta </c:v>
                  </c:pt>
                  <c:pt idx="1">
                    <c:v>Toimivat työmarkkinat </c:v>
                  </c:pt>
                  <c:pt idx="2">
                    <c:v>Oikeusturva </c:v>
                  </c:pt>
                  <c:pt idx="3">
                    <c:v>Turvallisuus julkisilla paikoilla </c:v>
                  </c:pt>
                  <c:pt idx="4">
                    <c:v>Poliittinen vakaus </c:v>
                  </c:pt>
                  <c:pt idx="5">
                    <c:v>T&amp;K-yhteistyö yliopistojen kanssa </c:v>
                  </c:pt>
                  <c:pt idx="6">
                    <c:v>Mahdollisuus yritystukeen </c:v>
                  </c:pt>
                  <c:pt idx="7">
                    <c:v>Viranomaisten sääntelykäytännöt</c:v>
                  </c:pt>
                  <c:pt idx="8">
                    <c:v>Työvoimakustannukset </c:v>
                  </c:pt>
                  <c:pt idx="9">
                    <c:v>Euro/Ruotsin kruunu </c:v>
                  </c:pt>
                  <c:pt idx="10">
                    <c:v>Sähkön hinnat </c:v>
                  </c:pt>
                  <c:pt idx="11">
                    <c:v>Maantieteellinen sijainti </c:v>
                  </c:pt>
                  <c:pt idx="12">
                    <c:v>Yritysverotus </c:v>
                  </c:pt>
                  <c:pt idx="13">
                    <c:v>Sähkön toimitusvarmuus </c:v>
                  </c:pt>
                  <c:pt idx="14">
                    <c:v>Lupaprosessit </c:v>
                  </c:pt>
                </c15:dlblRangeCache>
              </c15:datalabelsRange>
            </c:ext>
            <c:ext xmlns:c16="http://schemas.microsoft.com/office/drawing/2014/chart" uri="{C3380CC4-5D6E-409C-BE32-E72D297353CC}">
              <c16:uniqueId val="{0000000F-6249-40EC-B935-9DC38CE4BAAE}"/>
            </c:ext>
          </c:extLst>
        </c:ser>
        <c:dLbls>
          <c:showLegendKey val="0"/>
          <c:showVal val="0"/>
          <c:showCatName val="0"/>
          <c:showSerName val="0"/>
          <c:showPercent val="0"/>
          <c:showBubbleSize val="0"/>
        </c:dLbls>
        <c:axId val="340932735"/>
        <c:axId val="340917375"/>
      </c:scatterChart>
      <c:valAx>
        <c:axId val="340932735"/>
        <c:scaling>
          <c:orientation val="minMax"/>
          <c:max val="100"/>
          <c:min val="-10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w="22225" cap="flat" cmpd="sng" algn="ctr">
            <a:solidFill>
              <a:schemeClr val="accent2"/>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340917375"/>
        <c:crosses val="autoZero"/>
        <c:crossBetween val="midCat"/>
      </c:valAx>
      <c:valAx>
        <c:axId val="340917375"/>
        <c:scaling>
          <c:orientation val="minMax"/>
          <c:max val="100"/>
          <c:min val="-1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w="19050" cap="flat" cmpd="sng" algn="ctr">
            <a:solidFill>
              <a:schemeClr val="accent2"/>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i-FI"/>
          </a:p>
        </c:txPr>
        <c:crossAx val="340932735"/>
        <c:crosses val="autoZero"/>
        <c:crossBetween val="midCat"/>
      </c:valAx>
      <c:spPr>
        <a:noFill/>
        <a:ln w="25400">
          <a:solidFill>
            <a:schemeClr val="accent2"/>
          </a:solid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F0218-318C-8247-9FA3-23A4DDD441C9}" type="datetimeFigureOut">
              <a:rPr lang="fi-FI" smtClean="0"/>
              <a:t>17.6.2025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FAEFB-402D-7044-B5A4-03238647421E}" type="slidenum">
              <a:rPr lang="fi-FI" smtClean="0"/>
              <a:t>‹#›</a:t>
            </a:fld>
            <a:endParaRPr lang="fi-FI"/>
          </a:p>
        </p:txBody>
      </p:sp>
    </p:spTree>
    <p:extLst>
      <p:ext uri="{BB962C8B-B14F-4D97-AF65-F5344CB8AC3E}">
        <p14:creationId xmlns:p14="http://schemas.microsoft.com/office/powerpoint/2010/main" val="1618449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9" name="Kuva 8" descr="Kuva, joka sisältää kohteen Sähkönsininen, ympyrä, astronomia, luovuus&#10;&#10;Kuvaus luotu automaattisesti">
            <a:extLst>
              <a:ext uri="{FF2B5EF4-FFF2-40B4-BE49-F238E27FC236}">
                <a16:creationId xmlns:a16="http://schemas.microsoft.com/office/drawing/2014/main" id="{658352C4-DED7-2E57-73F2-EF523E918BE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04738" y="4359728"/>
            <a:ext cx="1987261" cy="2498271"/>
          </a:xfrm>
          <a:prstGeom prst="rect">
            <a:avLst/>
          </a:prstGeom>
        </p:spPr>
      </p:pic>
      <p:pic>
        <p:nvPicPr>
          <p:cNvPr id="13" name="Kuva 12" descr="Kuva, joka sisältää kohteen ympyrä, Grafiikka, Värikkyys, muotoilu&#10;&#10;Kuvaus luotu automaattisesti">
            <a:extLst>
              <a:ext uri="{FF2B5EF4-FFF2-40B4-BE49-F238E27FC236}">
                <a16:creationId xmlns:a16="http://schemas.microsoft.com/office/drawing/2014/main" id="{6E3CE0DD-0767-5ACC-3776-A09C9CE57D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50173" y="1894114"/>
            <a:ext cx="4957537" cy="4963885"/>
          </a:xfrm>
          <a:prstGeom prst="rect">
            <a:avLst/>
          </a:prstGeom>
        </p:spPr>
      </p:pic>
      <p:sp>
        <p:nvSpPr>
          <p:cNvPr id="7" name="Suorakulmio 6">
            <a:extLst>
              <a:ext uri="{FF2B5EF4-FFF2-40B4-BE49-F238E27FC236}">
                <a16:creationId xmlns:a16="http://schemas.microsoft.com/office/drawing/2014/main" id="{26BE01A7-388E-3308-2776-5094F6E38DA3}"/>
              </a:ext>
            </a:extLst>
          </p:cNvPr>
          <p:cNvSpPr/>
          <p:nvPr userDrawn="1"/>
        </p:nvSpPr>
        <p:spPr>
          <a:xfrm>
            <a:off x="417444" y="6155871"/>
            <a:ext cx="2309427" cy="5143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äivämäärän paikkamerkki 3">
            <a:extLst>
              <a:ext uri="{FF2B5EF4-FFF2-40B4-BE49-F238E27FC236}">
                <a16:creationId xmlns:a16="http://schemas.microsoft.com/office/drawing/2014/main" id="{806B892F-15D9-77B4-9389-6D60020E90DE}"/>
              </a:ext>
            </a:extLst>
          </p:cNvPr>
          <p:cNvSpPr>
            <a:spLocks noGrp="1"/>
          </p:cNvSpPr>
          <p:nvPr>
            <p:ph type="dt" sz="half" idx="10"/>
          </p:nvPr>
        </p:nvSpPr>
        <p:spPr>
          <a:xfrm>
            <a:off x="417444" y="6221896"/>
            <a:ext cx="2213111" cy="365125"/>
          </a:xfrm>
        </p:spPr>
        <p:txBody>
          <a:bodyPr/>
          <a:lstStyle>
            <a:lvl1pPr>
              <a:defRPr sz="1600">
                <a:solidFill>
                  <a:schemeClr val="tx1"/>
                </a:solidFill>
              </a:defRPr>
            </a:lvl1pPr>
          </a:lstStyle>
          <a:p>
            <a:r>
              <a:rPr lang="fi-FI"/>
              <a:t>13.6.2026</a:t>
            </a:r>
          </a:p>
        </p:txBody>
      </p:sp>
      <p:sp>
        <p:nvSpPr>
          <p:cNvPr id="2" name="Otsikko 1">
            <a:extLst>
              <a:ext uri="{FF2B5EF4-FFF2-40B4-BE49-F238E27FC236}">
                <a16:creationId xmlns:a16="http://schemas.microsoft.com/office/drawing/2014/main" id="{E7D0B0F2-607E-92B2-49C9-26BD41A06D8E}"/>
              </a:ext>
            </a:extLst>
          </p:cNvPr>
          <p:cNvSpPr>
            <a:spLocks noGrp="1"/>
          </p:cNvSpPr>
          <p:nvPr>
            <p:ph type="ctrTitle"/>
          </p:nvPr>
        </p:nvSpPr>
        <p:spPr>
          <a:xfrm>
            <a:off x="439215" y="1277256"/>
            <a:ext cx="6741727" cy="4591187"/>
          </a:xfrm>
        </p:spPr>
        <p:txBody>
          <a:bodyPr anchor="t">
            <a:normAutofit/>
          </a:bodyPr>
          <a:lstStyle>
            <a:lvl1pPr algn="l">
              <a:defRPr sz="6600">
                <a:solidFill>
                  <a:schemeClr val="tx1"/>
                </a:solidFill>
              </a:defRPr>
            </a:lvl1pPr>
          </a:lstStyle>
          <a:p>
            <a:r>
              <a:rPr lang="fi-FI"/>
              <a:t>Muokkaa ots. perustyyl. napsautt.</a:t>
            </a:r>
          </a:p>
        </p:txBody>
      </p:sp>
      <p:pic>
        <p:nvPicPr>
          <p:cNvPr id="10" name="Kuva 9">
            <a:extLst>
              <a:ext uri="{FF2B5EF4-FFF2-40B4-BE49-F238E27FC236}">
                <a16:creationId xmlns:a16="http://schemas.microsoft.com/office/drawing/2014/main" id="{0EEAE441-0721-6D2B-EC73-D1BBA8E79521}"/>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513443" y="514079"/>
            <a:ext cx="3652157" cy="241941"/>
          </a:xfrm>
          <a:prstGeom prst="rect">
            <a:avLst/>
          </a:prstGeom>
        </p:spPr>
      </p:pic>
      <p:pic>
        <p:nvPicPr>
          <p:cNvPr id="15" name="Kuva 14" descr="Kuva, joka sisältää kohteen Värikkyys, keltainen, muotoilu&#10;&#10;Kuvaus luotu automaattisesti">
            <a:extLst>
              <a:ext uri="{FF2B5EF4-FFF2-40B4-BE49-F238E27FC236}">
                <a16:creationId xmlns:a16="http://schemas.microsoft.com/office/drawing/2014/main" id="{330F85A1-C1FA-5D1E-85AD-A39831959AE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437914" y="-13804"/>
            <a:ext cx="2754086" cy="3137485"/>
          </a:xfrm>
          <a:prstGeom prst="rect">
            <a:avLst/>
          </a:prstGeom>
        </p:spPr>
      </p:pic>
    </p:spTree>
    <p:extLst>
      <p:ext uri="{BB962C8B-B14F-4D97-AF65-F5344CB8AC3E}">
        <p14:creationId xmlns:p14="http://schemas.microsoft.com/office/powerpoint/2010/main" val="58557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sisältö, kuva">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19E1BD2F-129A-098B-D92C-63C2396D3111}"/>
              </a:ext>
            </a:extLst>
          </p:cNvPr>
          <p:cNvSpPr>
            <a:spLocks noGrp="1"/>
          </p:cNvSpPr>
          <p:nvPr>
            <p:ph type="pic" sz="quarter" idx="17" hasCustomPrompt="1"/>
          </p:nvPr>
        </p:nvSpPr>
        <p:spPr>
          <a:xfrm>
            <a:off x="5863925" y="0"/>
            <a:ext cx="6328076" cy="6872287"/>
          </a:xfrm>
          <a:custGeom>
            <a:avLst/>
            <a:gdLst>
              <a:gd name="connsiteX0" fmla="*/ 0 w 6342062"/>
              <a:gd name="connsiteY0" fmla="*/ 0 h 6858000"/>
              <a:gd name="connsiteX1" fmla="*/ 6342062 w 6342062"/>
              <a:gd name="connsiteY1" fmla="*/ 0 h 6858000"/>
              <a:gd name="connsiteX2" fmla="*/ 6342062 w 6342062"/>
              <a:gd name="connsiteY2" fmla="*/ 6858000 h 6858000"/>
              <a:gd name="connsiteX3" fmla="*/ 0 w 6342062"/>
              <a:gd name="connsiteY3" fmla="*/ 6858000 h 6858000"/>
              <a:gd name="connsiteX4" fmla="*/ 0 w 6342062"/>
              <a:gd name="connsiteY4" fmla="*/ 0 h 6858000"/>
              <a:gd name="connsiteX0" fmla="*/ 2778919 w 6342062"/>
              <a:gd name="connsiteY0" fmla="*/ 0 h 6865144"/>
              <a:gd name="connsiteX1" fmla="*/ 6342062 w 6342062"/>
              <a:gd name="connsiteY1" fmla="*/ 7144 h 6865144"/>
              <a:gd name="connsiteX2" fmla="*/ 6342062 w 6342062"/>
              <a:gd name="connsiteY2" fmla="*/ 6865144 h 6865144"/>
              <a:gd name="connsiteX3" fmla="*/ 0 w 6342062"/>
              <a:gd name="connsiteY3" fmla="*/ 6865144 h 6865144"/>
              <a:gd name="connsiteX4" fmla="*/ 2778919 w 6342062"/>
              <a:gd name="connsiteY4" fmla="*/ 0 h 6865144"/>
              <a:gd name="connsiteX0" fmla="*/ 2778919 w 6342062"/>
              <a:gd name="connsiteY0" fmla="*/ 0 h 6865144"/>
              <a:gd name="connsiteX1" fmla="*/ 6342062 w 6342062"/>
              <a:gd name="connsiteY1" fmla="*/ 7144 h 6865144"/>
              <a:gd name="connsiteX2" fmla="*/ 6342062 w 6342062"/>
              <a:gd name="connsiteY2" fmla="*/ 6865144 h 6865144"/>
              <a:gd name="connsiteX3" fmla="*/ 0 w 6342062"/>
              <a:gd name="connsiteY3" fmla="*/ 6865144 h 6865144"/>
              <a:gd name="connsiteX4" fmla="*/ 2778919 w 6342062"/>
              <a:gd name="connsiteY4" fmla="*/ 0 h 6865144"/>
              <a:gd name="connsiteX0" fmla="*/ 1945233 w 5508376"/>
              <a:gd name="connsiteY0" fmla="*/ 0 h 6879431"/>
              <a:gd name="connsiteX1" fmla="*/ 5508376 w 5508376"/>
              <a:gd name="connsiteY1" fmla="*/ 7144 h 6879431"/>
              <a:gd name="connsiteX2" fmla="*/ 5508376 w 5508376"/>
              <a:gd name="connsiteY2" fmla="*/ 6865144 h 6879431"/>
              <a:gd name="connsiteX3" fmla="*/ 637926 w 5508376"/>
              <a:gd name="connsiteY3" fmla="*/ 6879431 h 6879431"/>
              <a:gd name="connsiteX4" fmla="*/ 1945233 w 5508376"/>
              <a:gd name="connsiteY4" fmla="*/ 0 h 6879431"/>
              <a:gd name="connsiteX0" fmla="*/ 2692317 w 6255460"/>
              <a:gd name="connsiteY0" fmla="*/ 0 h 6879431"/>
              <a:gd name="connsiteX1" fmla="*/ 6255460 w 6255460"/>
              <a:gd name="connsiteY1" fmla="*/ 7144 h 6879431"/>
              <a:gd name="connsiteX2" fmla="*/ 6255460 w 6255460"/>
              <a:gd name="connsiteY2" fmla="*/ 6865144 h 6879431"/>
              <a:gd name="connsiteX3" fmla="*/ 1385010 w 6255460"/>
              <a:gd name="connsiteY3" fmla="*/ 6879431 h 6879431"/>
              <a:gd name="connsiteX4" fmla="*/ 2692317 w 6255460"/>
              <a:gd name="connsiteY4" fmla="*/ 0 h 6879431"/>
              <a:gd name="connsiteX0" fmla="*/ 2720997 w 6226990"/>
              <a:gd name="connsiteY0" fmla="*/ 0 h 6872287"/>
              <a:gd name="connsiteX1" fmla="*/ 6226990 w 6226990"/>
              <a:gd name="connsiteY1" fmla="*/ 0 h 6872287"/>
              <a:gd name="connsiteX2" fmla="*/ 6226990 w 6226990"/>
              <a:gd name="connsiteY2" fmla="*/ 6858000 h 6872287"/>
              <a:gd name="connsiteX3" fmla="*/ 1356540 w 6226990"/>
              <a:gd name="connsiteY3" fmla="*/ 6872287 h 6872287"/>
              <a:gd name="connsiteX4" fmla="*/ 2720997 w 6226990"/>
              <a:gd name="connsiteY4" fmla="*/ 0 h 6872287"/>
              <a:gd name="connsiteX0" fmla="*/ 2845077 w 6351070"/>
              <a:gd name="connsiteY0" fmla="*/ 0 h 6872287"/>
              <a:gd name="connsiteX1" fmla="*/ 6351070 w 6351070"/>
              <a:gd name="connsiteY1" fmla="*/ 0 h 6872287"/>
              <a:gd name="connsiteX2" fmla="*/ 6351070 w 6351070"/>
              <a:gd name="connsiteY2" fmla="*/ 6858000 h 6872287"/>
              <a:gd name="connsiteX3" fmla="*/ 1480620 w 6351070"/>
              <a:gd name="connsiteY3" fmla="*/ 6872287 h 6872287"/>
              <a:gd name="connsiteX4" fmla="*/ 2845077 w 6351070"/>
              <a:gd name="connsiteY4" fmla="*/ 0 h 6872287"/>
              <a:gd name="connsiteX0" fmla="*/ 2769132 w 6275125"/>
              <a:gd name="connsiteY0" fmla="*/ 0 h 6872287"/>
              <a:gd name="connsiteX1" fmla="*/ 6275125 w 6275125"/>
              <a:gd name="connsiteY1" fmla="*/ 0 h 6872287"/>
              <a:gd name="connsiteX2" fmla="*/ 6275125 w 6275125"/>
              <a:gd name="connsiteY2" fmla="*/ 6858000 h 6872287"/>
              <a:gd name="connsiteX3" fmla="*/ 1404675 w 6275125"/>
              <a:gd name="connsiteY3" fmla="*/ 6872287 h 6872287"/>
              <a:gd name="connsiteX4" fmla="*/ 2769132 w 6275125"/>
              <a:gd name="connsiteY4" fmla="*/ 0 h 6872287"/>
              <a:gd name="connsiteX0" fmla="*/ 2820130 w 6326123"/>
              <a:gd name="connsiteY0" fmla="*/ 0 h 6872287"/>
              <a:gd name="connsiteX1" fmla="*/ 6326123 w 6326123"/>
              <a:gd name="connsiteY1" fmla="*/ 0 h 6872287"/>
              <a:gd name="connsiteX2" fmla="*/ 6326123 w 6326123"/>
              <a:gd name="connsiteY2" fmla="*/ 6858000 h 6872287"/>
              <a:gd name="connsiteX3" fmla="*/ 1455673 w 6326123"/>
              <a:gd name="connsiteY3" fmla="*/ 6872287 h 6872287"/>
              <a:gd name="connsiteX4" fmla="*/ 2820130 w 6326123"/>
              <a:gd name="connsiteY4" fmla="*/ 0 h 6872287"/>
              <a:gd name="connsiteX0" fmla="*/ 2836106 w 6342099"/>
              <a:gd name="connsiteY0" fmla="*/ 0 h 6872287"/>
              <a:gd name="connsiteX1" fmla="*/ 6342099 w 6342099"/>
              <a:gd name="connsiteY1" fmla="*/ 0 h 6872287"/>
              <a:gd name="connsiteX2" fmla="*/ 6342099 w 6342099"/>
              <a:gd name="connsiteY2" fmla="*/ 6858000 h 6872287"/>
              <a:gd name="connsiteX3" fmla="*/ 1471649 w 6342099"/>
              <a:gd name="connsiteY3" fmla="*/ 6872287 h 6872287"/>
              <a:gd name="connsiteX4" fmla="*/ 2836106 w 6342099"/>
              <a:gd name="connsiteY4" fmla="*/ 0 h 6872287"/>
              <a:gd name="connsiteX0" fmla="*/ 2828932 w 6334925"/>
              <a:gd name="connsiteY0" fmla="*/ 0 h 6872287"/>
              <a:gd name="connsiteX1" fmla="*/ 6334925 w 6334925"/>
              <a:gd name="connsiteY1" fmla="*/ 0 h 6872287"/>
              <a:gd name="connsiteX2" fmla="*/ 6334925 w 6334925"/>
              <a:gd name="connsiteY2" fmla="*/ 6858000 h 6872287"/>
              <a:gd name="connsiteX3" fmla="*/ 1478762 w 6334925"/>
              <a:gd name="connsiteY3" fmla="*/ 6872287 h 6872287"/>
              <a:gd name="connsiteX4" fmla="*/ 2828932 w 6334925"/>
              <a:gd name="connsiteY4" fmla="*/ 0 h 6872287"/>
              <a:gd name="connsiteX0" fmla="*/ 2872074 w 6378067"/>
              <a:gd name="connsiteY0" fmla="*/ 0 h 6872287"/>
              <a:gd name="connsiteX1" fmla="*/ 6378067 w 6378067"/>
              <a:gd name="connsiteY1" fmla="*/ 0 h 6872287"/>
              <a:gd name="connsiteX2" fmla="*/ 6378067 w 6378067"/>
              <a:gd name="connsiteY2" fmla="*/ 6858000 h 6872287"/>
              <a:gd name="connsiteX3" fmla="*/ 1521904 w 6378067"/>
              <a:gd name="connsiteY3" fmla="*/ 6872287 h 6872287"/>
              <a:gd name="connsiteX4" fmla="*/ 2872074 w 6378067"/>
              <a:gd name="connsiteY4" fmla="*/ 0 h 6872287"/>
              <a:gd name="connsiteX0" fmla="*/ 2822083 w 6328076"/>
              <a:gd name="connsiteY0" fmla="*/ 0 h 6872287"/>
              <a:gd name="connsiteX1" fmla="*/ 6328076 w 6328076"/>
              <a:gd name="connsiteY1" fmla="*/ 0 h 6872287"/>
              <a:gd name="connsiteX2" fmla="*/ 6328076 w 6328076"/>
              <a:gd name="connsiteY2" fmla="*/ 6858000 h 6872287"/>
              <a:gd name="connsiteX3" fmla="*/ 1471913 w 6328076"/>
              <a:gd name="connsiteY3" fmla="*/ 6872287 h 6872287"/>
              <a:gd name="connsiteX4" fmla="*/ 2822083 w 6328076"/>
              <a:gd name="connsiteY4" fmla="*/ 0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076" h="6872287">
                <a:moveTo>
                  <a:pt x="2822083" y="0"/>
                </a:moveTo>
                <a:lnTo>
                  <a:pt x="6328076" y="0"/>
                </a:lnTo>
                <a:lnTo>
                  <a:pt x="6328076" y="6858000"/>
                </a:lnTo>
                <a:lnTo>
                  <a:pt x="1471913" y="6872287"/>
                </a:lnTo>
                <a:cubicBezTo>
                  <a:pt x="-173531" y="5705474"/>
                  <a:pt x="-1254617" y="3881437"/>
                  <a:pt x="2822083" y="0"/>
                </a:cubicBezTo>
                <a:close/>
              </a:path>
            </a:pathLst>
          </a:custGeom>
          <a:pattFill prst="pct5">
            <a:fgClr>
              <a:schemeClr val="tx1"/>
            </a:fgClr>
            <a:bgClr>
              <a:schemeClr val="bg1"/>
            </a:bgClr>
          </a:pattFill>
        </p:spPr>
        <p:txBody>
          <a:bodyPr/>
          <a:lstStyle>
            <a:lvl1pPr>
              <a:defRPr/>
            </a:lvl1pPr>
          </a:lstStyle>
          <a:p>
            <a:r>
              <a:rPr lang="fi-FI"/>
              <a:t>Lisää kuva: Kameleon &gt; Kuvat</a:t>
            </a:r>
          </a:p>
        </p:txBody>
      </p:sp>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8" y="363537"/>
            <a:ext cx="6736431"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E5D86CAB-12BC-5249-A6AB-E82A498C04F2}"/>
              </a:ext>
            </a:extLst>
          </p:cNvPr>
          <p:cNvSpPr>
            <a:spLocks noGrp="1"/>
          </p:cNvSpPr>
          <p:nvPr>
            <p:ph idx="1"/>
          </p:nvPr>
        </p:nvSpPr>
        <p:spPr>
          <a:xfrm>
            <a:off x="410817" y="1769164"/>
            <a:ext cx="5398396" cy="2067895"/>
          </a:xfrm>
        </p:spPr>
        <p:txBody>
          <a:bodyPr/>
          <a:lstStyle>
            <a:lvl1pPr>
              <a:lnSpc>
                <a:spcPct val="100000"/>
              </a:lnSpc>
              <a:defRPr/>
            </a:lvl1pPr>
            <a:lvl2pPr marL="0">
              <a:lnSpc>
                <a:spcPct val="100000"/>
              </a:lnSpc>
              <a:spcBef>
                <a:spcPts val="1100"/>
              </a:spcBef>
              <a:defRPr sz="1700"/>
            </a:lvl2pPr>
          </a:lstStyle>
          <a:p>
            <a:pPr lvl="0"/>
            <a:r>
              <a:rPr lang="fi-FI"/>
              <a:t>Muokkaa tekstin perustyylejä napsauttamalla</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lvl1pPr>
              <a:defRPr>
                <a:solidFill>
                  <a:schemeClr val="bg1"/>
                </a:solidFill>
              </a:defRPr>
            </a:lvl1pPr>
          </a:lstStyle>
          <a:p>
            <a:fld id="{5B399455-D2C8-164B-898E-BC928CE5A138}" type="slidenum">
              <a:rPr lang="fi-FI" smtClean="0"/>
              <a:pPr/>
              <a:t>‹#›</a:t>
            </a:fld>
            <a:endParaRPr lang="fi-FI"/>
          </a:p>
        </p:txBody>
      </p:sp>
      <p:sp>
        <p:nvSpPr>
          <p:cNvPr id="13" name="Tekstin paikkamerkki 12">
            <a:extLst>
              <a:ext uri="{FF2B5EF4-FFF2-40B4-BE49-F238E27FC236}">
                <a16:creationId xmlns:a16="http://schemas.microsoft.com/office/drawing/2014/main" id="{AAFEFD26-BF82-7A7D-3D62-B5114C21E10A}"/>
              </a:ext>
            </a:extLst>
          </p:cNvPr>
          <p:cNvSpPr>
            <a:spLocks noGrp="1"/>
          </p:cNvSpPr>
          <p:nvPr>
            <p:ph type="body" sz="quarter" idx="16"/>
          </p:nvPr>
        </p:nvSpPr>
        <p:spPr>
          <a:xfrm>
            <a:off x="410818" y="4021138"/>
            <a:ext cx="5398394" cy="1976081"/>
          </a:xfrm>
        </p:spPr>
        <p:txBody>
          <a:bodyPr/>
          <a:lstStyle>
            <a:lvl1pPr>
              <a:lnSpc>
                <a:spcPct val="100000"/>
              </a:lnSpc>
              <a:spcBef>
                <a:spcPts val="0"/>
              </a:spcBef>
              <a:defRPr sz="1700"/>
            </a:lvl1pPr>
          </a:lstStyle>
          <a:p>
            <a:pPr lvl="0"/>
            <a:r>
              <a:rPr lang="fi-FI"/>
              <a:t>Muokkaa tekstin perustyylejä napsauttamalla</a:t>
            </a:r>
          </a:p>
        </p:txBody>
      </p:sp>
    </p:spTree>
    <p:extLst>
      <p:ext uri="{BB962C8B-B14F-4D97-AF65-F5344CB8AC3E}">
        <p14:creationId xmlns:p14="http://schemas.microsoft.com/office/powerpoint/2010/main" val="198589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sisältö, kuva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35A95946-49DE-20C5-A4B9-759212A32313}"/>
              </a:ext>
            </a:extLst>
          </p:cNvPr>
          <p:cNvSpPr>
            <a:spLocks noGrp="1"/>
          </p:cNvSpPr>
          <p:nvPr>
            <p:ph type="pic" sz="quarter" idx="17" hasCustomPrompt="1"/>
          </p:nvPr>
        </p:nvSpPr>
        <p:spPr>
          <a:xfrm>
            <a:off x="5722938" y="0"/>
            <a:ext cx="6518227" cy="686485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10000 h 10000"/>
              <a:gd name="connsiteX3" fmla="*/ 5000 w 10000"/>
              <a:gd name="connsiteY3" fmla="*/ 10000 h 10000"/>
              <a:gd name="connsiteX4" fmla="*/ 0 w 10000"/>
              <a:gd name="connsiteY4" fmla="*/ 8000 h 10000"/>
              <a:gd name="connsiteX5" fmla="*/ 0 w 10000"/>
              <a:gd name="connsiteY5" fmla="*/ 0 h 10000"/>
              <a:gd name="connsiteX0" fmla="*/ 3048 w 10000"/>
              <a:gd name="connsiteY0" fmla="*/ 0 h 10000"/>
              <a:gd name="connsiteX1" fmla="*/ 10000 w 10000"/>
              <a:gd name="connsiteY1" fmla="*/ 0 h 10000"/>
              <a:gd name="connsiteX2" fmla="*/ 10000 w 10000"/>
              <a:gd name="connsiteY2" fmla="*/ 10000 h 10000"/>
              <a:gd name="connsiteX3" fmla="*/ 5000 w 10000"/>
              <a:gd name="connsiteY3" fmla="*/ 10000 h 10000"/>
              <a:gd name="connsiteX4" fmla="*/ 0 w 10000"/>
              <a:gd name="connsiteY4" fmla="*/ 8000 h 10000"/>
              <a:gd name="connsiteX5" fmla="*/ 3048 w 10000"/>
              <a:gd name="connsiteY5" fmla="*/ 0 h 10000"/>
              <a:gd name="connsiteX0" fmla="*/ 3048 w 10000"/>
              <a:gd name="connsiteY0" fmla="*/ 0 h 10000"/>
              <a:gd name="connsiteX1" fmla="*/ 10000 w 10000"/>
              <a:gd name="connsiteY1" fmla="*/ 0 h 10000"/>
              <a:gd name="connsiteX2" fmla="*/ 10000 w 10000"/>
              <a:gd name="connsiteY2" fmla="*/ 10000 h 10000"/>
              <a:gd name="connsiteX3" fmla="*/ 5000 w 10000"/>
              <a:gd name="connsiteY3" fmla="*/ 10000 h 10000"/>
              <a:gd name="connsiteX4" fmla="*/ 0 w 10000"/>
              <a:gd name="connsiteY4" fmla="*/ 5031 h 10000"/>
              <a:gd name="connsiteX5" fmla="*/ 3048 w 10000"/>
              <a:gd name="connsiteY5" fmla="*/ 0 h 10000"/>
              <a:gd name="connsiteX0" fmla="*/ 3048 w 10000"/>
              <a:gd name="connsiteY0" fmla="*/ 0 h 10031"/>
              <a:gd name="connsiteX1" fmla="*/ 10000 w 10000"/>
              <a:gd name="connsiteY1" fmla="*/ 0 h 10031"/>
              <a:gd name="connsiteX2" fmla="*/ 10000 w 10000"/>
              <a:gd name="connsiteY2" fmla="*/ 10000 h 10031"/>
              <a:gd name="connsiteX3" fmla="*/ 3079 w 10000"/>
              <a:gd name="connsiteY3" fmla="*/ 10031 h 10031"/>
              <a:gd name="connsiteX4" fmla="*/ 0 w 10000"/>
              <a:gd name="connsiteY4" fmla="*/ 5031 h 10031"/>
              <a:gd name="connsiteX5" fmla="*/ 3048 w 10000"/>
              <a:gd name="connsiteY5" fmla="*/ 0 h 10031"/>
              <a:gd name="connsiteX0" fmla="*/ 3081 w 10000"/>
              <a:gd name="connsiteY0" fmla="*/ 0 h 10041"/>
              <a:gd name="connsiteX1" fmla="*/ 10000 w 10000"/>
              <a:gd name="connsiteY1" fmla="*/ 10 h 10041"/>
              <a:gd name="connsiteX2" fmla="*/ 10000 w 10000"/>
              <a:gd name="connsiteY2" fmla="*/ 10010 h 10041"/>
              <a:gd name="connsiteX3" fmla="*/ 3079 w 10000"/>
              <a:gd name="connsiteY3" fmla="*/ 10041 h 10041"/>
              <a:gd name="connsiteX4" fmla="*/ 0 w 10000"/>
              <a:gd name="connsiteY4" fmla="*/ 5041 h 10041"/>
              <a:gd name="connsiteX5" fmla="*/ 3081 w 10000"/>
              <a:gd name="connsiteY5" fmla="*/ 0 h 10041"/>
              <a:gd name="connsiteX0" fmla="*/ 3081 w 10000"/>
              <a:gd name="connsiteY0" fmla="*/ 0 h 10031"/>
              <a:gd name="connsiteX1" fmla="*/ 10000 w 10000"/>
              <a:gd name="connsiteY1" fmla="*/ 0 h 10031"/>
              <a:gd name="connsiteX2" fmla="*/ 10000 w 10000"/>
              <a:gd name="connsiteY2" fmla="*/ 10000 h 10031"/>
              <a:gd name="connsiteX3" fmla="*/ 3079 w 10000"/>
              <a:gd name="connsiteY3" fmla="*/ 10031 h 10031"/>
              <a:gd name="connsiteX4" fmla="*/ 0 w 10000"/>
              <a:gd name="connsiteY4" fmla="*/ 5031 h 10031"/>
              <a:gd name="connsiteX5" fmla="*/ 3081 w 10000"/>
              <a:gd name="connsiteY5" fmla="*/ 0 h 10031"/>
              <a:gd name="connsiteX0" fmla="*/ 3081 w 10000"/>
              <a:gd name="connsiteY0" fmla="*/ 0 h 10010"/>
              <a:gd name="connsiteX1" fmla="*/ 10000 w 10000"/>
              <a:gd name="connsiteY1" fmla="*/ 0 h 10010"/>
              <a:gd name="connsiteX2" fmla="*/ 10000 w 10000"/>
              <a:gd name="connsiteY2" fmla="*/ 10000 h 10010"/>
              <a:gd name="connsiteX3" fmla="*/ 3090 w 10000"/>
              <a:gd name="connsiteY3" fmla="*/ 10010 h 10010"/>
              <a:gd name="connsiteX4" fmla="*/ 0 w 10000"/>
              <a:gd name="connsiteY4" fmla="*/ 5031 h 10010"/>
              <a:gd name="connsiteX5" fmla="*/ 3081 w 10000"/>
              <a:gd name="connsiteY5" fmla="*/ 0 h 10010"/>
              <a:gd name="connsiteX0" fmla="*/ 3081 w 10000"/>
              <a:gd name="connsiteY0" fmla="*/ 0 h 10010"/>
              <a:gd name="connsiteX1" fmla="*/ 10000 w 10000"/>
              <a:gd name="connsiteY1" fmla="*/ 0 h 10010"/>
              <a:gd name="connsiteX2" fmla="*/ 10000 w 10000"/>
              <a:gd name="connsiteY2" fmla="*/ 10000 h 10010"/>
              <a:gd name="connsiteX3" fmla="*/ 3068 w 10000"/>
              <a:gd name="connsiteY3" fmla="*/ 10010 h 10010"/>
              <a:gd name="connsiteX4" fmla="*/ 0 w 10000"/>
              <a:gd name="connsiteY4" fmla="*/ 5031 h 10010"/>
              <a:gd name="connsiteX5" fmla="*/ 3081 w 10000"/>
              <a:gd name="connsiteY5" fmla="*/ 0 h 10010"/>
              <a:gd name="connsiteX0" fmla="*/ 3081 w 10000"/>
              <a:gd name="connsiteY0" fmla="*/ 0 h 10031"/>
              <a:gd name="connsiteX1" fmla="*/ 10000 w 10000"/>
              <a:gd name="connsiteY1" fmla="*/ 0 h 10031"/>
              <a:gd name="connsiteX2" fmla="*/ 9713 w 10000"/>
              <a:gd name="connsiteY2" fmla="*/ 10031 h 10031"/>
              <a:gd name="connsiteX3" fmla="*/ 3068 w 10000"/>
              <a:gd name="connsiteY3" fmla="*/ 10010 h 10031"/>
              <a:gd name="connsiteX4" fmla="*/ 0 w 10000"/>
              <a:gd name="connsiteY4" fmla="*/ 5031 h 10031"/>
              <a:gd name="connsiteX5" fmla="*/ 3081 w 10000"/>
              <a:gd name="connsiteY5" fmla="*/ 0 h 10031"/>
              <a:gd name="connsiteX0" fmla="*/ 3081 w 10027"/>
              <a:gd name="connsiteY0" fmla="*/ 0 h 10010"/>
              <a:gd name="connsiteX1" fmla="*/ 10000 w 10027"/>
              <a:gd name="connsiteY1" fmla="*/ 0 h 10010"/>
              <a:gd name="connsiteX2" fmla="*/ 10000 w 10027"/>
              <a:gd name="connsiteY2" fmla="*/ 10010 h 10010"/>
              <a:gd name="connsiteX3" fmla="*/ 3068 w 10027"/>
              <a:gd name="connsiteY3" fmla="*/ 10010 h 10010"/>
              <a:gd name="connsiteX4" fmla="*/ 0 w 10027"/>
              <a:gd name="connsiteY4" fmla="*/ 5031 h 10010"/>
              <a:gd name="connsiteX5" fmla="*/ 3081 w 10027"/>
              <a:gd name="connsiteY5" fmla="*/ 0 h 10010"/>
              <a:gd name="connsiteX0" fmla="*/ 3081 w 10055"/>
              <a:gd name="connsiteY0" fmla="*/ 0 h 10010"/>
              <a:gd name="connsiteX1" fmla="*/ 10055 w 10055"/>
              <a:gd name="connsiteY1" fmla="*/ 0 h 10010"/>
              <a:gd name="connsiteX2" fmla="*/ 10000 w 10055"/>
              <a:gd name="connsiteY2" fmla="*/ 10010 h 10010"/>
              <a:gd name="connsiteX3" fmla="*/ 3068 w 10055"/>
              <a:gd name="connsiteY3" fmla="*/ 10010 h 10010"/>
              <a:gd name="connsiteX4" fmla="*/ 0 w 10055"/>
              <a:gd name="connsiteY4" fmla="*/ 5031 h 10010"/>
              <a:gd name="connsiteX5" fmla="*/ 3081 w 10055"/>
              <a:gd name="connsiteY5" fmla="*/ 0 h 10010"/>
              <a:gd name="connsiteX0" fmla="*/ 3081 w 10060"/>
              <a:gd name="connsiteY0" fmla="*/ 0 h 10010"/>
              <a:gd name="connsiteX1" fmla="*/ 10055 w 10060"/>
              <a:gd name="connsiteY1" fmla="*/ 0 h 10010"/>
              <a:gd name="connsiteX2" fmla="*/ 10000 w 10060"/>
              <a:gd name="connsiteY2" fmla="*/ 10010 h 10010"/>
              <a:gd name="connsiteX3" fmla="*/ 3068 w 10060"/>
              <a:gd name="connsiteY3" fmla="*/ 10010 h 10010"/>
              <a:gd name="connsiteX4" fmla="*/ 0 w 10060"/>
              <a:gd name="connsiteY4" fmla="*/ 5031 h 10010"/>
              <a:gd name="connsiteX5" fmla="*/ 3081 w 10060"/>
              <a:gd name="connsiteY5" fmla="*/ 0 h 10010"/>
              <a:gd name="connsiteX0" fmla="*/ 3081 w 10095"/>
              <a:gd name="connsiteY0" fmla="*/ 0 h 10010"/>
              <a:gd name="connsiteX1" fmla="*/ 10055 w 10095"/>
              <a:gd name="connsiteY1" fmla="*/ 0 h 10010"/>
              <a:gd name="connsiteX2" fmla="*/ 10055 w 10095"/>
              <a:gd name="connsiteY2" fmla="*/ 10000 h 10010"/>
              <a:gd name="connsiteX3" fmla="*/ 3068 w 10095"/>
              <a:gd name="connsiteY3" fmla="*/ 10010 h 10010"/>
              <a:gd name="connsiteX4" fmla="*/ 0 w 10095"/>
              <a:gd name="connsiteY4" fmla="*/ 5031 h 10010"/>
              <a:gd name="connsiteX5" fmla="*/ 3081 w 10095"/>
              <a:gd name="connsiteY5" fmla="*/ 0 h 10010"/>
              <a:gd name="connsiteX0" fmla="*/ 3081 w 10076"/>
              <a:gd name="connsiteY0" fmla="*/ 0 h 10010"/>
              <a:gd name="connsiteX1" fmla="*/ 10055 w 10076"/>
              <a:gd name="connsiteY1" fmla="*/ 0 h 10010"/>
              <a:gd name="connsiteX2" fmla="*/ 10055 w 10076"/>
              <a:gd name="connsiteY2" fmla="*/ 10000 h 10010"/>
              <a:gd name="connsiteX3" fmla="*/ 3068 w 10076"/>
              <a:gd name="connsiteY3" fmla="*/ 10010 h 10010"/>
              <a:gd name="connsiteX4" fmla="*/ 0 w 10076"/>
              <a:gd name="connsiteY4" fmla="*/ 5031 h 10010"/>
              <a:gd name="connsiteX5" fmla="*/ 3081 w 10076"/>
              <a:gd name="connsiteY5" fmla="*/ 0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6" h="10010">
                <a:moveTo>
                  <a:pt x="3081" y="0"/>
                </a:moveTo>
                <a:lnTo>
                  <a:pt x="10055" y="0"/>
                </a:lnTo>
                <a:cubicBezTo>
                  <a:pt x="10047" y="3334"/>
                  <a:pt x="10107" y="6677"/>
                  <a:pt x="10055" y="10000"/>
                </a:cubicBezTo>
                <a:lnTo>
                  <a:pt x="3068" y="10010"/>
                </a:lnTo>
                <a:lnTo>
                  <a:pt x="0" y="5031"/>
                </a:lnTo>
                <a:lnTo>
                  <a:pt x="3081" y="0"/>
                </a:lnTo>
                <a:close/>
              </a:path>
            </a:pathLst>
          </a:custGeom>
          <a:pattFill prst="pct5">
            <a:fgClr>
              <a:schemeClr val="tx1"/>
            </a:fgClr>
            <a:bgClr>
              <a:schemeClr val="bg1"/>
            </a:bgClr>
          </a:pattFill>
        </p:spPr>
        <p:txBody>
          <a:bodyPr/>
          <a:lstStyle/>
          <a:p>
            <a:r>
              <a:rPr lang="fi-FI"/>
              <a:t>Lisää kuva: Kameleon &gt; Kuvat</a:t>
            </a:r>
          </a:p>
        </p:txBody>
      </p:sp>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8" y="363537"/>
            <a:ext cx="6307223"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E5D86CAB-12BC-5249-A6AB-E82A498C04F2}"/>
              </a:ext>
            </a:extLst>
          </p:cNvPr>
          <p:cNvSpPr>
            <a:spLocks noGrp="1"/>
          </p:cNvSpPr>
          <p:nvPr>
            <p:ph idx="1"/>
          </p:nvPr>
        </p:nvSpPr>
        <p:spPr>
          <a:xfrm>
            <a:off x="410817" y="1769164"/>
            <a:ext cx="5398396" cy="2067895"/>
          </a:xfrm>
        </p:spPr>
        <p:txBody>
          <a:bodyPr/>
          <a:lstStyle>
            <a:lvl1pPr>
              <a:lnSpc>
                <a:spcPct val="100000"/>
              </a:lnSpc>
              <a:defRPr/>
            </a:lvl1pPr>
            <a:lvl2pPr marL="0">
              <a:lnSpc>
                <a:spcPct val="100000"/>
              </a:lnSpc>
              <a:spcBef>
                <a:spcPts val="1100"/>
              </a:spcBef>
              <a:defRPr sz="1700"/>
            </a:lvl2pPr>
          </a:lstStyle>
          <a:p>
            <a:pPr lvl="0"/>
            <a:r>
              <a:rPr lang="fi-FI"/>
              <a:t>Muokkaa tekstin perustyylejä napsauttamalla</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lvl1pPr>
              <a:defRPr>
                <a:solidFill>
                  <a:schemeClr val="bg1"/>
                </a:solidFill>
              </a:defRPr>
            </a:lvl1pPr>
          </a:lstStyle>
          <a:p>
            <a:fld id="{5B399455-D2C8-164B-898E-BC928CE5A138}" type="slidenum">
              <a:rPr lang="fi-FI" smtClean="0"/>
              <a:pPr/>
              <a:t>‹#›</a:t>
            </a:fld>
            <a:endParaRPr lang="fi-FI"/>
          </a:p>
        </p:txBody>
      </p:sp>
      <p:sp>
        <p:nvSpPr>
          <p:cNvPr id="13" name="Tekstin paikkamerkki 12">
            <a:extLst>
              <a:ext uri="{FF2B5EF4-FFF2-40B4-BE49-F238E27FC236}">
                <a16:creationId xmlns:a16="http://schemas.microsoft.com/office/drawing/2014/main" id="{AAFEFD26-BF82-7A7D-3D62-B5114C21E10A}"/>
              </a:ext>
            </a:extLst>
          </p:cNvPr>
          <p:cNvSpPr>
            <a:spLocks noGrp="1"/>
          </p:cNvSpPr>
          <p:nvPr>
            <p:ph type="body" sz="quarter" idx="16"/>
          </p:nvPr>
        </p:nvSpPr>
        <p:spPr>
          <a:xfrm>
            <a:off x="410818" y="4021138"/>
            <a:ext cx="5398394" cy="1976081"/>
          </a:xfrm>
        </p:spPr>
        <p:txBody>
          <a:bodyPr/>
          <a:lstStyle>
            <a:lvl1pPr>
              <a:lnSpc>
                <a:spcPct val="100000"/>
              </a:lnSpc>
              <a:spcBef>
                <a:spcPts val="0"/>
              </a:spcBef>
              <a:defRPr sz="1700"/>
            </a:lvl1pPr>
          </a:lstStyle>
          <a:p>
            <a:pPr lvl="0"/>
            <a:r>
              <a:rPr lang="fi-FI"/>
              <a:t>Muokkaa tekstin perustyylejä napsauttamalla</a:t>
            </a:r>
          </a:p>
        </p:txBody>
      </p:sp>
    </p:spTree>
    <p:extLst>
      <p:ext uri="{BB962C8B-B14F-4D97-AF65-F5344CB8AC3E}">
        <p14:creationId xmlns:p14="http://schemas.microsoft.com/office/powerpoint/2010/main" val="2716020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sisältö, kuva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48E655D0-E87C-86F8-4A30-8F1B3E026CF3}"/>
              </a:ext>
            </a:extLst>
          </p:cNvPr>
          <p:cNvSpPr>
            <a:spLocks noGrp="1"/>
          </p:cNvSpPr>
          <p:nvPr>
            <p:ph type="pic" sz="quarter" idx="17" hasCustomPrompt="1"/>
          </p:nvPr>
        </p:nvSpPr>
        <p:spPr>
          <a:xfrm>
            <a:off x="5826869" y="-14288"/>
            <a:ext cx="6379419" cy="6879432"/>
          </a:xfrm>
          <a:custGeom>
            <a:avLst/>
            <a:gdLst>
              <a:gd name="connsiteX0" fmla="*/ 0 w 6357937"/>
              <a:gd name="connsiteY0" fmla="*/ 0 h 6858000"/>
              <a:gd name="connsiteX1" fmla="*/ 6357937 w 6357937"/>
              <a:gd name="connsiteY1" fmla="*/ 0 h 6858000"/>
              <a:gd name="connsiteX2" fmla="*/ 6357937 w 6357937"/>
              <a:gd name="connsiteY2" fmla="*/ 6858000 h 6858000"/>
              <a:gd name="connsiteX3" fmla="*/ 0 w 6357937"/>
              <a:gd name="connsiteY3" fmla="*/ 6858000 h 6858000"/>
              <a:gd name="connsiteX4" fmla="*/ 0 w 6357937"/>
              <a:gd name="connsiteY4" fmla="*/ 0 h 6858000"/>
              <a:gd name="connsiteX0" fmla="*/ 1764507 w 6357937"/>
              <a:gd name="connsiteY0" fmla="*/ 0 h 6865144"/>
              <a:gd name="connsiteX1" fmla="*/ 6357937 w 6357937"/>
              <a:gd name="connsiteY1" fmla="*/ 7144 h 6865144"/>
              <a:gd name="connsiteX2" fmla="*/ 6357937 w 6357937"/>
              <a:gd name="connsiteY2" fmla="*/ 6865144 h 6865144"/>
              <a:gd name="connsiteX3" fmla="*/ 0 w 6357937"/>
              <a:gd name="connsiteY3" fmla="*/ 6865144 h 6865144"/>
              <a:gd name="connsiteX4" fmla="*/ 1764507 w 6357937"/>
              <a:gd name="connsiteY4" fmla="*/ 0 h 6865144"/>
              <a:gd name="connsiteX0" fmla="*/ 214314 w 4807744"/>
              <a:gd name="connsiteY0" fmla="*/ 0 h 6865144"/>
              <a:gd name="connsiteX1" fmla="*/ 4807744 w 4807744"/>
              <a:gd name="connsiteY1" fmla="*/ 7144 h 6865144"/>
              <a:gd name="connsiteX2" fmla="*/ 4807744 w 4807744"/>
              <a:gd name="connsiteY2" fmla="*/ 6865144 h 6865144"/>
              <a:gd name="connsiteX3" fmla="*/ 0 w 4807744"/>
              <a:gd name="connsiteY3" fmla="*/ 6858000 h 6865144"/>
              <a:gd name="connsiteX4" fmla="*/ 214314 w 4807744"/>
              <a:gd name="connsiteY4" fmla="*/ 0 h 6865144"/>
              <a:gd name="connsiteX0" fmla="*/ 1464948 w 6058378"/>
              <a:gd name="connsiteY0" fmla="*/ 0 h 6865144"/>
              <a:gd name="connsiteX1" fmla="*/ 6058378 w 6058378"/>
              <a:gd name="connsiteY1" fmla="*/ 7144 h 6865144"/>
              <a:gd name="connsiteX2" fmla="*/ 6058378 w 6058378"/>
              <a:gd name="connsiteY2" fmla="*/ 6865144 h 6865144"/>
              <a:gd name="connsiteX3" fmla="*/ 1250634 w 6058378"/>
              <a:gd name="connsiteY3" fmla="*/ 6858000 h 6865144"/>
              <a:gd name="connsiteX4" fmla="*/ 1464948 w 6058378"/>
              <a:gd name="connsiteY4" fmla="*/ 0 h 6865144"/>
              <a:gd name="connsiteX0" fmla="*/ 1813688 w 6407118"/>
              <a:gd name="connsiteY0" fmla="*/ 0 h 6865144"/>
              <a:gd name="connsiteX1" fmla="*/ 6407118 w 6407118"/>
              <a:gd name="connsiteY1" fmla="*/ 7144 h 6865144"/>
              <a:gd name="connsiteX2" fmla="*/ 6407118 w 6407118"/>
              <a:gd name="connsiteY2" fmla="*/ 6865144 h 6865144"/>
              <a:gd name="connsiteX3" fmla="*/ 1599374 w 6407118"/>
              <a:gd name="connsiteY3" fmla="*/ 6858000 h 6865144"/>
              <a:gd name="connsiteX4" fmla="*/ 1813688 w 6407118"/>
              <a:gd name="connsiteY4" fmla="*/ 0 h 6865144"/>
              <a:gd name="connsiteX0" fmla="*/ 1827503 w 6399502"/>
              <a:gd name="connsiteY0" fmla="*/ 0 h 6872288"/>
              <a:gd name="connsiteX1" fmla="*/ 6399502 w 6399502"/>
              <a:gd name="connsiteY1" fmla="*/ 14288 h 6872288"/>
              <a:gd name="connsiteX2" fmla="*/ 6399502 w 6399502"/>
              <a:gd name="connsiteY2" fmla="*/ 6872288 h 6872288"/>
              <a:gd name="connsiteX3" fmla="*/ 1591758 w 6399502"/>
              <a:gd name="connsiteY3" fmla="*/ 6865144 h 6872288"/>
              <a:gd name="connsiteX4" fmla="*/ 1827503 w 6399502"/>
              <a:gd name="connsiteY4" fmla="*/ 0 h 6872288"/>
              <a:gd name="connsiteX0" fmla="*/ 1865182 w 6437181"/>
              <a:gd name="connsiteY0" fmla="*/ 0 h 6872288"/>
              <a:gd name="connsiteX1" fmla="*/ 6437181 w 6437181"/>
              <a:gd name="connsiteY1" fmla="*/ 14288 h 6872288"/>
              <a:gd name="connsiteX2" fmla="*/ 6437181 w 6437181"/>
              <a:gd name="connsiteY2" fmla="*/ 6872288 h 6872288"/>
              <a:gd name="connsiteX3" fmla="*/ 1629437 w 6437181"/>
              <a:gd name="connsiteY3" fmla="*/ 6865144 h 6872288"/>
              <a:gd name="connsiteX4" fmla="*/ 1865182 w 6437181"/>
              <a:gd name="connsiteY4" fmla="*/ 0 h 6872288"/>
              <a:gd name="connsiteX0" fmla="*/ 1794919 w 6366918"/>
              <a:gd name="connsiteY0" fmla="*/ 0 h 6872288"/>
              <a:gd name="connsiteX1" fmla="*/ 6366918 w 6366918"/>
              <a:gd name="connsiteY1" fmla="*/ 14288 h 6872288"/>
              <a:gd name="connsiteX2" fmla="*/ 6366918 w 6366918"/>
              <a:gd name="connsiteY2" fmla="*/ 6872288 h 6872288"/>
              <a:gd name="connsiteX3" fmla="*/ 1559174 w 6366918"/>
              <a:gd name="connsiteY3" fmla="*/ 6865144 h 6872288"/>
              <a:gd name="connsiteX4" fmla="*/ 1794919 w 6366918"/>
              <a:gd name="connsiteY4" fmla="*/ 0 h 6872288"/>
              <a:gd name="connsiteX0" fmla="*/ 1776640 w 6348639"/>
              <a:gd name="connsiteY0" fmla="*/ 0 h 6872288"/>
              <a:gd name="connsiteX1" fmla="*/ 6348639 w 6348639"/>
              <a:gd name="connsiteY1" fmla="*/ 14288 h 6872288"/>
              <a:gd name="connsiteX2" fmla="*/ 6348639 w 6348639"/>
              <a:gd name="connsiteY2" fmla="*/ 6872288 h 6872288"/>
              <a:gd name="connsiteX3" fmla="*/ 1540895 w 6348639"/>
              <a:gd name="connsiteY3" fmla="*/ 6865144 h 6872288"/>
              <a:gd name="connsiteX4" fmla="*/ 1776640 w 6348639"/>
              <a:gd name="connsiteY4" fmla="*/ 0 h 6872288"/>
              <a:gd name="connsiteX0" fmla="*/ 1794918 w 6366917"/>
              <a:gd name="connsiteY0" fmla="*/ 0 h 6872288"/>
              <a:gd name="connsiteX1" fmla="*/ 6366917 w 6366917"/>
              <a:gd name="connsiteY1" fmla="*/ 14288 h 6872288"/>
              <a:gd name="connsiteX2" fmla="*/ 6366917 w 6366917"/>
              <a:gd name="connsiteY2" fmla="*/ 6872288 h 6872288"/>
              <a:gd name="connsiteX3" fmla="*/ 1559173 w 6366917"/>
              <a:gd name="connsiteY3" fmla="*/ 6865144 h 6872288"/>
              <a:gd name="connsiteX4" fmla="*/ 1794918 w 6366917"/>
              <a:gd name="connsiteY4" fmla="*/ 0 h 6872288"/>
              <a:gd name="connsiteX0" fmla="*/ 1810035 w 6382034"/>
              <a:gd name="connsiteY0" fmla="*/ 0 h 6872288"/>
              <a:gd name="connsiteX1" fmla="*/ 6382034 w 6382034"/>
              <a:gd name="connsiteY1" fmla="*/ 14288 h 6872288"/>
              <a:gd name="connsiteX2" fmla="*/ 6382034 w 6382034"/>
              <a:gd name="connsiteY2" fmla="*/ 6872288 h 6872288"/>
              <a:gd name="connsiteX3" fmla="*/ 1574290 w 6382034"/>
              <a:gd name="connsiteY3" fmla="*/ 6865144 h 6872288"/>
              <a:gd name="connsiteX4" fmla="*/ 1810035 w 6382034"/>
              <a:gd name="connsiteY4" fmla="*/ 0 h 6872288"/>
              <a:gd name="connsiteX0" fmla="*/ 1799223 w 6371222"/>
              <a:gd name="connsiteY0" fmla="*/ 0 h 6872288"/>
              <a:gd name="connsiteX1" fmla="*/ 6371222 w 6371222"/>
              <a:gd name="connsiteY1" fmla="*/ 14288 h 6872288"/>
              <a:gd name="connsiteX2" fmla="*/ 6371222 w 6371222"/>
              <a:gd name="connsiteY2" fmla="*/ 6872288 h 6872288"/>
              <a:gd name="connsiteX3" fmla="*/ 1563478 w 6371222"/>
              <a:gd name="connsiteY3" fmla="*/ 6865144 h 6872288"/>
              <a:gd name="connsiteX4" fmla="*/ 1799223 w 6371222"/>
              <a:gd name="connsiteY4" fmla="*/ 0 h 6872288"/>
              <a:gd name="connsiteX0" fmla="*/ 1793133 w 6365132"/>
              <a:gd name="connsiteY0" fmla="*/ 0 h 6872288"/>
              <a:gd name="connsiteX1" fmla="*/ 6365132 w 6365132"/>
              <a:gd name="connsiteY1" fmla="*/ 14288 h 6872288"/>
              <a:gd name="connsiteX2" fmla="*/ 6365132 w 6365132"/>
              <a:gd name="connsiteY2" fmla="*/ 6872288 h 6872288"/>
              <a:gd name="connsiteX3" fmla="*/ 1557388 w 6365132"/>
              <a:gd name="connsiteY3" fmla="*/ 6865144 h 6872288"/>
              <a:gd name="connsiteX4" fmla="*/ 1793133 w 6365132"/>
              <a:gd name="connsiteY4" fmla="*/ 0 h 6872288"/>
              <a:gd name="connsiteX0" fmla="*/ 1793133 w 6365132"/>
              <a:gd name="connsiteY0" fmla="*/ 0 h 6865144"/>
              <a:gd name="connsiteX1" fmla="*/ 6365132 w 6365132"/>
              <a:gd name="connsiteY1" fmla="*/ 14288 h 6865144"/>
              <a:gd name="connsiteX2" fmla="*/ 6150819 w 6365132"/>
              <a:gd name="connsiteY2" fmla="*/ 6865144 h 6865144"/>
              <a:gd name="connsiteX3" fmla="*/ 1557388 w 6365132"/>
              <a:gd name="connsiteY3" fmla="*/ 6865144 h 6865144"/>
              <a:gd name="connsiteX4" fmla="*/ 1793133 w 6365132"/>
              <a:gd name="connsiteY4" fmla="*/ 0 h 6865144"/>
              <a:gd name="connsiteX0" fmla="*/ 1793133 w 6379419"/>
              <a:gd name="connsiteY0" fmla="*/ 0 h 6879432"/>
              <a:gd name="connsiteX1" fmla="*/ 6365132 w 6379419"/>
              <a:gd name="connsiteY1" fmla="*/ 14288 h 6879432"/>
              <a:gd name="connsiteX2" fmla="*/ 6379419 w 6379419"/>
              <a:gd name="connsiteY2" fmla="*/ 6879432 h 6879432"/>
              <a:gd name="connsiteX3" fmla="*/ 1557388 w 6379419"/>
              <a:gd name="connsiteY3" fmla="*/ 6865144 h 6879432"/>
              <a:gd name="connsiteX4" fmla="*/ 1793133 w 6379419"/>
              <a:gd name="connsiteY4" fmla="*/ 0 h 6879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419" h="6879432">
                <a:moveTo>
                  <a:pt x="1793133" y="0"/>
                </a:moveTo>
                <a:lnTo>
                  <a:pt x="6365132" y="14288"/>
                </a:lnTo>
                <a:cubicBezTo>
                  <a:pt x="6369894" y="2302669"/>
                  <a:pt x="6374657" y="4591051"/>
                  <a:pt x="6379419" y="6879432"/>
                </a:cubicBezTo>
                <a:lnTo>
                  <a:pt x="1557388" y="6865144"/>
                </a:lnTo>
                <a:cubicBezTo>
                  <a:pt x="-1164380" y="4293394"/>
                  <a:pt x="185788" y="1221581"/>
                  <a:pt x="1793133" y="0"/>
                </a:cubicBezTo>
                <a:close/>
              </a:path>
            </a:pathLst>
          </a:custGeom>
          <a:pattFill prst="pct5">
            <a:fgClr>
              <a:schemeClr val="tx1"/>
            </a:fgClr>
            <a:bgClr>
              <a:schemeClr val="bg1"/>
            </a:bgClr>
          </a:pattFill>
        </p:spPr>
        <p:txBody>
          <a:bodyPr/>
          <a:lstStyle/>
          <a:p>
            <a:r>
              <a:rPr lang="fi-FI"/>
              <a:t>Lisää kuva: Kameleon &gt; Kuvat</a:t>
            </a:r>
          </a:p>
        </p:txBody>
      </p:sp>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8" y="363537"/>
            <a:ext cx="5878015"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E5D86CAB-12BC-5249-A6AB-E82A498C04F2}"/>
              </a:ext>
            </a:extLst>
          </p:cNvPr>
          <p:cNvSpPr>
            <a:spLocks noGrp="1"/>
          </p:cNvSpPr>
          <p:nvPr>
            <p:ph idx="1"/>
          </p:nvPr>
        </p:nvSpPr>
        <p:spPr>
          <a:xfrm>
            <a:off x="410817" y="1769164"/>
            <a:ext cx="5398396" cy="2067895"/>
          </a:xfrm>
        </p:spPr>
        <p:txBody>
          <a:bodyPr/>
          <a:lstStyle>
            <a:lvl1pPr>
              <a:lnSpc>
                <a:spcPct val="100000"/>
              </a:lnSpc>
              <a:defRPr/>
            </a:lvl1pPr>
            <a:lvl2pPr marL="0">
              <a:lnSpc>
                <a:spcPct val="100000"/>
              </a:lnSpc>
              <a:spcBef>
                <a:spcPts val="1100"/>
              </a:spcBef>
              <a:defRPr sz="1700"/>
            </a:lvl2pPr>
          </a:lstStyle>
          <a:p>
            <a:pPr lvl="0"/>
            <a:r>
              <a:rPr lang="fi-FI"/>
              <a:t>Muokkaa tekstin perustyylejä napsauttamalla</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lvl1pPr>
              <a:defRPr>
                <a:solidFill>
                  <a:schemeClr val="bg1"/>
                </a:solidFill>
              </a:defRPr>
            </a:lvl1pPr>
          </a:lstStyle>
          <a:p>
            <a:fld id="{5B399455-D2C8-164B-898E-BC928CE5A138}" type="slidenum">
              <a:rPr lang="fi-FI" smtClean="0"/>
              <a:pPr/>
              <a:t>‹#›</a:t>
            </a:fld>
            <a:endParaRPr lang="fi-FI"/>
          </a:p>
        </p:txBody>
      </p:sp>
      <p:sp>
        <p:nvSpPr>
          <p:cNvPr id="13" name="Tekstin paikkamerkki 12">
            <a:extLst>
              <a:ext uri="{FF2B5EF4-FFF2-40B4-BE49-F238E27FC236}">
                <a16:creationId xmlns:a16="http://schemas.microsoft.com/office/drawing/2014/main" id="{AAFEFD26-BF82-7A7D-3D62-B5114C21E10A}"/>
              </a:ext>
            </a:extLst>
          </p:cNvPr>
          <p:cNvSpPr>
            <a:spLocks noGrp="1"/>
          </p:cNvSpPr>
          <p:nvPr>
            <p:ph type="body" sz="quarter" idx="16"/>
          </p:nvPr>
        </p:nvSpPr>
        <p:spPr>
          <a:xfrm>
            <a:off x="410818" y="4021138"/>
            <a:ext cx="5398394" cy="1976081"/>
          </a:xfrm>
        </p:spPr>
        <p:txBody>
          <a:bodyPr/>
          <a:lstStyle>
            <a:lvl1pPr>
              <a:lnSpc>
                <a:spcPct val="100000"/>
              </a:lnSpc>
              <a:spcBef>
                <a:spcPts val="0"/>
              </a:spcBef>
              <a:defRPr sz="1700"/>
            </a:lvl1pPr>
          </a:lstStyle>
          <a:p>
            <a:pPr lvl="0"/>
            <a:r>
              <a:rPr lang="fi-FI"/>
              <a:t>Muokkaa tekstin perustyylejä napsauttamalla</a:t>
            </a:r>
          </a:p>
        </p:txBody>
      </p:sp>
    </p:spTree>
    <p:extLst>
      <p:ext uri="{BB962C8B-B14F-4D97-AF65-F5344CB8AC3E}">
        <p14:creationId xmlns:p14="http://schemas.microsoft.com/office/powerpoint/2010/main" val="420727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4 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7" y="363538"/>
            <a:ext cx="11297479" cy="753164"/>
          </a:xfrm>
        </p:spPr>
        <p:txBody>
          <a:bodyPr/>
          <a:lstStyle/>
          <a:p>
            <a:r>
              <a:rPr lang="fi-FI"/>
              <a:t>Muokkaa ots. perustyyl. napsautt.</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13" name="Tekstin paikkamerkki 12">
            <a:extLst>
              <a:ext uri="{FF2B5EF4-FFF2-40B4-BE49-F238E27FC236}">
                <a16:creationId xmlns:a16="http://schemas.microsoft.com/office/drawing/2014/main" id="{AAFEFD26-BF82-7A7D-3D62-B5114C21E10A}"/>
              </a:ext>
            </a:extLst>
          </p:cNvPr>
          <p:cNvSpPr>
            <a:spLocks noGrp="1"/>
          </p:cNvSpPr>
          <p:nvPr>
            <p:ph type="body" sz="quarter" idx="16"/>
          </p:nvPr>
        </p:nvSpPr>
        <p:spPr>
          <a:xfrm>
            <a:off x="410818" y="2273862"/>
            <a:ext cx="2687982" cy="3707173"/>
          </a:xfrm>
        </p:spPr>
        <p:txBody>
          <a:bodyPr/>
          <a:lstStyle>
            <a:lvl1pPr>
              <a:lnSpc>
                <a:spcPct val="100000"/>
              </a:lnSpc>
              <a:spcBef>
                <a:spcPts val="0"/>
              </a:spcBef>
              <a:defRPr sz="1700"/>
            </a:lvl1pPr>
          </a:lstStyle>
          <a:p>
            <a:pPr lvl="0"/>
            <a:r>
              <a:rPr lang="fi-FI"/>
              <a:t>Muokkaa tekstin perustyylejä napsauttamalla</a:t>
            </a:r>
          </a:p>
        </p:txBody>
      </p:sp>
      <p:sp>
        <p:nvSpPr>
          <p:cNvPr id="19" name="Tekstin paikkamerkki 12">
            <a:extLst>
              <a:ext uri="{FF2B5EF4-FFF2-40B4-BE49-F238E27FC236}">
                <a16:creationId xmlns:a16="http://schemas.microsoft.com/office/drawing/2014/main" id="{C5535616-6DE9-0AC7-7A23-C18E19C5D4B8}"/>
              </a:ext>
            </a:extLst>
          </p:cNvPr>
          <p:cNvSpPr>
            <a:spLocks noGrp="1"/>
          </p:cNvSpPr>
          <p:nvPr>
            <p:ph type="body" sz="quarter" idx="17"/>
          </p:nvPr>
        </p:nvSpPr>
        <p:spPr>
          <a:xfrm>
            <a:off x="3279325" y="2273862"/>
            <a:ext cx="2687982" cy="3707173"/>
          </a:xfrm>
        </p:spPr>
        <p:txBody>
          <a:bodyPr/>
          <a:lstStyle>
            <a:lvl1pPr>
              <a:lnSpc>
                <a:spcPct val="100000"/>
              </a:lnSpc>
              <a:spcBef>
                <a:spcPts val="0"/>
              </a:spcBef>
              <a:defRPr sz="1700"/>
            </a:lvl1pPr>
          </a:lstStyle>
          <a:p>
            <a:pPr lvl="0"/>
            <a:r>
              <a:rPr lang="fi-FI"/>
              <a:t>Muokkaa tekstin perustyylejä napsauttamalla</a:t>
            </a:r>
          </a:p>
        </p:txBody>
      </p:sp>
      <p:sp>
        <p:nvSpPr>
          <p:cNvPr id="20" name="Tekstin paikkamerkki 12">
            <a:extLst>
              <a:ext uri="{FF2B5EF4-FFF2-40B4-BE49-F238E27FC236}">
                <a16:creationId xmlns:a16="http://schemas.microsoft.com/office/drawing/2014/main" id="{A4DFDA88-486E-F209-A47C-ED64136E820D}"/>
              </a:ext>
            </a:extLst>
          </p:cNvPr>
          <p:cNvSpPr>
            <a:spLocks noGrp="1"/>
          </p:cNvSpPr>
          <p:nvPr>
            <p:ph type="body" sz="quarter" idx="18"/>
          </p:nvPr>
        </p:nvSpPr>
        <p:spPr>
          <a:xfrm>
            <a:off x="6147832" y="2273862"/>
            <a:ext cx="2687982" cy="3707173"/>
          </a:xfrm>
        </p:spPr>
        <p:txBody>
          <a:bodyPr/>
          <a:lstStyle>
            <a:lvl1pPr>
              <a:lnSpc>
                <a:spcPct val="100000"/>
              </a:lnSpc>
              <a:spcBef>
                <a:spcPts val="0"/>
              </a:spcBef>
              <a:defRPr sz="1700"/>
            </a:lvl1pPr>
          </a:lstStyle>
          <a:p>
            <a:pPr lvl="0"/>
            <a:r>
              <a:rPr lang="fi-FI"/>
              <a:t>Muokkaa tekstin perustyylejä napsauttamalla</a:t>
            </a:r>
          </a:p>
        </p:txBody>
      </p:sp>
      <p:sp>
        <p:nvSpPr>
          <p:cNvPr id="21" name="Tekstin paikkamerkki 12">
            <a:extLst>
              <a:ext uri="{FF2B5EF4-FFF2-40B4-BE49-F238E27FC236}">
                <a16:creationId xmlns:a16="http://schemas.microsoft.com/office/drawing/2014/main" id="{9EEE4E18-4881-3288-393E-C7E9B2F7CD6A}"/>
              </a:ext>
            </a:extLst>
          </p:cNvPr>
          <p:cNvSpPr>
            <a:spLocks noGrp="1"/>
          </p:cNvSpPr>
          <p:nvPr>
            <p:ph type="body" sz="quarter" idx="19"/>
          </p:nvPr>
        </p:nvSpPr>
        <p:spPr>
          <a:xfrm>
            <a:off x="9016338" y="2273862"/>
            <a:ext cx="2687982" cy="3707173"/>
          </a:xfrm>
        </p:spPr>
        <p:txBody>
          <a:bodyPr/>
          <a:lstStyle>
            <a:lvl1pPr>
              <a:lnSpc>
                <a:spcPct val="100000"/>
              </a:lnSpc>
              <a:spcBef>
                <a:spcPts val="0"/>
              </a:spcBef>
              <a:defRPr sz="1700"/>
            </a:lvl1pPr>
          </a:lstStyle>
          <a:p>
            <a:pPr lvl="0"/>
            <a:r>
              <a:rPr lang="fi-FI"/>
              <a:t>Muokkaa tekstin perustyylejä napsauttamalla</a:t>
            </a:r>
          </a:p>
        </p:txBody>
      </p:sp>
    </p:spTree>
    <p:extLst>
      <p:ext uri="{BB962C8B-B14F-4D97-AF65-F5344CB8AC3E}">
        <p14:creationId xmlns:p14="http://schemas.microsoft.com/office/powerpoint/2010/main" val="2316629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4 palsta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7" y="363538"/>
            <a:ext cx="11297479" cy="753164"/>
          </a:xfrm>
        </p:spPr>
        <p:txBody>
          <a:bodyPr/>
          <a:lstStyle/>
          <a:p>
            <a:r>
              <a:rPr lang="fi-FI"/>
              <a:t>Muokkaa ots. perustyyl. napsautt.</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13" name="Tekstin paikkamerkki 12">
            <a:extLst>
              <a:ext uri="{FF2B5EF4-FFF2-40B4-BE49-F238E27FC236}">
                <a16:creationId xmlns:a16="http://schemas.microsoft.com/office/drawing/2014/main" id="{AAFEFD26-BF82-7A7D-3D62-B5114C21E10A}"/>
              </a:ext>
            </a:extLst>
          </p:cNvPr>
          <p:cNvSpPr>
            <a:spLocks noGrp="1"/>
          </p:cNvSpPr>
          <p:nvPr>
            <p:ph type="body" sz="quarter" idx="16"/>
          </p:nvPr>
        </p:nvSpPr>
        <p:spPr>
          <a:xfrm>
            <a:off x="410818" y="2273862"/>
            <a:ext cx="2687982" cy="3707173"/>
          </a:xfrm>
        </p:spPr>
        <p:txBody>
          <a:bodyPr/>
          <a:lstStyle>
            <a:lvl1pPr>
              <a:lnSpc>
                <a:spcPct val="100000"/>
              </a:lnSpc>
              <a:spcBef>
                <a:spcPts val="0"/>
              </a:spcBef>
              <a:defRPr sz="1700"/>
            </a:lvl1pPr>
          </a:lstStyle>
          <a:p>
            <a:pPr lvl="0"/>
            <a:r>
              <a:rPr lang="fi-FI"/>
              <a:t>Muokkaa tekstin perustyylejä napsauttamalla</a:t>
            </a:r>
          </a:p>
        </p:txBody>
      </p:sp>
      <p:pic>
        <p:nvPicPr>
          <p:cNvPr id="14" name="Kuva 13" descr="Kuva, joka sisältää kohteen Värikkyys, keltainen, muotoilu&#10;&#10;Kuvaus luotu automaattisesti">
            <a:extLst>
              <a:ext uri="{FF2B5EF4-FFF2-40B4-BE49-F238E27FC236}">
                <a16:creationId xmlns:a16="http://schemas.microsoft.com/office/drawing/2014/main" id="{CB1EB30D-45E7-4002-F589-2A833431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2418" y="1422400"/>
            <a:ext cx="563746" cy="642226"/>
          </a:xfrm>
          <a:prstGeom prst="rect">
            <a:avLst/>
          </a:prstGeom>
        </p:spPr>
      </p:pic>
      <p:sp>
        <p:nvSpPr>
          <p:cNvPr id="15" name="Ellipsi 14">
            <a:extLst>
              <a:ext uri="{FF2B5EF4-FFF2-40B4-BE49-F238E27FC236}">
                <a16:creationId xmlns:a16="http://schemas.microsoft.com/office/drawing/2014/main" id="{02E1C604-3542-4567-3D7F-442DC02A717B}"/>
              </a:ext>
            </a:extLst>
          </p:cNvPr>
          <p:cNvSpPr/>
          <p:nvPr userDrawn="1"/>
        </p:nvSpPr>
        <p:spPr>
          <a:xfrm>
            <a:off x="3357701" y="1500880"/>
            <a:ext cx="563746" cy="56374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6" name="Kuva 15" descr="Kuva, joka sisältää kohteen ympyrä, luovuus, astronomia&#10;&#10;Kuvaus luotu automaattisesti">
            <a:extLst>
              <a:ext uri="{FF2B5EF4-FFF2-40B4-BE49-F238E27FC236}">
                <a16:creationId xmlns:a16="http://schemas.microsoft.com/office/drawing/2014/main" id="{B072306F-7BF7-8B05-DD20-87901320394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02984" y="1355498"/>
            <a:ext cx="563746" cy="709147"/>
          </a:xfrm>
          <a:prstGeom prst="rect">
            <a:avLst/>
          </a:prstGeom>
        </p:spPr>
      </p:pic>
      <p:pic>
        <p:nvPicPr>
          <p:cNvPr id="18" name="Kuva 17">
            <a:extLst>
              <a:ext uri="{FF2B5EF4-FFF2-40B4-BE49-F238E27FC236}">
                <a16:creationId xmlns:a16="http://schemas.microsoft.com/office/drawing/2014/main" id="{03EB2029-9923-23D4-85C8-C7D4AF54B5B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097618" y="1500880"/>
            <a:ext cx="567842" cy="570423"/>
          </a:xfrm>
          <a:prstGeom prst="rect">
            <a:avLst/>
          </a:prstGeom>
        </p:spPr>
      </p:pic>
      <p:sp>
        <p:nvSpPr>
          <p:cNvPr id="19" name="Tekstin paikkamerkki 12">
            <a:extLst>
              <a:ext uri="{FF2B5EF4-FFF2-40B4-BE49-F238E27FC236}">
                <a16:creationId xmlns:a16="http://schemas.microsoft.com/office/drawing/2014/main" id="{C5535616-6DE9-0AC7-7A23-C18E19C5D4B8}"/>
              </a:ext>
            </a:extLst>
          </p:cNvPr>
          <p:cNvSpPr>
            <a:spLocks noGrp="1"/>
          </p:cNvSpPr>
          <p:nvPr>
            <p:ph type="body" sz="quarter" idx="17"/>
          </p:nvPr>
        </p:nvSpPr>
        <p:spPr>
          <a:xfrm>
            <a:off x="3279325" y="2273862"/>
            <a:ext cx="2687982" cy="3707173"/>
          </a:xfrm>
        </p:spPr>
        <p:txBody>
          <a:bodyPr/>
          <a:lstStyle>
            <a:lvl1pPr>
              <a:lnSpc>
                <a:spcPct val="100000"/>
              </a:lnSpc>
              <a:spcBef>
                <a:spcPts val="0"/>
              </a:spcBef>
              <a:defRPr sz="1700"/>
            </a:lvl1pPr>
          </a:lstStyle>
          <a:p>
            <a:pPr lvl="0"/>
            <a:r>
              <a:rPr lang="fi-FI"/>
              <a:t>Muokkaa tekstin perustyylejä napsauttamalla</a:t>
            </a:r>
          </a:p>
        </p:txBody>
      </p:sp>
      <p:sp>
        <p:nvSpPr>
          <p:cNvPr id="20" name="Tekstin paikkamerkki 12">
            <a:extLst>
              <a:ext uri="{FF2B5EF4-FFF2-40B4-BE49-F238E27FC236}">
                <a16:creationId xmlns:a16="http://schemas.microsoft.com/office/drawing/2014/main" id="{A4DFDA88-486E-F209-A47C-ED64136E820D}"/>
              </a:ext>
            </a:extLst>
          </p:cNvPr>
          <p:cNvSpPr>
            <a:spLocks noGrp="1"/>
          </p:cNvSpPr>
          <p:nvPr>
            <p:ph type="body" sz="quarter" idx="18"/>
          </p:nvPr>
        </p:nvSpPr>
        <p:spPr>
          <a:xfrm>
            <a:off x="6147832" y="2273862"/>
            <a:ext cx="2687982" cy="3707173"/>
          </a:xfrm>
        </p:spPr>
        <p:txBody>
          <a:bodyPr/>
          <a:lstStyle>
            <a:lvl1pPr>
              <a:lnSpc>
                <a:spcPct val="100000"/>
              </a:lnSpc>
              <a:spcBef>
                <a:spcPts val="0"/>
              </a:spcBef>
              <a:defRPr sz="1700"/>
            </a:lvl1pPr>
          </a:lstStyle>
          <a:p>
            <a:pPr lvl="0"/>
            <a:r>
              <a:rPr lang="fi-FI"/>
              <a:t>Muokkaa tekstin perustyylejä napsauttamalla</a:t>
            </a:r>
          </a:p>
        </p:txBody>
      </p:sp>
      <p:sp>
        <p:nvSpPr>
          <p:cNvPr id="21" name="Tekstin paikkamerkki 12">
            <a:extLst>
              <a:ext uri="{FF2B5EF4-FFF2-40B4-BE49-F238E27FC236}">
                <a16:creationId xmlns:a16="http://schemas.microsoft.com/office/drawing/2014/main" id="{9EEE4E18-4881-3288-393E-C7E9B2F7CD6A}"/>
              </a:ext>
            </a:extLst>
          </p:cNvPr>
          <p:cNvSpPr>
            <a:spLocks noGrp="1"/>
          </p:cNvSpPr>
          <p:nvPr>
            <p:ph type="body" sz="quarter" idx="19"/>
          </p:nvPr>
        </p:nvSpPr>
        <p:spPr>
          <a:xfrm>
            <a:off x="9016338" y="2273862"/>
            <a:ext cx="2687982" cy="3707173"/>
          </a:xfrm>
        </p:spPr>
        <p:txBody>
          <a:bodyPr/>
          <a:lstStyle>
            <a:lvl1pPr>
              <a:lnSpc>
                <a:spcPct val="100000"/>
              </a:lnSpc>
              <a:spcBef>
                <a:spcPts val="0"/>
              </a:spcBef>
              <a:defRPr sz="1700"/>
            </a:lvl1pPr>
          </a:lstStyle>
          <a:p>
            <a:pPr lvl="0"/>
            <a:r>
              <a:rPr lang="fi-FI"/>
              <a:t>Muokkaa tekstin perustyylejä napsauttamalla</a:t>
            </a:r>
          </a:p>
        </p:txBody>
      </p:sp>
    </p:spTree>
    <p:extLst>
      <p:ext uri="{BB962C8B-B14F-4D97-AF65-F5344CB8AC3E}">
        <p14:creationId xmlns:p14="http://schemas.microsoft.com/office/powerpoint/2010/main" val="368908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3 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7" y="363538"/>
            <a:ext cx="11297479" cy="753164"/>
          </a:xfrm>
        </p:spPr>
        <p:txBody>
          <a:bodyPr/>
          <a:lstStyle/>
          <a:p>
            <a:r>
              <a:rPr lang="fi-FI"/>
              <a:t>Muokkaa ots. perustyyl. napsautt.</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13" name="Tekstin paikkamerkki 12">
            <a:extLst>
              <a:ext uri="{FF2B5EF4-FFF2-40B4-BE49-F238E27FC236}">
                <a16:creationId xmlns:a16="http://schemas.microsoft.com/office/drawing/2014/main" id="{AAFEFD26-BF82-7A7D-3D62-B5114C21E10A}"/>
              </a:ext>
            </a:extLst>
          </p:cNvPr>
          <p:cNvSpPr>
            <a:spLocks noGrp="1"/>
          </p:cNvSpPr>
          <p:nvPr>
            <p:ph type="body" sz="quarter" idx="16"/>
          </p:nvPr>
        </p:nvSpPr>
        <p:spPr>
          <a:xfrm>
            <a:off x="410818" y="2273862"/>
            <a:ext cx="3632862" cy="3707173"/>
          </a:xfrm>
        </p:spPr>
        <p:txBody>
          <a:bodyPr/>
          <a:lstStyle>
            <a:lvl1pPr>
              <a:lnSpc>
                <a:spcPct val="100000"/>
              </a:lnSpc>
              <a:spcBef>
                <a:spcPts val="0"/>
              </a:spcBef>
              <a:defRPr sz="1700"/>
            </a:lvl1pPr>
          </a:lstStyle>
          <a:p>
            <a:pPr lvl="0"/>
            <a:r>
              <a:rPr lang="fi-FI"/>
              <a:t>Muokkaa tekstin perustyylejä napsauttamalla</a:t>
            </a:r>
          </a:p>
        </p:txBody>
      </p:sp>
      <p:sp>
        <p:nvSpPr>
          <p:cNvPr id="19" name="Tekstin paikkamerkki 12">
            <a:extLst>
              <a:ext uri="{FF2B5EF4-FFF2-40B4-BE49-F238E27FC236}">
                <a16:creationId xmlns:a16="http://schemas.microsoft.com/office/drawing/2014/main" id="{C5535616-6DE9-0AC7-7A23-C18E19C5D4B8}"/>
              </a:ext>
            </a:extLst>
          </p:cNvPr>
          <p:cNvSpPr>
            <a:spLocks noGrp="1"/>
          </p:cNvSpPr>
          <p:nvPr>
            <p:ph type="body" sz="quarter" idx="17"/>
          </p:nvPr>
        </p:nvSpPr>
        <p:spPr>
          <a:xfrm>
            <a:off x="4152174" y="2273862"/>
            <a:ext cx="3632861" cy="3707173"/>
          </a:xfrm>
        </p:spPr>
        <p:txBody>
          <a:bodyPr/>
          <a:lstStyle>
            <a:lvl1pPr>
              <a:lnSpc>
                <a:spcPct val="100000"/>
              </a:lnSpc>
              <a:spcBef>
                <a:spcPts val="0"/>
              </a:spcBef>
              <a:defRPr sz="1700"/>
            </a:lvl1pPr>
          </a:lstStyle>
          <a:p>
            <a:pPr lvl="0"/>
            <a:r>
              <a:rPr lang="fi-FI"/>
              <a:t>Muokkaa tekstin perustyylejä napsauttamalla</a:t>
            </a:r>
          </a:p>
        </p:txBody>
      </p:sp>
      <p:sp>
        <p:nvSpPr>
          <p:cNvPr id="20" name="Tekstin paikkamerkki 12">
            <a:extLst>
              <a:ext uri="{FF2B5EF4-FFF2-40B4-BE49-F238E27FC236}">
                <a16:creationId xmlns:a16="http://schemas.microsoft.com/office/drawing/2014/main" id="{A4DFDA88-486E-F209-A47C-ED64136E820D}"/>
              </a:ext>
            </a:extLst>
          </p:cNvPr>
          <p:cNvSpPr>
            <a:spLocks noGrp="1"/>
          </p:cNvSpPr>
          <p:nvPr>
            <p:ph type="body" sz="quarter" idx="18"/>
          </p:nvPr>
        </p:nvSpPr>
        <p:spPr>
          <a:xfrm>
            <a:off x="7893531" y="2273862"/>
            <a:ext cx="3632861" cy="3707173"/>
          </a:xfrm>
        </p:spPr>
        <p:txBody>
          <a:bodyPr/>
          <a:lstStyle>
            <a:lvl1pPr>
              <a:lnSpc>
                <a:spcPct val="100000"/>
              </a:lnSpc>
              <a:spcBef>
                <a:spcPts val="0"/>
              </a:spcBef>
              <a:defRPr sz="1700"/>
            </a:lvl1pPr>
          </a:lstStyle>
          <a:p>
            <a:pPr lvl="0"/>
            <a:r>
              <a:rPr lang="fi-FI"/>
              <a:t>Muokkaa tekstin perustyylejä napsauttamalla</a:t>
            </a:r>
          </a:p>
        </p:txBody>
      </p:sp>
    </p:spTree>
    <p:extLst>
      <p:ext uri="{BB962C8B-B14F-4D97-AF65-F5344CB8AC3E}">
        <p14:creationId xmlns:p14="http://schemas.microsoft.com/office/powerpoint/2010/main" val="2433515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3 palsta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7" y="363538"/>
            <a:ext cx="11297479" cy="753164"/>
          </a:xfrm>
        </p:spPr>
        <p:txBody>
          <a:bodyPr/>
          <a:lstStyle/>
          <a:p>
            <a:r>
              <a:rPr lang="fi-FI"/>
              <a:t>Muokkaa ots. perustyyl. napsautt.</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13" name="Tekstin paikkamerkki 12">
            <a:extLst>
              <a:ext uri="{FF2B5EF4-FFF2-40B4-BE49-F238E27FC236}">
                <a16:creationId xmlns:a16="http://schemas.microsoft.com/office/drawing/2014/main" id="{AAFEFD26-BF82-7A7D-3D62-B5114C21E10A}"/>
              </a:ext>
            </a:extLst>
          </p:cNvPr>
          <p:cNvSpPr>
            <a:spLocks noGrp="1"/>
          </p:cNvSpPr>
          <p:nvPr>
            <p:ph type="body" sz="quarter" idx="16"/>
          </p:nvPr>
        </p:nvSpPr>
        <p:spPr>
          <a:xfrm>
            <a:off x="410818" y="2273862"/>
            <a:ext cx="3632862" cy="3707173"/>
          </a:xfrm>
        </p:spPr>
        <p:txBody>
          <a:bodyPr/>
          <a:lstStyle>
            <a:lvl1pPr>
              <a:lnSpc>
                <a:spcPct val="100000"/>
              </a:lnSpc>
              <a:spcBef>
                <a:spcPts val="0"/>
              </a:spcBef>
              <a:defRPr sz="1700"/>
            </a:lvl1pPr>
          </a:lstStyle>
          <a:p>
            <a:pPr lvl="0"/>
            <a:r>
              <a:rPr lang="fi-FI"/>
              <a:t>Muokkaa tekstin perustyylejä napsauttamalla</a:t>
            </a:r>
          </a:p>
        </p:txBody>
      </p:sp>
      <p:pic>
        <p:nvPicPr>
          <p:cNvPr id="14" name="Kuva 13" descr="Kuva, joka sisältää kohteen Värikkyys, keltainen, muotoilu&#10;&#10;Kuvaus luotu automaattisesti">
            <a:extLst>
              <a:ext uri="{FF2B5EF4-FFF2-40B4-BE49-F238E27FC236}">
                <a16:creationId xmlns:a16="http://schemas.microsoft.com/office/drawing/2014/main" id="{CB1EB30D-45E7-4002-F589-2A833431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2418" y="1422400"/>
            <a:ext cx="563746" cy="642226"/>
          </a:xfrm>
          <a:prstGeom prst="rect">
            <a:avLst/>
          </a:prstGeom>
        </p:spPr>
      </p:pic>
      <p:sp>
        <p:nvSpPr>
          <p:cNvPr id="15" name="Ellipsi 14">
            <a:extLst>
              <a:ext uri="{FF2B5EF4-FFF2-40B4-BE49-F238E27FC236}">
                <a16:creationId xmlns:a16="http://schemas.microsoft.com/office/drawing/2014/main" id="{02E1C604-3542-4567-3D7F-442DC02A717B}"/>
              </a:ext>
            </a:extLst>
          </p:cNvPr>
          <p:cNvSpPr/>
          <p:nvPr userDrawn="1"/>
        </p:nvSpPr>
        <p:spPr>
          <a:xfrm>
            <a:off x="4231112" y="1500880"/>
            <a:ext cx="563746" cy="56374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6" name="Kuva 15" descr="Kuva, joka sisältää kohteen ympyrä, luovuus, astronomia&#10;&#10;Kuvaus luotu automaattisesti">
            <a:extLst>
              <a:ext uri="{FF2B5EF4-FFF2-40B4-BE49-F238E27FC236}">
                <a16:creationId xmlns:a16="http://schemas.microsoft.com/office/drawing/2014/main" id="{B072306F-7BF7-8B05-DD20-87901320394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59966" y="1355498"/>
            <a:ext cx="563746" cy="709147"/>
          </a:xfrm>
          <a:prstGeom prst="rect">
            <a:avLst/>
          </a:prstGeom>
        </p:spPr>
      </p:pic>
      <p:sp>
        <p:nvSpPr>
          <p:cNvPr id="19" name="Tekstin paikkamerkki 12">
            <a:extLst>
              <a:ext uri="{FF2B5EF4-FFF2-40B4-BE49-F238E27FC236}">
                <a16:creationId xmlns:a16="http://schemas.microsoft.com/office/drawing/2014/main" id="{C5535616-6DE9-0AC7-7A23-C18E19C5D4B8}"/>
              </a:ext>
            </a:extLst>
          </p:cNvPr>
          <p:cNvSpPr>
            <a:spLocks noGrp="1"/>
          </p:cNvSpPr>
          <p:nvPr>
            <p:ph type="body" sz="quarter" idx="17"/>
          </p:nvPr>
        </p:nvSpPr>
        <p:spPr>
          <a:xfrm>
            <a:off x="4152174" y="2273862"/>
            <a:ext cx="3632861" cy="3707173"/>
          </a:xfrm>
        </p:spPr>
        <p:txBody>
          <a:bodyPr/>
          <a:lstStyle>
            <a:lvl1pPr>
              <a:lnSpc>
                <a:spcPct val="100000"/>
              </a:lnSpc>
              <a:spcBef>
                <a:spcPts val="0"/>
              </a:spcBef>
              <a:defRPr sz="1700"/>
            </a:lvl1pPr>
          </a:lstStyle>
          <a:p>
            <a:pPr lvl="0"/>
            <a:r>
              <a:rPr lang="fi-FI"/>
              <a:t>Muokkaa tekstin perustyylejä napsauttamalla</a:t>
            </a:r>
          </a:p>
        </p:txBody>
      </p:sp>
      <p:sp>
        <p:nvSpPr>
          <p:cNvPr id="20" name="Tekstin paikkamerkki 12">
            <a:extLst>
              <a:ext uri="{FF2B5EF4-FFF2-40B4-BE49-F238E27FC236}">
                <a16:creationId xmlns:a16="http://schemas.microsoft.com/office/drawing/2014/main" id="{A4DFDA88-486E-F209-A47C-ED64136E820D}"/>
              </a:ext>
            </a:extLst>
          </p:cNvPr>
          <p:cNvSpPr>
            <a:spLocks noGrp="1"/>
          </p:cNvSpPr>
          <p:nvPr>
            <p:ph type="body" sz="quarter" idx="18"/>
          </p:nvPr>
        </p:nvSpPr>
        <p:spPr>
          <a:xfrm>
            <a:off x="7893531" y="2273862"/>
            <a:ext cx="3632861" cy="3707173"/>
          </a:xfrm>
        </p:spPr>
        <p:txBody>
          <a:bodyPr/>
          <a:lstStyle>
            <a:lvl1pPr>
              <a:lnSpc>
                <a:spcPct val="100000"/>
              </a:lnSpc>
              <a:spcBef>
                <a:spcPts val="0"/>
              </a:spcBef>
              <a:defRPr sz="1700"/>
            </a:lvl1pPr>
          </a:lstStyle>
          <a:p>
            <a:pPr lvl="0"/>
            <a:r>
              <a:rPr lang="fi-FI"/>
              <a:t>Muokkaa tekstin perustyylejä napsauttamalla</a:t>
            </a:r>
          </a:p>
        </p:txBody>
      </p:sp>
    </p:spTree>
    <p:extLst>
      <p:ext uri="{BB962C8B-B14F-4D97-AF65-F5344CB8AC3E}">
        <p14:creationId xmlns:p14="http://schemas.microsoft.com/office/powerpoint/2010/main" val="2306524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3 palsta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7" y="363538"/>
            <a:ext cx="11297479" cy="753164"/>
          </a:xfrm>
        </p:spPr>
        <p:txBody>
          <a:bodyPr/>
          <a:lstStyle/>
          <a:p>
            <a:r>
              <a:rPr lang="fi-FI"/>
              <a:t>Muokkaa ots. perustyyl. napsautt.</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13" name="Tekstin paikkamerkki 12">
            <a:extLst>
              <a:ext uri="{FF2B5EF4-FFF2-40B4-BE49-F238E27FC236}">
                <a16:creationId xmlns:a16="http://schemas.microsoft.com/office/drawing/2014/main" id="{AAFEFD26-BF82-7A7D-3D62-B5114C21E10A}"/>
              </a:ext>
            </a:extLst>
          </p:cNvPr>
          <p:cNvSpPr>
            <a:spLocks noGrp="1"/>
          </p:cNvSpPr>
          <p:nvPr>
            <p:ph type="body" sz="quarter" idx="16"/>
          </p:nvPr>
        </p:nvSpPr>
        <p:spPr>
          <a:xfrm>
            <a:off x="410818" y="2273862"/>
            <a:ext cx="3632862" cy="3707173"/>
          </a:xfrm>
        </p:spPr>
        <p:txBody>
          <a:bodyPr/>
          <a:lstStyle>
            <a:lvl1pPr>
              <a:lnSpc>
                <a:spcPct val="100000"/>
              </a:lnSpc>
              <a:spcBef>
                <a:spcPts val="0"/>
              </a:spcBef>
              <a:defRPr sz="1700"/>
            </a:lvl1pPr>
          </a:lstStyle>
          <a:p>
            <a:pPr lvl="0"/>
            <a:r>
              <a:rPr lang="fi-FI"/>
              <a:t>Muokkaa tekstin perustyylejä napsauttamalla</a:t>
            </a:r>
          </a:p>
        </p:txBody>
      </p:sp>
      <p:sp>
        <p:nvSpPr>
          <p:cNvPr id="19" name="Tekstin paikkamerkki 12">
            <a:extLst>
              <a:ext uri="{FF2B5EF4-FFF2-40B4-BE49-F238E27FC236}">
                <a16:creationId xmlns:a16="http://schemas.microsoft.com/office/drawing/2014/main" id="{C5535616-6DE9-0AC7-7A23-C18E19C5D4B8}"/>
              </a:ext>
            </a:extLst>
          </p:cNvPr>
          <p:cNvSpPr>
            <a:spLocks noGrp="1"/>
          </p:cNvSpPr>
          <p:nvPr>
            <p:ph type="body" sz="quarter" idx="17"/>
          </p:nvPr>
        </p:nvSpPr>
        <p:spPr>
          <a:xfrm>
            <a:off x="4152174" y="2273862"/>
            <a:ext cx="3632861" cy="3707173"/>
          </a:xfrm>
        </p:spPr>
        <p:txBody>
          <a:bodyPr/>
          <a:lstStyle>
            <a:lvl1pPr>
              <a:lnSpc>
                <a:spcPct val="100000"/>
              </a:lnSpc>
              <a:spcBef>
                <a:spcPts val="0"/>
              </a:spcBef>
              <a:defRPr sz="1700"/>
            </a:lvl1pPr>
          </a:lstStyle>
          <a:p>
            <a:pPr lvl="0"/>
            <a:r>
              <a:rPr lang="fi-FI"/>
              <a:t>Muokkaa tekstin perustyylejä napsauttamalla</a:t>
            </a:r>
          </a:p>
        </p:txBody>
      </p:sp>
      <p:sp>
        <p:nvSpPr>
          <p:cNvPr id="20" name="Tekstin paikkamerkki 12">
            <a:extLst>
              <a:ext uri="{FF2B5EF4-FFF2-40B4-BE49-F238E27FC236}">
                <a16:creationId xmlns:a16="http://schemas.microsoft.com/office/drawing/2014/main" id="{A4DFDA88-486E-F209-A47C-ED64136E820D}"/>
              </a:ext>
            </a:extLst>
          </p:cNvPr>
          <p:cNvSpPr>
            <a:spLocks noGrp="1"/>
          </p:cNvSpPr>
          <p:nvPr>
            <p:ph type="body" sz="quarter" idx="18"/>
          </p:nvPr>
        </p:nvSpPr>
        <p:spPr>
          <a:xfrm>
            <a:off x="7893531" y="2273862"/>
            <a:ext cx="3632861" cy="3707173"/>
          </a:xfrm>
        </p:spPr>
        <p:txBody>
          <a:bodyPr/>
          <a:lstStyle>
            <a:lvl1pPr>
              <a:lnSpc>
                <a:spcPct val="100000"/>
              </a:lnSpc>
              <a:spcBef>
                <a:spcPts val="0"/>
              </a:spcBef>
              <a:defRPr sz="1700"/>
            </a:lvl1pPr>
          </a:lstStyle>
          <a:p>
            <a:pPr lvl="0"/>
            <a:r>
              <a:rPr lang="fi-FI"/>
              <a:t>Muokkaa tekstin perustyylejä napsauttamalla</a:t>
            </a:r>
          </a:p>
        </p:txBody>
      </p:sp>
    </p:spTree>
    <p:extLst>
      <p:ext uri="{BB962C8B-B14F-4D97-AF65-F5344CB8AC3E}">
        <p14:creationId xmlns:p14="http://schemas.microsoft.com/office/powerpoint/2010/main" val="439441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ja 3 palsta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7" y="363538"/>
            <a:ext cx="11297479" cy="753164"/>
          </a:xfrm>
        </p:spPr>
        <p:txBody>
          <a:bodyPr/>
          <a:lstStyle/>
          <a:p>
            <a:r>
              <a:rPr lang="fi-FI"/>
              <a:t>Muokkaa ots. perustyyl. napsautt.</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13" name="Tekstin paikkamerkki 12">
            <a:extLst>
              <a:ext uri="{FF2B5EF4-FFF2-40B4-BE49-F238E27FC236}">
                <a16:creationId xmlns:a16="http://schemas.microsoft.com/office/drawing/2014/main" id="{AAFEFD26-BF82-7A7D-3D62-B5114C21E10A}"/>
              </a:ext>
            </a:extLst>
          </p:cNvPr>
          <p:cNvSpPr>
            <a:spLocks noGrp="1"/>
          </p:cNvSpPr>
          <p:nvPr>
            <p:ph type="body" sz="quarter" idx="16"/>
          </p:nvPr>
        </p:nvSpPr>
        <p:spPr>
          <a:xfrm>
            <a:off x="410818" y="2273862"/>
            <a:ext cx="3632862" cy="3707173"/>
          </a:xfrm>
        </p:spPr>
        <p:txBody>
          <a:bodyPr/>
          <a:lstStyle>
            <a:lvl1pPr>
              <a:lnSpc>
                <a:spcPct val="100000"/>
              </a:lnSpc>
              <a:spcBef>
                <a:spcPts val="0"/>
              </a:spcBef>
              <a:defRPr sz="1700"/>
            </a:lvl1pPr>
          </a:lstStyle>
          <a:p>
            <a:pPr lvl="0"/>
            <a:r>
              <a:rPr lang="fi-FI"/>
              <a:t>Muokkaa tekstin perustyylejä napsauttamalla</a:t>
            </a:r>
          </a:p>
        </p:txBody>
      </p:sp>
      <p:pic>
        <p:nvPicPr>
          <p:cNvPr id="14" name="Kuva 13">
            <a:extLst>
              <a:ext uri="{FF2B5EF4-FFF2-40B4-BE49-F238E27FC236}">
                <a16:creationId xmlns:a16="http://schemas.microsoft.com/office/drawing/2014/main" id="{CB1EB30D-45E7-4002-F589-2A8334314E1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512418" y="1435419"/>
            <a:ext cx="563746" cy="616187"/>
          </a:xfrm>
          <a:prstGeom prst="rect">
            <a:avLst/>
          </a:prstGeom>
        </p:spPr>
      </p:pic>
      <p:pic>
        <p:nvPicPr>
          <p:cNvPr id="16" name="Kuva 15">
            <a:extLst>
              <a:ext uri="{FF2B5EF4-FFF2-40B4-BE49-F238E27FC236}">
                <a16:creationId xmlns:a16="http://schemas.microsoft.com/office/drawing/2014/main" id="{B072306F-7BF7-8B05-DD20-87901320394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960388" y="1355498"/>
            <a:ext cx="562902" cy="709147"/>
          </a:xfrm>
          <a:prstGeom prst="rect">
            <a:avLst/>
          </a:prstGeom>
        </p:spPr>
      </p:pic>
      <p:sp>
        <p:nvSpPr>
          <p:cNvPr id="19" name="Tekstin paikkamerkki 12">
            <a:extLst>
              <a:ext uri="{FF2B5EF4-FFF2-40B4-BE49-F238E27FC236}">
                <a16:creationId xmlns:a16="http://schemas.microsoft.com/office/drawing/2014/main" id="{C5535616-6DE9-0AC7-7A23-C18E19C5D4B8}"/>
              </a:ext>
            </a:extLst>
          </p:cNvPr>
          <p:cNvSpPr>
            <a:spLocks noGrp="1"/>
          </p:cNvSpPr>
          <p:nvPr>
            <p:ph type="body" sz="quarter" idx="17"/>
          </p:nvPr>
        </p:nvSpPr>
        <p:spPr>
          <a:xfrm>
            <a:off x="4152174" y="2273862"/>
            <a:ext cx="3632861" cy="3707173"/>
          </a:xfrm>
        </p:spPr>
        <p:txBody>
          <a:bodyPr/>
          <a:lstStyle>
            <a:lvl1pPr>
              <a:lnSpc>
                <a:spcPct val="100000"/>
              </a:lnSpc>
              <a:spcBef>
                <a:spcPts val="0"/>
              </a:spcBef>
              <a:defRPr sz="1700"/>
            </a:lvl1pPr>
          </a:lstStyle>
          <a:p>
            <a:pPr lvl="0"/>
            <a:r>
              <a:rPr lang="fi-FI"/>
              <a:t>Muokkaa tekstin perustyylejä napsauttamalla</a:t>
            </a:r>
          </a:p>
        </p:txBody>
      </p:sp>
      <p:sp>
        <p:nvSpPr>
          <p:cNvPr id="20" name="Tekstin paikkamerkki 12">
            <a:extLst>
              <a:ext uri="{FF2B5EF4-FFF2-40B4-BE49-F238E27FC236}">
                <a16:creationId xmlns:a16="http://schemas.microsoft.com/office/drawing/2014/main" id="{A4DFDA88-486E-F209-A47C-ED64136E820D}"/>
              </a:ext>
            </a:extLst>
          </p:cNvPr>
          <p:cNvSpPr>
            <a:spLocks noGrp="1"/>
          </p:cNvSpPr>
          <p:nvPr>
            <p:ph type="body" sz="quarter" idx="18"/>
          </p:nvPr>
        </p:nvSpPr>
        <p:spPr>
          <a:xfrm>
            <a:off x="7893531" y="2273862"/>
            <a:ext cx="3632861" cy="3707173"/>
          </a:xfrm>
        </p:spPr>
        <p:txBody>
          <a:bodyPr/>
          <a:lstStyle>
            <a:lvl1pPr>
              <a:lnSpc>
                <a:spcPct val="100000"/>
              </a:lnSpc>
              <a:spcBef>
                <a:spcPts val="0"/>
              </a:spcBef>
              <a:defRPr sz="1700"/>
            </a:lvl1pPr>
          </a:lstStyle>
          <a:p>
            <a:pPr lvl="0"/>
            <a:r>
              <a:rPr lang="fi-FI"/>
              <a:t>Muokkaa tekstin perustyylejä napsauttamalla</a:t>
            </a:r>
          </a:p>
        </p:txBody>
      </p:sp>
      <p:pic>
        <p:nvPicPr>
          <p:cNvPr id="8" name="Kuva 7">
            <a:extLst>
              <a:ext uri="{FF2B5EF4-FFF2-40B4-BE49-F238E27FC236}">
                <a16:creationId xmlns:a16="http://schemas.microsoft.com/office/drawing/2014/main" id="{79EC3232-EA79-C470-C3F0-7F66892B985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227937" y="1494203"/>
            <a:ext cx="567842" cy="570423"/>
          </a:xfrm>
          <a:prstGeom prst="rect">
            <a:avLst/>
          </a:prstGeom>
        </p:spPr>
      </p:pic>
    </p:spTree>
    <p:extLst>
      <p:ext uri="{BB962C8B-B14F-4D97-AF65-F5344CB8AC3E}">
        <p14:creationId xmlns:p14="http://schemas.microsoft.com/office/powerpoint/2010/main" val="234811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ja 3 kuvaa 3 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7" y="363538"/>
            <a:ext cx="11297479" cy="1314342"/>
          </a:xfrm>
        </p:spPr>
        <p:txBody>
          <a:bodyPr/>
          <a:lstStyle/>
          <a:p>
            <a:r>
              <a:rPr lang="fi-FI"/>
              <a:t>Muokkaa ots. perustyyl. napsautt.</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13" name="Tekstin paikkamerkki 12">
            <a:extLst>
              <a:ext uri="{FF2B5EF4-FFF2-40B4-BE49-F238E27FC236}">
                <a16:creationId xmlns:a16="http://schemas.microsoft.com/office/drawing/2014/main" id="{AAFEFD26-BF82-7A7D-3D62-B5114C21E10A}"/>
              </a:ext>
            </a:extLst>
          </p:cNvPr>
          <p:cNvSpPr>
            <a:spLocks noGrp="1"/>
          </p:cNvSpPr>
          <p:nvPr>
            <p:ph type="body" sz="quarter" idx="16"/>
          </p:nvPr>
        </p:nvSpPr>
        <p:spPr>
          <a:xfrm>
            <a:off x="410818" y="3968318"/>
            <a:ext cx="3632862" cy="2012717"/>
          </a:xfrm>
        </p:spPr>
        <p:txBody>
          <a:bodyPr/>
          <a:lstStyle>
            <a:lvl1pPr>
              <a:lnSpc>
                <a:spcPct val="100000"/>
              </a:lnSpc>
              <a:spcBef>
                <a:spcPts val="0"/>
              </a:spcBef>
              <a:defRPr sz="1700"/>
            </a:lvl1pPr>
          </a:lstStyle>
          <a:p>
            <a:pPr lvl="0"/>
            <a:r>
              <a:rPr lang="fi-FI"/>
              <a:t>Muokkaa tekstin perustyylejä napsauttamalla</a:t>
            </a:r>
          </a:p>
        </p:txBody>
      </p:sp>
      <p:sp>
        <p:nvSpPr>
          <p:cNvPr id="19" name="Tekstin paikkamerkki 12">
            <a:extLst>
              <a:ext uri="{FF2B5EF4-FFF2-40B4-BE49-F238E27FC236}">
                <a16:creationId xmlns:a16="http://schemas.microsoft.com/office/drawing/2014/main" id="{C5535616-6DE9-0AC7-7A23-C18E19C5D4B8}"/>
              </a:ext>
            </a:extLst>
          </p:cNvPr>
          <p:cNvSpPr>
            <a:spLocks noGrp="1"/>
          </p:cNvSpPr>
          <p:nvPr>
            <p:ph type="body" sz="quarter" idx="17"/>
          </p:nvPr>
        </p:nvSpPr>
        <p:spPr>
          <a:xfrm>
            <a:off x="4152174" y="3968318"/>
            <a:ext cx="3632861" cy="2012717"/>
          </a:xfrm>
        </p:spPr>
        <p:txBody>
          <a:bodyPr/>
          <a:lstStyle>
            <a:lvl1pPr>
              <a:lnSpc>
                <a:spcPct val="100000"/>
              </a:lnSpc>
              <a:spcBef>
                <a:spcPts val="0"/>
              </a:spcBef>
              <a:defRPr sz="1700"/>
            </a:lvl1pPr>
          </a:lstStyle>
          <a:p>
            <a:pPr lvl="0"/>
            <a:r>
              <a:rPr lang="fi-FI"/>
              <a:t>Muokkaa tekstin perustyylejä napsauttamalla</a:t>
            </a:r>
          </a:p>
        </p:txBody>
      </p:sp>
      <p:sp>
        <p:nvSpPr>
          <p:cNvPr id="20" name="Tekstin paikkamerkki 12">
            <a:extLst>
              <a:ext uri="{FF2B5EF4-FFF2-40B4-BE49-F238E27FC236}">
                <a16:creationId xmlns:a16="http://schemas.microsoft.com/office/drawing/2014/main" id="{A4DFDA88-486E-F209-A47C-ED64136E820D}"/>
              </a:ext>
            </a:extLst>
          </p:cNvPr>
          <p:cNvSpPr>
            <a:spLocks noGrp="1"/>
          </p:cNvSpPr>
          <p:nvPr>
            <p:ph type="body" sz="quarter" idx="18"/>
          </p:nvPr>
        </p:nvSpPr>
        <p:spPr>
          <a:xfrm>
            <a:off x="7893531" y="3968318"/>
            <a:ext cx="3632861" cy="2012717"/>
          </a:xfrm>
        </p:spPr>
        <p:txBody>
          <a:bodyPr/>
          <a:lstStyle>
            <a:lvl1pPr>
              <a:lnSpc>
                <a:spcPct val="100000"/>
              </a:lnSpc>
              <a:spcBef>
                <a:spcPts val="0"/>
              </a:spcBef>
              <a:defRPr sz="1700"/>
            </a:lvl1pPr>
          </a:lstStyle>
          <a:p>
            <a:pPr lvl="0"/>
            <a:r>
              <a:rPr lang="fi-FI"/>
              <a:t>Muokkaa tekstin perustyylejä napsauttamalla</a:t>
            </a:r>
          </a:p>
        </p:txBody>
      </p:sp>
      <p:sp>
        <p:nvSpPr>
          <p:cNvPr id="10" name="Kuvan paikkamerkki 9">
            <a:extLst>
              <a:ext uri="{FF2B5EF4-FFF2-40B4-BE49-F238E27FC236}">
                <a16:creationId xmlns:a16="http://schemas.microsoft.com/office/drawing/2014/main" id="{2D1080DB-12AC-E176-9572-F05082F2E8CF}"/>
              </a:ext>
            </a:extLst>
          </p:cNvPr>
          <p:cNvSpPr>
            <a:spLocks noGrp="1"/>
          </p:cNvSpPr>
          <p:nvPr>
            <p:ph type="pic" sz="quarter" idx="19" hasCustomPrompt="1"/>
          </p:nvPr>
        </p:nvSpPr>
        <p:spPr>
          <a:xfrm>
            <a:off x="504966" y="1918741"/>
            <a:ext cx="3471721" cy="1951584"/>
          </a:xfrm>
        </p:spPr>
        <p:txBody>
          <a:bodyPr/>
          <a:lstStyle/>
          <a:p>
            <a:r>
              <a:rPr lang="fi-FI"/>
              <a:t>Lisää kuva: Kameleon &gt; Kuvat</a:t>
            </a:r>
          </a:p>
        </p:txBody>
      </p:sp>
      <p:sp>
        <p:nvSpPr>
          <p:cNvPr id="11" name="Kuvan paikkamerkki 9">
            <a:extLst>
              <a:ext uri="{FF2B5EF4-FFF2-40B4-BE49-F238E27FC236}">
                <a16:creationId xmlns:a16="http://schemas.microsoft.com/office/drawing/2014/main" id="{9F9D5B89-C1B5-F9C3-0E84-43DF01E0FFA2}"/>
              </a:ext>
            </a:extLst>
          </p:cNvPr>
          <p:cNvSpPr>
            <a:spLocks noGrp="1"/>
          </p:cNvSpPr>
          <p:nvPr>
            <p:ph type="pic" sz="quarter" idx="20" hasCustomPrompt="1"/>
          </p:nvPr>
        </p:nvSpPr>
        <p:spPr>
          <a:xfrm>
            <a:off x="4235718" y="1918741"/>
            <a:ext cx="3471721" cy="1951584"/>
          </a:xfrm>
        </p:spPr>
        <p:txBody>
          <a:bodyPr/>
          <a:lstStyle/>
          <a:p>
            <a:r>
              <a:rPr lang="fi-FI"/>
              <a:t>Lisää kuva: Kameleon &gt; Kuvat</a:t>
            </a:r>
          </a:p>
        </p:txBody>
      </p:sp>
      <p:sp>
        <p:nvSpPr>
          <p:cNvPr id="12" name="Kuvan paikkamerkki 9">
            <a:extLst>
              <a:ext uri="{FF2B5EF4-FFF2-40B4-BE49-F238E27FC236}">
                <a16:creationId xmlns:a16="http://schemas.microsoft.com/office/drawing/2014/main" id="{F557505D-3FAB-7537-DAEF-09030C705841}"/>
              </a:ext>
            </a:extLst>
          </p:cNvPr>
          <p:cNvSpPr>
            <a:spLocks noGrp="1"/>
          </p:cNvSpPr>
          <p:nvPr>
            <p:ph type="pic" sz="quarter" idx="21" hasCustomPrompt="1"/>
          </p:nvPr>
        </p:nvSpPr>
        <p:spPr>
          <a:xfrm>
            <a:off x="7959155" y="1918741"/>
            <a:ext cx="3471721" cy="1951584"/>
          </a:xfrm>
        </p:spPr>
        <p:txBody>
          <a:bodyPr/>
          <a:lstStyle/>
          <a:p>
            <a:r>
              <a:rPr lang="fi-FI"/>
              <a:t>Lisää kuva: Kameleon &gt; Kuvat</a:t>
            </a:r>
          </a:p>
        </p:txBody>
      </p:sp>
    </p:spTree>
    <p:extLst>
      <p:ext uri="{BB962C8B-B14F-4D97-AF65-F5344CB8AC3E}">
        <p14:creationId xmlns:p14="http://schemas.microsoft.com/office/powerpoint/2010/main" val="387958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23" name="Kuva 22" descr="Kuva, joka sisältää kohteen ympyrä, Sähkönsininen, kuvakaappaus, avaruus&#10;&#10;Kuvaus luotu automaattisesti">
            <a:extLst>
              <a:ext uri="{FF2B5EF4-FFF2-40B4-BE49-F238E27FC236}">
                <a16:creationId xmlns:a16="http://schemas.microsoft.com/office/drawing/2014/main" id="{9A4023BF-3E81-11F6-4673-192C601212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57431" y="460372"/>
            <a:ext cx="2552577" cy="2552577"/>
          </a:xfrm>
          <a:prstGeom prst="rect">
            <a:avLst/>
          </a:prstGeom>
        </p:spPr>
      </p:pic>
      <p:pic>
        <p:nvPicPr>
          <p:cNvPr id="21" name="Kuva 20" descr="Kuva, joka sisältää kohteen ympyrä, luovuus, astronomia&#10;&#10;Kuvaus luotu automaattisesti">
            <a:extLst>
              <a:ext uri="{FF2B5EF4-FFF2-40B4-BE49-F238E27FC236}">
                <a16:creationId xmlns:a16="http://schemas.microsoft.com/office/drawing/2014/main" id="{736E9B73-5F1E-C211-3B6F-31775E71CF3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2788" y="661663"/>
            <a:ext cx="2556000" cy="3215240"/>
          </a:xfrm>
          <a:prstGeom prst="rect">
            <a:avLst/>
          </a:prstGeom>
        </p:spPr>
      </p:pic>
      <p:pic>
        <p:nvPicPr>
          <p:cNvPr id="18" name="Kuva 17" descr="Kuva, joka sisältää kohteen Värikkyys, keltainen, muotoilu&#10;&#10;Kuvaus luotu automaattisesti">
            <a:extLst>
              <a:ext uri="{FF2B5EF4-FFF2-40B4-BE49-F238E27FC236}">
                <a16:creationId xmlns:a16="http://schemas.microsoft.com/office/drawing/2014/main" id="{F695BA71-8D04-CD15-8978-81DB74ED4C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38800" y="3552404"/>
            <a:ext cx="2565611" cy="2922773"/>
          </a:xfrm>
          <a:prstGeom prst="rect">
            <a:avLst/>
          </a:prstGeom>
        </p:spPr>
      </p:pic>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8" y="363537"/>
            <a:ext cx="6208346"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E5D86CAB-12BC-5249-A6AB-E82A498C04F2}"/>
              </a:ext>
            </a:extLst>
          </p:cNvPr>
          <p:cNvSpPr>
            <a:spLocks noGrp="1"/>
          </p:cNvSpPr>
          <p:nvPr>
            <p:ph idx="1"/>
          </p:nvPr>
        </p:nvSpPr>
        <p:spPr>
          <a:xfrm>
            <a:off x="410817" y="1769164"/>
            <a:ext cx="5398396" cy="2067895"/>
          </a:xfrm>
        </p:spPr>
        <p:txBody>
          <a:bodyPr/>
          <a:lstStyle>
            <a:lvl1pPr>
              <a:lnSpc>
                <a:spcPct val="100000"/>
              </a:lnSpc>
              <a:defRPr/>
            </a:lvl1pPr>
            <a:lvl2pPr marL="0">
              <a:lnSpc>
                <a:spcPct val="100000"/>
              </a:lnSpc>
              <a:spcBef>
                <a:spcPts val="1100"/>
              </a:spcBef>
              <a:defRPr sz="1700"/>
            </a:lvl2pPr>
          </a:lstStyle>
          <a:p>
            <a:pPr lvl="0"/>
            <a:r>
              <a:rPr lang="fi-FI"/>
              <a:t>Muokkaa tekstin perustyylejä napsauttamalla</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12" name="Tekstin paikkamerkki 11">
            <a:extLst>
              <a:ext uri="{FF2B5EF4-FFF2-40B4-BE49-F238E27FC236}">
                <a16:creationId xmlns:a16="http://schemas.microsoft.com/office/drawing/2014/main" id="{E5FB0693-130E-4D59-958F-9A046F0C2E7D}"/>
              </a:ext>
            </a:extLst>
          </p:cNvPr>
          <p:cNvSpPr>
            <a:spLocks noGrp="1"/>
          </p:cNvSpPr>
          <p:nvPr>
            <p:ph type="body" sz="quarter" idx="13" hasCustomPrompt="1"/>
          </p:nvPr>
        </p:nvSpPr>
        <p:spPr>
          <a:xfrm>
            <a:off x="8043605" y="3963059"/>
            <a:ext cx="2556000" cy="1054297"/>
          </a:xfrm>
        </p:spPr>
        <p:txBody>
          <a:bodyPr/>
          <a:lstStyle>
            <a:lvl1pPr algn="ctr">
              <a:lnSpc>
                <a:spcPct val="100000"/>
              </a:lnSpc>
              <a:spcBef>
                <a:spcPts val="0"/>
              </a:spcBef>
              <a:defRPr sz="8000" b="1">
                <a:solidFill>
                  <a:schemeClr val="tx1"/>
                </a:solidFill>
              </a:defRPr>
            </a:lvl1pPr>
            <a:lvl2pPr algn="ctr">
              <a:defRPr/>
            </a:lvl2pPr>
          </a:lstStyle>
          <a:p>
            <a:pPr lvl="0"/>
            <a:r>
              <a:rPr lang="fi-FI"/>
              <a:t>#%</a:t>
            </a:r>
          </a:p>
        </p:txBody>
      </p:sp>
      <p:sp>
        <p:nvSpPr>
          <p:cNvPr id="14" name="Tekstin paikkamerkki 13">
            <a:extLst>
              <a:ext uri="{FF2B5EF4-FFF2-40B4-BE49-F238E27FC236}">
                <a16:creationId xmlns:a16="http://schemas.microsoft.com/office/drawing/2014/main" id="{564771BC-B807-47B6-DB53-70431521392E}"/>
              </a:ext>
            </a:extLst>
          </p:cNvPr>
          <p:cNvSpPr>
            <a:spLocks noGrp="1"/>
          </p:cNvSpPr>
          <p:nvPr>
            <p:ph type="body" sz="quarter" idx="14"/>
          </p:nvPr>
        </p:nvSpPr>
        <p:spPr>
          <a:xfrm>
            <a:off x="8279476" y="5019913"/>
            <a:ext cx="2083724" cy="1201984"/>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13" name="Tekstin paikkamerkki 12">
            <a:extLst>
              <a:ext uri="{FF2B5EF4-FFF2-40B4-BE49-F238E27FC236}">
                <a16:creationId xmlns:a16="http://schemas.microsoft.com/office/drawing/2014/main" id="{AAFEFD26-BF82-7A7D-3D62-B5114C21E10A}"/>
              </a:ext>
            </a:extLst>
          </p:cNvPr>
          <p:cNvSpPr>
            <a:spLocks noGrp="1"/>
          </p:cNvSpPr>
          <p:nvPr>
            <p:ph type="body" sz="quarter" idx="16"/>
          </p:nvPr>
        </p:nvSpPr>
        <p:spPr>
          <a:xfrm>
            <a:off x="410818" y="4021138"/>
            <a:ext cx="5398394" cy="1976081"/>
          </a:xfrm>
        </p:spPr>
        <p:txBody>
          <a:bodyPr/>
          <a:lstStyle>
            <a:lvl1pPr>
              <a:lnSpc>
                <a:spcPct val="100000"/>
              </a:lnSpc>
              <a:spcBef>
                <a:spcPts val="0"/>
              </a:spcBef>
              <a:defRPr sz="1700"/>
            </a:lvl1pPr>
          </a:lstStyle>
          <a:p>
            <a:pPr lvl="0"/>
            <a:r>
              <a:rPr lang="fi-FI"/>
              <a:t>Muokkaa tekstin perustyylejä napsauttamalla</a:t>
            </a:r>
          </a:p>
        </p:txBody>
      </p:sp>
      <p:sp>
        <p:nvSpPr>
          <p:cNvPr id="8" name="Tekstin paikkamerkki 11">
            <a:extLst>
              <a:ext uri="{FF2B5EF4-FFF2-40B4-BE49-F238E27FC236}">
                <a16:creationId xmlns:a16="http://schemas.microsoft.com/office/drawing/2014/main" id="{AB28731A-2D5A-D766-E161-65B59699C4C3}"/>
              </a:ext>
            </a:extLst>
          </p:cNvPr>
          <p:cNvSpPr>
            <a:spLocks noGrp="1"/>
          </p:cNvSpPr>
          <p:nvPr>
            <p:ph type="body" sz="quarter" idx="17" hasCustomPrompt="1"/>
          </p:nvPr>
        </p:nvSpPr>
        <p:spPr>
          <a:xfrm>
            <a:off x="6382788" y="1631032"/>
            <a:ext cx="2556000" cy="1054297"/>
          </a:xfrm>
        </p:spPr>
        <p:txBody>
          <a:bodyPr/>
          <a:lstStyle>
            <a:lvl1pPr algn="ctr">
              <a:lnSpc>
                <a:spcPct val="100000"/>
              </a:lnSpc>
              <a:spcBef>
                <a:spcPts val="0"/>
              </a:spcBef>
              <a:defRPr sz="8000" b="1">
                <a:solidFill>
                  <a:schemeClr val="tx1"/>
                </a:solidFill>
              </a:defRPr>
            </a:lvl1pPr>
            <a:lvl2pPr algn="ctr">
              <a:defRPr/>
            </a:lvl2pPr>
          </a:lstStyle>
          <a:p>
            <a:pPr lvl="0"/>
            <a:r>
              <a:rPr lang="fi-FI"/>
              <a:t>#%</a:t>
            </a:r>
          </a:p>
        </p:txBody>
      </p:sp>
      <p:sp>
        <p:nvSpPr>
          <p:cNvPr id="11" name="Tekstin paikkamerkki 13">
            <a:extLst>
              <a:ext uri="{FF2B5EF4-FFF2-40B4-BE49-F238E27FC236}">
                <a16:creationId xmlns:a16="http://schemas.microsoft.com/office/drawing/2014/main" id="{A5DCEB7B-3073-04DE-8269-D9E16013CD3C}"/>
              </a:ext>
            </a:extLst>
          </p:cNvPr>
          <p:cNvSpPr>
            <a:spLocks noGrp="1"/>
          </p:cNvSpPr>
          <p:nvPr>
            <p:ph type="body" sz="quarter" idx="18"/>
          </p:nvPr>
        </p:nvSpPr>
        <p:spPr>
          <a:xfrm>
            <a:off x="6597819" y="2687886"/>
            <a:ext cx="2125938" cy="1201984"/>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16" name="Tekstin paikkamerkki 11">
            <a:extLst>
              <a:ext uri="{FF2B5EF4-FFF2-40B4-BE49-F238E27FC236}">
                <a16:creationId xmlns:a16="http://schemas.microsoft.com/office/drawing/2014/main" id="{23095556-A279-3B06-023F-ED85A59646C9}"/>
              </a:ext>
            </a:extLst>
          </p:cNvPr>
          <p:cNvSpPr>
            <a:spLocks noGrp="1"/>
          </p:cNvSpPr>
          <p:nvPr>
            <p:ph type="body" sz="quarter" idx="19" hasCustomPrompt="1"/>
          </p:nvPr>
        </p:nvSpPr>
        <p:spPr>
          <a:xfrm>
            <a:off x="9155719" y="716632"/>
            <a:ext cx="2556000" cy="1054297"/>
          </a:xfrm>
        </p:spPr>
        <p:txBody>
          <a:bodyPr/>
          <a:lstStyle>
            <a:lvl1pPr algn="ctr">
              <a:lnSpc>
                <a:spcPct val="100000"/>
              </a:lnSpc>
              <a:spcBef>
                <a:spcPts val="0"/>
              </a:spcBef>
              <a:defRPr sz="8000" b="1">
                <a:solidFill>
                  <a:schemeClr val="bg1"/>
                </a:solidFill>
              </a:defRPr>
            </a:lvl1pPr>
            <a:lvl2pPr algn="ctr">
              <a:defRPr/>
            </a:lvl2pPr>
          </a:lstStyle>
          <a:p>
            <a:pPr lvl="0"/>
            <a:r>
              <a:rPr lang="fi-FI"/>
              <a:t>#%</a:t>
            </a:r>
          </a:p>
        </p:txBody>
      </p:sp>
      <p:sp>
        <p:nvSpPr>
          <p:cNvPr id="17" name="Tekstin paikkamerkki 13">
            <a:extLst>
              <a:ext uri="{FF2B5EF4-FFF2-40B4-BE49-F238E27FC236}">
                <a16:creationId xmlns:a16="http://schemas.microsoft.com/office/drawing/2014/main" id="{9B51178D-5148-7C73-D04B-1D076170176E}"/>
              </a:ext>
            </a:extLst>
          </p:cNvPr>
          <p:cNvSpPr>
            <a:spLocks noGrp="1"/>
          </p:cNvSpPr>
          <p:nvPr>
            <p:ph type="body" sz="quarter" idx="20"/>
          </p:nvPr>
        </p:nvSpPr>
        <p:spPr>
          <a:xfrm>
            <a:off x="9370750" y="1773486"/>
            <a:ext cx="2125938" cy="1201984"/>
          </a:xfrm>
        </p:spPr>
        <p:txBody>
          <a:bodyPr/>
          <a:lstStyle>
            <a:lvl1pPr algn="ctr">
              <a:lnSpc>
                <a:spcPct val="100000"/>
              </a:lnSpc>
              <a:spcBef>
                <a:spcPts val="0"/>
              </a:spcBef>
              <a:defRPr sz="1500">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3439750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ja infograafit 6">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8" y="363537"/>
            <a:ext cx="11297478" cy="1325563"/>
          </a:xfrm>
        </p:spPr>
        <p:txBody>
          <a:bodyPr/>
          <a:lstStyle/>
          <a:p>
            <a:r>
              <a:rPr lang="fi-FI"/>
              <a:t>Muokkaa ots. perustyyl. napsautt.</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8" name="Tekstin paikkamerkki 11">
            <a:extLst>
              <a:ext uri="{FF2B5EF4-FFF2-40B4-BE49-F238E27FC236}">
                <a16:creationId xmlns:a16="http://schemas.microsoft.com/office/drawing/2014/main" id="{AB28731A-2D5A-D766-E161-65B59699C4C3}"/>
              </a:ext>
            </a:extLst>
          </p:cNvPr>
          <p:cNvSpPr>
            <a:spLocks noGrp="1"/>
          </p:cNvSpPr>
          <p:nvPr>
            <p:ph type="body" sz="quarter" idx="17" hasCustomPrompt="1"/>
          </p:nvPr>
        </p:nvSpPr>
        <p:spPr>
          <a:xfrm>
            <a:off x="476655" y="2377439"/>
            <a:ext cx="3751530" cy="899771"/>
          </a:xfrm>
        </p:spPr>
        <p:txBody>
          <a:bodyPr/>
          <a:lstStyle>
            <a:lvl1pPr algn="ctr">
              <a:lnSpc>
                <a:spcPct val="100000"/>
              </a:lnSpc>
              <a:spcBef>
                <a:spcPts val="0"/>
              </a:spcBef>
              <a:defRPr sz="7000" b="1">
                <a:solidFill>
                  <a:schemeClr val="tx2"/>
                </a:solidFill>
              </a:defRPr>
            </a:lvl1pPr>
            <a:lvl2pPr algn="ctr">
              <a:defRPr/>
            </a:lvl2pPr>
          </a:lstStyle>
          <a:p>
            <a:pPr lvl="0"/>
            <a:r>
              <a:rPr lang="fi-FI"/>
              <a:t>#%</a:t>
            </a:r>
          </a:p>
        </p:txBody>
      </p:sp>
      <p:sp>
        <p:nvSpPr>
          <p:cNvPr id="11" name="Tekstin paikkamerkki 13">
            <a:extLst>
              <a:ext uri="{FF2B5EF4-FFF2-40B4-BE49-F238E27FC236}">
                <a16:creationId xmlns:a16="http://schemas.microsoft.com/office/drawing/2014/main" id="{A5DCEB7B-3073-04DE-8269-D9E16013CD3C}"/>
              </a:ext>
            </a:extLst>
          </p:cNvPr>
          <p:cNvSpPr>
            <a:spLocks noGrp="1"/>
          </p:cNvSpPr>
          <p:nvPr>
            <p:ph type="body" sz="quarter" idx="18"/>
          </p:nvPr>
        </p:nvSpPr>
        <p:spPr>
          <a:xfrm>
            <a:off x="476654" y="2163044"/>
            <a:ext cx="375153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9" name="Tekstin paikkamerkki 13">
            <a:extLst>
              <a:ext uri="{FF2B5EF4-FFF2-40B4-BE49-F238E27FC236}">
                <a16:creationId xmlns:a16="http://schemas.microsoft.com/office/drawing/2014/main" id="{2E0E8466-2031-1889-4F6E-7A74738B172E}"/>
              </a:ext>
            </a:extLst>
          </p:cNvPr>
          <p:cNvSpPr>
            <a:spLocks noGrp="1"/>
          </p:cNvSpPr>
          <p:nvPr>
            <p:ph type="body" sz="quarter" idx="19"/>
          </p:nvPr>
        </p:nvSpPr>
        <p:spPr>
          <a:xfrm>
            <a:off x="476654" y="3282269"/>
            <a:ext cx="375153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cxnSp>
        <p:nvCxnSpPr>
          <p:cNvPr id="15" name="Suora yhdysviiva 14">
            <a:extLst>
              <a:ext uri="{FF2B5EF4-FFF2-40B4-BE49-F238E27FC236}">
                <a16:creationId xmlns:a16="http://schemas.microsoft.com/office/drawing/2014/main" id="{5B48417B-15E5-ECFF-0FB1-32BDFB8FC859}"/>
              </a:ext>
            </a:extLst>
          </p:cNvPr>
          <p:cNvCxnSpPr/>
          <p:nvPr userDrawn="1"/>
        </p:nvCxnSpPr>
        <p:spPr>
          <a:xfrm>
            <a:off x="4228184" y="1887322"/>
            <a:ext cx="0" cy="407456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077635C2-2D46-8D16-964B-CED8FF8620E6}"/>
              </a:ext>
            </a:extLst>
          </p:cNvPr>
          <p:cNvCxnSpPr/>
          <p:nvPr userDrawn="1"/>
        </p:nvCxnSpPr>
        <p:spPr>
          <a:xfrm>
            <a:off x="7958936" y="1887322"/>
            <a:ext cx="0" cy="407456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9344B488-5520-1171-5DD7-FB5CAA972AD8}"/>
              </a:ext>
            </a:extLst>
          </p:cNvPr>
          <p:cNvCxnSpPr>
            <a:cxnSpLocks/>
          </p:cNvCxnSpPr>
          <p:nvPr userDrawn="1"/>
        </p:nvCxnSpPr>
        <p:spPr>
          <a:xfrm flipH="1">
            <a:off x="476655" y="3917290"/>
            <a:ext cx="1120969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ekstin paikkamerkki 11">
            <a:extLst>
              <a:ext uri="{FF2B5EF4-FFF2-40B4-BE49-F238E27FC236}">
                <a16:creationId xmlns:a16="http://schemas.microsoft.com/office/drawing/2014/main" id="{B0A56502-7E2E-3155-C807-1272D9C6B158}"/>
              </a:ext>
            </a:extLst>
          </p:cNvPr>
          <p:cNvSpPr>
            <a:spLocks noGrp="1"/>
          </p:cNvSpPr>
          <p:nvPr>
            <p:ph type="body" sz="quarter" idx="20" hasCustomPrompt="1"/>
          </p:nvPr>
        </p:nvSpPr>
        <p:spPr>
          <a:xfrm>
            <a:off x="4228184" y="2377439"/>
            <a:ext cx="3730750" cy="899771"/>
          </a:xfrm>
        </p:spPr>
        <p:txBody>
          <a:bodyPr/>
          <a:lstStyle>
            <a:lvl1pPr algn="ctr">
              <a:lnSpc>
                <a:spcPct val="100000"/>
              </a:lnSpc>
              <a:spcBef>
                <a:spcPts val="0"/>
              </a:spcBef>
              <a:defRPr sz="7000" b="1">
                <a:solidFill>
                  <a:schemeClr val="tx2"/>
                </a:solidFill>
              </a:defRPr>
            </a:lvl1pPr>
            <a:lvl2pPr algn="ctr">
              <a:defRPr/>
            </a:lvl2pPr>
          </a:lstStyle>
          <a:p>
            <a:pPr lvl="0"/>
            <a:r>
              <a:rPr lang="fi-FI"/>
              <a:t>#%</a:t>
            </a:r>
          </a:p>
        </p:txBody>
      </p:sp>
      <p:sp>
        <p:nvSpPr>
          <p:cNvPr id="31" name="Tekstin paikkamerkki 13">
            <a:extLst>
              <a:ext uri="{FF2B5EF4-FFF2-40B4-BE49-F238E27FC236}">
                <a16:creationId xmlns:a16="http://schemas.microsoft.com/office/drawing/2014/main" id="{5D688679-E2C7-9C8C-408A-166E9A742FCE}"/>
              </a:ext>
            </a:extLst>
          </p:cNvPr>
          <p:cNvSpPr>
            <a:spLocks noGrp="1"/>
          </p:cNvSpPr>
          <p:nvPr>
            <p:ph type="body" sz="quarter" idx="21"/>
          </p:nvPr>
        </p:nvSpPr>
        <p:spPr>
          <a:xfrm>
            <a:off x="4228183" y="2163044"/>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32" name="Tekstin paikkamerkki 13">
            <a:extLst>
              <a:ext uri="{FF2B5EF4-FFF2-40B4-BE49-F238E27FC236}">
                <a16:creationId xmlns:a16="http://schemas.microsoft.com/office/drawing/2014/main" id="{19B23619-7D48-0507-4F78-C8187E14D180}"/>
              </a:ext>
            </a:extLst>
          </p:cNvPr>
          <p:cNvSpPr>
            <a:spLocks noGrp="1"/>
          </p:cNvSpPr>
          <p:nvPr>
            <p:ph type="body" sz="quarter" idx="22"/>
          </p:nvPr>
        </p:nvSpPr>
        <p:spPr>
          <a:xfrm>
            <a:off x="4228183" y="3282269"/>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33" name="Tekstin paikkamerkki 11">
            <a:extLst>
              <a:ext uri="{FF2B5EF4-FFF2-40B4-BE49-F238E27FC236}">
                <a16:creationId xmlns:a16="http://schemas.microsoft.com/office/drawing/2014/main" id="{06BB12DB-F2E2-1992-73E9-79D56F563E76}"/>
              </a:ext>
            </a:extLst>
          </p:cNvPr>
          <p:cNvSpPr>
            <a:spLocks noGrp="1"/>
          </p:cNvSpPr>
          <p:nvPr>
            <p:ph type="body" sz="quarter" idx="23" hasCustomPrompt="1"/>
          </p:nvPr>
        </p:nvSpPr>
        <p:spPr>
          <a:xfrm>
            <a:off x="7958936" y="2377439"/>
            <a:ext cx="3730750" cy="899771"/>
          </a:xfrm>
        </p:spPr>
        <p:txBody>
          <a:bodyPr/>
          <a:lstStyle>
            <a:lvl1pPr algn="ctr">
              <a:lnSpc>
                <a:spcPct val="100000"/>
              </a:lnSpc>
              <a:spcBef>
                <a:spcPts val="0"/>
              </a:spcBef>
              <a:defRPr sz="7000" b="1">
                <a:solidFill>
                  <a:schemeClr val="tx2"/>
                </a:solidFill>
              </a:defRPr>
            </a:lvl1pPr>
            <a:lvl2pPr algn="ctr">
              <a:defRPr/>
            </a:lvl2pPr>
          </a:lstStyle>
          <a:p>
            <a:pPr lvl="0"/>
            <a:r>
              <a:rPr lang="fi-FI"/>
              <a:t>#%</a:t>
            </a:r>
          </a:p>
        </p:txBody>
      </p:sp>
      <p:sp>
        <p:nvSpPr>
          <p:cNvPr id="34" name="Tekstin paikkamerkki 13">
            <a:extLst>
              <a:ext uri="{FF2B5EF4-FFF2-40B4-BE49-F238E27FC236}">
                <a16:creationId xmlns:a16="http://schemas.microsoft.com/office/drawing/2014/main" id="{7CC22FEB-DE39-BCF3-8715-F2B0EC81F706}"/>
              </a:ext>
            </a:extLst>
          </p:cNvPr>
          <p:cNvSpPr>
            <a:spLocks noGrp="1"/>
          </p:cNvSpPr>
          <p:nvPr>
            <p:ph type="body" sz="quarter" idx="24"/>
          </p:nvPr>
        </p:nvSpPr>
        <p:spPr>
          <a:xfrm>
            <a:off x="7958935" y="2163044"/>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35" name="Tekstin paikkamerkki 13">
            <a:extLst>
              <a:ext uri="{FF2B5EF4-FFF2-40B4-BE49-F238E27FC236}">
                <a16:creationId xmlns:a16="http://schemas.microsoft.com/office/drawing/2014/main" id="{C2F9E9D5-8EEB-1D49-82B6-2655EE79FB16}"/>
              </a:ext>
            </a:extLst>
          </p:cNvPr>
          <p:cNvSpPr>
            <a:spLocks noGrp="1"/>
          </p:cNvSpPr>
          <p:nvPr>
            <p:ph type="body" sz="quarter" idx="25"/>
          </p:nvPr>
        </p:nvSpPr>
        <p:spPr>
          <a:xfrm>
            <a:off x="7958935" y="3282269"/>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36" name="Tekstin paikkamerkki 11">
            <a:extLst>
              <a:ext uri="{FF2B5EF4-FFF2-40B4-BE49-F238E27FC236}">
                <a16:creationId xmlns:a16="http://schemas.microsoft.com/office/drawing/2014/main" id="{3506B627-97EE-AE6B-AEBF-AB4C8C0DA827}"/>
              </a:ext>
            </a:extLst>
          </p:cNvPr>
          <p:cNvSpPr>
            <a:spLocks noGrp="1"/>
          </p:cNvSpPr>
          <p:nvPr>
            <p:ph type="body" sz="quarter" idx="26" hasCustomPrompt="1"/>
          </p:nvPr>
        </p:nvSpPr>
        <p:spPr>
          <a:xfrm>
            <a:off x="7958936" y="4374489"/>
            <a:ext cx="3730750" cy="899771"/>
          </a:xfrm>
        </p:spPr>
        <p:txBody>
          <a:bodyPr/>
          <a:lstStyle>
            <a:lvl1pPr algn="ctr">
              <a:lnSpc>
                <a:spcPct val="100000"/>
              </a:lnSpc>
              <a:spcBef>
                <a:spcPts val="0"/>
              </a:spcBef>
              <a:defRPr sz="7000" b="1">
                <a:solidFill>
                  <a:schemeClr val="tx2"/>
                </a:solidFill>
              </a:defRPr>
            </a:lvl1pPr>
            <a:lvl2pPr algn="ctr">
              <a:defRPr/>
            </a:lvl2pPr>
          </a:lstStyle>
          <a:p>
            <a:pPr lvl="0"/>
            <a:r>
              <a:rPr lang="fi-FI"/>
              <a:t>#%</a:t>
            </a:r>
          </a:p>
        </p:txBody>
      </p:sp>
      <p:sp>
        <p:nvSpPr>
          <p:cNvPr id="37" name="Tekstin paikkamerkki 13">
            <a:extLst>
              <a:ext uri="{FF2B5EF4-FFF2-40B4-BE49-F238E27FC236}">
                <a16:creationId xmlns:a16="http://schemas.microsoft.com/office/drawing/2014/main" id="{AC09B370-702E-57D3-850E-6F08908EB5E2}"/>
              </a:ext>
            </a:extLst>
          </p:cNvPr>
          <p:cNvSpPr>
            <a:spLocks noGrp="1"/>
          </p:cNvSpPr>
          <p:nvPr>
            <p:ph type="body" sz="quarter" idx="27"/>
          </p:nvPr>
        </p:nvSpPr>
        <p:spPr>
          <a:xfrm>
            <a:off x="7958935" y="4160094"/>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38" name="Tekstin paikkamerkki 13">
            <a:extLst>
              <a:ext uri="{FF2B5EF4-FFF2-40B4-BE49-F238E27FC236}">
                <a16:creationId xmlns:a16="http://schemas.microsoft.com/office/drawing/2014/main" id="{DEC041BF-1881-EBB9-0178-D23FB66827E5}"/>
              </a:ext>
            </a:extLst>
          </p:cNvPr>
          <p:cNvSpPr>
            <a:spLocks noGrp="1"/>
          </p:cNvSpPr>
          <p:nvPr>
            <p:ph type="body" sz="quarter" idx="28"/>
          </p:nvPr>
        </p:nvSpPr>
        <p:spPr>
          <a:xfrm>
            <a:off x="7958935" y="5279319"/>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39" name="Tekstin paikkamerkki 11">
            <a:extLst>
              <a:ext uri="{FF2B5EF4-FFF2-40B4-BE49-F238E27FC236}">
                <a16:creationId xmlns:a16="http://schemas.microsoft.com/office/drawing/2014/main" id="{EFDFFA1C-4865-BCA6-490E-0C3699381105}"/>
              </a:ext>
            </a:extLst>
          </p:cNvPr>
          <p:cNvSpPr>
            <a:spLocks noGrp="1"/>
          </p:cNvSpPr>
          <p:nvPr>
            <p:ph type="body" sz="quarter" idx="29" hasCustomPrompt="1"/>
          </p:nvPr>
        </p:nvSpPr>
        <p:spPr>
          <a:xfrm>
            <a:off x="4228184" y="4374489"/>
            <a:ext cx="3730750" cy="899771"/>
          </a:xfrm>
        </p:spPr>
        <p:txBody>
          <a:bodyPr/>
          <a:lstStyle>
            <a:lvl1pPr algn="ctr">
              <a:lnSpc>
                <a:spcPct val="100000"/>
              </a:lnSpc>
              <a:spcBef>
                <a:spcPts val="0"/>
              </a:spcBef>
              <a:defRPr sz="7000" b="1">
                <a:solidFill>
                  <a:schemeClr val="tx2"/>
                </a:solidFill>
              </a:defRPr>
            </a:lvl1pPr>
            <a:lvl2pPr algn="ctr">
              <a:defRPr/>
            </a:lvl2pPr>
          </a:lstStyle>
          <a:p>
            <a:pPr lvl="0"/>
            <a:r>
              <a:rPr lang="fi-FI"/>
              <a:t>#%</a:t>
            </a:r>
          </a:p>
        </p:txBody>
      </p:sp>
      <p:sp>
        <p:nvSpPr>
          <p:cNvPr id="40" name="Tekstin paikkamerkki 13">
            <a:extLst>
              <a:ext uri="{FF2B5EF4-FFF2-40B4-BE49-F238E27FC236}">
                <a16:creationId xmlns:a16="http://schemas.microsoft.com/office/drawing/2014/main" id="{8D725C97-5FB4-DCFC-2F81-B21BECD7E344}"/>
              </a:ext>
            </a:extLst>
          </p:cNvPr>
          <p:cNvSpPr>
            <a:spLocks noGrp="1"/>
          </p:cNvSpPr>
          <p:nvPr>
            <p:ph type="body" sz="quarter" idx="30"/>
          </p:nvPr>
        </p:nvSpPr>
        <p:spPr>
          <a:xfrm>
            <a:off x="4228183" y="4160094"/>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41" name="Tekstin paikkamerkki 13">
            <a:extLst>
              <a:ext uri="{FF2B5EF4-FFF2-40B4-BE49-F238E27FC236}">
                <a16:creationId xmlns:a16="http://schemas.microsoft.com/office/drawing/2014/main" id="{47C7538A-3112-E366-DE90-F08223741D6F}"/>
              </a:ext>
            </a:extLst>
          </p:cNvPr>
          <p:cNvSpPr>
            <a:spLocks noGrp="1"/>
          </p:cNvSpPr>
          <p:nvPr>
            <p:ph type="body" sz="quarter" idx="31"/>
          </p:nvPr>
        </p:nvSpPr>
        <p:spPr>
          <a:xfrm>
            <a:off x="4228183" y="5279319"/>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42" name="Tekstin paikkamerkki 11">
            <a:extLst>
              <a:ext uri="{FF2B5EF4-FFF2-40B4-BE49-F238E27FC236}">
                <a16:creationId xmlns:a16="http://schemas.microsoft.com/office/drawing/2014/main" id="{79D95B7E-D508-8E51-F7B8-E4FED853065C}"/>
              </a:ext>
            </a:extLst>
          </p:cNvPr>
          <p:cNvSpPr>
            <a:spLocks noGrp="1"/>
          </p:cNvSpPr>
          <p:nvPr>
            <p:ph type="body" sz="quarter" idx="32" hasCustomPrompt="1"/>
          </p:nvPr>
        </p:nvSpPr>
        <p:spPr>
          <a:xfrm>
            <a:off x="497432" y="4374489"/>
            <a:ext cx="3730750" cy="899771"/>
          </a:xfrm>
        </p:spPr>
        <p:txBody>
          <a:bodyPr/>
          <a:lstStyle>
            <a:lvl1pPr algn="ctr">
              <a:lnSpc>
                <a:spcPct val="100000"/>
              </a:lnSpc>
              <a:spcBef>
                <a:spcPts val="0"/>
              </a:spcBef>
              <a:defRPr sz="7000" b="1">
                <a:solidFill>
                  <a:schemeClr val="tx2"/>
                </a:solidFill>
              </a:defRPr>
            </a:lvl1pPr>
            <a:lvl2pPr algn="ctr">
              <a:defRPr/>
            </a:lvl2pPr>
          </a:lstStyle>
          <a:p>
            <a:pPr lvl="0"/>
            <a:r>
              <a:rPr lang="fi-FI"/>
              <a:t>#%</a:t>
            </a:r>
          </a:p>
        </p:txBody>
      </p:sp>
      <p:sp>
        <p:nvSpPr>
          <p:cNvPr id="43" name="Tekstin paikkamerkki 13">
            <a:extLst>
              <a:ext uri="{FF2B5EF4-FFF2-40B4-BE49-F238E27FC236}">
                <a16:creationId xmlns:a16="http://schemas.microsoft.com/office/drawing/2014/main" id="{43197152-7B1B-02A8-7723-18EB6496CE82}"/>
              </a:ext>
            </a:extLst>
          </p:cNvPr>
          <p:cNvSpPr>
            <a:spLocks noGrp="1"/>
          </p:cNvSpPr>
          <p:nvPr>
            <p:ph type="body" sz="quarter" idx="33"/>
          </p:nvPr>
        </p:nvSpPr>
        <p:spPr>
          <a:xfrm>
            <a:off x="497431" y="4160094"/>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44" name="Tekstin paikkamerkki 13">
            <a:extLst>
              <a:ext uri="{FF2B5EF4-FFF2-40B4-BE49-F238E27FC236}">
                <a16:creationId xmlns:a16="http://schemas.microsoft.com/office/drawing/2014/main" id="{72083B71-9047-6E2D-EF16-3360F12941EE}"/>
              </a:ext>
            </a:extLst>
          </p:cNvPr>
          <p:cNvSpPr>
            <a:spLocks noGrp="1"/>
          </p:cNvSpPr>
          <p:nvPr>
            <p:ph type="body" sz="quarter" idx="34"/>
          </p:nvPr>
        </p:nvSpPr>
        <p:spPr>
          <a:xfrm>
            <a:off x="497431" y="5279319"/>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Tree>
    <p:extLst>
      <p:ext uri="{BB962C8B-B14F-4D97-AF65-F5344CB8AC3E}">
        <p14:creationId xmlns:p14="http://schemas.microsoft.com/office/powerpoint/2010/main" val="2464973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infograafit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8" y="363537"/>
            <a:ext cx="11297478" cy="1325563"/>
          </a:xfrm>
        </p:spPr>
        <p:txBody>
          <a:bodyPr/>
          <a:lstStyle/>
          <a:p>
            <a:r>
              <a:rPr lang="fi-FI"/>
              <a:t>Muokkaa ots. perustyyl. napsautt.</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cxnSp>
        <p:nvCxnSpPr>
          <p:cNvPr id="19" name="Suora yhdysviiva 18">
            <a:extLst>
              <a:ext uri="{FF2B5EF4-FFF2-40B4-BE49-F238E27FC236}">
                <a16:creationId xmlns:a16="http://schemas.microsoft.com/office/drawing/2014/main" id="{077635C2-2D46-8D16-964B-CED8FF8620E6}"/>
              </a:ext>
            </a:extLst>
          </p:cNvPr>
          <p:cNvCxnSpPr>
            <a:cxnSpLocks/>
          </p:cNvCxnSpPr>
          <p:nvPr userDrawn="1"/>
        </p:nvCxnSpPr>
        <p:spPr>
          <a:xfrm>
            <a:off x="7958936" y="2787091"/>
            <a:ext cx="0" cy="227502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kstin paikkamerkki 11">
            <a:extLst>
              <a:ext uri="{FF2B5EF4-FFF2-40B4-BE49-F238E27FC236}">
                <a16:creationId xmlns:a16="http://schemas.microsoft.com/office/drawing/2014/main" id="{3506B627-97EE-AE6B-AEBF-AB4C8C0DA827}"/>
              </a:ext>
            </a:extLst>
          </p:cNvPr>
          <p:cNvSpPr>
            <a:spLocks noGrp="1"/>
          </p:cNvSpPr>
          <p:nvPr>
            <p:ph type="body" sz="quarter" idx="26" hasCustomPrompt="1"/>
          </p:nvPr>
        </p:nvSpPr>
        <p:spPr>
          <a:xfrm>
            <a:off x="7958936" y="3334836"/>
            <a:ext cx="3730750" cy="899771"/>
          </a:xfrm>
        </p:spPr>
        <p:txBody>
          <a:bodyPr/>
          <a:lstStyle>
            <a:lvl1pPr algn="ctr">
              <a:lnSpc>
                <a:spcPct val="100000"/>
              </a:lnSpc>
              <a:spcBef>
                <a:spcPts val="0"/>
              </a:spcBef>
              <a:defRPr sz="7000" b="1">
                <a:solidFill>
                  <a:schemeClr val="tx2"/>
                </a:solidFill>
              </a:defRPr>
            </a:lvl1pPr>
            <a:lvl2pPr algn="ctr">
              <a:defRPr/>
            </a:lvl2pPr>
          </a:lstStyle>
          <a:p>
            <a:pPr lvl="0"/>
            <a:r>
              <a:rPr lang="fi-FI"/>
              <a:t>#%</a:t>
            </a:r>
          </a:p>
        </p:txBody>
      </p:sp>
      <p:sp>
        <p:nvSpPr>
          <p:cNvPr id="37" name="Tekstin paikkamerkki 13">
            <a:extLst>
              <a:ext uri="{FF2B5EF4-FFF2-40B4-BE49-F238E27FC236}">
                <a16:creationId xmlns:a16="http://schemas.microsoft.com/office/drawing/2014/main" id="{AC09B370-702E-57D3-850E-6F08908EB5E2}"/>
              </a:ext>
            </a:extLst>
          </p:cNvPr>
          <p:cNvSpPr>
            <a:spLocks noGrp="1"/>
          </p:cNvSpPr>
          <p:nvPr>
            <p:ph type="body" sz="quarter" idx="27"/>
          </p:nvPr>
        </p:nvSpPr>
        <p:spPr>
          <a:xfrm>
            <a:off x="7958935" y="3178961"/>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38" name="Tekstin paikkamerkki 13">
            <a:extLst>
              <a:ext uri="{FF2B5EF4-FFF2-40B4-BE49-F238E27FC236}">
                <a16:creationId xmlns:a16="http://schemas.microsoft.com/office/drawing/2014/main" id="{DEC041BF-1881-EBB9-0178-D23FB66827E5}"/>
              </a:ext>
            </a:extLst>
          </p:cNvPr>
          <p:cNvSpPr>
            <a:spLocks noGrp="1"/>
          </p:cNvSpPr>
          <p:nvPr>
            <p:ph type="body" sz="quarter" idx="28"/>
          </p:nvPr>
        </p:nvSpPr>
        <p:spPr>
          <a:xfrm>
            <a:off x="7958935" y="4246981"/>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39" name="Tekstin paikkamerkki 11">
            <a:extLst>
              <a:ext uri="{FF2B5EF4-FFF2-40B4-BE49-F238E27FC236}">
                <a16:creationId xmlns:a16="http://schemas.microsoft.com/office/drawing/2014/main" id="{EFDFFA1C-4865-BCA6-490E-0C3699381105}"/>
              </a:ext>
            </a:extLst>
          </p:cNvPr>
          <p:cNvSpPr>
            <a:spLocks noGrp="1"/>
          </p:cNvSpPr>
          <p:nvPr>
            <p:ph type="body" sz="quarter" idx="29" hasCustomPrompt="1"/>
          </p:nvPr>
        </p:nvSpPr>
        <p:spPr>
          <a:xfrm>
            <a:off x="4228184" y="3334836"/>
            <a:ext cx="3730750" cy="899771"/>
          </a:xfrm>
        </p:spPr>
        <p:txBody>
          <a:bodyPr/>
          <a:lstStyle>
            <a:lvl1pPr algn="ctr">
              <a:lnSpc>
                <a:spcPct val="100000"/>
              </a:lnSpc>
              <a:spcBef>
                <a:spcPts val="0"/>
              </a:spcBef>
              <a:defRPr sz="7000" b="1">
                <a:solidFill>
                  <a:schemeClr val="tx2"/>
                </a:solidFill>
              </a:defRPr>
            </a:lvl1pPr>
            <a:lvl2pPr algn="ctr">
              <a:defRPr/>
            </a:lvl2pPr>
          </a:lstStyle>
          <a:p>
            <a:pPr lvl="0"/>
            <a:r>
              <a:rPr lang="fi-FI"/>
              <a:t>#%</a:t>
            </a:r>
          </a:p>
        </p:txBody>
      </p:sp>
      <p:sp>
        <p:nvSpPr>
          <p:cNvPr id="40" name="Tekstin paikkamerkki 13">
            <a:extLst>
              <a:ext uri="{FF2B5EF4-FFF2-40B4-BE49-F238E27FC236}">
                <a16:creationId xmlns:a16="http://schemas.microsoft.com/office/drawing/2014/main" id="{8D725C97-5FB4-DCFC-2F81-B21BECD7E344}"/>
              </a:ext>
            </a:extLst>
          </p:cNvPr>
          <p:cNvSpPr>
            <a:spLocks noGrp="1"/>
          </p:cNvSpPr>
          <p:nvPr>
            <p:ph type="body" sz="quarter" idx="30"/>
          </p:nvPr>
        </p:nvSpPr>
        <p:spPr>
          <a:xfrm>
            <a:off x="4228183" y="3178961"/>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41" name="Tekstin paikkamerkki 13">
            <a:extLst>
              <a:ext uri="{FF2B5EF4-FFF2-40B4-BE49-F238E27FC236}">
                <a16:creationId xmlns:a16="http://schemas.microsoft.com/office/drawing/2014/main" id="{47C7538A-3112-E366-DE90-F08223741D6F}"/>
              </a:ext>
            </a:extLst>
          </p:cNvPr>
          <p:cNvSpPr>
            <a:spLocks noGrp="1"/>
          </p:cNvSpPr>
          <p:nvPr>
            <p:ph type="body" sz="quarter" idx="31"/>
          </p:nvPr>
        </p:nvSpPr>
        <p:spPr>
          <a:xfrm>
            <a:off x="4228183" y="4246981"/>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42" name="Tekstin paikkamerkki 11">
            <a:extLst>
              <a:ext uri="{FF2B5EF4-FFF2-40B4-BE49-F238E27FC236}">
                <a16:creationId xmlns:a16="http://schemas.microsoft.com/office/drawing/2014/main" id="{79D95B7E-D508-8E51-F7B8-E4FED853065C}"/>
              </a:ext>
            </a:extLst>
          </p:cNvPr>
          <p:cNvSpPr>
            <a:spLocks noGrp="1"/>
          </p:cNvSpPr>
          <p:nvPr>
            <p:ph type="body" sz="quarter" idx="32" hasCustomPrompt="1"/>
          </p:nvPr>
        </p:nvSpPr>
        <p:spPr>
          <a:xfrm>
            <a:off x="497432" y="3334836"/>
            <a:ext cx="3730750" cy="899771"/>
          </a:xfrm>
        </p:spPr>
        <p:txBody>
          <a:bodyPr/>
          <a:lstStyle>
            <a:lvl1pPr algn="ctr">
              <a:lnSpc>
                <a:spcPct val="100000"/>
              </a:lnSpc>
              <a:spcBef>
                <a:spcPts val="0"/>
              </a:spcBef>
              <a:defRPr sz="7000" b="1">
                <a:solidFill>
                  <a:schemeClr val="tx2"/>
                </a:solidFill>
              </a:defRPr>
            </a:lvl1pPr>
            <a:lvl2pPr algn="ctr">
              <a:defRPr/>
            </a:lvl2pPr>
          </a:lstStyle>
          <a:p>
            <a:pPr lvl="0"/>
            <a:r>
              <a:rPr lang="fi-FI"/>
              <a:t>#%</a:t>
            </a:r>
          </a:p>
        </p:txBody>
      </p:sp>
      <p:sp>
        <p:nvSpPr>
          <p:cNvPr id="43" name="Tekstin paikkamerkki 13">
            <a:extLst>
              <a:ext uri="{FF2B5EF4-FFF2-40B4-BE49-F238E27FC236}">
                <a16:creationId xmlns:a16="http://schemas.microsoft.com/office/drawing/2014/main" id="{43197152-7B1B-02A8-7723-18EB6496CE82}"/>
              </a:ext>
            </a:extLst>
          </p:cNvPr>
          <p:cNvSpPr>
            <a:spLocks noGrp="1"/>
          </p:cNvSpPr>
          <p:nvPr>
            <p:ph type="body" sz="quarter" idx="33"/>
          </p:nvPr>
        </p:nvSpPr>
        <p:spPr>
          <a:xfrm>
            <a:off x="497431" y="3178961"/>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44" name="Tekstin paikkamerkki 13">
            <a:extLst>
              <a:ext uri="{FF2B5EF4-FFF2-40B4-BE49-F238E27FC236}">
                <a16:creationId xmlns:a16="http://schemas.microsoft.com/office/drawing/2014/main" id="{72083B71-9047-6E2D-EF16-3360F12941EE}"/>
              </a:ext>
            </a:extLst>
          </p:cNvPr>
          <p:cNvSpPr>
            <a:spLocks noGrp="1"/>
          </p:cNvSpPr>
          <p:nvPr>
            <p:ph type="body" sz="quarter" idx="34"/>
          </p:nvPr>
        </p:nvSpPr>
        <p:spPr>
          <a:xfrm>
            <a:off x="497431" y="4246981"/>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cxnSp>
        <p:nvCxnSpPr>
          <p:cNvPr id="17" name="Suora yhdysviiva 16">
            <a:extLst>
              <a:ext uri="{FF2B5EF4-FFF2-40B4-BE49-F238E27FC236}">
                <a16:creationId xmlns:a16="http://schemas.microsoft.com/office/drawing/2014/main" id="{8CCC76A3-893B-B601-0685-A47E2A70268E}"/>
              </a:ext>
            </a:extLst>
          </p:cNvPr>
          <p:cNvCxnSpPr>
            <a:cxnSpLocks/>
          </p:cNvCxnSpPr>
          <p:nvPr userDrawn="1"/>
        </p:nvCxnSpPr>
        <p:spPr>
          <a:xfrm>
            <a:off x="4228184" y="2787091"/>
            <a:ext cx="0" cy="227502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923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infograafit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8" y="363537"/>
            <a:ext cx="11297478" cy="1325563"/>
          </a:xfrm>
        </p:spPr>
        <p:txBody>
          <a:bodyPr/>
          <a:lstStyle/>
          <a:p>
            <a:r>
              <a:rPr lang="fi-FI"/>
              <a:t>Muokkaa ots. perustyyl. napsautt.</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8" name="Tekstin paikkamerkki 11">
            <a:extLst>
              <a:ext uri="{FF2B5EF4-FFF2-40B4-BE49-F238E27FC236}">
                <a16:creationId xmlns:a16="http://schemas.microsoft.com/office/drawing/2014/main" id="{AB28731A-2D5A-D766-E161-65B59699C4C3}"/>
              </a:ext>
            </a:extLst>
          </p:cNvPr>
          <p:cNvSpPr>
            <a:spLocks noGrp="1"/>
          </p:cNvSpPr>
          <p:nvPr>
            <p:ph type="body" sz="quarter" idx="17" hasCustomPrompt="1"/>
          </p:nvPr>
        </p:nvSpPr>
        <p:spPr>
          <a:xfrm>
            <a:off x="1903119" y="2377439"/>
            <a:ext cx="3751530" cy="899771"/>
          </a:xfrm>
        </p:spPr>
        <p:txBody>
          <a:bodyPr/>
          <a:lstStyle>
            <a:lvl1pPr algn="ctr">
              <a:lnSpc>
                <a:spcPct val="100000"/>
              </a:lnSpc>
              <a:spcBef>
                <a:spcPts val="0"/>
              </a:spcBef>
              <a:defRPr sz="7000" b="1">
                <a:solidFill>
                  <a:schemeClr val="tx2"/>
                </a:solidFill>
              </a:defRPr>
            </a:lvl1pPr>
            <a:lvl2pPr algn="ctr">
              <a:defRPr/>
            </a:lvl2pPr>
          </a:lstStyle>
          <a:p>
            <a:pPr lvl="0"/>
            <a:r>
              <a:rPr lang="fi-FI"/>
              <a:t>#%</a:t>
            </a:r>
          </a:p>
        </p:txBody>
      </p:sp>
      <p:sp>
        <p:nvSpPr>
          <p:cNvPr id="11" name="Tekstin paikkamerkki 13">
            <a:extLst>
              <a:ext uri="{FF2B5EF4-FFF2-40B4-BE49-F238E27FC236}">
                <a16:creationId xmlns:a16="http://schemas.microsoft.com/office/drawing/2014/main" id="{A5DCEB7B-3073-04DE-8269-D9E16013CD3C}"/>
              </a:ext>
            </a:extLst>
          </p:cNvPr>
          <p:cNvSpPr>
            <a:spLocks noGrp="1"/>
          </p:cNvSpPr>
          <p:nvPr>
            <p:ph type="body" sz="quarter" idx="18"/>
          </p:nvPr>
        </p:nvSpPr>
        <p:spPr>
          <a:xfrm>
            <a:off x="1903118" y="2163044"/>
            <a:ext cx="375153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9" name="Tekstin paikkamerkki 13">
            <a:extLst>
              <a:ext uri="{FF2B5EF4-FFF2-40B4-BE49-F238E27FC236}">
                <a16:creationId xmlns:a16="http://schemas.microsoft.com/office/drawing/2014/main" id="{2E0E8466-2031-1889-4F6E-7A74738B172E}"/>
              </a:ext>
            </a:extLst>
          </p:cNvPr>
          <p:cNvSpPr>
            <a:spLocks noGrp="1"/>
          </p:cNvSpPr>
          <p:nvPr>
            <p:ph type="body" sz="quarter" idx="19"/>
          </p:nvPr>
        </p:nvSpPr>
        <p:spPr>
          <a:xfrm>
            <a:off x="1903118" y="3282269"/>
            <a:ext cx="375153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cxnSp>
        <p:nvCxnSpPr>
          <p:cNvPr id="15" name="Suora yhdysviiva 14">
            <a:extLst>
              <a:ext uri="{FF2B5EF4-FFF2-40B4-BE49-F238E27FC236}">
                <a16:creationId xmlns:a16="http://schemas.microsoft.com/office/drawing/2014/main" id="{5B48417B-15E5-ECFF-0FB1-32BDFB8FC859}"/>
              </a:ext>
            </a:extLst>
          </p:cNvPr>
          <p:cNvCxnSpPr/>
          <p:nvPr userDrawn="1"/>
        </p:nvCxnSpPr>
        <p:spPr>
          <a:xfrm>
            <a:off x="6096000" y="1887322"/>
            <a:ext cx="0" cy="407456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9344B488-5520-1171-5DD7-FB5CAA972AD8}"/>
              </a:ext>
            </a:extLst>
          </p:cNvPr>
          <p:cNvCxnSpPr>
            <a:cxnSpLocks/>
          </p:cNvCxnSpPr>
          <p:nvPr userDrawn="1"/>
        </p:nvCxnSpPr>
        <p:spPr>
          <a:xfrm flipH="1">
            <a:off x="1441094" y="3917290"/>
            <a:ext cx="930159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kstin paikkamerkki 11">
            <a:extLst>
              <a:ext uri="{FF2B5EF4-FFF2-40B4-BE49-F238E27FC236}">
                <a16:creationId xmlns:a16="http://schemas.microsoft.com/office/drawing/2014/main" id="{06BB12DB-F2E2-1992-73E9-79D56F563E76}"/>
              </a:ext>
            </a:extLst>
          </p:cNvPr>
          <p:cNvSpPr>
            <a:spLocks noGrp="1"/>
          </p:cNvSpPr>
          <p:nvPr>
            <p:ph type="body" sz="quarter" idx="23" hasCustomPrompt="1"/>
          </p:nvPr>
        </p:nvSpPr>
        <p:spPr>
          <a:xfrm>
            <a:off x="6537355" y="2377439"/>
            <a:ext cx="3730750" cy="899771"/>
          </a:xfrm>
        </p:spPr>
        <p:txBody>
          <a:bodyPr/>
          <a:lstStyle>
            <a:lvl1pPr algn="ctr">
              <a:lnSpc>
                <a:spcPct val="100000"/>
              </a:lnSpc>
              <a:spcBef>
                <a:spcPts val="0"/>
              </a:spcBef>
              <a:defRPr sz="7000" b="1">
                <a:solidFill>
                  <a:schemeClr val="tx2"/>
                </a:solidFill>
              </a:defRPr>
            </a:lvl1pPr>
            <a:lvl2pPr algn="ctr">
              <a:defRPr/>
            </a:lvl2pPr>
          </a:lstStyle>
          <a:p>
            <a:pPr lvl="0"/>
            <a:r>
              <a:rPr lang="fi-FI"/>
              <a:t>#%</a:t>
            </a:r>
          </a:p>
        </p:txBody>
      </p:sp>
      <p:sp>
        <p:nvSpPr>
          <p:cNvPr id="34" name="Tekstin paikkamerkki 13">
            <a:extLst>
              <a:ext uri="{FF2B5EF4-FFF2-40B4-BE49-F238E27FC236}">
                <a16:creationId xmlns:a16="http://schemas.microsoft.com/office/drawing/2014/main" id="{7CC22FEB-DE39-BCF3-8715-F2B0EC81F706}"/>
              </a:ext>
            </a:extLst>
          </p:cNvPr>
          <p:cNvSpPr>
            <a:spLocks noGrp="1"/>
          </p:cNvSpPr>
          <p:nvPr>
            <p:ph type="body" sz="quarter" idx="24"/>
          </p:nvPr>
        </p:nvSpPr>
        <p:spPr>
          <a:xfrm>
            <a:off x="6537354" y="2163044"/>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35" name="Tekstin paikkamerkki 13">
            <a:extLst>
              <a:ext uri="{FF2B5EF4-FFF2-40B4-BE49-F238E27FC236}">
                <a16:creationId xmlns:a16="http://schemas.microsoft.com/office/drawing/2014/main" id="{C2F9E9D5-8EEB-1D49-82B6-2655EE79FB16}"/>
              </a:ext>
            </a:extLst>
          </p:cNvPr>
          <p:cNvSpPr>
            <a:spLocks noGrp="1"/>
          </p:cNvSpPr>
          <p:nvPr>
            <p:ph type="body" sz="quarter" idx="25"/>
          </p:nvPr>
        </p:nvSpPr>
        <p:spPr>
          <a:xfrm>
            <a:off x="6537354" y="3282269"/>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36" name="Tekstin paikkamerkki 11">
            <a:extLst>
              <a:ext uri="{FF2B5EF4-FFF2-40B4-BE49-F238E27FC236}">
                <a16:creationId xmlns:a16="http://schemas.microsoft.com/office/drawing/2014/main" id="{3506B627-97EE-AE6B-AEBF-AB4C8C0DA827}"/>
              </a:ext>
            </a:extLst>
          </p:cNvPr>
          <p:cNvSpPr>
            <a:spLocks noGrp="1"/>
          </p:cNvSpPr>
          <p:nvPr>
            <p:ph type="body" sz="quarter" idx="26" hasCustomPrompt="1"/>
          </p:nvPr>
        </p:nvSpPr>
        <p:spPr>
          <a:xfrm>
            <a:off x="6537355" y="4374489"/>
            <a:ext cx="3730750" cy="899771"/>
          </a:xfrm>
        </p:spPr>
        <p:txBody>
          <a:bodyPr/>
          <a:lstStyle>
            <a:lvl1pPr algn="ctr">
              <a:lnSpc>
                <a:spcPct val="100000"/>
              </a:lnSpc>
              <a:spcBef>
                <a:spcPts val="0"/>
              </a:spcBef>
              <a:defRPr sz="7000" b="1">
                <a:solidFill>
                  <a:schemeClr val="tx2"/>
                </a:solidFill>
              </a:defRPr>
            </a:lvl1pPr>
            <a:lvl2pPr algn="ctr">
              <a:defRPr/>
            </a:lvl2pPr>
          </a:lstStyle>
          <a:p>
            <a:pPr lvl="0"/>
            <a:r>
              <a:rPr lang="fi-FI"/>
              <a:t>#%</a:t>
            </a:r>
          </a:p>
        </p:txBody>
      </p:sp>
      <p:sp>
        <p:nvSpPr>
          <p:cNvPr id="37" name="Tekstin paikkamerkki 13">
            <a:extLst>
              <a:ext uri="{FF2B5EF4-FFF2-40B4-BE49-F238E27FC236}">
                <a16:creationId xmlns:a16="http://schemas.microsoft.com/office/drawing/2014/main" id="{AC09B370-702E-57D3-850E-6F08908EB5E2}"/>
              </a:ext>
            </a:extLst>
          </p:cNvPr>
          <p:cNvSpPr>
            <a:spLocks noGrp="1"/>
          </p:cNvSpPr>
          <p:nvPr>
            <p:ph type="body" sz="quarter" idx="27"/>
          </p:nvPr>
        </p:nvSpPr>
        <p:spPr>
          <a:xfrm>
            <a:off x="6537354" y="4160094"/>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38" name="Tekstin paikkamerkki 13">
            <a:extLst>
              <a:ext uri="{FF2B5EF4-FFF2-40B4-BE49-F238E27FC236}">
                <a16:creationId xmlns:a16="http://schemas.microsoft.com/office/drawing/2014/main" id="{DEC041BF-1881-EBB9-0178-D23FB66827E5}"/>
              </a:ext>
            </a:extLst>
          </p:cNvPr>
          <p:cNvSpPr>
            <a:spLocks noGrp="1"/>
          </p:cNvSpPr>
          <p:nvPr>
            <p:ph type="body" sz="quarter" idx="28"/>
          </p:nvPr>
        </p:nvSpPr>
        <p:spPr>
          <a:xfrm>
            <a:off x="6537354" y="5279319"/>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42" name="Tekstin paikkamerkki 11">
            <a:extLst>
              <a:ext uri="{FF2B5EF4-FFF2-40B4-BE49-F238E27FC236}">
                <a16:creationId xmlns:a16="http://schemas.microsoft.com/office/drawing/2014/main" id="{79D95B7E-D508-8E51-F7B8-E4FED853065C}"/>
              </a:ext>
            </a:extLst>
          </p:cNvPr>
          <p:cNvSpPr>
            <a:spLocks noGrp="1"/>
          </p:cNvSpPr>
          <p:nvPr>
            <p:ph type="body" sz="quarter" idx="32" hasCustomPrompt="1"/>
          </p:nvPr>
        </p:nvSpPr>
        <p:spPr>
          <a:xfrm>
            <a:off x="1923896" y="4374489"/>
            <a:ext cx="3730750" cy="899771"/>
          </a:xfrm>
        </p:spPr>
        <p:txBody>
          <a:bodyPr/>
          <a:lstStyle>
            <a:lvl1pPr algn="ctr">
              <a:lnSpc>
                <a:spcPct val="100000"/>
              </a:lnSpc>
              <a:spcBef>
                <a:spcPts val="0"/>
              </a:spcBef>
              <a:defRPr sz="7000" b="1">
                <a:solidFill>
                  <a:schemeClr val="tx2"/>
                </a:solidFill>
              </a:defRPr>
            </a:lvl1pPr>
            <a:lvl2pPr algn="ctr">
              <a:defRPr/>
            </a:lvl2pPr>
          </a:lstStyle>
          <a:p>
            <a:pPr lvl="0"/>
            <a:r>
              <a:rPr lang="fi-FI"/>
              <a:t>#%</a:t>
            </a:r>
          </a:p>
        </p:txBody>
      </p:sp>
      <p:sp>
        <p:nvSpPr>
          <p:cNvPr id="43" name="Tekstin paikkamerkki 13">
            <a:extLst>
              <a:ext uri="{FF2B5EF4-FFF2-40B4-BE49-F238E27FC236}">
                <a16:creationId xmlns:a16="http://schemas.microsoft.com/office/drawing/2014/main" id="{43197152-7B1B-02A8-7723-18EB6496CE82}"/>
              </a:ext>
            </a:extLst>
          </p:cNvPr>
          <p:cNvSpPr>
            <a:spLocks noGrp="1"/>
          </p:cNvSpPr>
          <p:nvPr>
            <p:ph type="body" sz="quarter" idx="33"/>
          </p:nvPr>
        </p:nvSpPr>
        <p:spPr>
          <a:xfrm>
            <a:off x="1923895" y="4160094"/>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
        <p:nvSpPr>
          <p:cNvPr id="44" name="Tekstin paikkamerkki 13">
            <a:extLst>
              <a:ext uri="{FF2B5EF4-FFF2-40B4-BE49-F238E27FC236}">
                <a16:creationId xmlns:a16="http://schemas.microsoft.com/office/drawing/2014/main" id="{72083B71-9047-6E2D-EF16-3360F12941EE}"/>
              </a:ext>
            </a:extLst>
          </p:cNvPr>
          <p:cNvSpPr>
            <a:spLocks noGrp="1"/>
          </p:cNvSpPr>
          <p:nvPr>
            <p:ph type="body" sz="quarter" idx="34"/>
          </p:nvPr>
        </p:nvSpPr>
        <p:spPr>
          <a:xfrm>
            <a:off x="1923895" y="5279319"/>
            <a:ext cx="3730750" cy="331439"/>
          </a:xfrm>
        </p:spPr>
        <p:txBody>
          <a:bodyPr/>
          <a:lstStyle>
            <a:lvl1pPr algn="ctr">
              <a:lnSpc>
                <a:spcPct val="100000"/>
              </a:lnSpc>
              <a:spcBef>
                <a:spcPts val="0"/>
              </a:spcBef>
              <a:defRPr sz="1500">
                <a:solidFill>
                  <a:schemeClr val="tx1"/>
                </a:solidFill>
              </a:defRPr>
            </a:lvl1pPr>
          </a:lstStyle>
          <a:p>
            <a:pPr lvl="0"/>
            <a:r>
              <a:rPr lang="fi-FI"/>
              <a:t>Muokkaa tekstin perustyylejä napsauttamalla</a:t>
            </a:r>
          </a:p>
        </p:txBody>
      </p:sp>
    </p:spTree>
    <p:extLst>
      <p:ext uri="{BB962C8B-B14F-4D97-AF65-F5344CB8AC3E}">
        <p14:creationId xmlns:p14="http://schemas.microsoft.com/office/powerpoint/2010/main" val="450648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C Otsikkodia">
    <p:spTree>
      <p:nvGrpSpPr>
        <p:cNvPr id="1" name=""/>
        <p:cNvGrpSpPr/>
        <p:nvPr/>
      </p:nvGrpSpPr>
      <p:grpSpPr>
        <a:xfrm>
          <a:off x="0" y="0"/>
          <a:ext cx="0" cy="0"/>
          <a:chOff x="0" y="0"/>
          <a:chExt cx="0" cy="0"/>
        </a:xfrm>
      </p:grpSpPr>
      <p:pic>
        <p:nvPicPr>
          <p:cNvPr id="12" name="Kuva 11" descr="Kuva, joka sisältää kohteen Grafiikka, animaatio, clipart, kuvitus&#10;&#10;Kuvaus luotu automaattisesti">
            <a:extLst>
              <a:ext uri="{FF2B5EF4-FFF2-40B4-BE49-F238E27FC236}">
                <a16:creationId xmlns:a16="http://schemas.microsoft.com/office/drawing/2014/main" id="{C1FBC6B9-D1DF-988E-E6A6-01C9F31B07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E7D0B0F2-607E-92B2-49C9-26BD41A06D8E}"/>
              </a:ext>
            </a:extLst>
          </p:cNvPr>
          <p:cNvSpPr>
            <a:spLocks noGrp="1"/>
          </p:cNvSpPr>
          <p:nvPr>
            <p:ph type="ctrTitle"/>
          </p:nvPr>
        </p:nvSpPr>
        <p:spPr>
          <a:xfrm>
            <a:off x="439215" y="1277257"/>
            <a:ext cx="6741727" cy="4122058"/>
          </a:xfrm>
        </p:spPr>
        <p:txBody>
          <a:bodyPr anchor="t">
            <a:normAutofit/>
          </a:bodyPr>
          <a:lstStyle>
            <a:lvl1pPr algn="l">
              <a:defRPr sz="6600">
                <a:solidFill>
                  <a:schemeClr val="bg1"/>
                </a:solidFill>
              </a:defRPr>
            </a:lvl1pPr>
          </a:lstStyle>
          <a:p>
            <a:r>
              <a:rPr lang="fi-FI"/>
              <a:t>Muokkaa ots. perustyyl. napsautt.</a:t>
            </a:r>
          </a:p>
        </p:txBody>
      </p:sp>
      <p:sp>
        <p:nvSpPr>
          <p:cNvPr id="4" name="Päivämäärän paikkamerkki 3">
            <a:extLst>
              <a:ext uri="{FF2B5EF4-FFF2-40B4-BE49-F238E27FC236}">
                <a16:creationId xmlns:a16="http://schemas.microsoft.com/office/drawing/2014/main" id="{806B892F-15D9-77B4-9389-6D60020E90DE}"/>
              </a:ext>
            </a:extLst>
          </p:cNvPr>
          <p:cNvSpPr>
            <a:spLocks noGrp="1"/>
          </p:cNvSpPr>
          <p:nvPr>
            <p:ph type="dt" sz="half" idx="10"/>
          </p:nvPr>
        </p:nvSpPr>
        <p:spPr>
          <a:xfrm>
            <a:off x="417444" y="6221896"/>
            <a:ext cx="2213111" cy="365125"/>
          </a:xfrm>
        </p:spPr>
        <p:txBody>
          <a:bodyPr/>
          <a:lstStyle>
            <a:lvl1pPr>
              <a:defRPr sz="1600">
                <a:solidFill>
                  <a:schemeClr val="bg1"/>
                </a:solidFill>
              </a:defRPr>
            </a:lvl1pPr>
          </a:lstStyle>
          <a:p>
            <a:r>
              <a:rPr lang="fi-FI"/>
              <a:t>13.6.2026</a:t>
            </a:r>
          </a:p>
        </p:txBody>
      </p:sp>
      <p:pic>
        <p:nvPicPr>
          <p:cNvPr id="10" name="Kuva 9">
            <a:extLst>
              <a:ext uri="{FF2B5EF4-FFF2-40B4-BE49-F238E27FC236}">
                <a16:creationId xmlns:a16="http://schemas.microsoft.com/office/drawing/2014/main" id="{0EEAE441-0721-6D2B-EC73-D1BBA8E7952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3443" y="510978"/>
            <a:ext cx="3652157" cy="248143"/>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1788D596-9195-6DCD-6326-C4A6FCFA76D4}"/>
              </a:ext>
            </a:extLst>
          </p:cNvPr>
          <p:cNvPicPr>
            <a:picLocks noChangeAspect="1"/>
          </p:cNvPicPr>
          <p:nvPr userDrawn="1"/>
        </p:nvPicPr>
        <p:blipFill>
          <a:blip r:embed="rId4"/>
          <a:stretch>
            <a:fillRect/>
          </a:stretch>
        </p:blipFill>
        <p:spPr>
          <a:xfrm>
            <a:off x="10594902" y="6135325"/>
            <a:ext cx="1352103" cy="406800"/>
          </a:xfrm>
          <a:prstGeom prst="rect">
            <a:avLst/>
          </a:prstGeom>
        </p:spPr>
      </p:pic>
    </p:spTree>
    <p:extLst>
      <p:ext uri="{BB962C8B-B14F-4D97-AF65-F5344CB8AC3E}">
        <p14:creationId xmlns:p14="http://schemas.microsoft.com/office/powerpoint/2010/main" val="2236022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C Otsikko ja sisältö">
    <p:spTree>
      <p:nvGrpSpPr>
        <p:cNvPr id="1" name=""/>
        <p:cNvGrpSpPr/>
        <p:nvPr/>
      </p:nvGrpSpPr>
      <p:grpSpPr>
        <a:xfrm>
          <a:off x="0" y="0"/>
          <a:ext cx="0" cy="0"/>
          <a:chOff x="0" y="0"/>
          <a:chExt cx="0" cy="0"/>
        </a:xfrm>
      </p:grpSpPr>
      <p:pic>
        <p:nvPicPr>
          <p:cNvPr id="10" name="Kuva 9" descr="Kuva, joka sisältää kohteen keltainen, astronomia&#10;&#10;Kuvaus luotu automaattisesti">
            <a:extLst>
              <a:ext uri="{FF2B5EF4-FFF2-40B4-BE49-F238E27FC236}">
                <a16:creationId xmlns:a16="http://schemas.microsoft.com/office/drawing/2014/main" id="{49157E45-98EA-E079-4276-F0BAD4EAA9AB}"/>
              </a:ext>
            </a:extLst>
          </p:cNvPr>
          <p:cNvPicPr>
            <a:picLocks noChangeAspect="1"/>
          </p:cNvPicPr>
          <p:nvPr userDrawn="1"/>
        </p:nvPicPr>
        <p:blipFill>
          <a:blip r:embed="rId2"/>
          <a:stretch>
            <a:fillRect/>
          </a:stretch>
        </p:blipFill>
        <p:spPr>
          <a:xfrm>
            <a:off x="6179189" y="663851"/>
            <a:ext cx="4973983" cy="5374092"/>
          </a:xfrm>
          <a:prstGeom prst="rect">
            <a:avLst/>
          </a:prstGeom>
        </p:spPr>
      </p:pic>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5D86CAB-12BC-5249-A6AB-E82A498C04F2}"/>
              </a:ext>
            </a:extLst>
          </p:cNvPr>
          <p:cNvSpPr>
            <a:spLocks noGrp="1"/>
          </p:cNvSpPr>
          <p:nvPr>
            <p:ph idx="1"/>
          </p:nvPr>
        </p:nvSpPr>
        <p:spPr>
          <a:xfrm>
            <a:off x="410818" y="1769164"/>
            <a:ext cx="4973982" cy="4268779"/>
          </a:xfrm>
        </p:spPr>
        <p:txBody>
          <a:bodyPr/>
          <a:lstStyle>
            <a:lvl1pPr>
              <a:lnSpc>
                <a:spcPct val="100000"/>
              </a:lnSpc>
              <a:defRPr/>
            </a:lvl1pPr>
            <a:lvl2pPr marL="0">
              <a:lnSpc>
                <a:spcPct val="100000"/>
              </a:lnSpc>
              <a:spcBef>
                <a:spcPts val="1100"/>
              </a:spcBef>
              <a:defRPr sz="1700"/>
            </a:lvl2pPr>
          </a:lstStyle>
          <a:p>
            <a:pPr lvl="0"/>
            <a:r>
              <a:rPr lang="fi-FI"/>
              <a:t>Muokkaa tekstin perustyylejä napsauttamalla</a:t>
            </a:r>
          </a:p>
          <a:p>
            <a:pPr lvl="1"/>
            <a:r>
              <a:rPr lang="fi-FI"/>
              <a:t>toinen taso</a:t>
            </a:r>
          </a:p>
        </p:txBody>
      </p:sp>
      <p:sp>
        <p:nvSpPr>
          <p:cNvPr id="12" name="Tekstin paikkamerkki 11">
            <a:extLst>
              <a:ext uri="{FF2B5EF4-FFF2-40B4-BE49-F238E27FC236}">
                <a16:creationId xmlns:a16="http://schemas.microsoft.com/office/drawing/2014/main" id="{E5FB0693-130E-4D59-958F-9A046F0C2E7D}"/>
              </a:ext>
            </a:extLst>
          </p:cNvPr>
          <p:cNvSpPr>
            <a:spLocks noGrp="1"/>
          </p:cNvSpPr>
          <p:nvPr>
            <p:ph type="body" sz="quarter" idx="13" hasCustomPrompt="1"/>
          </p:nvPr>
        </p:nvSpPr>
        <p:spPr>
          <a:xfrm>
            <a:off x="6255656" y="1400629"/>
            <a:ext cx="4753429" cy="2028371"/>
          </a:xfrm>
        </p:spPr>
        <p:txBody>
          <a:bodyPr/>
          <a:lstStyle>
            <a:lvl1pPr algn="ctr">
              <a:lnSpc>
                <a:spcPct val="100000"/>
              </a:lnSpc>
              <a:spcBef>
                <a:spcPts val="0"/>
              </a:spcBef>
              <a:defRPr sz="15000" b="1"/>
            </a:lvl1pPr>
            <a:lvl2pPr algn="ctr">
              <a:defRPr/>
            </a:lvl2pPr>
          </a:lstStyle>
          <a:p>
            <a:pPr lvl="0"/>
            <a:r>
              <a:rPr lang="fi-FI"/>
              <a:t>#%</a:t>
            </a:r>
          </a:p>
        </p:txBody>
      </p:sp>
      <p:sp>
        <p:nvSpPr>
          <p:cNvPr id="14" name="Tekstin paikkamerkki 13">
            <a:extLst>
              <a:ext uri="{FF2B5EF4-FFF2-40B4-BE49-F238E27FC236}">
                <a16:creationId xmlns:a16="http://schemas.microsoft.com/office/drawing/2014/main" id="{564771BC-B807-47B6-DB53-70431521392E}"/>
              </a:ext>
            </a:extLst>
          </p:cNvPr>
          <p:cNvSpPr>
            <a:spLocks noGrp="1"/>
          </p:cNvSpPr>
          <p:nvPr>
            <p:ph type="body" sz="quarter" idx="14"/>
          </p:nvPr>
        </p:nvSpPr>
        <p:spPr>
          <a:xfrm>
            <a:off x="6553199" y="3429000"/>
            <a:ext cx="4049487" cy="1947863"/>
          </a:xfrm>
        </p:spPr>
        <p:txBody>
          <a:bodyPr/>
          <a:lstStyle>
            <a:lvl1pPr algn="ctr">
              <a:spcBef>
                <a:spcPts val="0"/>
              </a:spcBef>
              <a:defRPr sz="2800"/>
            </a:lvl1pPr>
          </a:lstStyle>
          <a:p>
            <a:pPr lvl="0"/>
            <a:r>
              <a:rPr lang="fi-FI"/>
              <a:t>Muokkaa tekstin perustyylejä napsauttamalla</a:t>
            </a:r>
          </a:p>
        </p:txBody>
      </p:sp>
      <p:pic>
        <p:nvPicPr>
          <p:cNvPr id="8" name="Picture 7" descr="A black background with blue text&#10;&#10;Description automatically generated">
            <a:extLst>
              <a:ext uri="{FF2B5EF4-FFF2-40B4-BE49-F238E27FC236}">
                <a16:creationId xmlns:a16="http://schemas.microsoft.com/office/drawing/2014/main" id="{E7E36E4F-C24A-7DF1-158E-700F1978CFE0}"/>
              </a:ext>
            </a:extLst>
          </p:cNvPr>
          <p:cNvPicPr>
            <a:picLocks noChangeAspect="1"/>
          </p:cNvPicPr>
          <p:nvPr userDrawn="1"/>
        </p:nvPicPr>
        <p:blipFill>
          <a:blip r:embed="rId3"/>
          <a:stretch>
            <a:fillRect/>
          </a:stretch>
        </p:blipFill>
        <p:spPr>
          <a:xfrm>
            <a:off x="9339203" y="6098400"/>
            <a:ext cx="1352102" cy="406800"/>
          </a:xfrm>
          <a:prstGeom prst="rect">
            <a:avLst/>
          </a:prstGeom>
        </p:spPr>
      </p:pic>
      <p:sp>
        <p:nvSpPr>
          <p:cNvPr id="15" name="Date Placeholder 14">
            <a:extLst>
              <a:ext uri="{FF2B5EF4-FFF2-40B4-BE49-F238E27FC236}">
                <a16:creationId xmlns:a16="http://schemas.microsoft.com/office/drawing/2014/main" id="{966CFDD0-BE0B-5AB3-7D85-0E38D8C9A723}"/>
              </a:ext>
            </a:extLst>
          </p:cNvPr>
          <p:cNvSpPr>
            <a:spLocks noGrp="1"/>
          </p:cNvSpPr>
          <p:nvPr>
            <p:ph type="dt" sz="half" idx="15"/>
          </p:nvPr>
        </p:nvSpPr>
        <p:spPr/>
        <p:txBody>
          <a:bodyPr/>
          <a:lstStyle/>
          <a:p>
            <a:r>
              <a:rPr lang="fi-FI"/>
              <a:t>13.6.2026</a:t>
            </a:r>
          </a:p>
        </p:txBody>
      </p:sp>
      <p:sp>
        <p:nvSpPr>
          <p:cNvPr id="16" name="Footer Placeholder 15">
            <a:extLst>
              <a:ext uri="{FF2B5EF4-FFF2-40B4-BE49-F238E27FC236}">
                <a16:creationId xmlns:a16="http://schemas.microsoft.com/office/drawing/2014/main" id="{5CC56D11-8B01-C516-5FBE-229A28DAC8BF}"/>
              </a:ext>
            </a:extLst>
          </p:cNvPr>
          <p:cNvSpPr>
            <a:spLocks noGrp="1"/>
          </p:cNvSpPr>
          <p:nvPr>
            <p:ph type="ftr" sz="quarter" idx="16"/>
          </p:nvPr>
        </p:nvSpPr>
        <p:spPr/>
        <p:txBody>
          <a:bodyPr/>
          <a:lstStyle/>
          <a:p>
            <a:endParaRPr lang="fi-FI"/>
          </a:p>
        </p:txBody>
      </p:sp>
      <p:sp>
        <p:nvSpPr>
          <p:cNvPr id="17" name="Slide Number Placeholder 16">
            <a:extLst>
              <a:ext uri="{FF2B5EF4-FFF2-40B4-BE49-F238E27FC236}">
                <a16:creationId xmlns:a16="http://schemas.microsoft.com/office/drawing/2014/main" id="{58375498-A6C9-DFE6-8E0F-99B3725EEEDF}"/>
              </a:ext>
            </a:extLst>
          </p:cNvPr>
          <p:cNvSpPr>
            <a:spLocks noGrp="1"/>
          </p:cNvSpPr>
          <p:nvPr>
            <p:ph type="sldNum" sz="quarter" idx="17"/>
          </p:nvPr>
        </p:nvSpPr>
        <p:spPr/>
        <p:txBody>
          <a:bodyPr/>
          <a:lstStyle/>
          <a:p>
            <a:fld id="{5B399455-D2C8-164B-898E-BC928CE5A138}" type="slidenum">
              <a:rPr lang="fi-FI" smtClean="0"/>
              <a:pPr/>
              <a:t>‹#›</a:t>
            </a:fld>
            <a:endParaRPr lang="fi-FI"/>
          </a:p>
        </p:txBody>
      </p:sp>
    </p:spTree>
    <p:extLst>
      <p:ext uri="{BB962C8B-B14F-4D97-AF65-F5344CB8AC3E}">
        <p14:creationId xmlns:p14="http://schemas.microsoft.com/office/powerpoint/2010/main" val="4157380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C Otsikko ja sisältö 2">
    <p:spTree>
      <p:nvGrpSpPr>
        <p:cNvPr id="1" name=""/>
        <p:cNvGrpSpPr/>
        <p:nvPr/>
      </p:nvGrpSpPr>
      <p:grpSpPr>
        <a:xfrm>
          <a:off x="0" y="0"/>
          <a:ext cx="0" cy="0"/>
          <a:chOff x="0" y="0"/>
          <a:chExt cx="0" cy="0"/>
        </a:xfrm>
      </p:grpSpPr>
      <p:pic>
        <p:nvPicPr>
          <p:cNvPr id="10" name="Kuva 9" descr="Kuva, joka sisältää kohteen keltainen, astronomia&#10;&#10;Kuvaus luotu automaattisesti">
            <a:extLst>
              <a:ext uri="{FF2B5EF4-FFF2-40B4-BE49-F238E27FC236}">
                <a16:creationId xmlns:a16="http://schemas.microsoft.com/office/drawing/2014/main" id="{49157E45-98EA-E079-4276-F0BAD4EAA9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191829" y="363537"/>
            <a:ext cx="3214914" cy="3473522"/>
          </a:xfrm>
          <a:prstGeom prst="rect">
            <a:avLst/>
          </a:prstGeom>
        </p:spPr>
      </p:pic>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8" y="363537"/>
            <a:ext cx="6483468"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E5D86CAB-12BC-5249-A6AB-E82A498C04F2}"/>
              </a:ext>
            </a:extLst>
          </p:cNvPr>
          <p:cNvSpPr>
            <a:spLocks noGrp="1"/>
          </p:cNvSpPr>
          <p:nvPr>
            <p:ph idx="1"/>
          </p:nvPr>
        </p:nvSpPr>
        <p:spPr>
          <a:xfrm>
            <a:off x="410817" y="1769164"/>
            <a:ext cx="6483468" cy="2067895"/>
          </a:xfrm>
        </p:spPr>
        <p:txBody>
          <a:bodyPr/>
          <a:lstStyle>
            <a:lvl1pPr>
              <a:lnSpc>
                <a:spcPct val="100000"/>
              </a:lnSpc>
              <a:defRPr/>
            </a:lvl1pPr>
            <a:lvl2pPr marL="0">
              <a:lnSpc>
                <a:spcPct val="100000"/>
              </a:lnSpc>
              <a:spcBef>
                <a:spcPts val="1100"/>
              </a:spcBef>
              <a:defRPr sz="1700"/>
            </a:lvl2pPr>
          </a:lstStyle>
          <a:p>
            <a:pPr lvl="0"/>
            <a:r>
              <a:rPr lang="fi-FI"/>
              <a:t>Muokkaa tekstin perustyylejä napsauttamalla</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12" name="Tekstin paikkamerkki 11">
            <a:extLst>
              <a:ext uri="{FF2B5EF4-FFF2-40B4-BE49-F238E27FC236}">
                <a16:creationId xmlns:a16="http://schemas.microsoft.com/office/drawing/2014/main" id="{E5FB0693-130E-4D59-958F-9A046F0C2E7D}"/>
              </a:ext>
            </a:extLst>
          </p:cNvPr>
          <p:cNvSpPr>
            <a:spLocks noGrp="1"/>
          </p:cNvSpPr>
          <p:nvPr>
            <p:ph type="body" sz="quarter" idx="13" hasCustomPrompt="1"/>
          </p:nvPr>
        </p:nvSpPr>
        <p:spPr>
          <a:xfrm>
            <a:off x="7242629" y="727073"/>
            <a:ext cx="3056776" cy="1325564"/>
          </a:xfrm>
        </p:spPr>
        <p:txBody>
          <a:bodyPr/>
          <a:lstStyle>
            <a:lvl1pPr algn="ctr">
              <a:lnSpc>
                <a:spcPct val="100000"/>
              </a:lnSpc>
              <a:spcBef>
                <a:spcPts val="0"/>
              </a:spcBef>
              <a:defRPr sz="10800" b="1"/>
            </a:lvl1pPr>
            <a:lvl2pPr algn="ctr">
              <a:defRPr/>
            </a:lvl2pPr>
          </a:lstStyle>
          <a:p>
            <a:pPr lvl="0"/>
            <a:r>
              <a:rPr lang="fi-FI"/>
              <a:t>#%</a:t>
            </a:r>
          </a:p>
        </p:txBody>
      </p:sp>
      <p:sp>
        <p:nvSpPr>
          <p:cNvPr id="14" name="Tekstin paikkamerkki 13">
            <a:extLst>
              <a:ext uri="{FF2B5EF4-FFF2-40B4-BE49-F238E27FC236}">
                <a16:creationId xmlns:a16="http://schemas.microsoft.com/office/drawing/2014/main" id="{564771BC-B807-47B6-DB53-70431521392E}"/>
              </a:ext>
            </a:extLst>
          </p:cNvPr>
          <p:cNvSpPr>
            <a:spLocks noGrp="1"/>
          </p:cNvSpPr>
          <p:nvPr>
            <p:ph type="body" sz="quarter" idx="14"/>
          </p:nvPr>
        </p:nvSpPr>
        <p:spPr>
          <a:xfrm>
            <a:off x="7405635" y="2135275"/>
            <a:ext cx="2823587" cy="1477107"/>
          </a:xfrm>
        </p:spPr>
        <p:txBody>
          <a:bodyPr/>
          <a:lstStyle>
            <a:lvl1pPr algn="ctr">
              <a:lnSpc>
                <a:spcPct val="100000"/>
              </a:lnSpc>
              <a:spcBef>
                <a:spcPts val="0"/>
              </a:spcBef>
              <a:defRPr sz="1800"/>
            </a:lvl1pPr>
          </a:lstStyle>
          <a:p>
            <a:pPr lvl="0"/>
            <a:r>
              <a:rPr lang="fi-FI"/>
              <a:t>Muokkaa tekstin perustyylejä napsauttamalla</a:t>
            </a:r>
          </a:p>
        </p:txBody>
      </p:sp>
      <p:sp>
        <p:nvSpPr>
          <p:cNvPr id="9" name="Tekstin paikkamerkki 8">
            <a:extLst>
              <a:ext uri="{FF2B5EF4-FFF2-40B4-BE49-F238E27FC236}">
                <a16:creationId xmlns:a16="http://schemas.microsoft.com/office/drawing/2014/main" id="{2C9855DD-6B00-66D2-542D-A590C05440DC}"/>
              </a:ext>
            </a:extLst>
          </p:cNvPr>
          <p:cNvSpPr>
            <a:spLocks noGrp="1"/>
          </p:cNvSpPr>
          <p:nvPr>
            <p:ph type="body" sz="quarter" idx="15"/>
          </p:nvPr>
        </p:nvSpPr>
        <p:spPr>
          <a:xfrm>
            <a:off x="6018028" y="4021012"/>
            <a:ext cx="5690268" cy="1976207"/>
          </a:xfrm>
        </p:spPr>
        <p:txBody>
          <a:bodyPr/>
          <a:lstStyle>
            <a:lvl1pPr>
              <a:lnSpc>
                <a:spcPct val="100000"/>
              </a:lnSpc>
              <a:spcBef>
                <a:spcPts val="0"/>
              </a:spcBef>
              <a:defRPr sz="1700"/>
            </a:lvl1pPr>
          </a:lstStyle>
          <a:p>
            <a:pPr lvl="0"/>
            <a:r>
              <a:rPr lang="fi-FI"/>
              <a:t>Muokkaa tekstin perustyylejä napsauttamalla</a:t>
            </a:r>
          </a:p>
        </p:txBody>
      </p:sp>
      <p:sp>
        <p:nvSpPr>
          <p:cNvPr id="13" name="Tekstin paikkamerkki 12">
            <a:extLst>
              <a:ext uri="{FF2B5EF4-FFF2-40B4-BE49-F238E27FC236}">
                <a16:creationId xmlns:a16="http://schemas.microsoft.com/office/drawing/2014/main" id="{AAFEFD26-BF82-7A7D-3D62-B5114C21E10A}"/>
              </a:ext>
            </a:extLst>
          </p:cNvPr>
          <p:cNvSpPr>
            <a:spLocks noGrp="1"/>
          </p:cNvSpPr>
          <p:nvPr>
            <p:ph type="body" sz="quarter" idx="16"/>
          </p:nvPr>
        </p:nvSpPr>
        <p:spPr>
          <a:xfrm>
            <a:off x="410819" y="4021138"/>
            <a:ext cx="4973982" cy="1976081"/>
          </a:xfrm>
        </p:spPr>
        <p:txBody>
          <a:bodyPr/>
          <a:lstStyle>
            <a:lvl1pPr>
              <a:lnSpc>
                <a:spcPct val="100000"/>
              </a:lnSpc>
              <a:spcBef>
                <a:spcPts val="0"/>
              </a:spcBef>
              <a:defRPr sz="1700"/>
            </a:lvl1pPr>
          </a:lstStyle>
          <a:p>
            <a:pPr lvl="0"/>
            <a:r>
              <a:rPr lang="fi-FI"/>
              <a:t>Muokkaa tekstin perustyylejä napsauttamalla</a:t>
            </a:r>
          </a:p>
        </p:txBody>
      </p:sp>
      <p:pic>
        <p:nvPicPr>
          <p:cNvPr id="7" name="Picture 6" descr="A black background with blue text&#10;&#10;Description automatically generated">
            <a:extLst>
              <a:ext uri="{FF2B5EF4-FFF2-40B4-BE49-F238E27FC236}">
                <a16:creationId xmlns:a16="http://schemas.microsoft.com/office/drawing/2014/main" id="{0F695700-EE9F-5272-C809-739944F8EDBC}"/>
              </a:ext>
            </a:extLst>
          </p:cNvPr>
          <p:cNvPicPr>
            <a:picLocks noChangeAspect="1"/>
          </p:cNvPicPr>
          <p:nvPr userDrawn="1"/>
        </p:nvPicPr>
        <p:blipFill>
          <a:blip r:embed="rId3"/>
          <a:stretch>
            <a:fillRect/>
          </a:stretch>
        </p:blipFill>
        <p:spPr>
          <a:xfrm>
            <a:off x="9338400" y="6098400"/>
            <a:ext cx="1352102" cy="406800"/>
          </a:xfrm>
          <a:prstGeom prst="rect">
            <a:avLst/>
          </a:prstGeom>
        </p:spPr>
      </p:pic>
    </p:spTree>
    <p:extLst>
      <p:ext uri="{BB962C8B-B14F-4D97-AF65-F5344CB8AC3E}">
        <p14:creationId xmlns:p14="http://schemas.microsoft.com/office/powerpoint/2010/main" val="2711259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C Sitaatti">
    <p:spTree>
      <p:nvGrpSpPr>
        <p:cNvPr id="1" name=""/>
        <p:cNvGrpSpPr/>
        <p:nvPr/>
      </p:nvGrpSpPr>
      <p:grpSpPr>
        <a:xfrm>
          <a:off x="0" y="0"/>
          <a:ext cx="0" cy="0"/>
          <a:chOff x="0" y="0"/>
          <a:chExt cx="0" cy="0"/>
        </a:xfrm>
      </p:grpSpPr>
      <p:pic>
        <p:nvPicPr>
          <p:cNvPr id="10" name="Kuva 9" descr="Kuva, joka sisältää kohteen keltainen, astronomia&#10;&#10;Kuvaus luotu automaattisesti">
            <a:extLst>
              <a:ext uri="{FF2B5EF4-FFF2-40B4-BE49-F238E27FC236}">
                <a16:creationId xmlns:a16="http://schemas.microsoft.com/office/drawing/2014/main" id="{49157E45-98EA-E079-4276-F0BAD4EAA9A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1367724" cy="6858000"/>
          </a:xfrm>
          <a:prstGeom prst="rect">
            <a:avLst/>
          </a:prstGeom>
        </p:spPr>
      </p:pic>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11" name="Tekstin paikkamerkki 10">
            <a:extLst>
              <a:ext uri="{FF2B5EF4-FFF2-40B4-BE49-F238E27FC236}">
                <a16:creationId xmlns:a16="http://schemas.microsoft.com/office/drawing/2014/main" id="{81868842-F7D6-0FE0-0252-4F53E8CDA4C9}"/>
              </a:ext>
            </a:extLst>
          </p:cNvPr>
          <p:cNvSpPr>
            <a:spLocks noGrp="1"/>
          </p:cNvSpPr>
          <p:nvPr>
            <p:ph type="body" sz="quarter" idx="13"/>
          </p:nvPr>
        </p:nvSpPr>
        <p:spPr>
          <a:xfrm>
            <a:off x="423510" y="413801"/>
            <a:ext cx="9930523" cy="4213201"/>
          </a:xfrm>
        </p:spPr>
        <p:txBody>
          <a:bodyPr/>
          <a:lstStyle>
            <a:lvl1pPr>
              <a:lnSpc>
                <a:spcPct val="100000"/>
              </a:lnSpc>
              <a:spcBef>
                <a:spcPts val="0"/>
              </a:spcBef>
              <a:defRPr sz="3200">
                <a:solidFill>
                  <a:schemeClr val="tx1"/>
                </a:solidFill>
              </a:defRPr>
            </a:lvl1pPr>
            <a:lvl2pPr marL="0">
              <a:lnSpc>
                <a:spcPct val="100000"/>
              </a:lnSpc>
              <a:spcBef>
                <a:spcPts val="0"/>
              </a:spcBef>
              <a:defRPr sz="3200" b="1">
                <a:solidFill>
                  <a:schemeClr val="tx1"/>
                </a:solidFill>
              </a:defRPr>
            </a:lvl2pPr>
          </a:lstStyle>
          <a:p>
            <a:pPr lvl="0"/>
            <a:r>
              <a:rPr lang="fi-FI"/>
              <a:t>Muokkaa tekstin perustyylejä napsauttamalla</a:t>
            </a:r>
          </a:p>
          <a:p>
            <a:pPr lvl="1"/>
            <a:r>
              <a:rPr lang="fi-FI"/>
              <a:t>toinen taso</a:t>
            </a:r>
          </a:p>
        </p:txBody>
      </p:sp>
      <p:pic>
        <p:nvPicPr>
          <p:cNvPr id="3" name="Picture 2" descr="A black background with blue text&#10;&#10;Description automatically generated">
            <a:extLst>
              <a:ext uri="{FF2B5EF4-FFF2-40B4-BE49-F238E27FC236}">
                <a16:creationId xmlns:a16="http://schemas.microsoft.com/office/drawing/2014/main" id="{613D2B0C-7FE1-A8E8-9CD2-AF03247B2123}"/>
              </a:ext>
            </a:extLst>
          </p:cNvPr>
          <p:cNvPicPr>
            <a:picLocks noChangeAspect="1"/>
          </p:cNvPicPr>
          <p:nvPr userDrawn="1"/>
        </p:nvPicPr>
        <p:blipFill>
          <a:blip r:embed="rId3"/>
          <a:stretch>
            <a:fillRect/>
          </a:stretch>
        </p:blipFill>
        <p:spPr>
          <a:xfrm>
            <a:off x="9338400" y="6098400"/>
            <a:ext cx="1352102" cy="406800"/>
          </a:xfrm>
          <a:prstGeom prst="rect">
            <a:avLst/>
          </a:prstGeom>
        </p:spPr>
      </p:pic>
    </p:spTree>
    <p:extLst>
      <p:ext uri="{BB962C8B-B14F-4D97-AF65-F5344CB8AC3E}">
        <p14:creationId xmlns:p14="http://schemas.microsoft.com/office/powerpoint/2010/main" val="2004019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C Otsikko ja 2 palstaa">
    <p:spTree>
      <p:nvGrpSpPr>
        <p:cNvPr id="1" name=""/>
        <p:cNvGrpSpPr/>
        <p:nvPr/>
      </p:nvGrpSpPr>
      <p:grpSpPr>
        <a:xfrm>
          <a:off x="0" y="0"/>
          <a:ext cx="0" cy="0"/>
          <a:chOff x="0" y="0"/>
          <a:chExt cx="0" cy="0"/>
        </a:xfrm>
      </p:grpSpPr>
      <p:pic>
        <p:nvPicPr>
          <p:cNvPr id="11" name="Kuva 10" descr="Kuva, joka sisältää kohteen luonnos, piirros, taide&#10;&#10;Kuvaus luotu automaattisesti">
            <a:extLst>
              <a:ext uri="{FF2B5EF4-FFF2-40B4-BE49-F238E27FC236}">
                <a16:creationId xmlns:a16="http://schemas.microsoft.com/office/drawing/2014/main" id="{74A8847F-4966-252C-DA25-2C49B4F6BE0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041" r="2282" b="17537"/>
          <a:stretch/>
        </p:blipFill>
        <p:spPr>
          <a:xfrm>
            <a:off x="2544417" y="1"/>
            <a:ext cx="9647583" cy="6858000"/>
          </a:xfrm>
          <a:prstGeom prst="rect">
            <a:avLst/>
          </a:prstGeom>
        </p:spPr>
      </p:pic>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7" y="363537"/>
            <a:ext cx="11297479"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E5D86CAB-12BC-5249-A6AB-E82A498C04F2}"/>
              </a:ext>
            </a:extLst>
          </p:cNvPr>
          <p:cNvSpPr>
            <a:spLocks noGrp="1"/>
          </p:cNvSpPr>
          <p:nvPr>
            <p:ph idx="1"/>
          </p:nvPr>
        </p:nvSpPr>
        <p:spPr>
          <a:xfrm>
            <a:off x="410817" y="1913776"/>
            <a:ext cx="5249203" cy="1923283"/>
          </a:xfrm>
        </p:spPr>
        <p:txBody>
          <a:bodyPr/>
          <a:lstStyle>
            <a:lvl1pPr>
              <a:lnSpc>
                <a:spcPct val="100000"/>
              </a:lnSpc>
              <a:spcBef>
                <a:spcPts val="0"/>
              </a:spcBef>
              <a:defRPr/>
            </a:lvl1pPr>
            <a:lvl2pPr marL="0">
              <a:lnSpc>
                <a:spcPct val="100000"/>
              </a:lnSpc>
              <a:spcBef>
                <a:spcPts val="1100"/>
              </a:spcBef>
              <a:defRPr sz="1700"/>
            </a:lvl2pPr>
          </a:lstStyle>
          <a:p>
            <a:pPr lvl="0"/>
            <a:r>
              <a:rPr lang="fi-FI"/>
              <a:t>Muokkaa tekstin perustyylejä napsauttamalla</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9" name="Tekstin paikkamerkki 8">
            <a:extLst>
              <a:ext uri="{FF2B5EF4-FFF2-40B4-BE49-F238E27FC236}">
                <a16:creationId xmlns:a16="http://schemas.microsoft.com/office/drawing/2014/main" id="{2C9855DD-6B00-66D2-542D-A590C05440DC}"/>
              </a:ext>
            </a:extLst>
          </p:cNvPr>
          <p:cNvSpPr>
            <a:spLocks noGrp="1"/>
          </p:cNvSpPr>
          <p:nvPr>
            <p:ph type="body" sz="quarter" idx="15"/>
          </p:nvPr>
        </p:nvSpPr>
        <p:spPr>
          <a:xfrm>
            <a:off x="6018028" y="1913776"/>
            <a:ext cx="5690268" cy="4083444"/>
          </a:xfrm>
        </p:spPr>
        <p:txBody>
          <a:bodyPr/>
          <a:lstStyle>
            <a:lvl1pPr>
              <a:lnSpc>
                <a:spcPct val="100000"/>
              </a:lnSpc>
              <a:spcBef>
                <a:spcPts val="0"/>
              </a:spcBef>
              <a:defRPr sz="1700"/>
            </a:lvl1pPr>
          </a:lstStyle>
          <a:p>
            <a:pPr lvl="0"/>
            <a:r>
              <a:rPr lang="fi-FI"/>
              <a:t>Muokkaa tekstin perustyylejä napsauttamalla</a:t>
            </a:r>
          </a:p>
        </p:txBody>
      </p:sp>
      <p:sp>
        <p:nvSpPr>
          <p:cNvPr id="13" name="Tekstin paikkamerkki 12">
            <a:extLst>
              <a:ext uri="{FF2B5EF4-FFF2-40B4-BE49-F238E27FC236}">
                <a16:creationId xmlns:a16="http://schemas.microsoft.com/office/drawing/2014/main" id="{AAFEFD26-BF82-7A7D-3D62-B5114C21E10A}"/>
              </a:ext>
            </a:extLst>
          </p:cNvPr>
          <p:cNvSpPr>
            <a:spLocks noGrp="1"/>
          </p:cNvSpPr>
          <p:nvPr>
            <p:ph type="body" sz="quarter" idx="16"/>
          </p:nvPr>
        </p:nvSpPr>
        <p:spPr>
          <a:xfrm>
            <a:off x="410818" y="3929324"/>
            <a:ext cx="5249201" cy="2067895"/>
          </a:xfrm>
        </p:spPr>
        <p:txBody>
          <a:bodyPr/>
          <a:lstStyle>
            <a:lvl1pPr>
              <a:lnSpc>
                <a:spcPct val="100000"/>
              </a:lnSpc>
              <a:spcBef>
                <a:spcPts val="0"/>
              </a:spcBef>
              <a:defRPr sz="1700"/>
            </a:lvl1pPr>
          </a:lstStyle>
          <a:p>
            <a:pPr lvl="0"/>
            <a:r>
              <a:rPr lang="fi-FI"/>
              <a:t>Muokkaa tekstin perustyylejä napsauttamalla</a:t>
            </a:r>
          </a:p>
        </p:txBody>
      </p:sp>
      <p:pic>
        <p:nvPicPr>
          <p:cNvPr id="7" name="Picture 6" descr="A black background with blue text&#10;&#10;Description automatically generated">
            <a:extLst>
              <a:ext uri="{FF2B5EF4-FFF2-40B4-BE49-F238E27FC236}">
                <a16:creationId xmlns:a16="http://schemas.microsoft.com/office/drawing/2014/main" id="{B4FD5A4C-0CB2-222A-0B3A-D1A7677764E9}"/>
              </a:ext>
            </a:extLst>
          </p:cNvPr>
          <p:cNvPicPr>
            <a:picLocks noChangeAspect="1"/>
          </p:cNvPicPr>
          <p:nvPr userDrawn="1"/>
        </p:nvPicPr>
        <p:blipFill>
          <a:blip r:embed="rId3"/>
          <a:stretch>
            <a:fillRect/>
          </a:stretch>
        </p:blipFill>
        <p:spPr>
          <a:xfrm>
            <a:off x="9338400" y="6098400"/>
            <a:ext cx="1352102" cy="406800"/>
          </a:xfrm>
          <a:prstGeom prst="rect">
            <a:avLst/>
          </a:prstGeom>
        </p:spPr>
      </p:pic>
    </p:spTree>
    <p:extLst>
      <p:ext uri="{BB962C8B-B14F-4D97-AF65-F5344CB8AC3E}">
        <p14:creationId xmlns:p14="http://schemas.microsoft.com/office/powerpoint/2010/main" val="229033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pic>
        <p:nvPicPr>
          <p:cNvPr id="10" name="Kuva 9" descr="Kuva, joka sisältää kohteen ympyrä, Grafiikka, Värikkyys, muotoilu&#10;&#10;Kuvaus luotu automaattisesti">
            <a:extLst>
              <a:ext uri="{FF2B5EF4-FFF2-40B4-BE49-F238E27FC236}">
                <a16:creationId xmlns:a16="http://schemas.microsoft.com/office/drawing/2014/main" id="{1FEF0971-B2AF-EFA0-E506-91C5E5BEE47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49771" y="1894115"/>
            <a:ext cx="4957537" cy="4963885"/>
          </a:xfrm>
          <a:prstGeom prst="rect">
            <a:avLst/>
          </a:prstGeom>
        </p:spPr>
      </p:pic>
      <p:sp>
        <p:nvSpPr>
          <p:cNvPr id="2" name="Otsikko 1">
            <a:extLst>
              <a:ext uri="{FF2B5EF4-FFF2-40B4-BE49-F238E27FC236}">
                <a16:creationId xmlns:a16="http://schemas.microsoft.com/office/drawing/2014/main" id="{7DD4D03E-FA99-E810-13A4-446E8E115E56}"/>
              </a:ext>
            </a:extLst>
          </p:cNvPr>
          <p:cNvSpPr>
            <a:spLocks noGrp="1"/>
          </p:cNvSpPr>
          <p:nvPr>
            <p:ph type="title"/>
          </p:nvPr>
        </p:nvSpPr>
        <p:spPr>
          <a:xfrm>
            <a:off x="410818" y="363537"/>
            <a:ext cx="7729882"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E5D86CAB-12BC-5249-A6AB-E82A498C04F2}"/>
              </a:ext>
            </a:extLst>
          </p:cNvPr>
          <p:cNvSpPr>
            <a:spLocks noGrp="1"/>
          </p:cNvSpPr>
          <p:nvPr>
            <p:ph idx="1"/>
          </p:nvPr>
        </p:nvSpPr>
        <p:spPr>
          <a:xfrm>
            <a:off x="410817" y="1769164"/>
            <a:ext cx="5398396" cy="2067895"/>
          </a:xfrm>
        </p:spPr>
        <p:txBody>
          <a:bodyPr/>
          <a:lstStyle>
            <a:lvl1pPr>
              <a:lnSpc>
                <a:spcPct val="100000"/>
              </a:lnSpc>
              <a:defRPr/>
            </a:lvl1pPr>
            <a:lvl2pPr marL="0">
              <a:lnSpc>
                <a:spcPct val="100000"/>
              </a:lnSpc>
              <a:spcBef>
                <a:spcPts val="1100"/>
              </a:spcBef>
              <a:defRPr sz="1700"/>
            </a:lvl2pPr>
          </a:lstStyle>
          <a:p>
            <a:pPr lvl="0"/>
            <a:r>
              <a:rPr lang="fi-FI"/>
              <a:t>Muokkaa tekstin perustyylejä napsauttamalla</a:t>
            </a:r>
          </a:p>
        </p:txBody>
      </p:sp>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13" name="Tekstin paikkamerkki 12">
            <a:extLst>
              <a:ext uri="{FF2B5EF4-FFF2-40B4-BE49-F238E27FC236}">
                <a16:creationId xmlns:a16="http://schemas.microsoft.com/office/drawing/2014/main" id="{AAFEFD26-BF82-7A7D-3D62-B5114C21E10A}"/>
              </a:ext>
            </a:extLst>
          </p:cNvPr>
          <p:cNvSpPr>
            <a:spLocks noGrp="1"/>
          </p:cNvSpPr>
          <p:nvPr>
            <p:ph type="body" sz="quarter" idx="16"/>
          </p:nvPr>
        </p:nvSpPr>
        <p:spPr>
          <a:xfrm>
            <a:off x="410818" y="4021138"/>
            <a:ext cx="5398394" cy="1976081"/>
          </a:xfrm>
        </p:spPr>
        <p:txBody>
          <a:bodyPr/>
          <a:lstStyle>
            <a:lvl1pPr>
              <a:lnSpc>
                <a:spcPct val="100000"/>
              </a:lnSpc>
              <a:spcBef>
                <a:spcPts val="0"/>
              </a:spcBef>
              <a:defRPr sz="1700"/>
            </a:lvl1pPr>
          </a:lstStyle>
          <a:p>
            <a:pPr lvl="0"/>
            <a:r>
              <a:rPr lang="fi-FI"/>
              <a:t>Muokkaa tekstin perustyylejä napsauttamalla</a:t>
            </a:r>
          </a:p>
        </p:txBody>
      </p:sp>
      <p:pic>
        <p:nvPicPr>
          <p:cNvPr id="9" name="Kuva 8" descr="Kuva, joka sisältää kohteen Sähkönsininen, ympyrä, astronomia, luovuus&#10;&#10;Kuvaus luotu automaattisesti">
            <a:extLst>
              <a:ext uri="{FF2B5EF4-FFF2-40B4-BE49-F238E27FC236}">
                <a16:creationId xmlns:a16="http://schemas.microsoft.com/office/drawing/2014/main" id="{77DAF9FB-EE84-4522-8476-244FDFD78CE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07649" y="3867689"/>
            <a:ext cx="1784349" cy="2243182"/>
          </a:xfrm>
          <a:prstGeom prst="rect">
            <a:avLst/>
          </a:prstGeom>
        </p:spPr>
      </p:pic>
      <p:pic>
        <p:nvPicPr>
          <p:cNvPr id="15" name="Kuva 14" descr="Kuva, joka sisältää kohteen Värikkyys, keltainen, muotoilu&#10;&#10;Kuvaus luotu automaattisesti">
            <a:extLst>
              <a:ext uri="{FF2B5EF4-FFF2-40B4-BE49-F238E27FC236}">
                <a16:creationId xmlns:a16="http://schemas.microsoft.com/office/drawing/2014/main" id="{20F6A00B-911C-9216-5F48-D837C9D9028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37914" y="-13803"/>
            <a:ext cx="2754086" cy="3137485"/>
          </a:xfrm>
          <a:prstGeom prst="rect">
            <a:avLst/>
          </a:prstGeom>
        </p:spPr>
      </p:pic>
    </p:spTree>
    <p:extLst>
      <p:ext uri="{BB962C8B-B14F-4D97-AF65-F5344CB8AC3E}">
        <p14:creationId xmlns:p14="http://schemas.microsoft.com/office/powerpoint/2010/main" val="145006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pic>
        <p:nvPicPr>
          <p:cNvPr id="9" name="Kuva 8" descr="Kuva, joka sisältää kohteen Sähkönsininen, ympyrä, astronomia, luovuus&#10;&#10;Kuvaus luotu automaattisesti">
            <a:extLst>
              <a:ext uri="{FF2B5EF4-FFF2-40B4-BE49-F238E27FC236}">
                <a16:creationId xmlns:a16="http://schemas.microsoft.com/office/drawing/2014/main" id="{658352C4-DED7-2E57-73F2-EF523E918BE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58539" y="3295934"/>
            <a:ext cx="2833461" cy="3562065"/>
          </a:xfrm>
          <a:prstGeom prst="rect">
            <a:avLst/>
          </a:prstGeom>
        </p:spPr>
      </p:pic>
      <p:pic>
        <p:nvPicPr>
          <p:cNvPr id="15" name="Kuva 14" descr="Kuva, joka sisältää kohteen Värikkyys, keltainen, muotoilu&#10;&#10;Kuvaus luotu automaattisesti">
            <a:extLst>
              <a:ext uri="{FF2B5EF4-FFF2-40B4-BE49-F238E27FC236}">
                <a16:creationId xmlns:a16="http://schemas.microsoft.com/office/drawing/2014/main" id="{330F85A1-C1FA-5D1E-85AD-A39831959A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189285" y="2827071"/>
            <a:ext cx="2719400" cy="3097970"/>
          </a:xfrm>
          <a:prstGeom prst="rect">
            <a:avLst/>
          </a:prstGeom>
        </p:spPr>
      </p:pic>
      <p:pic>
        <p:nvPicPr>
          <p:cNvPr id="13" name="Kuva 12" descr="Kuva, joka sisältää kohteen ympyrä, Grafiikka, Värikkyys, muotoilu&#10;&#10;Kuvaus luotu automaattisesti">
            <a:extLst>
              <a:ext uri="{FF2B5EF4-FFF2-40B4-BE49-F238E27FC236}">
                <a16:creationId xmlns:a16="http://schemas.microsoft.com/office/drawing/2014/main" id="{6E3CE0DD-0767-5ACC-3776-A09C9CE57D2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953734" y="0"/>
            <a:ext cx="6849229" cy="6857999"/>
          </a:xfrm>
          <a:prstGeom prst="rect">
            <a:avLst/>
          </a:prstGeom>
        </p:spPr>
      </p:pic>
      <p:sp>
        <p:nvSpPr>
          <p:cNvPr id="7" name="Suorakulmio 6">
            <a:extLst>
              <a:ext uri="{FF2B5EF4-FFF2-40B4-BE49-F238E27FC236}">
                <a16:creationId xmlns:a16="http://schemas.microsoft.com/office/drawing/2014/main" id="{26BE01A7-388E-3308-2776-5094F6E38DA3}"/>
              </a:ext>
            </a:extLst>
          </p:cNvPr>
          <p:cNvSpPr/>
          <p:nvPr userDrawn="1"/>
        </p:nvSpPr>
        <p:spPr>
          <a:xfrm>
            <a:off x="417444" y="6155871"/>
            <a:ext cx="2309427" cy="5143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äivämäärän paikkamerkki 3">
            <a:extLst>
              <a:ext uri="{FF2B5EF4-FFF2-40B4-BE49-F238E27FC236}">
                <a16:creationId xmlns:a16="http://schemas.microsoft.com/office/drawing/2014/main" id="{806B892F-15D9-77B4-9389-6D60020E90DE}"/>
              </a:ext>
            </a:extLst>
          </p:cNvPr>
          <p:cNvSpPr>
            <a:spLocks noGrp="1"/>
          </p:cNvSpPr>
          <p:nvPr>
            <p:ph type="dt" sz="half" idx="10"/>
          </p:nvPr>
        </p:nvSpPr>
        <p:spPr>
          <a:xfrm>
            <a:off x="417444" y="6221896"/>
            <a:ext cx="2213111" cy="365125"/>
          </a:xfrm>
        </p:spPr>
        <p:txBody>
          <a:bodyPr/>
          <a:lstStyle>
            <a:lvl1pPr>
              <a:defRPr sz="1600">
                <a:solidFill>
                  <a:schemeClr val="tx1"/>
                </a:solidFill>
              </a:defRPr>
            </a:lvl1pPr>
          </a:lstStyle>
          <a:p>
            <a:r>
              <a:rPr lang="fi-FI"/>
              <a:t>13.6.2026</a:t>
            </a:r>
          </a:p>
        </p:txBody>
      </p:sp>
      <p:sp>
        <p:nvSpPr>
          <p:cNvPr id="2" name="Otsikko 1">
            <a:extLst>
              <a:ext uri="{FF2B5EF4-FFF2-40B4-BE49-F238E27FC236}">
                <a16:creationId xmlns:a16="http://schemas.microsoft.com/office/drawing/2014/main" id="{E7D0B0F2-607E-92B2-49C9-26BD41A06D8E}"/>
              </a:ext>
            </a:extLst>
          </p:cNvPr>
          <p:cNvSpPr>
            <a:spLocks noGrp="1"/>
          </p:cNvSpPr>
          <p:nvPr>
            <p:ph type="ctrTitle"/>
          </p:nvPr>
        </p:nvSpPr>
        <p:spPr>
          <a:xfrm>
            <a:off x="417444" y="307966"/>
            <a:ext cx="9769310" cy="5577941"/>
          </a:xfrm>
        </p:spPr>
        <p:txBody>
          <a:bodyPr anchor="t">
            <a:normAutofit/>
          </a:bodyPr>
          <a:lstStyle>
            <a:lvl1pPr algn="l">
              <a:lnSpc>
                <a:spcPts val="9500"/>
              </a:lnSpc>
              <a:defRPr sz="10000">
                <a:solidFill>
                  <a:schemeClr val="tx1"/>
                </a:solidFill>
              </a:defRPr>
            </a:lvl1pPr>
          </a:lstStyle>
          <a:p>
            <a:r>
              <a:rPr lang="fi-FI"/>
              <a:t>Muokkaa ots. perustyyl. napsautt.</a:t>
            </a:r>
          </a:p>
        </p:txBody>
      </p:sp>
    </p:spTree>
    <p:extLst>
      <p:ext uri="{BB962C8B-B14F-4D97-AF65-F5344CB8AC3E}">
        <p14:creationId xmlns:p14="http://schemas.microsoft.com/office/powerpoint/2010/main" val="415543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pic>
        <p:nvPicPr>
          <p:cNvPr id="6" name="Kuva 5" descr="Kuva, joka sisältää kohteen ympyrä, luovuus, astronomia&#10;&#10;Kuvaus luotu automaattisesti">
            <a:extLst>
              <a:ext uri="{FF2B5EF4-FFF2-40B4-BE49-F238E27FC236}">
                <a16:creationId xmlns:a16="http://schemas.microsoft.com/office/drawing/2014/main" id="{60C3B45B-A2EA-CFA4-54B0-F42FB39610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4747565" cy="5972050"/>
          </a:xfrm>
          <a:prstGeom prst="rect">
            <a:avLst/>
          </a:prstGeom>
        </p:spPr>
      </p:pic>
      <p:sp>
        <p:nvSpPr>
          <p:cNvPr id="7" name="Suorakulmio 6">
            <a:extLst>
              <a:ext uri="{FF2B5EF4-FFF2-40B4-BE49-F238E27FC236}">
                <a16:creationId xmlns:a16="http://schemas.microsoft.com/office/drawing/2014/main" id="{26BE01A7-388E-3308-2776-5094F6E38DA3}"/>
              </a:ext>
            </a:extLst>
          </p:cNvPr>
          <p:cNvSpPr/>
          <p:nvPr userDrawn="1"/>
        </p:nvSpPr>
        <p:spPr>
          <a:xfrm>
            <a:off x="417444" y="6155871"/>
            <a:ext cx="2309427" cy="5143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äivämäärän paikkamerkki 3">
            <a:extLst>
              <a:ext uri="{FF2B5EF4-FFF2-40B4-BE49-F238E27FC236}">
                <a16:creationId xmlns:a16="http://schemas.microsoft.com/office/drawing/2014/main" id="{806B892F-15D9-77B4-9389-6D60020E90DE}"/>
              </a:ext>
            </a:extLst>
          </p:cNvPr>
          <p:cNvSpPr>
            <a:spLocks noGrp="1"/>
          </p:cNvSpPr>
          <p:nvPr>
            <p:ph type="dt" sz="half" idx="10"/>
          </p:nvPr>
        </p:nvSpPr>
        <p:spPr>
          <a:xfrm>
            <a:off x="417444" y="6221896"/>
            <a:ext cx="2213111" cy="365125"/>
          </a:xfrm>
        </p:spPr>
        <p:txBody>
          <a:bodyPr/>
          <a:lstStyle>
            <a:lvl1pPr>
              <a:defRPr sz="1600">
                <a:solidFill>
                  <a:schemeClr val="tx1"/>
                </a:solidFill>
              </a:defRPr>
            </a:lvl1pPr>
          </a:lstStyle>
          <a:p>
            <a:r>
              <a:rPr lang="fi-FI"/>
              <a:t>13.6.2026</a:t>
            </a:r>
          </a:p>
        </p:txBody>
      </p:sp>
      <p:sp>
        <p:nvSpPr>
          <p:cNvPr id="2" name="Otsikko 1">
            <a:extLst>
              <a:ext uri="{FF2B5EF4-FFF2-40B4-BE49-F238E27FC236}">
                <a16:creationId xmlns:a16="http://schemas.microsoft.com/office/drawing/2014/main" id="{E7D0B0F2-607E-92B2-49C9-26BD41A06D8E}"/>
              </a:ext>
            </a:extLst>
          </p:cNvPr>
          <p:cNvSpPr>
            <a:spLocks noGrp="1"/>
          </p:cNvSpPr>
          <p:nvPr>
            <p:ph type="ctrTitle"/>
          </p:nvPr>
        </p:nvSpPr>
        <p:spPr>
          <a:xfrm>
            <a:off x="439215" y="373076"/>
            <a:ext cx="9677707" cy="5495368"/>
          </a:xfrm>
        </p:spPr>
        <p:txBody>
          <a:bodyPr anchor="t">
            <a:normAutofit/>
          </a:bodyPr>
          <a:lstStyle>
            <a:lvl1pPr algn="l">
              <a:defRPr sz="6600">
                <a:solidFill>
                  <a:schemeClr val="tx1"/>
                </a:solidFill>
              </a:defRPr>
            </a:lvl1pPr>
          </a:lstStyle>
          <a:p>
            <a:r>
              <a:rPr lang="fi-FI"/>
              <a:t>Muokkaa ots. perustyyl. napsautt.</a:t>
            </a:r>
          </a:p>
        </p:txBody>
      </p:sp>
      <p:pic>
        <p:nvPicPr>
          <p:cNvPr id="10" name="Kuva 9">
            <a:extLst>
              <a:ext uri="{FF2B5EF4-FFF2-40B4-BE49-F238E27FC236}">
                <a16:creationId xmlns:a16="http://schemas.microsoft.com/office/drawing/2014/main" id="{0EEAE441-0721-6D2B-EC73-D1BBA8E79521}"/>
              </a:ext>
            </a:extLst>
          </p:cNvPr>
          <p:cNvPicPr>
            <a:picLocks noChangeAspect="1"/>
          </p:cNvPicPr>
          <p:nvPr userDrawn="1"/>
        </p:nvPicPr>
        <p:blipFill>
          <a:blip r:embed="rId3"/>
          <a:srcRect/>
          <a:stretch/>
        </p:blipFill>
        <p:spPr>
          <a:xfrm rot="16200000">
            <a:off x="8553865" y="3235435"/>
            <a:ext cx="5843798" cy="387129"/>
          </a:xfrm>
          <a:prstGeom prst="rect">
            <a:avLst/>
          </a:prstGeom>
        </p:spPr>
      </p:pic>
      <p:pic>
        <p:nvPicPr>
          <p:cNvPr id="15" name="Kuva 14" descr="Kuva, joka sisältää kohteen Värikkyys, keltainen, muotoilu&#10;&#10;Kuvaus luotu automaattisesti">
            <a:extLst>
              <a:ext uri="{FF2B5EF4-FFF2-40B4-BE49-F238E27FC236}">
                <a16:creationId xmlns:a16="http://schemas.microsoft.com/office/drawing/2014/main" id="{330F85A1-C1FA-5D1E-85AD-A39831959A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2600000">
            <a:off x="3856630" y="4963508"/>
            <a:ext cx="1769612" cy="2056348"/>
          </a:xfrm>
          <a:prstGeom prst="rect">
            <a:avLst/>
          </a:prstGeom>
        </p:spPr>
      </p:pic>
      <p:pic>
        <p:nvPicPr>
          <p:cNvPr id="11" name="Kuva 10" descr="Kuva, joka sisältää kohteen Grafiikka, taide, muotoilu&#10;&#10;Kuvaus luotu automaattisesti">
            <a:extLst>
              <a:ext uri="{FF2B5EF4-FFF2-40B4-BE49-F238E27FC236}">
                <a16:creationId xmlns:a16="http://schemas.microsoft.com/office/drawing/2014/main" id="{55AE30CD-D1B0-EB89-6749-A3998A8AB1E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468340" y="2918764"/>
            <a:ext cx="3952193" cy="3939235"/>
          </a:xfrm>
          <a:prstGeom prst="rect">
            <a:avLst/>
          </a:prstGeom>
        </p:spPr>
      </p:pic>
    </p:spTree>
    <p:extLst>
      <p:ext uri="{BB962C8B-B14F-4D97-AF65-F5344CB8AC3E}">
        <p14:creationId xmlns:p14="http://schemas.microsoft.com/office/powerpoint/2010/main" val="267389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5A589-29C5-38FF-3EB2-417E611575E2}"/>
              </a:ext>
            </a:extLst>
          </p:cNvPr>
          <p:cNvSpPr>
            <a:spLocks noGrp="1"/>
          </p:cNvSpPr>
          <p:nvPr>
            <p:ph type="title"/>
          </p:nvPr>
        </p:nvSpPr>
        <p:spPr/>
        <p:txBody>
          <a:bodyPr/>
          <a:lstStyle/>
          <a:p>
            <a:r>
              <a:rPr lang="fi-FI"/>
              <a:t>Muokkaa ots. perustyyl. napsautt.</a:t>
            </a:r>
          </a:p>
        </p:txBody>
      </p:sp>
      <p:sp>
        <p:nvSpPr>
          <p:cNvPr id="4" name="Slide Number Placeholder 3">
            <a:extLst>
              <a:ext uri="{FF2B5EF4-FFF2-40B4-BE49-F238E27FC236}">
                <a16:creationId xmlns:a16="http://schemas.microsoft.com/office/drawing/2014/main" id="{CC402DC8-144A-0C40-CC6C-24290F07BEF0}"/>
              </a:ext>
            </a:extLst>
          </p:cNvPr>
          <p:cNvSpPr>
            <a:spLocks noGrp="1"/>
          </p:cNvSpPr>
          <p:nvPr>
            <p:ph type="sldNum" sz="quarter" idx="11"/>
          </p:nvPr>
        </p:nvSpPr>
        <p:spPr/>
        <p:txBody>
          <a:bodyPr/>
          <a:lstStyle/>
          <a:p>
            <a:fld id="{5B399455-D2C8-164B-898E-BC928CE5A138}" type="slidenum">
              <a:rPr lang="fi-FI" smtClean="0"/>
              <a:pPr/>
              <a:t>‹#›</a:t>
            </a:fld>
            <a:endParaRPr lang="fi-FI"/>
          </a:p>
        </p:txBody>
      </p:sp>
      <p:sp>
        <p:nvSpPr>
          <p:cNvPr id="5" name="Footer Placeholder 4">
            <a:extLst>
              <a:ext uri="{FF2B5EF4-FFF2-40B4-BE49-F238E27FC236}">
                <a16:creationId xmlns:a16="http://schemas.microsoft.com/office/drawing/2014/main" id="{E5D15229-FF3C-B511-27A5-EBAF53264940}"/>
              </a:ext>
            </a:extLst>
          </p:cNvPr>
          <p:cNvSpPr>
            <a:spLocks noGrp="1"/>
          </p:cNvSpPr>
          <p:nvPr>
            <p:ph type="ftr" sz="quarter" idx="12"/>
          </p:nvPr>
        </p:nvSpPr>
        <p:spPr/>
        <p:txBody>
          <a:bodyPr/>
          <a:lstStyle/>
          <a:p>
            <a:endParaRPr lang="fi-FI"/>
          </a:p>
        </p:txBody>
      </p:sp>
      <p:sp>
        <p:nvSpPr>
          <p:cNvPr id="7" name="Content Placeholder 6">
            <a:extLst>
              <a:ext uri="{FF2B5EF4-FFF2-40B4-BE49-F238E27FC236}">
                <a16:creationId xmlns:a16="http://schemas.microsoft.com/office/drawing/2014/main" id="{EB37C205-31C8-D8D4-14FC-959F96BF4BC7}"/>
              </a:ext>
            </a:extLst>
          </p:cNvPr>
          <p:cNvSpPr>
            <a:spLocks noGrp="1"/>
          </p:cNvSpPr>
          <p:nvPr>
            <p:ph sz="quarter" idx="13"/>
          </p:nvPr>
        </p:nvSpPr>
        <p:spPr>
          <a:xfrm>
            <a:off x="411163" y="1767600"/>
            <a:ext cx="11296650" cy="4125600"/>
          </a:xfrm>
        </p:spPr>
        <p:txBody>
          <a:bodyPr/>
          <a:lstStyle>
            <a:lvl1pPr marL="342900" indent="-342900">
              <a:lnSpc>
                <a:spcPct val="100000"/>
              </a:lnSpc>
              <a:spcBef>
                <a:spcPts val="480"/>
              </a:spcBef>
              <a:buFont typeface="Arial" panose="020B0604020202020204" pitchFamily="34" charset="0"/>
              <a:buChar char="•"/>
              <a:defRPr/>
            </a:lvl1pPr>
            <a:lvl2pPr marL="800100" indent="-342900">
              <a:lnSpc>
                <a:spcPct val="100000"/>
              </a:lnSpc>
              <a:spcBef>
                <a:spcPts val="480"/>
              </a:spcBef>
              <a:buFont typeface="Arial" panose="020B0604020202020204" pitchFamily="34" charset="0"/>
              <a:buChar char="•"/>
              <a:defRPr sz="2200"/>
            </a:lvl2pPr>
            <a:lvl3pPr marL="1257300" indent="-342900">
              <a:lnSpc>
                <a:spcPct val="100000"/>
              </a:lnSpc>
              <a:spcBef>
                <a:spcPts val="480"/>
              </a:spcBef>
              <a:buFont typeface="Arial" panose="020B0604020202020204" pitchFamily="34" charset="0"/>
              <a:buChar char="•"/>
              <a:defRPr sz="2200"/>
            </a:lvl3pPr>
            <a:lvl4pPr marL="1714500" indent="-342900">
              <a:lnSpc>
                <a:spcPct val="100000"/>
              </a:lnSpc>
              <a:spcBef>
                <a:spcPts val="480"/>
              </a:spcBef>
              <a:buFont typeface="Arial" panose="020B0604020202020204" pitchFamily="34" charset="0"/>
              <a:buChar char="•"/>
              <a:defRPr sz="2200"/>
            </a:lvl4pPr>
            <a:lvl5pPr marL="2171700" indent="-342900">
              <a:lnSpc>
                <a:spcPct val="100000"/>
              </a:lnSpc>
              <a:spcBef>
                <a:spcPts val="480"/>
              </a:spcBef>
              <a:buFont typeface="Arial" panose="020B0604020202020204" pitchFamily="34" charset="0"/>
              <a:buChar cha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78779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kaksi sisältö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E289-1626-6504-88A6-E3B8D7D5C91A}"/>
              </a:ext>
            </a:extLst>
          </p:cNvPr>
          <p:cNvSpPr>
            <a:spLocks noGrp="1"/>
          </p:cNvSpPr>
          <p:nvPr>
            <p:ph type="title"/>
          </p:nvPr>
        </p:nvSpPr>
        <p:spPr/>
        <p:txBody>
          <a:bodyPr/>
          <a:lstStyle/>
          <a:p>
            <a:r>
              <a:rPr lang="fi-FI"/>
              <a:t>Muokkaa ots. perustyyl. napsautt.</a:t>
            </a:r>
          </a:p>
        </p:txBody>
      </p:sp>
      <p:sp>
        <p:nvSpPr>
          <p:cNvPr id="4" name="Slide Number Placeholder 3">
            <a:extLst>
              <a:ext uri="{FF2B5EF4-FFF2-40B4-BE49-F238E27FC236}">
                <a16:creationId xmlns:a16="http://schemas.microsoft.com/office/drawing/2014/main" id="{4CAF09C5-7665-29AF-718B-8F6FCA0F9FA2}"/>
              </a:ext>
            </a:extLst>
          </p:cNvPr>
          <p:cNvSpPr>
            <a:spLocks noGrp="1"/>
          </p:cNvSpPr>
          <p:nvPr>
            <p:ph type="sldNum" sz="quarter" idx="11"/>
          </p:nvPr>
        </p:nvSpPr>
        <p:spPr/>
        <p:txBody>
          <a:bodyPr/>
          <a:lstStyle/>
          <a:p>
            <a:fld id="{5B399455-D2C8-164B-898E-BC928CE5A138}" type="slidenum">
              <a:rPr lang="fi-FI" smtClean="0"/>
              <a:pPr/>
              <a:t>‹#›</a:t>
            </a:fld>
            <a:endParaRPr lang="fi-FI"/>
          </a:p>
        </p:txBody>
      </p:sp>
      <p:sp>
        <p:nvSpPr>
          <p:cNvPr id="5" name="Footer Placeholder 4">
            <a:extLst>
              <a:ext uri="{FF2B5EF4-FFF2-40B4-BE49-F238E27FC236}">
                <a16:creationId xmlns:a16="http://schemas.microsoft.com/office/drawing/2014/main" id="{EB736B51-1247-3FDE-8269-63AC59EB52B7}"/>
              </a:ext>
            </a:extLst>
          </p:cNvPr>
          <p:cNvSpPr>
            <a:spLocks noGrp="1"/>
          </p:cNvSpPr>
          <p:nvPr>
            <p:ph type="ftr" sz="quarter" idx="12"/>
          </p:nvPr>
        </p:nvSpPr>
        <p:spPr/>
        <p:txBody>
          <a:bodyPr/>
          <a:lstStyle/>
          <a:p>
            <a:endParaRPr lang="fi-FI"/>
          </a:p>
        </p:txBody>
      </p:sp>
      <p:sp>
        <p:nvSpPr>
          <p:cNvPr id="7" name="Content Placeholder 6">
            <a:extLst>
              <a:ext uri="{FF2B5EF4-FFF2-40B4-BE49-F238E27FC236}">
                <a16:creationId xmlns:a16="http://schemas.microsoft.com/office/drawing/2014/main" id="{5ECA64E0-BA1C-4C41-BAA0-D7C5827DEEF2}"/>
              </a:ext>
            </a:extLst>
          </p:cNvPr>
          <p:cNvSpPr>
            <a:spLocks noGrp="1"/>
          </p:cNvSpPr>
          <p:nvPr>
            <p:ph sz="quarter" idx="13"/>
          </p:nvPr>
        </p:nvSpPr>
        <p:spPr>
          <a:xfrm>
            <a:off x="411163" y="1767600"/>
            <a:ext cx="5421600" cy="4125600"/>
          </a:xfrm>
        </p:spPr>
        <p:txBody>
          <a:bodyPr/>
          <a:lstStyle>
            <a:lvl1pPr marL="342900" indent="-342900">
              <a:lnSpc>
                <a:spcPct val="100000"/>
              </a:lnSpc>
              <a:spcBef>
                <a:spcPts val="480"/>
              </a:spcBef>
              <a:buFont typeface="Arial" panose="020B0604020202020204" pitchFamily="34" charset="0"/>
              <a:buChar char="•"/>
              <a:defRPr/>
            </a:lvl1pPr>
            <a:lvl2pPr marL="800100" indent="-342900">
              <a:lnSpc>
                <a:spcPct val="100000"/>
              </a:lnSpc>
              <a:spcBef>
                <a:spcPts val="480"/>
              </a:spcBef>
              <a:buFont typeface="Arial" panose="020B0604020202020204" pitchFamily="34" charset="0"/>
              <a:buChar char="•"/>
              <a:defRPr sz="2200"/>
            </a:lvl2pPr>
            <a:lvl3pPr marL="1257300" indent="-342900">
              <a:lnSpc>
                <a:spcPct val="100000"/>
              </a:lnSpc>
              <a:spcBef>
                <a:spcPts val="480"/>
              </a:spcBef>
              <a:buFont typeface="Arial" panose="020B0604020202020204" pitchFamily="34" charset="0"/>
              <a:buChar char="•"/>
              <a:defRPr sz="2200"/>
            </a:lvl3pPr>
            <a:lvl4pPr marL="1714500" indent="-342900">
              <a:lnSpc>
                <a:spcPct val="100000"/>
              </a:lnSpc>
              <a:spcBef>
                <a:spcPts val="480"/>
              </a:spcBef>
              <a:buFont typeface="Arial" panose="020B0604020202020204" pitchFamily="34" charset="0"/>
              <a:buChar char="•"/>
              <a:defRPr sz="2200"/>
            </a:lvl4pPr>
            <a:lvl5pPr marL="2171700" indent="-342900">
              <a:lnSpc>
                <a:spcPct val="100000"/>
              </a:lnSpc>
              <a:spcBef>
                <a:spcPts val="480"/>
              </a:spcBef>
              <a:buFont typeface="Arial" panose="020B0604020202020204" pitchFamily="34" charset="0"/>
              <a:buChar cha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Content Placeholder 8">
            <a:extLst>
              <a:ext uri="{FF2B5EF4-FFF2-40B4-BE49-F238E27FC236}">
                <a16:creationId xmlns:a16="http://schemas.microsoft.com/office/drawing/2014/main" id="{9434A2B5-2D4D-3855-9BA0-0FB918783ED6}"/>
              </a:ext>
            </a:extLst>
          </p:cNvPr>
          <p:cNvSpPr>
            <a:spLocks noGrp="1"/>
          </p:cNvSpPr>
          <p:nvPr>
            <p:ph sz="quarter" idx="14"/>
          </p:nvPr>
        </p:nvSpPr>
        <p:spPr>
          <a:xfrm>
            <a:off x="6285600" y="1767600"/>
            <a:ext cx="5422696" cy="4125600"/>
          </a:xfrm>
        </p:spPr>
        <p:txBody>
          <a:bodyPr/>
          <a:lstStyle>
            <a:lvl1pPr marL="342900" indent="-342900">
              <a:lnSpc>
                <a:spcPct val="100000"/>
              </a:lnSpc>
              <a:spcBef>
                <a:spcPts val="480"/>
              </a:spcBef>
              <a:buFont typeface="Arial" panose="020B0604020202020204" pitchFamily="34" charset="0"/>
              <a:buChar char="•"/>
              <a:defRPr/>
            </a:lvl1pPr>
            <a:lvl2pPr marL="800100" indent="-342900">
              <a:lnSpc>
                <a:spcPct val="100000"/>
              </a:lnSpc>
              <a:spcBef>
                <a:spcPts val="480"/>
              </a:spcBef>
              <a:buFont typeface="Arial" panose="020B0604020202020204" pitchFamily="34" charset="0"/>
              <a:buChar char="•"/>
              <a:defRPr sz="2200"/>
            </a:lvl2pPr>
            <a:lvl3pPr marL="1257300" indent="-342900">
              <a:lnSpc>
                <a:spcPct val="100000"/>
              </a:lnSpc>
              <a:spcBef>
                <a:spcPts val="480"/>
              </a:spcBef>
              <a:buFont typeface="Arial" panose="020B0604020202020204" pitchFamily="34" charset="0"/>
              <a:buChar char="•"/>
              <a:defRPr sz="2200"/>
            </a:lvl3pPr>
            <a:lvl4pPr marL="1714500" indent="-342900">
              <a:lnSpc>
                <a:spcPct val="100000"/>
              </a:lnSpc>
              <a:spcBef>
                <a:spcPts val="480"/>
              </a:spcBef>
              <a:buFont typeface="Arial" panose="020B0604020202020204" pitchFamily="34" charset="0"/>
              <a:buChar char="•"/>
              <a:defRPr sz="2200"/>
            </a:lvl4pPr>
            <a:lvl5pPr marL="2171700" indent="-342900">
              <a:lnSpc>
                <a:spcPct val="100000"/>
              </a:lnSpc>
              <a:spcBef>
                <a:spcPts val="480"/>
              </a:spcBef>
              <a:buFont typeface="Arial" panose="020B0604020202020204" pitchFamily="34" charset="0"/>
              <a:buChar cha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90189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pic>
        <p:nvPicPr>
          <p:cNvPr id="7" name="Kuva 6" descr="Kuva, joka sisältää kohteen keltainen, astronomia, luovuus&#10;&#10;Kuvaus luotu automaattisesti">
            <a:extLst>
              <a:ext uri="{FF2B5EF4-FFF2-40B4-BE49-F238E27FC236}">
                <a16:creationId xmlns:a16="http://schemas.microsoft.com/office/drawing/2014/main" id="{148752F1-BFBB-485A-AF0C-F62CC481285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84644" y="0"/>
            <a:ext cx="5448300" cy="6858000"/>
          </a:xfrm>
          <a:prstGeom prst="rect">
            <a:avLst/>
          </a:prstGeom>
        </p:spPr>
      </p:pic>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11" name="Tekstin paikkamerkki 10">
            <a:extLst>
              <a:ext uri="{FF2B5EF4-FFF2-40B4-BE49-F238E27FC236}">
                <a16:creationId xmlns:a16="http://schemas.microsoft.com/office/drawing/2014/main" id="{81868842-F7D6-0FE0-0252-4F53E8CDA4C9}"/>
              </a:ext>
            </a:extLst>
          </p:cNvPr>
          <p:cNvSpPr>
            <a:spLocks noGrp="1"/>
          </p:cNvSpPr>
          <p:nvPr>
            <p:ph type="body" sz="quarter" idx="13"/>
          </p:nvPr>
        </p:nvSpPr>
        <p:spPr>
          <a:xfrm>
            <a:off x="423510" y="413801"/>
            <a:ext cx="9930523" cy="4213201"/>
          </a:xfrm>
        </p:spPr>
        <p:txBody>
          <a:bodyPr/>
          <a:lstStyle>
            <a:lvl1pPr>
              <a:lnSpc>
                <a:spcPct val="100000"/>
              </a:lnSpc>
              <a:spcBef>
                <a:spcPts val="0"/>
              </a:spcBef>
              <a:defRPr sz="3200">
                <a:solidFill>
                  <a:schemeClr val="tx1"/>
                </a:solidFill>
              </a:defRPr>
            </a:lvl1pPr>
            <a:lvl2pPr marL="0">
              <a:lnSpc>
                <a:spcPct val="100000"/>
              </a:lnSpc>
              <a:spcBef>
                <a:spcPts val="0"/>
              </a:spcBef>
              <a:defRPr sz="3200" b="1">
                <a:solidFill>
                  <a:schemeClr val="tx1"/>
                </a:solidFill>
              </a:defRPr>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210168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taatti 2">
    <p:spTree>
      <p:nvGrpSpPr>
        <p:cNvPr id="1" name=""/>
        <p:cNvGrpSpPr/>
        <p:nvPr/>
      </p:nvGrpSpPr>
      <p:grpSpPr>
        <a:xfrm>
          <a:off x="0" y="0"/>
          <a:ext cx="0" cy="0"/>
          <a:chOff x="0" y="0"/>
          <a:chExt cx="0" cy="0"/>
        </a:xfrm>
      </p:grpSpPr>
      <p:pic>
        <p:nvPicPr>
          <p:cNvPr id="8" name="Kuva 7" descr="Kuva, joka sisältää kohteen kuvakaappaus, muotoilu&#10;&#10;Kuvaus luotu automaattisesti">
            <a:extLst>
              <a:ext uri="{FF2B5EF4-FFF2-40B4-BE49-F238E27FC236}">
                <a16:creationId xmlns:a16="http://schemas.microsoft.com/office/drawing/2014/main" id="{1A7BA7E8-1140-AC75-3112-40CF2FA019E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30961" y="1"/>
            <a:ext cx="7918450" cy="6858000"/>
          </a:xfrm>
          <a:prstGeom prst="rect">
            <a:avLst/>
          </a:prstGeom>
        </p:spPr>
      </p:pic>
      <p:sp>
        <p:nvSpPr>
          <p:cNvPr id="5" name="Alatunnisteen paikkamerkki 4">
            <a:extLst>
              <a:ext uri="{FF2B5EF4-FFF2-40B4-BE49-F238E27FC236}">
                <a16:creationId xmlns:a16="http://schemas.microsoft.com/office/drawing/2014/main" id="{A94929CC-15FE-BFF0-568A-ACC21D664C9D}"/>
              </a:ext>
            </a:extLst>
          </p:cNvPr>
          <p:cNvSpPr>
            <a:spLocks noGrp="1"/>
          </p:cNvSpPr>
          <p:nvPr>
            <p:ph type="ftr" sz="quarter" idx="11"/>
          </p:nvPr>
        </p:nvSpPr>
        <p:spPr>
          <a:xfrm>
            <a:off x="3233534" y="622189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CAD781E-4BC0-D1DA-F55B-1A740D9AA4E2}"/>
              </a:ext>
            </a:extLst>
          </p:cNvPr>
          <p:cNvSpPr>
            <a:spLocks noGrp="1"/>
          </p:cNvSpPr>
          <p:nvPr>
            <p:ph type="sldNum" sz="quarter" idx="12"/>
          </p:nvPr>
        </p:nvSpPr>
        <p:spPr/>
        <p:txBody>
          <a:bodyPr/>
          <a:lstStyle/>
          <a:p>
            <a:fld id="{5B399455-D2C8-164B-898E-BC928CE5A138}" type="slidenum">
              <a:rPr lang="fi-FI" smtClean="0"/>
              <a:t>‹#›</a:t>
            </a:fld>
            <a:endParaRPr lang="fi-FI"/>
          </a:p>
        </p:txBody>
      </p:sp>
      <p:sp>
        <p:nvSpPr>
          <p:cNvPr id="11" name="Tekstin paikkamerkki 10">
            <a:extLst>
              <a:ext uri="{FF2B5EF4-FFF2-40B4-BE49-F238E27FC236}">
                <a16:creationId xmlns:a16="http://schemas.microsoft.com/office/drawing/2014/main" id="{81868842-F7D6-0FE0-0252-4F53E8CDA4C9}"/>
              </a:ext>
            </a:extLst>
          </p:cNvPr>
          <p:cNvSpPr>
            <a:spLocks noGrp="1"/>
          </p:cNvSpPr>
          <p:nvPr>
            <p:ph type="body" sz="quarter" idx="13"/>
          </p:nvPr>
        </p:nvSpPr>
        <p:spPr>
          <a:xfrm>
            <a:off x="423510" y="413801"/>
            <a:ext cx="9930523" cy="4213201"/>
          </a:xfrm>
        </p:spPr>
        <p:txBody>
          <a:bodyPr/>
          <a:lstStyle>
            <a:lvl1pPr>
              <a:lnSpc>
                <a:spcPct val="100000"/>
              </a:lnSpc>
              <a:spcBef>
                <a:spcPts val="0"/>
              </a:spcBef>
              <a:defRPr sz="3200">
                <a:solidFill>
                  <a:schemeClr val="tx1"/>
                </a:solidFill>
              </a:defRPr>
            </a:lvl1pPr>
            <a:lvl2pPr marL="0">
              <a:lnSpc>
                <a:spcPct val="100000"/>
              </a:lnSpc>
              <a:spcBef>
                <a:spcPts val="0"/>
              </a:spcBef>
              <a:defRPr sz="3200" b="1">
                <a:solidFill>
                  <a:schemeClr val="tx1"/>
                </a:solidFill>
              </a:defRPr>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34268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3E66D3E-02F2-06E2-9CB1-4FC8966F66C8}"/>
              </a:ext>
            </a:extLst>
          </p:cNvPr>
          <p:cNvSpPr>
            <a:spLocks noGrp="1"/>
          </p:cNvSpPr>
          <p:nvPr>
            <p:ph type="title"/>
          </p:nvPr>
        </p:nvSpPr>
        <p:spPr>
          <a:xfrm>
            <a:off x="410818" y="363537"/>
            <a:ext cx="11297478" cy="1325563"/>
          </a:xfrm>
          <a:prstGeom prst="rect">
            <a:avLst/>
          </a:prstGeom>
        </p:spPr>
        <p:txBody>
          <a:bodyPr vert="horz" lIns="91440" tIns="45720" rIns="91440" bIns="45720" rtlCol="0" anchor="ctr">
            <a:normAutofit/>
          </a:bodyPr>
          <a:lstStyle/>
          <a:p>
            <a:endParaRPr lang="fi-FI"/>
          </a:p>
        </p:txBody>
      </p:sp>
      <p:sp>
        <p:nvSpPr>
          <p:cNvPr id="3" name="Tekstin paikkamerkki 2">
            <a:extLst>
              <a:ext uri="{FF2B5EF4-FFF2-40B4-BE49-F238E27FC236}">
                <a16:creationId xmlns:a16="http://schemas.microsoft.com/office/drawing/2014/main" id="{B3847AF1-50F9-E9DE-58C2-C12F23C93F60}"/>
              </a:ext>
            </a:extLst>
          </p:cNvPr>
          <p:cNvSpPr>
            <a:spLocks noGrp="1"/>
          </p:cNvSpPr>
          <p:nvPr>
            <p:ph type="body" idx="1"/>
          </p:nvPr>
        </p:nvSpPr>
        <p:spPr>
          <a:xfrm>
            <a:off x="410817" y="1769164"/>
            <a:ext cx="11297477" cy="4123635"/>
          </a:xfrm>
          <a:prstGeom prst="rect">
            <a:avLst/>
          </a:prstGeom>
        </p:spPr>
        <p:txBody>
          <a:bodyPr vert="horz" lIns="91440" tIns="45720" rIns="91440" bIns="45720" rtlCol="0">
            <a:noAutofit/>
          </a:body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41669D64-A882-8762-3F13-AB61A530F138}"/>
              </a:ext>
            </a:extLst>
          </p:cNvPr>
          <p:cNvSpPr>
            <a:spLocks noGrp="1"/>
          </p:cNvSpPr>
          <p:nvPr>
            <p:ph type="dt" sz="half" idx="2"/>
          </p:nvPr>
        </p:nvSpPr>
        <p:spPr>
          <a:xfrm>
            <a:off x="6397489" y="6221896"/>
            <a:ext cx="2582124" cy="365125"/>
          </a:xfrm>
          <a:prstGeom prst="rect">
            <a:avLst/>
          </a:prstGeom>
        </p:spPr>
        <p:txBody>
          <a:bodyPr vert="horz" lIns="91440" tIns="45720" rIns="91440" bIns="45720" rtlCol="0" anchor="ctr"/>
          <a:lstStyle>
            <a:lvl1pPr algn="l">
              <a:defRPr sz="1600">
                <a:solidFill>
                  <a:schemeClr val="tx1">
                    <a:tint val="75000"/>
                  </a:schemeClr>
                </a:solidFill>
                <a:latin typeface="Tenorite" pitchFamily="2" charset="0"/>
              </a:defRPr>
            </a:lvl1pPr>
          </a:lstStyle>
          <a:p>
            <a:r>
              <a:rPr lang="fi-FI"/>
              <a:t>13.6.2026</a:t>
            </a:r>
          </a:p>
        </p:txBody>
      </p:sp>
      <p:sp>
        <p:nvSpPr>
          <p:cNvPr id="6" name="Dian numeron paikkamerkki 5">
            <a:extLst>
              <a:ext uri="{FF2B5EF4-FFF2-40B4-BE49-F238E27FC236}">
                <a16:creationId xmlns:a16="http://schemas.microsoft.com/office/drawing/2014/main" id="{F8127F93-0D58-93E8-9124-1E54AA80E4AA}"/>
              </a:ext>
            </a:extLst>
          </p:cNvPr>
          <p:cNvSpPr>
            <a:spLocks noGrp="1"/>
          </p:cNvSpPr>
          <p:nvPr>
            <p:ph type="sldNum" sz="quarter" idx="4"/>
          </p:nvPr>
        </p:nvSpPr>
        <p:spPr>
          <a:xfrm>
            <a:off x="11003622" y="6221896"/>
            <a:ext cx="704674" cy="365125"/>
          </a:xfrm>
          <a:prstGeom prst="rect">
            <a:avLst/>
          </a:prstGeom>
        </p:spPr>
        <p:txBody>
          <a:bodyPr vert="horz" lIns="91440" tIns="45720" rIns="91440" bIns="45720" rtlCol="0" anchor="ctr"/>
          <a:lstStyle>
            <a:lvl1pPr algn="r">
              <a:defRPr sz="1600">
                <a:solidFill>
                  <a:schemeClr val="accent6"/>
                </a:solidFill>
                <a:latin typeface="Tenorite" pitchFamily="2" charset="0"/>
              </a:defRPr>
            </a:lvl1pPr>
          </a:lstStyle>
          <a:p>
            <a:fld id="{5B399455-D2C8-164B-898E-BC928CE5A138}" type="slidenum">
              <a:rPr lang="fi-FI" smtClean="0"/>
              <a:pPr/>
              <a:t>‹#›</a:t>
            </a:fld>
            <a:endParaRPr lang="fi-FI"/>
          </a:p>
        </p:txBody>
      </p:sp>
      <p:sp>
        <p:nvSpPr>
          <p:cNvPr id="12" name="Alatunnisteen paikkamerkki 11">
            <a:extLst>
              <a:ext uri="{FF2B5EF4-FFF2-40B4-BE49-F238E27FC236}">
                <a16:creationId xmlns:a16="http://schemas.microsoft.com/office/drawing/2014/main" id="{D2AEBBA8-2954-3986-BAA0-76CCE52605E0}"/>
              </a:ext>
            </a:extLst>
          </p:cNvPr>
          <p:cNvSpPr>
            <a:spLocks noGrp="1"/>
          </p:cNvSpPr>
          <p:nvPr>
            <p:ph type="ftr" sz="quarter" idx="3"/>
          </p:nvPr>
        </p:nvSpPr>
        <p:spPr>
          <a:xfrm>
            <a:off x="3220279" y="6221896"/>
            <a:ext cx="3177210" cy="365125"/>
          </a:xfrm>
          <a:prstGeom prst="rect">
            <a:avLst/>
          </a:prstGeom>
        </p:spPr>
        <p:txBody>
          <a:bodyPr vert="horz" lIns="91440" tIns="45720" rIns="91440" bIns="45720" rtlCol="0" anchor="ctr"/>
          <a:lstStyle>
            <a:lvl1pPr algn="l">
              <a:defRPr sz="1600">
                <a:solidFill>
                  <a:schemeClr val="accent6"/>
                </a:solidFill>
                <a:latin typeface="Tenorite" pitchFamily="2" charset="0"/>
              </a:defRPr>
            </a:lvl1pPr>
          </a:lstStyle>
          <a:p>
            <a:endParaRPr lang="fi-FI"/>
          </a:p>
        </p:txBody>
      </p:sp>
      <p:pic>
        <p:nvPicPr>
          <p:cNvPr id="14" name="Kuva 13">
            <a:extLst>
              <a:ext uri="{FF2B5EF4-FFF2-40B4-BE49-F238E27FC236}">
                <a16:creationId xmlns:a16="http://schemas.microsoft.com/office/drawing/2014/main" id="{8EC3646B-0F9F-D8CD-A378-21500A9D9C10}"/>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509518" y="6339622"/>
            <a:ext cx="2011432" cy="133249"/>
          </a:xfrm>
          <a:prstGeom prst="rect">
            <a:avLst/>
          </a:prstGeom>
        </p:spPr>
      </p:pic>
    </p:spTree>
    <p:extLst>
      <p:ext uri="{BB962C8B-B14F-4D97-AF65-F5344CB8AC3E}">
        <p14:creationId xmlns:p14="http://schemas.microsoft.com/office/powerpoint/2010/main" val="4040403101"/>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64" r:id="rId4"/>
    <p:sldLayoutId id="2147483676" r:id="rId5"/>
    <p:sldLayoutId id="2147483686" r:id="rId6"/>
    <p:sldLayoutId id="2147483687" r:id="rId7"/>
    <p:sldLayoutId id="2147483665" r:id="rId8"/>
    <p:sldLayoutId id="2147483666" r:id="rId9"/>
    <p:sldLayoutId id="2147483680" r:id="rId10"/>
    <p:sldLayoutId id="2147483684" r:id="rId11"/>
    <p:sldLayoutId id="2147483685" r:id="rId12"/>
    <p:sldLayoutId id="2147483669" r:id="rId13"/>
    <p:sldLayoutId id="2147483681" r:id="rId14"/>
    <p:sldLayoutId id="2147483670" r:id="rId15"/>
    <p:sldLayoutId id="2147483682" r:id="rId16"/>
    <p:sldLayoutId id="2147483671" r:id="rId17"/>
    <p:sldLayoutId id="2147483683" r:id="rId18"/>
    <p:sldLayoutId id="2147483672" r:id="rId19"/>
    <p:sldLayoutId id="2147483673" r:id="rId20"/>
    <p:sldLayoutId id="2147483674" r:id="rId21"/>
    <p:sldLayoutId id="2147483675" r:id="rId22"/>
    <p:sldLayoutId id="2147483649" r:id="rId23"/>
    <p:sldLayoutId id="2147483650" r:id="rId24"/>
    <p:sldLayoutId id="2147483660" r:id="rId25"/>
    <p:sldLayoutId id="2147483661" r:id="rId26"/>
    <p:sldLayoutId id="2147483662" r:id="rId27"/>
  </p:sldLayoutIdLst>
  <p:hf sldNum="0" hdr="0" ftr="0" dt="0"/>
  <p:txStyles>
    <p:titleStyle>
      <a:lvl1pPr algn="l" defTabSz="914400" rtl="0" eaLnBrk="1" latinLnBrk="0" hangingPunct="1">
        <a:lnSpc>
          <a:spcPct val="90000"/>
        </a:lnSpc>
        <a:spcBef>
          <a:spcPct val="0"/>
        </a:spcBef>
        <a:buNone/>
        <a:defRPr sz="4000" b="1" i="0" kern="1200">
          <a:solidFill>
            <a:schemeClr val="tx1"/>
          </a:solidFill>
          <a:latin typeface="Tenorite" pitchFamily="2" charset="0"/>
          <a:ea typeface="+mj-ea"/>
          <a:cs typeface="+mj-cs"/>
        </a:defRPr>
      </a:lvl1pPr>
    </p:titleStyle>
    <p:bodyStyle>
      <a:lvl1pPr marL="0" indent="0" algn="l" defTabSz="914400" rtl="0" eaLnBrk="1" latinLnBrk="0" hangingPunct="1">
        <a:lnSpc>
          <a:spcPts val="3360"/>
        </a:lnSpc>
        <a:spcBef>
          <a:spcPts val="1000"/>
        </a:spcBef>
        <a:buFontTx/>
        <a:buNone/>
        <a:defRPr sz="2400" kern="1200">
          <a:solidFill>
            <a:schemeClr val="tx1"/>
          </a:solidFill>
          <a:latin typeface="Tenorite" pitchFamily="2" charset="0"/>
          <a:ea typeface="+mn-ea"/>
          <a:cs typeface="+mn-cs"/>
        </a:defRPr>
      </a:lvl1pPr>
      <a:lvl2pPr marL="457200" indent="0" algn="l" defTabSz="914400" rtl="0" eaLnBrk="1" latinLnBrk="0" hangingPunct="1">
        <a:lnSpc>
          <a:spcPts val="3360"/>
        </a:lnSpc>
        <a:spcBef>
          <a:spcPts val="500"/>
        </a:spcBef>
        <a:buFontTx/>
        <a:buNone/>
        <a:defRPr sz="2400" kern="1200">
          <a:solidFill>
            <a:schemeClr val="tx1"/>
          </a:solidFill>
          <a:latin typeface="Tenorite" pitchFamily="2" charset="0"/>
          <a:ea typeface="+mn-ea"/>
          <a:cs typeface="+mn-cs"/>
        </a:defRPr>
      </a:lvl2pPr>
      <a:lvl3pPr marL="914400" indent="0" algn="l" defTabSz="914400" rtl="0" eaLnBrk="1" latinLnBrk="0" hangingPunct="1">
        <a:lnSpc>
          <a:spcPts val="3360"/>
        </a:lnSpc>
        <a:spcBef>
          <a:spcPts val="500"/>
        </a:spcBef>
        <a:buFontTx/>
        <a:buNone/>
        <a:defRPr sz="2400" kern="1200">
          <a:solidFill>
            <a:schemeClr val="tx1"/>
          </a:solidFill>
          <a:latin typeface="Tenorite" pitchFamily="2" charset="0"/>
          <a:ea typeface="+mn-ea"/>
          <a:cs typeface="+mn-cs"/>
        </a:defRPr>
      </a:lvl3pPr>
      <a:lvl4pPr marL="1371600" indent="0" algn="l" defTabSz="914400" rtl="0" eaLnBrk="1" latinLnBrk="0" hangingPunct="1">
        <a:lnSpc>
          <a:spcPts val="3360"/>
        </a:lnSpc>
        <a:spcBef>
          <a:spcPts val="500"/>
        </a:spcBef>
        <a:buFontTx/>
        <a:buNone/>
        <a:defRPr sz="2400" kern="1200">
          <a:solidFill>
            <a:schemeClr val="tx1"/>
          </a:solidFill>
          <a:latin typeface="Tenorite" pitchFamily="2" charset="0"/>
          <a:ea typeface="+mn-ea"/>
          <a:cs typeface="+mn-cs"/>
        </a:defRPr>
      </a:lvl4pPr>
      <a:lvl5pPr marL="1828800" indent="0" algn="l" defTabSz="914400" rtl="0" eaLnBrk="1" latinLnBrk="0" hangingPunct="1">
        <a:lnSpc>
          <a:spcPts val="3360"/>
        </a:lnSpc>
        <a:spcBef>
          <a:spcPts val="500"/>
        </a:spcBef>
        <a:buFontTx/>
        <a:buNone/>
        <a:defRPr sz="2400" kern="1200">
          <a:solidFill>
            <a:schemeClr val="tx1"/>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A5ACFC-9E7C-A47C-2D72-24F3F835FBD5}"/>
              </a:ext>
            </a:extLst>
          </p:cNvPr>
          <p:cNvSpPr>
            <a:spLocks noGrp="1"/>
          </p:cNvSpPr>
          <p:nvPr>
            <p:ph type="ctrTitle"/>
          </p:nvPr>
        </p:nvSpPr>
        <p:spPr>
          <a:xfrm>
            <a:off x="521842" y="1385360"/>
            <a:ext cx="5771047" cy="4591187"/>
          </a:xfrm>
        </p:spPr>
        <p:txBody>
          <a:bodyPr>
            <a:normAutofit/>
          </a:bodyPr>
          <a:lstStyle/>
          <a:p>
            <a:r>
              <a:rPr lang="fi-FI" sz="3600">
                <a:latin typeface="Tenorite"/>
              </a:rPr>
              <a:t>Toimialakatsaus 2025 Q2 </a:t>
            </a:r>
            <a:br>
              <a:rPr lang="fi-FI" sz="3600"/>
            </a:br>
            <a:br>
              <a:rPr lang="fi-FI" sz="3600"/>
            </a:br>
            <a:r>
              <a:rPr lang="fi-FI" sz="4800">
                <a:latin typeface="Tenorite"/>
              </a:rPr>
              <a:t>Suomen vahvuudet ja heikkoudet </a:t>
            </a:r>
            <a:br>
              <a:rPr lang="fi-FI" sz="4800">
                <a:latin typeface="Tenorite"/>
              </a:rPr>
            </a:br>
            <a:r>
              <a:rPr lang="fi-FI" sz="4800">
                <a:latin typeface="Tenorite"/>
              </a:rPr>
              <a:t>+ </a:t>
            </a:r>
            <a:br>
              <a:rPr lang="fi-FI" sz="4800">
                <a:latin typeface="Tenorite"/>
              </a:rPr>
            </a:br>
            <a:r>
              <a:rPr lang="fi-FI" sz="4800">
                <a:latin typeface="Tenorite"/>
              </a:rPr>
              <a:t>Vertailu Ruotsiin </a:t>
            </a:r>
            <a:r>
              <a:rPr lang="fi-FI" sz="5400">
                <a:latin typeface="Tenorite"/>
              </a:rPr>
              <a:t> </a:t>
            </a:r>
            <a:endParaRPr lang="fi-FI">
              <a:latin typeface="Tenorite"/>
            </a:endParaRPr>
          </a:p>
        </p:txBody>
      </p:sp>
    </p:spTree>
    <p:extLst>
      <p:ext uri="{BB962C8B-B14F-4D97-AF65-F5344CB8AC3E}">
        <p14:creationId xmlns:p14="http://schemas.microsoft.com/office/powerpoint/2010/main" val="168166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624AB8-3B02-C76B-3F9F-E7DFE3BA2BB2}"/>
              </a:ext>
            </a:extLst>
          </p:cNvPr>
          <p:cNvSpPr>
            <a:spLocks noGrp="1"/>
          </p:cNvSpPr>
          <p:nvPr>
            <p:ph type="title"/>
          </p:nvPr>
        </p:nvSpPr>
        <p:spPr>
          <a:xfrm>
            <a:off x="540179" y="251031"/>
            <a:ext cx="11297478" cy="1325563"/>
          </a:xfrm>
        </p:spPr>
        <p:txBody>
          <a:bodyPr>
            <a:normAutofit fontScale="90000"/>
          </a:bodyPr>
          <a:lstStyle/>
          <a:p>
            <a:r>
              <a:rPr lang="fi-FI">
                <a:latin typeface="Tenorite"/>
              </a:rPr>
              <a:t>Suomen heikkoudet verrattuna Ruotsiin</a:t>
            </a:r>
            <a:br>
              <a:rPr lang="fi-FI"/>
            </a:br>
            <a:r>
              <a:rPr lang="fi-FI" sz="3100">
                <a:latin typeface="Tenorite"/>
              </a:rPr>
              <a:t>(ml. myös Suomen niukka vahvuus ”yhteisöveron taso”) </a:t>
            </a:r>
            <a:br>
              <a:rPr lang="fi-FI"/>
            </a:br>
            <a:endParaRPr lang="fi-FI"/>
          </a:p>
        </p:txBody>
      </p:sp>
      <p:graphicFrame>
        <p:nvGraphicFramePr>
          <p:cNvPr id="5" name="Kaavio 4">
            <a:extLst>
              <a:ext uri="{FF2B5EF4-FFF2-40B4-BE49-F238E27FC236}">
                <a16:creationId xmlns:a16="http://schemas.microsoft.com/office/drawing/2014/main" id="{E53569E1-528C-4BF2-8739-018AEDB0C2A4}"/>
              </a:ext>
            </a:extLst>
          </p:cNvPr>
          <p:cNvGraphicFramePr>
            <a:graphicFrameLocks/>
          </p:cNvGraphicFramePr>
          <p:nvPr>
            <p:extLst>
              <p:ext uri="{D42A27DB-BD31-4B8C-83A1-F6EECF244321}">
                <p14:modId xmlns:p14="http://schemas.microsoft.com/office/powerpoint/2010/main" val="714987384"/>
              </p:ext>
            </p:extLst>
          </p:nvPr>
        </p:nvGraphicFramePr>
        <p:xfrm>
          <a:off x="410818" y="1254738"/>
          <a:ext cx="11241003" cy="4449710"/>
        </p:xfrm>
        <a:graphic>
          <a:graphicData uri="http://schemas.openxmlformats.org/drawingml/2006/chart">
            <c:chart xmlns:c="http://schemas.openxmlformats.org/drawingml/2006/chart" xmlns:r="http://schemas.openxmlformats.org/officeDocument/2006/relationships" r:id="rId2"/>
          </a:graphicData>
        </a:graphic>
      </p:graphicFrame>
      <p:sp>
        <p:nvSpPr>
          <p:cNvPr id="6" name="Alatunnisteen paikkamerkki 3">
            <a:extLst>
              <a:ext uri="{FF2B5EF4-FFF2-40B4-BE49-F238E27FC236}">
                <a16:creationId xmlns:a16="http://schemas.microsoft.com/office/drawing/2014/main" id="{E1C57E12-BDDB-45F3-11F9-A3DD918CAF6F}"/>
              </a:ext>
            </a:extLst>
          </p:cNvPr>
          <p:cNvSpPr>
            <a:spLocks noGrp="1"/>
          </p:cNvSpPr>
          <p:nvPr/>
        </p:nvSpPr>
        <p:spPr>
          <a:xfrm>
            <a:off x="6742771" y="6144523"/>
            <a:ext cx="4909050" cy="365125"/>
          </a:xfrm>
          <a:prstGeom prst="rect">
            <a:avLst/>
          </a:prstGeom>
        </p:spPr>
        <p:txBody>
          <a:bodyPr vert="horz" lIns="91440" tIns="45720" rIns="91440" bIns="45720" rtlCol="0" anchor="ctr"/>
          <a:lstStyle>
            <a:defPPr>
              <a:defRPr lang="fi-FI"/>
            </a:defPPr>
            <a:lvl1pPr marL="0" algn="l" defTabSz="914400" rtl="0" eaLnBrk="1" latinLnBrk="0" hangingPunct="1">
              <a:defRPr sz="1600" kern="1200">
                <a:solidFill>
                  <a:schemeClr val="accent6"/>
                </a:solidFill>
                <a:latin typeface="Tenorit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a:solidFill>
                  <a:schemeClr val="tx1"/>
                </a:solidFill>
              </a:rPr>
              <a:t>Saldoluku on laskettu vähentämällä "heikkous"-vastaukset "vahvuus"-vastauksista. Eli mitä suurempi saldoluku, sitä useampi yritys on maininnut asian Suomen vahvuudeksi ja päin vastoin. </a:t>
            </a:r>
          </a:p>
        </p:txBody>
      </p:sp>
    </p:spTree>
    <p:extLst>
      <p:ext uri="{BB962C8B-B14F-4D97-AF65-F5344CB8AC3E}">
        <p14:creationId xmlns:p14="http://schemas.microsoft.com/office/powerpoint/2010/main" val="63673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Alatunnisteen paikkamerkki 3">
            <a:extLst>
              <a:ext uri="{FF2B5EF4-FFF2-40B4-BE49-F238E27FC236}">
                <a16:creationId xmlns:a16="http://schemas.microsoft.com/office/drawing/2014/main" id="{CE73C7C8-B985-DBD2-8F50-1A59EC50C33F}"/>
              </a:ext>
            </a:extLst>
          </p:cNvPr>
          <p:cNvSpPr txBox="1">
            <a:spLocks/>
          </p:cNvSpPr>
          <p:nvPr/>
        </p:nvSpPr>
        <p:spPr>
          <a:xfrm>
            <a:off x="4606549" y="556825"/>
            <a:ext cx="3177210" cy="365125"/>
          </a:xfrm>
          <a:prstGeom prst="rect">
            <a:avLst/>
          </a:prstGeom>
        </p:spPr>
        <p:txBody>
          <a:bodyPr vert="horz" lIns="91440" tIns="45720" rIns="91440" bIns="45720" rtlCol="0" anchor="ctr"/>
          <a:lstStyle>
            <a:defPPr>
              <a:defRPr lang="fi-FI"/>
            </a:defPPr>
            <a:lvl1pPr marL="0" algn="l" defTabSz="914400" rtl="0" eaLnBrk="1" latinLnBrk="0" hangingPunct="1">
              <a:defRPr sz="1600" kern="1200">
                <a:solidFill>
                  <a:schemeClr val="accent6"/>
                </a:solidFill>
                <a:latin typeface="Tenorit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2000">
                <a:solidFill>
                  <a:schemeClr val="accent3"/>
                </a:solidFill>
              </a:rPr>
              <a:t>Suomen heikkous </a:t>
            </a:r>
          </a:p>
        </p:txBody>
      </p:sp>
      <p:sp>
        <p:nvSpPr>
          <p:cNvPr id="8" name="Alatunnisteen paikkamerkki 3">
            <a:extLst>
              <a:ext uri="{FF2B5EF4-FFF2-40B4-BE49-F238E27FC236}">
                <a16:creationId xmlns:a16="http://schemas.microsoft.com/office/drawing/2014/main" id="{E00ECE32-706B-F301-CB4C-E88B26A9A8E5}"/>
              </a:ext>
            </a:extLst>
          </p:cNvPr>
          <p:cNvSpPr txBox="1">
            <a:spLocks/>
          </p:cNvSpPr>
          <p:nvPr/>
        </p:nvSpPr>
        <p:spPr>
          <a:xfrm>
            <a:off x="8023106" y="556824"/>
            <a:ext cx="3177210" cy="365125"/>
          </a:xfrm>
          <a:prstGeom prst="rect">
            <a:avLst/>
          </a:prstGeom>
        </p:spPr>
        <p:txBody>
          <a:bodyPr vert="horz" lIns="91440" tIns="45720" rIns="91440" bIns="45720" rtlCol="0" anchor="ctr"/>
          <a:lstStyle>
            <a:defPPr>
              <a:defRPr lang="fi-FI"/>
            </a:defPPr>
            <a:lvl1pPr marL="0" algn="l" defTabSz="914400" rtl="0" eaLnBrk="1" latinLnBrk="0" hangingPunct="1">
              <a:defRPr sz="1600" kern="1200">
                <a:solidFill>
                  <a:schemeClr val="accent6"/>
                </a:solidFill>
                <a:latin typeface="Tenorit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2000">
                <a:solidFill>
                  <a:schemeClr val="accent3"/>
                </a:solidFill>
              </a:rPr>
              <a:t>Suomen vahvuus</a:t>
            </a:r>
          </a:p>
        </p:txBody>
      </p:sp>
      <p:sp>
        <p:nvSpPr>
          <p:cNvPr id="9" name="Alatunnisteen paikkamerkki 3">
            <a:extLst>
              <a:ext uri="{FF2B5EF4-FFF2-40B4-BE49-F238E27FC236}">
                <a16:creationId xmlns:a16="http://schemas.microsoft.com/office/drawing/2014/main" id="{4DC6F5BE-8487-6574-EE4C-CC64459D924F}"/>
              </a:ext>
            </a:extLst>
          </p:cNvPr>
          <p:cNvSpPr txBox="1">
            <a:spLocks/>
          </p:cNvSpPr>
          <p:nvPr/>
        </p:nvSpPr>
        <p:spPr>
          <a:xfrm rot="16200000">
            <a:off x="2354346" y="1857483"/>
            <a:ext cx="1957490" cy="365125"/>
          </a:xfrm>
          <a:prstGeom prst="rect">
            <a:avLst/>
          </a:prstGeom>
        </p:spPr>
        <p:txBody>
          <a:bodyPr vert="horz" lIns="91440" tIns="45720" rIns="91440" bIns="45720" rtlCol="0" anchor="ctr"/>
          <a:lstStyle>
            <a:defPPr>
              <a:defRPr lang="fi-FI"/>
            </a:defPPr>
            <a:lvl1pPr marL="0" algn="l" defTabSz="914400" rtl="0" eaLnBrk="1" latinLnBrk="0" hangingPunct="1">
              <a:defRPr sz="1600" kern="1200">
                <a:solidFill>
                  <a:schemeClr val="accent6"/>
                </a:solidFill>
                <a:latin typeface="Tenorit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800">
                <a:solidFill>
                  <a:schemeClr val="accent3"/>
                </a:solidFill>
              </a:rPr>
              <a:t>Ruotsin vahvuus </a:t>
            </a:r>
          </a:p>
        </p:txBody>
      </p:sp>
      <p:sp>
        <p:nvSpPr>
          <p:cNvPr id="10" name="Alatunnisteen paikkamerkki 3">
            <a:extLst>
              <a:ext uri="{FF2B5EF4-FFF2-40B4-BE49-F238E27FC236}">
                <a16:creationId xmlns:a16="http://schemas.microsoft.com/office/drawing/2014/main" id="{385F2906-DDD4-5C50-574F-A87526563D82}"/>
              </a:ext>
            </a:extLst>
          </p:cNvPr>
          <p:cNvSpPr txBox="1">
            <a:spLocks/>
          </p:cNvSpPr>
          <p:nvPr/>
        </p:nvSpPr>
        <p:spPr>
          <a:xfrm rot="16200000">
            <a:off x="2354347" y="4305549"/>
            <a:ext cx="1957490" cy="365125"/>
          </a:xfrm>
          <a:prstGeom prst="rect">
            <a:avLst/>
          </a:prstGeom>
        </p:spPr>
        <p:txBody>
          <a:bodyPr vert="horz" lIns="91440" tIns="45720" rIns="91440" bIns="45720" rtlCol="0" anchor="ctr"/>
          <a:lstStyle>
            <a:defPPr>
              <a:defRPr lang="fi-FI"/>
            </a:defPPr>
            <a:lvl1pPr marL="0" algn="l" defTabSz="914400" rtl="0" eaLnBrk="1" latinLnBrk="0" hangingPunct="1">
              <a:defRPr sz="1600" kern="1200">
                <a:solidFill>
                  <a:schemeClr val="accent6"/>
                </a:solidFill>
                <a:latin typeface="Tenorit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800">
                <a:solidFill>
                  <a:schemeClr val="accent3"/>
                </a:solidFill>
              </a:rPr>
              <a:t>Ruotsin heikkous  </a:t>
            </a:r>
          </a:p>
        </p:txBody>
      </p:sp>
      <p:sp>
        <p:nvSpPr>
          <p:cNvPr id="11" name="Sisällön paikkamerkki 4">
            <a:extLst>
              <a:ext uri="{FF2B5EF4-FFF2-40B4-BE49-F238E27FC236}">
                <a16:creationId xmlns:a16="http://schemas.microsoft.com/office/drawing/2014/main" id="{B0D953B0-46D7-884E-4C4C-E9740AED10D3}"/>
              </a:ext>
            </a:extLst>
          </p:cNvPr>
          <p:cNvSpPr txBox="1">
            <a:spLocks noGrp="1"/>
          </p:cNvSpPr>
          <p:nvPr>
            <p:ph sz="quarter" idx="13"/>
          </p:nvPr>
        </p:nvSpPr>
        <p:spPr>
          <a:xfrm>
            <a:off x="495571" y="1126936"/>
            <a:ext cx="2289834" cy="4125912"/>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480"/>
              </a:spcBef>
              <a:buFont typeface="Arial" panose="020B0604020202020204" pitchFamily="34" charset="0"/>
              <a:buChar char="•"/>
              <a:defRPr sz="2400" kern="1200">
                <a:solidFill>
                  <a:schemeClr val="tx1"/>
                </a:solidFill>
                <a:latin typeface="Tenorite" pitchFamily="2" charset="0"/>
                <a:ea typeface="+mn-ea"/>
                <a:cs typeface="+mn-cs"/>
              </a:defRPr>
            </a:lvl1pPr>
            <a:lvl2pPr marL="8001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2pPr>
            <a:lvl3pPr marL="12573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3pPr>
            <a:lvl4pPr marL="17145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4pPr>
            <a:lvl5pPr marL="21717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800" b="1"/>
              <a:t>Suomen ja Ruotsin vahvuudet sekä heikkoudet kerättynä yhteen kuvaan </a:t>
            </a:r>
          </a:p>
        </p:txBody>
      </p:sp>
      <p:graphicFrame>
        <p:nvGraphicFramePr>
          <p:cNvPr id="2" name="Kaavio 1">
            <a:extLst>
              <a:ext uri="{FF2B5EF4-FFF2-40B4-BE49-F238E27FC236}">
                <a16:creationId xmlns:a16="http://schemas.microsoft.com/office/drawing/2014/main" id="{E4FE87C1-9A16-CAC7-A00E-B765054A2778}"/>
              </a:ext>
            </a:extLst>
          </p:cNvPr>
          <p:cNvGraphicFramePr>
            <a:graphicFrameLocks/>
          </p:cNvGraphicFramePr>
          <p:nvPr>
            <p:extLst>
              <p:ext uri="{D42A27DB-BD31-4B8C-83A1-F6EECF244321}">
                <p14:modId xmlns:p14="http://schemas.microsoft.com/office/powerpoint/2010/main" val="3384379735"/>
              </p:ext>
            </p:extLst>
          </p:nvPr>
        </p:nvGraphicFramePr>
        <p:xfrm>
          <a:off x="3653092" y="942093"/>
          <a:ext cx="7702867" cy="4973813"/>
        </p:xfrm>
        <a:graphic>
          <a:graphicData uri="http://schemas.openxmlformats.org/drawingml/2006/chart">
            <c:chart xmlns:c="http://schemas.openxmlformats.org/drawingml/2006/chart" xmlns:r="http://schemas.openxmlformats.org/officeDocument/2006/relationships" r:id="rId2"/>
          </a:graphicData>
        </a:graphic>
      </p:graphicFrame>
      <p:sp>
        <p:nvSpPr>
          <p:cNvPr id="4" name="Alatunnisteen paikkamerkki 3">
            <a:extLst>
              <a:ext uri="{FF2B5EF4-FFF2-40B4-BE49-F238E27FC236}">
                <a16:creationId xmlns:a16="http://schemas.microsoft.com/office/drawing/2014/main" id="{BDA5B6C7-ACD9-39EF-7DA9-33F75AB0FFF8}"/>
              </a:ext>
            </a:extLst>
          </p:cNvPr>
          <p:cNvSpPr>
            <a:spLocks noGrp="1"/>
          </p:cNvSpPr>
          <p:nvPr/>
        </p:nvSpPr>
        <p:spPr>
          <a:xfrm>
            <a:off x="3653092" y="6232906"/>
            <a:ext cx="8049787" cy="365125"/>
          </a:xfrm>
          <a:prstGeom prst="rect">
            <a:avLst/>
          </a:prstGeom>
        </p:spPr>
        <p:txBody>
          <a:bodyPr vert="horz" lIns="91440" tIns="45720" rIns="91440" bIns="45720" rtlCol="0" anchor="ctr"/>
          <a:lstStyle>
            <a:defPPr>
              <a:defRPr lang="fi-FI"/>
            </a:defPPr>
            <a:lvl1pPr marL="0" algn="l" defTabSz="914400" rtl="0" eaLnBrk="1" latinLnBrk="0" hangingPunct="1">
              <a:defRPr sz="1600" kern="1200">
                <a:solidFill>
                  <a:schemeClr val="accent6"/>
                </a:solidFill>
                <a:latin typeface="Tenorit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a:solidFill>
                  <a:schemeClr val="accent3"/>
                </a:solidFill>
              </a:rPr>
              <a:t>Saldolukuja. Ne on laskettu vähentämällä "heikkous"-vastaukset "vahvuus"-vastauksista. Eli mitä suurempi saldoluku, sitä useampi yritys on kertonut teemat vahvuudeksi, ja mitä negatiivisempi saldoluku, sitä useampi on kertonut teeman heikkoudeksi.  </a:t>
            </a:r>
          </a:p>
        </p:txBody>
      </p:sp>
    </p:spTree>
    <p:extLst>
      <p:ext uri="{BB962C8B-B14F-4D97-AF65-F5344CB8AC3E}">
        <p14:creationId xmlns:p14="http://schemas.microsoft.com/office/powerpoint/2010/main" val="2060890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49543F-9CE9-1BF8-DFA9-826F4810829E}"/>
              </a:ext>
            </a:extLst>
          </p:cNvPr>
          <p:cNvSpPr>
            <a:spLocks noGrp="1"/>
          </p:cNvSpPr>
          <p:nvPr>
            <p:ph type="title"/>
          </p:nvPr>
        </p:nvSpPr>
        <p:spPr>
          <a:xfrm>
            <a:off x="333446" y="228776"/>
            <a:ext cx="11297478" cy="1325563"/>
          </a:xfrm>
        </p:spPr>
        <p:txBody>
          <a:bodyPr/>
          <a:lstStyle/>
          <a:p>
            <a:r>
              <a:rPr lang="fi-FI"/>
              <a:t>Tiivistelmä tuloksista </a:t>
            </a:r>
          </a:p>
        </p:txBody>
      </p:sp>
      <p:sp>
        <p:nvSpPr>
          <p:cNvPr id="5" name="Sisällön paikkamerkki 4">
            <a:extLst>
              <a:ext uri="{FF2B5EF4-FFF2-40B4-BE49-F238E27FC236}">
                <a16:creationId xmlns:a16="http://schemas.microsoft.com/office/drawing/2014/main" id="{FABE52B2-3D79-4304-38AA-4EC4339827EC}"/>
              </a:ext>
            </a:extLst>
          </p:cNvPr>
          <p:cNvSpPr>
            <a:spLocks noGrp="1"/>
          </p:cNvSpPr>
          <p:nvPr>
            <p:ph sz="quarter" idx="13"/>
          </p:nvPr>
        </p:nvSpPr>
        <p:spPr>
          <a:xfrm>
            <a:off x="411646" y="1366200"/>
            <a:ext cx="11296650" cy="4756304"/>
          </a:xfrm>
        </p:spPr>
        <p:txBody>
          <a:bodyPr/>
          <a:lstStyle/>
          <a:p>
            <a:r>
              <a:rPr lang="fi-FI" sz="2200"/>
              <a:t>Kemianteollisuus ry toteutti Ruotsin kemianteollisuuden työnantajien etujärjestön </a:t>
            </a:r>
            <a:r>
              <a:rPr lang="fi-FI" sz="2200" err="1"/>
              <a:t>IKEM:n</a:t>
            </a:r>
            <a:r>
              <a:rPr lang="fi-FI" sz="2200"/>
              <a:t> kyselyä vastaavan kyselyn 10.–12.6.2025. IKEM julkaisi kyselynsä toukokuussa.</a:t>
            </a:r>
          </a:p>
          <a:p>
            <a:pPr lvl="1"/>
            <a:r>
              <a:rPr lang="fi-FI"/>
              <a:t>Kemianteollisuus ry:n kyselyyn vastasi 75 jäsenyrityksen toimitusjohtajaa.</a:t>
            </a:r>
          </a:p>
          <a:p>
            <a:r>
              <a:rPr lang="fi-FI" sz="2200"/>
              <a:t>Kyselyssä tutkittiin Suomen vahvuuksia ja heikkouksia kilpailijamaihin nähden. </a:t>
            </a:r>
          </a:p>
          <a:p>
            <a:r>
              <a:rPr lang="fi-FI" sz="2200"/>
              <a:t>Suomella on useita vahvuuksia: Sähkön hinta ja toimitusvarmuus, poliittinen vakaus ja oikeusturva, yhteisvaluutta euro ja osaava työvoima.</a:t>
            </a:r>
          </a:p>
          <a:p>
            <a:pPr lvl="1"/>
            <a:r>
              <a:rPr lang="fi-FI"/>
              <a:t>Ruotsissa sähkön hinta ja toimitusvarmuus ovat puolestaan heikkouksia.</a:t>
            </a:r>
          </a:p>
          <a:p>
            <a:r>
              <a:rPr lang="fi-FI" sz="2200"/>
              <a:t>Suomen heikkouksia ovat viranomaisten sääntely- ja lupakäytännöt, työmarkkinoiden toiminta sekä työvoimakustannukset.</a:t>
            </a:r>
          </a:p>
          <a:p>
            <a:pPr lvl="1"/>
            <a:r>
              <a:rPr lang="fi-FI"/>
              <a:t>Ruotsissa työmarkkinoiden toiminta nähdään vahvuudeksi.</a:t>
            </a:r>
          </a:p>
          <a:p>
            <a:r>
              <a:rPr lang="fi-FI" b="1"/>
              <a:t>Huom. </a:t>
            </a:r>
            <a:r>
              <a:rPr lang="fi-FI"/>
              <a:t>yhteiskunnan yritysmyönteisyydestä ja infrastruktuurista kysyttiin vain Kemianteollisuus ry:n kyselyssä – näitä teemoja ruotsalaisilla ei ollut.</a:t>
            </a:r>
          </a:p>
        </p:txBody>
      </p:sp>
    </p:spTree>
    <p:extLst>
      <p:ext uri="{BB962C8B-B14F-4D97-AF65-F5344CB8AC3E}">
        <p14:creationId xmlns:p14="http://schemas.microsoft.com/office/powerpoint/2010/main" val="273829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a:extLst>
              <a:ext uri="{FF2B5EF4-FFF2-40B4-BE49-F238E27FC236}">
                <a16:creationId xmlns:a16="http://schemas.microsoft.com/office/drawing/2014/main" id="{A68D23D2-86AB-9F89-A256-226A601DF89F}"/>
              </a:ext>
            </a:extLst>
          </p:cNvPr>
          <p:cNvSpPr>
            <a:spLocks noGrp="1"/>
          </p:cNvSpPr>
          <p:nvPr>
            <p:ph type="title"/>
          </p:nvPr>
        </p:nvSpPr>
        <p:spPr>
          <a:xfrm>
            <a:off x="947978" y="383021"/>
            <a:ext cx="10296043" cy="1325563"/>
          </a:xfrm>
        </p:spPr>
        <p:txBody>
          <a:bodyPr>
            <a:normAutofit/>
          </a:bodyPr>
          <a:lstStyle/>
          <a:p>
            <a:r>
              <a:rPr lang="fi-FI" sz="3600"/>
              <a:t>Millainen paikka Suomi on yritystoiminnalle verrattuna kilpailijamaihin?  </a:t>
            </a:r>
          </a:p>
        </p:txBody>
      </p:sp>
      <p:sp>
        <p:nvSpPr>
          <p:cNvPr id="14" name="Sisällön paikkamerkki 13">
            <a:extLst>
              <a:ext uri="{FF2B5EF4-FFF2-40B4-BE49-F238E27FC236}">
                <a16:creationId xmlns:a16="http://schemas.microsoft.com/office/drawing/2014/main" id="{2933931A-DD2F-2BF2-24FA-7DE54D1CEC83}"/>
              </a:ext>
            </a:extLst>
          </p:cNvPr>
          <p:cNvSpPr>
            <a:spLocks noGrp="1"/>
          </p:cNvSpPr>
          <p:nvPr>
            <p:ph sz="quarter" idx="13"/>
          </p:nvPr>
        </p:nvSpPr>
        <p:spPr>
          <a:xfrm>
            <a:off x="707579" y="1946198"/>
            <a:ext cx="4424415" cy="4091222"/>
          </a:xfrm>
        </p:spPr>
        <p:txBody>
          <a:bodyPr/>
          <a:lstStyle/>
          <a:p>
            <a:r>
              <a:rPr lang="fi-FI" sz="1600"/>
              <a:t>Ruotsin kemianteollisuuden työnantajajärjestön (IKEM) julkaisi toukokuussa selvityksen siitä, mitkä tekijät ovat Ruotsissa yritystoiminnalle vahvuuksia verrattuna kilpailijamaihin ja mitkä ovat heikkouksia.</a:t>
            </a:r>
          </a:p>
          <a:p>
            <a:r>
              <a:rPr lang="fi-FI" sz="1600"/>
              <a:t>Ruotsissa osaavat työntekijät ja toimivat työmarkkinat ovat selkein vahvuus, yritysverotus ja lupaprosessit isoimpien heikkouksien joukossa.</a:t>
            </a:r>
          </a:p>
          <a:p>
            <a:r>
              <a:rPr lang="fi-FI" sz="1600"/>
              <a:t>Kemianteollisuus ry toteutti vastaavan kyselyn 10.-12.6.2025. Kyselyyn vastasi 75 yritysjohtajaa.</a:t>
            </a:r>
          </a:p>
          <a:p>
            <a:r>
              <a:rPr lang="fi-FI" sz="1600"/>
              <a:t>Tämän diasetin loppupuolella vertailemme Kemianteollisuus ry:n ja </a:t>
            </a:r>
            <a:r>
              <a:rPr lang="fi-FI" sz="1600" err="1"/>
              <a:t>IKEM:n</a:t>
            </a:r>
            <a:r>
              <a:rPr lang="fi-FI" sz="1600"/>
              <a:t> tietoja keskenään.</a:t>
            </a:r>
          </a:p>
          <a:p>
            <a:endParaRPr lang="fi-FI" sz="1600"/>
          </a:p>
        </p:txBody>
      </p:sp>
      <p:pic>
        <p:nvPicPr>
          <p:cNvPr id="15" name="Kuva 14">
            <a:extLst>
              <a:ext uri="{FF2B5EF4-FFF2-40B4-BE49-F238E27FC236}">
                <a16:creationId xmlns:a16="http://schemas.microsoft.com/office/drawing/2014/main" id="{0E08B20F-991C-C845-DA0D-C897BC708B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0386" y="1886036"/>
            <a:ext cx="6692735" cy="3860633"/>
          </a:xfrm>
          <a:prstGeom prst="rect">
            <a:avLst/>
          </a:prstGeom>
          <a:noFill/>
          <a:ln>
            <a:noFill/>
          </a:ln>
        </p:spPr>
      </p:pic>
      <p:sp>
        <p:nvSpPr>
          <p:cNvPr id="2" name="Tekstiruutu 1">
            <a:extLst>
              <a:ext uri="{FF2B5EF4-FFF2-40B4-BE49-F238E27FC236}">
                <a16:creationId xmlns:a16="http://schemas.microsoft.com/office/drawing/2014/main" id="{2C92B360-8C0F-FE86-038D-A6D2F5CF42C1}"/>
              </a:ext>
            </a:extLst>
          </p:cNvPr>
          <p:cNvSpPr txBox="1"/>
          <p:nvPr/>
        </p:nvSpPr>
        <p:spPr>
          <a:xfrm>
            <a:off x="5366413" y="5959898"/>
            <a:ext cx="6360552" cy="523220"/>
          </a:xfrm>
          <a:prstGeom prst="rect">
            <a:avLst/>
          </a:prstGeom>
          <a:noFill/>
        </p:spPr>
        <p:txBody>
          <a:bodyPr wrap="square" lIns="91440" tIns="45720" rIns="91440" bIns="45720" rtlCol="0" anchor="t">
            <a:spAutoFit/>
          </a:bodyPr>
          <a:lstStyle/>
          <a:p>
            <a:r>
              <a:rPr lang="fi-FI" sz="1400">
                <a:ea typeface="Calibri"/>
                <a:cs typeface="Calibri"/>
              </a:rPr>
              <a:t>Lähde: IKEM, toukokuu 2025, </a:t>
            </a:r>
            <a:endParaRPr lang="fi-FI" sz="1400">
              <a:ea typeface="+mn-lt"/>
              <a:cs typeface="+mn-lt"/>
            </a:endParaRPr>
          </a:p>
          <a:p>
            <a:r>
              <a:rPr lang="fi-FI" sz="1400">
                <a:ea typeface="+mn-lt"/>
                <a:cs typeface="+mn-lt"/>
              </a:rPr>
              <a:t>https://www.ikem.se/om-ikem/var-industri/konjunkturbarometern/q1-2025/</a:t>
            </a:r>
            <a:endParaRPr lang="fi-FI" sz="1400">
              <a:ea typeface="Calibri"/>
              <a:cs typeface="Calibri"/>
            </a:endParaRPr>
          </a:p>
        </p:txBody>
      </p:sp>
    </p:spTree>
    <p:extLst>
      <p:ext uri="{BB962C8B-B14F-4D97-AF65-F5344CB8AC3E}">
        <p14:creationId xmlns:p14="http://schemas.microsoft.com/office/powerpoint/2010/main" val="78236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800F65-E8C7-EE46-4A6D-BDDF9E24B339}"/>
              </a:ext>
            </a:extLst>
          </p:cNvPr>
          <p:cNvSpPr>
            <a:spLocks noGrp="1"/>
          </p:cNvSpPr>
          <p:nvPr>
            <p:ph type="title"/>
          </p:nvPr>
        </p:nvSpPr>
        <p:spPr>
          <a:xfrm>
            <a:off x="683117" y="418478"/>
            <a:ext cx="4224487" cy="1325563"/>
          </a:xfrm>
        </p:spPr>
        <p:txBody>
          <a:bodyPr>
            <a:noAutofit/>
          </a:bodyPr>
          <a:lstStyle/>
          <a:p>
            <a:r>
              <a:rPr lang="fi-FI" sz="2800"/>
              <a:t>Kemianteollisuuden jäsenpulssin päätulokset</a:t>
            </a:r>
          </a:p>
        </p:txBody>
      </p:sp>
      <p:graphicFrame>
        <p:nvGraphicFramePr>
          <p:cNvPr id="6" name="Kaavio 5">
            <a:extLst>
              <a:ext uri="{FF2B5EF4-FFF2-40B4-BE49-F238E27FC236}">
                <a16:creationId xmlns:a16="http://schemas.microsoft.com/office/drawing/2014/main" id="{8F1F0B8A-1F7E-4A16-90E5-00435EF4E336}"/>
              </a:ext>
            </a:extLst>
          </p:cNvPr>
          <p:cNvGraphicFramePr>
            <a:graphicFrameLocks/>
          </p:cNvGraphicFramePr>
          <p:nvPr>
            <p:extLst>
              <p:ext uri="{D42A27DB-BD31-4B8C-83A1-F6EECF244321}">
                <p14:modId xmlns:p14="http://schemas.microsoft.com/office/powerpoint/2010/main" val="1326324940"/>
              </p:ext>
            </p:extLst>
          </p:nvPr>
        </p:nvGraphicFramePr>
        <p:xfrm>
          <a:off x="5373859" y="598367"/>
          <a:ext cx="6513342" cy="5518876"/>
        </p:xfrm>
        <a:graphic>
          <a:graphicData uri="http://schemas.openxmlformats.org/drawingml/2006/chart">
            <c:chart xmlns:c="http://schemas.openxmlformats.org/drawingml/2006/chart" xmlns:r="http://schemas.openxmlformats.org/officeDocument/2006/relationships" r:id="rId2"/>
          </a:graphicData>
        </a:graphic>
      </p:graphicFrame>
      <p:sp>
        <p:nvSpPr>
          <p:cNvPr id="7" name="Otsikko 1">
            <a:extLst>
              <a:ext uri="{FF2B5EF4-FFF2-40B4-BE49-F238E27FC236}">
                <a16:creationId xmlns:a16="http://schemas.microsoft.com/office/drawing/2014/main" id="{2FCD4918-069D-1A4A-E529-F70565DC94C6}"/>
              </a:ext>
            </a:extLst>
          </p:cNvPr>
          <p:cNvSpPr txBox="1">
            <a:spLocks/>
          </p:cNvSpPr>
          <p:nvPr/>
        </p:nvSpPr>
        <p:spPr>
          <a:xfrm>
            <a:off x="683117" y="2989181"/>
            <a:ext cx="4224487" cy="159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a:solidFill>
                  <a:schemeClr val="tx1"/>
                </a:solidFill>
                <a:latin typeface="Tenorite" pitchFamily="2" charset="0"/>
                <a:ea typeface="+mj-ea"/>
                <a:cs typeface="+mj-cs"/>
              </a:defRPr>
            </a:lvl1pPr>
          </a:lstStyle>
          <a:p>
            <a:r>
              <a:rPr lang="fi-FI" sz="1400"/>
              <a:t>Jäsenyrityksiä pyydettiin arvioimaan 17 eri teeman osalta, ovatko ne Suomelle vahvuuksia kilpailijamaihin nähden, neutraaleja tekijöitä vai heikkouksia. 15 näistä teemoista oli yhteneviä </a:t>
            </a:r>
            <a:r>
              <a:rPr lang="fi-FI" sz="1400" err="1"/>
              <a:t>IKEM:n</a:t>
            </a:r>
            <a:r>
              <a:rPr lang="fi-FI" sz="1400"/>
              <a:t> kyselyn kanssa*.</a:t>
            </a:r>
          </a:p>
          <a:p>
            <a:endParaRPr lang="fi-FI" sz="1400"/>
          </a:p>
          <a:p>
            <a:r>
              <a:rPr lang="fi-FI" sz="1400"/>
              <a:t>Teemat keräsivät hyvin erilaisia näkemyksiä. Esimerkiksi 80 % jäsenistä arvioi turvallisuuden julkisilla paikoilla olevan Suomelle vahvuus. Sähkön toimitusvarmuuden arvioi vahvuudeksi 76 % vastaajista. </a:t>
            </a:r>
          </a:p>
          <a:p>
            <a:endParaRPr lang="fi-FI" sz="1400"/>
          </a:p>
          <a:p>
            <a:r>
              <a:rPr lang="fi-FI" sz="1400"/>
              <a:t>Vastaavasti Suomen maantieteellistä sijaintia piti heikkoutena peräti 80 % kyselyyn vastanneista toimitusjohtajista. </a:t>
            </a:r>
          </a:p>
          <a:p>
            <a:endParaRPr lang="fi-FI" sz="1400"/>
          </a:p>
          <a:p>
            <a:r>
              <a:rPr lang="fi-FI" sz="1400"/>
              <a:t>Myös työmarkkinoihin liittyvät teemat, kuten työvoimakustannukset sekä työmarkkinoiden toimivuus arvioitiin heikkouksiksi. </a:t>
            </a:r>
          </a:p>
          <a:p>
            <a:endParaRPr lang="fi-FI" sz="1400"/>
          </a:p>
        </p:txBody>
      </p:sp>
      <p:sp>
        <p:nvSpPr>
          <p:cNvPr id="10" name="Tekstiruutu 9">
            <a:extLst>
              <a:ext uri="{FF2B5EF4-FFF2-40B4-BE49-F238E27FC236}">
                <a16:creationId xmlns:a16="http://schemas.microsoft.com/office/drawing/2014/main" id="{FF5AFEDB-4EA0-10E6-ED2D-48F33C825334}"/>
              </a:ext>
            </a:extLst>
          </p:cNvPr>
          <p:cNvSpPr txBox="1"/>
          <p:nvPr/>
        </p:nvSpPr>
        <p:spPr>
          <a:xfrm>
            <a:off x="5500928" y="6259633"/>
            <a:ext cx="6632456" cy="523220"/>
          </a:xfrm>
          <a:prstGeom prst="rect">
            <a:avLst/>
          </a:prstGeom>
          <a:noFill/>
        </p:spPr>
        <p:txBody>
          <a:bodyPr wrap="square">
            <a:spAutoFit/>
          </a:bodyPr>
          <a:lstStyle/>
          <a:p>
            <a:r>
              <a:rPr lang="fi-FI" sz="1400"/>
              <a:t>Lähde: Kemianteollisuus ry:n jäsenpulssi 10.-12.6. Vastaukset 75 toimitusjohtajalta. </a:t>
            </a:r>
          </a:p>
          <a:p>
            <a:r>
              <a:rPr lang="fi-FI" sz="1400"/>
              <a:t>* Suomen kyselyssä oli ekstrana ”yhteiskunnan yritysmyönteisyys” ja ”infrastruktuuri”.  </a:t>
            </a:r>
          </a:p>
        </p:txBody>
      </p:sp>
    </p:spTree>
    <p:extLst>
      <p:ext uri="{BB962C8B-B14F-4D97-AF65-F5344CB8AC3E}">
        <p14:creationId xmlns:p14="http://schemas.microsoft.com/office/powerpoint/2010/main" val="3801194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095D43-8945-4D4F-6FF6-54EB158C778B}"/>
              </a:ext>
            </a:extLst>
          </p:cNvPr>
          <p:cNvSpPr>
            <a:spLocks noGrp="1"/>
          </p:cNvSpPr>
          <p:nvPr>
            <p:ph type="title"/>
          </p:nvPr>
        </p:nvSpPr>
        <p:spPr>
          <a:xfrm>
            <a:off x="537103" y="317338"/>
            <a:ext cx="11297478" cy="1000337"/>
          </a:xfrm>
        </p:spPr>
        <p:txBody>
          <a:bodyPr/>
          <a:lstStyle/>
          <a:p>
            <a:r>
              <a:rPr lang="fi-FI"/>
              <a:t>Suomella 10 vahvuutta ja 7 heikkoutta </a:t>
            </a:r>
          </a:p>
        </p:txBody>
      </p:sp>
      <p:graphicFrame>
        <p:nvGraphicFramePr>
          <p:cNvPr id="6" name="Sisällön paikkamerkki 5">
            <a:extLst>
              <a:ext uri="{FF2B5EF4-FFF2-40B4-BE49-F238E27FC236}">
                <a16:creationId xmlns:a16="http://schemas.microsoft.com/office/drawing/2014/main" id="{AD7D0145-F805-C440-5FF5-5B28D405781F}"/>
              </a:ext>
            </a:extLst>
          </p:cNvPr>
          <p:cNvGraphicFramePr>
            <a:graphicFrameLocks noGrp="1"/>
          </p:cNvGraphicFramePr>
          <p:nvPr>
            <p:ph sz="quarter" idx="13"/>
            <p:extLst>
              <p:ext uri="{D42A27DB-BD31-4B8C-83A1-F6EECF244321}">
                <p14:modId xmlns:p14="http://schemas.microsoft.com/office/powerpoint/2010/main" val="4026208166"/>
              </p:ext>
            </p:extLst>
          </p:nvPr>
        </p:nvGraphicFramePr>
        <p:xfrm>
          <a:off x="638636" y="1825802"/>
          <a:ext cx="5285770" cy="2514600"/>
        </p:xfrm>
        <a:graphic>
          <a:graphicData uri="http://schemas.openxmlformats.org/drawingml/2006/table">
            <a:tbl>
              <a:tblPr>
                <a:tableStyleId>{5C22544A-7EE6-4342-B048-85BDC9FD1C3A}</a:tableStyleId>
              </a:tblPr>
              <a:tblGrid>
                <a:gridCol w="4286883">
                  <a:extLst>
                    <a:ext uri="{9D8B030D-6E8A-4147-A177-3AD203B41FA5}">
                      <a16:colId xmlns:a16="http://schemas.microsoft.com/office/drawing/2014/main" val="2249145836"/>
                    </a:ext>
                  </a:extLst>
                </a:gridCol>
                <a:gridCol w="998887">
                  <a:extLst>
                    <a:ext uri="{9D8B030D-6E8A-4147-A177-3AD203B41FA5}">
                      <a16:colId xmlns:a16="http://schemas.microsoft.com/office/drawing/2014/main" val="820303214"/>
                    </a:ext>
                  </a:extLst>
                </a:gridCol>
              </a:tblGrid>
              <a:tr h="212055">
                <a:tc>
                  <a:txBody>
                    <a:bodyPr/>
                    <a:lstStyle/>
                    <a:p>
                      <a:pPr algn="l" fontAlgn="b"/>
                      <a:r>
                        <a:rPr lang="fi-FI" sz="1600" u="none" strike="noStrike">
                          <a:solidFill>
                            <a:schemeClr val="accent3"/>
                          </a:solidFill>
                          <a:effectLst/>
                          <a:latin typeface="+mn-lt"/>
                          <a:cs typeface="Times New Roman" panose="02020603050405020304" pitchFamily="18" charset="0"/>
                        </a:rPr>
                        <a:t>Turvallisuus julkisilla paikoilla</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79</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60943970"/>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Sähkön toimitusvarmuus</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72 </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26914463"/>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Yhteisvaluutta euro</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54 </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93597609"/>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Koulutettu ja osaava henkilöstö</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49 </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979933469"/>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Poliittinen vakaus</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47</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864169563"/>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Oikeusturva</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45 </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670687564"/>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Sähkön hinta</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41</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58631764"/>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Infrastruktuuri</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34</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764986548"/>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T&amp;K-yhteistyö yliopistojen kanssa</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30 </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77595059"/>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Yhteisöveron taso</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3 </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457790152"/>
                  </a:ext>
                </a:extLst>
              </a:tr>
            </a:tbl>
          </a:graphicData>
        </a:graphic>
      </p:graphicFrame>
      <p:sp>
        <p:nvSpPr>
          <p:cNvPr id="7" name="Otsikko 1">
            <a:extLst>
              <a:ext uri="{FF2B5EF4-FFF2-40B4-BE49-F238E27FC236}">
                <a16:creationId xmlns:a16="http://schemas.microsoft.com/office/drawing/2014/main" id="{6F93E4EE-586C-123E-E4EC-91031E6B9F52}"/>
              </a:ext>
            </a:extLst>
          </p:cNvPr>
          <p:cNvSpPr txBox="1">
            <a:spLocks/>
          </p:cNvSpPr>
          <p:nvPr/>
        </p:nvSpPr>
        <p:spPr>
          <a:xfrm>
            <a:off x="537103" y="1338726"/>
            <a:ext cx="5285770" cy="539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Tenorite" pitchFamily="2" charset="0"/>
                <a:ea typeface="+mj-ea"/>
                <a:cs typeface="+mj-cs"/>
              </a:defRPr>
            </a:lvl1pPr>
          </a:lstStyle>
          <a:p>
            <a:r>
              <a:rPr lang="fi-FI" sz="2000"/>
              <a:t>Vahvuudet, saldoluku*</a:t>
            </a:r>
          </a:p>
        </p:txBody>
      </p:sp>
      <p:sp>
        <p:nvSpPr>
          <p:cNvPr id="8" name="Otsikko 1">
            <a:extLst>
              <a:ext uri="{FF2B5EF4-FFF2-40B4-BE49-F238E27FC236}">
                <a16:creationId xmlns:a16="http://schemas.microsoft.com/office/drawing/2014/main" id="{404CD4B2-3E74-45D7-A634-F16A675F298C}"/>
              </a:ext>
            </a:extLst>
          </p:cNvPr>
          <p:cNvSpPr txBox="1">
            <a:spLocks/>
          </p:cNvSpPr>
          <p:nvPr/>
        </p:nvSpPr>
        <p:spPr>
          <a:xfrm>
            <a:off x="6302313" y="4357067"/>
            <a:ext cx="50316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Tenorite" pitchFamily="2" charset="0"/>
                <a:ea typeface="+mj-ea"/>
                <a:cs typeface="+mj-cs"/>
              </a:defRPr>
            </a:lvl1pPr>
          </a:lstStyle>
          <a:p>
            <a:r>
              <a:rPr lang="fi-FI" sz="1800"/>
              <a:t>Heikkoudet liittyvät Suomen sijainnin lisäksi työmarkkinoihin sekä yrityksiä koskevaan viranomaistoimintaan.</a:t>
            </a:r>
          </a:p>
        </p:txBody>
      </p:sp>
      <p:graphicFrame>
        <p:nvGraphicFramePr>
          <p:cNvPr id="9" name="Taulukko 8">
            <a:extLst>
              <a:ext uri="{FF2B5EF4-FFF2-40B4-BE49-F238E27FC236}">
                <a16:creationId xmlns:a16="http://schemas.microsoft.com/office/drawing/2014/main" id="{0031D01C-CAC8-BE91-AC9B-BB9751909CA7}"/>
              </a:ext>
            </a:extLst>
          </p:cNvPr>
          <p:cNvGraphicFramePr>
            <a:graphicFrameLocks noGrp="1"/>
          </p:cNvGraphicFramePr>
          <p:nvPr>
            <p:extLst>
              <p:ext uri="{D42A27DB-BD31-4B8C-83A1-F6EECF244321}">
                <p14:modId xmlns:p14="http://schemas.microsoft.com/office/powerpoint/2010/main" val="1610540705"/>
              </p:ext>
            </p:extLst>
          </p:nvPr>
        </p:nvGraphicFramePr>
        <p:xfrm>
          <a:off x="6470660" y="1856941"/>
          <a:ext cx="4740703" cy="1760220"/>
        </p:xfrm>
        <a:graphic>
          <a:graphicData uri="http://schemas.openxmlformats.org/drawingml/2006/table">
            <a:tbl>
              <a:tblPr>
                <a:tableStyleId>{5C22544A-7EE6-4342-B048-85BDC9FD1C3A}</a:tableStyleId>
              </a:tblPr>
              <a:tblGrid>
                <a:gridCol w="3844821">
                  <a:extLst>
                    <a:ext uri="{9D8B030D-6E8A-4147-A177-3AD203B41FA5}">
                      <a16:colId xmlns:a16="http://schemas.microsoft.com/office/drawing/2014/main" val="655480316"/>
                    </a:ext>
                  </a:extLst>
                </a:gridCol>
                <a:gridCol w="895882">
                  <a:extLst>
                    <a:ext uri="{9D8B030D-6E8A-4147-A177-3AD203B41FA5}">
                      <a16:colId xmlns:a16="http://schemas.microsoft.com/office/drawing/2014/main" val="1789239450"/>
                    </a:ext>
                  </a:extLst>
                </a:gridCol>
              </a:tblGrid>
              <a:tr h="212055">
                <a:tc>
                  <a:txBody>
                    <a:bodyPr/>
                    <a:lstStyle/>
                    <a:p>
                      <a:pPr algn="l" fontAlgn="b"/>
                      <a:r>
                        <a:rPr lang="fi-FI" sz="1600" u="none" strike="noStrike">
                          <a:solidFill>
                            <a:schemeClr val="accent3"/>
                          </a:solidFill>
                          <a:effectLst/>
                          <a:latin typeface="+mn-lt"/>
                          <a:cs typeface="Times New Roman" panose="02020603050405020304" pitchFamily="18" charset="0"/>
                        </a:rPr>
                        <a:t>Suomen maantieteellinen sijainti</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-78 </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55432669"/>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Työvoimakustannukset</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-51 </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2565283"/>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Viranomaisten sääntelykäytännöt</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-41 </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41071098"/>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Lupaprosessien toimivuus</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-21 </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64027039"/>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Yhteiskunnan yritysmyönteisyys</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-21</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08487848"/>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Toimivat työmarkkinat</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-20 </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729354054"/>
                  </a:ext>
                </a:extLst>
              </a:tr>
              <a:tr h="212055">
                <a:tc>
                  <a:txBody>
                    <a:bodyPr/>
                    <a:lstStyle/>
                    <a:p>
                      <a:pPr algn="l" fontAlgn="b"/>
                      <a:r>
                        <a:rPr lang="fi-FI" sz="1600" u="none" strike="noStrike">
                          <a:solidFill>
                            <a:schemeClr val="accent3"/>
                          </a:solidFill>
                          <a:effectLst/>
                          <a:latin typeface="+mn-lt"/>
                          <a:cs typeface="Times New Roman" panose="02020603050405020304" pitchFamily="18" charset="0"/>
                        </a:rPr>
                        <a:t>Mahdollisuus saada yritystukea</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fi-FI" sz="1600" u="none" strike="noStrike">
                          <a:solidFill>
                            <a:schemeClr val="accent3"/>
                          </a:solidFill>
                          <a:effectLst/>
                          <a:latin typeface="+mn-lt"/>
                          <a:cs typeface="Times New Roman" panose="02020603050405020304" pitchFamily="18" charset="0"/>
                        </a:rPr>
                        <a:t>-6 </a:t>
                      </a:r>
                      <a:endParaRPr lang="fi-FI" sz="1600" b="0" i="0" u="none" strike="noStrike">
                        <a:solidFill>
                          <a:schemeClr val="accent3"/>
                        </a:solidFill>
                        <a:effectLst/>
                        <a:latin typeface="+mn-lt"/>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81423723"/>
                  </a:ext>
                </a:extLst>
              </a:tr>
            </a:tbl>
          </a:graphicData>
        </a:graphic>
      </p:graphicFrame>
      <p:sp>
        <p:nvSpPr>
          <p:cNvPr id="5" name="Otsikko 1">
            <a:extLst>
              <a:ext uri="{FF2B5EF4-FFF2-40B4-BE49-F238E27FC236}">
                <a16:creationId xmlns:a16="http://schemas.microsoft.com/office/drawing/2014/main" id="{E1F86F8B-7FFE-DC7E-1055-8443A50E5562}"/>
              </a:ext>
            </a:extLst>
          </p:cNvPr>
          <p:cNvSpPr txBox="1">
            <a:spLocks/>
          </p:cNvSpPr>
          <p:nvPr/>
        </p:nvSpPr>
        <p:spPr>
          <a:xfrm>
            <a:off x="6369129" y="1353254"/>
            <a:ext cx="5285770" cy="539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Tenorite" pitchFamily="2" charset="0"/>
                <a:ea typeface="+mj-ea"/>
                <a:cs typeface="+mj-cs"/>
              </a:defRPr>
            </a:lvl1pPr>
          </a:lstStyle>
          <a:p>
            <a:r>
              <a:rPr lang="fi-FI" sz="2000"/>
              <a:t>Heikkoudet, saldoluku </a:t>
            </a:r>
          </a:p>
        </p:txBody>
      </p:sp>
      <p:sp>
        <p:nvSpPr>
          <p:cNvPr id="10" name="Otsikko 1">
            <a:extLst>
              <a:ext uri="{FF2B5EF4-FFF2-40B4-BE49-F238E27FC236}">
                <a16:creationId xmlns:a16="http://schemas.microsoft.com/office/drawing/2014/main" id="{9642281D-63DF-AA5F-37DC-17CB54E4E13A}"/>
              </a:ext>
            </a:extLst>
          </p:cNvPr>
          <p:cNvSpPr txBox="1">
            <a:spLocks/>
          </p:cNvSpPr>
          <p:nvPr/>
        </p:nvSpPr>
        <p:spPr>
          <a:xfrm>
            <a:off x="537103" y="4476767"/>
            <a:ext cx="5387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Tenorite" pitchFamily="2" charset="0"/>
                <a:ea typeface="+mj-ea"/>
                <a:cs typeface="+mj-cs"/>
              </a:defRPr>
            </a:lvl1pPr>
          </a:lstStyle>
          <a:p>
            <a:r>
              <a:rPr lang="fi-FI" sz="1800"/>
              <a:t>Vahvuuksiksi arvioidut teemat liittyvät pääsääntöisesti yhteiskunnan toimintakykyyn (turvallisuus, oikeusturva, infra, sähkön toimitusvarmuus ja hinta).</a:t>
            </a:r>
          </a:p>
        </p:txBody>
      </p:sp>
      <p:sp>
        <p:nvSpPr>
          <p:cNvPr id="11" name="Otsikko 1">
            <a:extLst>
              <a:ext uri="{FF2B5EF4-FFF2-40B4-BE49-F238E27FC236}">
                <a16:creationId xmlns:a16="http://schemas.microsoft.com/office/drawing/2014/main" id="{7CB86C34-1969-90E4-4837-4E929ABEA47C}"/>
              </a:ext>
            </a:extLst>
          </p:cNvPr>
          <p:cNvSpPr txBox="1">
            <a:spLocks/>
          </p:cNvSpPr>
          <p:nvPr/>
        </p:nvSpPr>
        <p:spPr>
          <a:xfrm>
            <a:off x="537103" y="5408994"/>
            <a:ext cx="47179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Tenorite" pitchFamily="2" charset="0"/>
                <a:ea typeface="+mj-ea"/>
                <a:cs typeface="+mj-cs"/>
              </a:defRPr>
            </a:lvl1pPr>
          </a:lstStyle>
          <a:p>
            <a:r>
              <a:rPr lang="fi-FI" sz="1800"/>
              <a:t>Myös yhteisvaluutta euro sekä osaava henkilöstö nousevat vahvuuksissa korkealle.</a:t>
            </a:r>
          </a:p>
        </p:txBody>
      </p:sp>
      <p:sp>
        <p:nvSpPr>
          <p:cNvPr id="13" name="Alatunnisteen paikkamerkki 3">
            <a:extLst>
              <a:ext uri="{FF2B5EF4-FFF2-40B4-BE49-F238E27FC236}">
                <a16:creationId xmlns:a16="http://schemas.microsoft.com/office/drawing/2014/main" id="{96205863-4557-D00B-5DC1-3920650FB18B}"/>
              </a:ext>
            </a:extLst>
          </p:cNvPr>
          <p:cNvSpPr>
            <a:spLocks noGrp="1"/>
          </p:cNvSpPr>
          <p:nvPr/>
        </p:nvSpPr>
        <p:spPr>
          <a:xfrm>
            <a:off x="6302313" y="5889212"/>
            <a:ext cx="4909050" cy="365125"/>
          </a:xfrm>
          <a:prstGeom prst="rect">
            <a:avLst/>
          </a:prstGeom>
        </p:spPr>
        <p:txBody>
          <a:bodyPr vert="horz" lIns="91440" tIns="45720" rIns="91440" bIns="45720" rtlCol="0" anchor="ctr"/>
          <a:lstStyle>
            <a:defPPr>
              <a:defRPr lang="fi-FI"/>
            </a:defPPr>
            <a:lvl1pPr marL="0" algn="l" defTabSz="914400" rtl="0" eaLnBrk="1" latinLnBrk="0" hangingPunct="1">
              <a:defRPr sz="1600" kern="1200">
                <a:solidFill>
                  <a:schemeClr val="accent6"/>
                </a:solidFill>
                <a:latin typeface="Tenorit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schemeClr val="tx1"/>
                </a:solidFill>
              </a:rPr>
              <a:t>* Saldoluku on laskettu vähentämällä "heikkous"-vastaukset "vahvuus"-vastauksista. Eli mitä suurempi saldoluku, sitä useampi yritys on maininnut asian Suomen vahvuudeksi. </a:t>
            </a:r>
          </a:p>
        </p:txBody>
      </p:sp>
      <p:cxnSp>
        <p:nvCxnSpPr>
          <p:cNvPr id="15" name="Suora yhdysviiva 14">
            <a:extLst>
              <a:ext uri="{FF2B5EF4-FFF2-40B4-BE49-F238E27FC236}">
                <a16:creationId xmlns:a16="http://schemas.microsoft.com/office/drawing/2014/main" id="{4F66A514-F843-49CB-A90B-C1C5AF5C2868}"/>
              </a:ext>
            </a:extLst>
          </p:cNvPr>
          <p:cNvCxnSpPr/>
          <p:nvPr/>
        </p:nvCxnSpPr>
        <p:spPr>
          <a:xfrm>
            <a:off x="638636" y="1825802"/>
            <a:ext cx="105727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Suora yhdysviiva 15">
            <a:extLst>
              <a:ext uri="{FF2B5EF4-FFF2-40B4-BE49-F238E27FC236}">
                <a16:creationId xmlns:a16="http://schemas.microsoft.com/office/drawing/2014/main" id="{E223B542-6622-3582-9CDE-517143E1B8A4}"/>
              </a:ext>
            </a:extLst>
          </p:cNvPr>
          <p:cNvCxnSpPr/>
          <p:nvPr/>
        </p:nvCxnSpPr>
        <p:spPr>
          <a:xfrm>
            <a:off x="638636" y="4340402"/>
            <a:ext cx="10572727"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56336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029E167-90E7-EF8E-0549-589A6B9894F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A9B13B16-697B-EDE1-6B8B-11D6D3C6CA55}"/>
              </a:ext>
            </a:extLst>
          </p:cNvPr>
          <p:cNvSpPr>
            <a:spLocks noGrp="1"/>
          </p:cNvSpPr>
          <p:nvPr>
            <p:ph type="title"/>
          </p:nvPr>
        </p:nvSpPr>
        <p:spPr>
          <a:xfrm>
            <a:off x="789764" y="2494804"/>
            <a:ext cx="4461181" cy="1325563"/>
          </a:xfrm>
        </p:spPr>
        <p:txBody>
          <a:bodyPr>
            <a:noAutofit/>
          </a:bodyPr>
          <a:lstStyle/>
          <a:p>
            <a:r>
              <a:rPr lang="fi-FI" sz="2500">
                <a:solidFill>
                  <a:schemeClr val="bg1"/>
                </a:solidFill>
              </a:rPr>
              <a:t>”Peräti 80 prosenttia vastaajista pitää Suomen sijaintia kilpailukykymielessä heikkoutena. Eli vaikka olisimme toimintaympäristönä kilpailijamaiden tasolla, se ei riitä. Asiat pitää tehdä Suomessa muita paremmin.” </a:t>
            </a:r>
            <a:br>
              <a:rPr lang="fi-FI" sz="2500">
                <a:solidFill>
                  <a:schemeClr val="bg1"/>
                </a:solidFill>
              </a:rPr>
            </a:br>
            <a:br>
              <a:rPr lang="fi-FI" sz="2500">
                <a:solidFill>
                  <a:schemeClr val="bg1"/>
                </a:solidFill>
              </a:rPr>
            </a:br>
            <a:r>
              <a:rPr lang="fi-FI" sz="2500">
                <a:solidFill>
                  <a:schemeClr val="bg1"/>
                </a:solidFill>
              </a:rPr>
              <a:t>- Mika Aalto, </a:t>
            </a:r>
            <a:br>
              <a:rPr lang="fi-FI" sz="2500">
                <a:solidFill>
                  <a:schemeClr val="bg1"/>
                </a:solidFill>
              </a:rPr>
            </a:br>
            <a:r>
              <a:rPr lang="fi-FI" sz="2500">
                <a:solidFill>
                  <a:schemeClr val="bg1"/>
                </a:solidFill>
              </a:rPr>
              <a:t>Kemianteollisuus ry:n toimitusjohtaja   </a:t>
            </a:r>
          </a:p>
        </p:txBody>
      </p:sp>
      <p:sp>
        <p:nvSpPr>
          <p:cNvPr id="3" name="Dian numeron paikkamerkki 2">
            <a:extLst>
              <a:ext uri="{FF2B5EF4-FFF2-40B4-BE49-F238E27FC236}">
                <a16:creationId xmlns:a16="http://schemas.microsoft.com/office/drawing/2014/main" id="{860F207E-7159-5BDE-9FC8-75D2814287FE}"/>
              </a:ext>
            </a:extLst>
          </p:cNvPr>
          <p:cNvSpPr>
            <a:spLocks noGrp="1"/>
          </p:cNvSpPr>
          <p:nvPr>
            <p:ph type="sldNum" sz="quarter" idx="11"/>
          </p:nvPr>
        </p:nvSpPr>
        <p:spPr/>
        <p:txBody>
          <a:bodyPr/>
          <a:lstStyle/>
          <a:p>
            <a:fld id="{5B399455-D2C8-164B-898E-BC928CE5A138}" type="slidenum">
              <a:rPr lang="fi-FI" smtClean="0"/>
              <a:pPr/>
              <a:t>5</a:t>
            </a:fld>
            <a:endParaRPr lang="fi-FI"/>
          </a:p>
        </p:txBody>
      </p:sp>
    </p:spTree>
    <p:extLst>
      <p:ext uri="{BB962C8B-B14F-4D97-AF65-F5344CB8AC3E}">
        <p14:creationId xmlns:p14="http://schemas.microsoft.com/office/powerpoint/2010/main" val="296497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18A169-5331-1D1C-8511-91F9EA23C0D6}"/>
              </a:ext>
            </a:extLst>
          </p:cNvPr>
          <p:cNvSpPr>
            <a:spLocks noGrp="1"/>
          </p:cNvSpPr>
          <p:nvPr>
            <p:ph type="title"/>
          </p:nvPr>
        </p:nvSpPr>
        <p:spPr>
          <a:xfrm>
            <a:off x="762001" y="358527"/>
            <a:ext cx="11297478" cy="1325563"/>
          </a:xfrm>
        </p:spPr>
        <p:txBody>
          <a:bodyPr>
            <a:normAutofit/>
          </a:bodyPr>
          <a:lstStyle/>
          <a:p>
            <a:r>
              <a:rPr lang="fi-FI" sz="3200"/>
              <a:t>Toimitusjohtajat kommentoivat vahvuuksia ja heikkouksia  </a:t>
            </a:r>
          </a:p>
        </p:txBody>
      </p:sp>
      <p:sp>
        <p:nvSpPr>
          <p:cNvPr id="5" name="Sisällön paikkamerkki 4">
            <a:extLst>
              <a:ext uri="{FF2B5EF4-FFF2-40B4-BE49-F238E27FC236}">
                <a16:creationId xmlns:a16="http://schemas.microsoft.com/office/drawing/2014/main" id="{F81F5E9D-7D03-FCFC-AA72-09D1451DFC3A}"/>
              </a:ext>
            </a:extLst>
          </p:cNvPr>
          <p:cNvSpPr>
            <a:spLocks noGrp="1"/>
          </p:cNvSpPr>
          <p:nvPr>
            <p:ph sz="quarter" idx="13"/>
          </p:nvPr>
        </p:nvSpPr>
        <p:spPr>
          <a:xfrm>
            <a:off x="521840" y="1596542"/>
            <a:ext cx="5574160" cy="4125600"/>
          </a:xfrm>
        </p:spPr>
        <p:txBody>
          <a:bodyPr/>
          <a:lstStyle/>
          <a:p>
            <a:r>
              <a:rPr lang="fi-FI" sz="1600" b="0" noProof="0">
                <a:latin typeface="Arial"/>
              </a:rPr>
              <a:t>”Yhteistyö </a:t>
            </a:r>
            <a:r>
              <a:rPr lang="fi-FI" sz="1600" b="1" noProof="0">
                <a:latin typeface="Arial"/>
              </a:rPr>
              <a:t>yliopistojen</a:t>
            </a:r>
            <a:r>
              <a:rPr lang="fi-FI" sz="1600" b="0" noProof="0">
                <a:latin typeface="Arial"/>
              </a:rPr>
              <a:t> kanssa on erinomaista.”</a:t>
            </a:r>
          </a:p>
          <a:p>
            <a:r>
              <a:rPr lang="fi-FI" sz="1600" b="0" noProof="0">
                <a:latin typeface="Arial"/>
              </a:rPr>
              <a:t>”Suomalainen</a:t>
            </a:r>
            <a:r>
              <a:rPr lang="fi-FI" sz="1600" b="1" noProof="0">
                <a:latin typeface="Arial"/>
              </a:rPr>
              <a:t> osaaminen</a:t>
            </a:r>
            <a:r>
              <a:rPr lang="fi-FI" sz="1600" b="1">
                <a:latin typeface="Arial"/>
              </a:rPr>
              <a:t> </a:t>
            </a:r>
            <a:r>
              <a:rPr lang="fi-FI" sz="1600" b="0" noProof="0">
                <a:latin typeface="Arial"/>
              </a:rPr>
              <a:t>on erinomaista ja työvoima paikallisesti hyvinkin sitoutunutta ja joustavaa, mutta viime vuosien lakkoilut ovat heikentäneet Suomi-kuvaa.</a:t>
            </a:r>
            <a:r>
              <a:rPr lang="fi-FI" sz="1600">
                <a:latin typeface="Arial"/>
              </a:rPr>
              <a:t>”</a:t>
            </a:r>
            <a:endParaRPr lang="fi-FI" sz="1600" b="0" noProof="0">
              <a:latin typeface="Arial"/>
            </a:endParaRPr>
          </a:p>
          <a:p>
            <a:r>
              <a:rPr lang="fi-FI" sz="1600" b="0" noProof="0">
                <a:latin typeface="Arial"/>
              </a:rPr>
              <a:t>”</a:t>
            </a:r>
            <a:r>
              <a:rPr lang="fi-FI" sz="1600" b="1" noProof="0">
                <a:latin typeface="Arial"/>
              </a:rPr>
              <a:t>Palkkakustannukset </a:t>
            </a:r>
            <a:r>
              <a:rPr lang="fi-FI" sz="1600" b="0" noProof="0">
                <a:latin typeface="Arial"/>
              </a:rPr>
              <a:t>ovat paljon suuremmat. Vaikea tarjota työvoimakustannuspainotteisia tuotteita kilpailukykyiseen hintaan.”</a:t>
            </a:r>
          </a:p>
          <a:p>
            <a:r>
              <a:rPr lang="fi-FI" sz="1600">
                <a:latin typeface="Arial"/>
              </a:rPr>
              <a:t>”</a:t>
            </a:r>
            <a:r>
              <a:rPr lang="fi-FI" sz="1600" b="1">
                <a:latin typeface="Arial"/>
              </a:rPr>
              <a:t>Sääntö-Suomi</a:t>
            </a:r>
            <a:r>
              <a:rPr lang="fi-FI" sz="1600">
                <a:latin typeface="Arial"/>
              </a:rPr>
              <a:t> pitäisi purkaa täysin. Vanha ensin pois, eikä lisätä asioita vanhan päälle.”</a:t>
            </a:r>
          </a:p>
          <a:p>
            <a:r>
              <a:rPr lang="fi-FI" sz="1600">
                <a:latin typeface="Arial"/>
              </a:rPr>
              <a:t>”</a:t>
            </a:r>
            <a:r>
              <a:rPr lang="fi-FI" sz="1600" b="1">
                <a:latin typeface="Arial"/>
              </a:rPr>
              <a:t>Ilmapiiri </a:t>
            </a:r>
            <a:r>
              <a:rPr lang="fi-FI" sz="1600">
                <a:latin typeface="Arial"/>
              </a:rPr>
              <a:t>on negatiivinen niitä kohtaan, jotka rahoittavat yhteiskuntaa. Lahjakkaat nuoret hakeutuvat näissä olosuhteissa muihin maihin, missä on enemmän mahdollisuuksia, varallisuutta ja pienemmät verot.”</a:t>
            </a:r>
          </a:p>
          <a:p>
            <a:pPr marL="0" indent="0">
              <a:buNone/>
            </a:pPr>
            <a:endParaRPr lang="fi-FI" sz="1600" noProof="0"/>
          </a:p>
        </p:txBody>
      </p:sp>
      <p:sp>
        <p:nvSpPr>
          <p:cNvPr id="6" name="Sisällön paikkamerkki 4">
            <a:extLst>
              <a:ext uri="{FF2B5EF4-FFF2-40B4-BE49-F238E27FC236}">
                <a16:creationId xmlns:a16="http://schemas.microsoft.com/office/drawing/2014/main" id="{4492E52B-110B-1008-C60B-2FD0027220E6}"/>
              </a:ext>
            </a:extLst>
          </p:cNvPr>
          <p:cNvSpPr txBox="1">
            <a:spLocks/>
          </p:cNvSpPr>
          <p:nvPr/>
        </p:nvSpPr>
        <p:spPr>
          <a:xfrm>
            <a:off x="6238673" y="1596542"/>
            <a:ext cx="5191326" cy="4125600"/>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480"/>
              </a:spcBef>
              <a:buFont typeface="Arial" panose="020B0604020202020204" pitchFamily="34" charset="0"/>
              <a:buChar char="•"/>
              <a:defRPr sz="2400" kern="1200">
                <a:solidFill>
                  <a:schemeClr val="tx1"/>
                </a:solidFill>
                <a:latin typeface="Tenorite" pitchFamily="2" charset="0"/>
                <a:ea typeface="+mn-ea"/>
                <a:cs typeface="+mn-cs"/>
              </a:defRPr>
            </a:lvl1pPr>
            <a:lvl2pPr marL="8001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2pPr>
            <a:lvl3pPr marL="12573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3pPr>
            <a:lvl4pPr marL="17145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4pPr>
            <a:lvl5pPr marL="21717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600">
                <a:latin typeface="Arial"/>
              </a:rPr>
              <a:t>”</a:t>
            </a:r>
            <a:r>
              <a:rPr lang="fi-FI" sz="1600" b="1">
                <a:latin typeface="Arial"/>
              </a:rPr>
              <a:t>Maantieteelle</a:t>
            </a:r>
            <a:r>
              <a:rPr lang="fi-FI" sz="1600">
                <a:latin typeface="Arial"/>
              </a:rPr>
              <a:t> emme voi mitään, joten kilpailukyvyn puutteet tulisi tunnustaa laajasti ja pyrkiä luovilla ratkaisuilla parantamaan tilannetta. Edelleen suomalaisia investointeja rajoittaa viranomaisten kyvyttömyys katsoa kokonaiskuvaa sekä haluttomuus luoda itse aktiivisesti ratkaisuja investointien saamiseksi maahamme. Aivan liian helposti mennään edelleen pykälien ja direktiivien taakse, jotta vastuu päätöksenteosta ei vain osu omalle kohdalle. Tällainen vastuunpakoilu ja aloitekyvyttömyys estää valitettavasti edelleen investointien saamista maahamme.”</a:t>
            </a:r>
            <a:endParaRPr lang="fi-FI" sz="1600" b="0" noProof="0">
              <a:latin typeface="Arial"/>
            </a:endParaRPr>
          </a:p>
          <a:p>
            <a:r>
              <a:rPr lang="fi-FI" sz="1600" b="0" noProof="0">
                <a:latin typeface="Arial"/>
              </a:rPr>
              <a:t>”Suomi on saari – </a:t>
            </a:r>
            <a:r>
              <a:rPr lang="fi-FI" sz="1600" b="1" noProof="0">
                <a:latin typeface="Arial"/>
              </a:rPr>
              <a:t>maantieteellinen</a:t>
            </a:r>
            <a:r>
              <a:rPr lang="fi-FI" sz="1600" b="0" noProof="0">
                <a:latin typeface="Arial"/>
              </a:rPr>
              <a:t> sijainti lisää kustannuksia ja heikentää kilpailukykyä. Suomi ei kaipaa yhtään ylimääräistä kustannusta logistiikkaan.”</a:t>
            </a:r>
          </a:p>
          <a:p>
            <a:endParaRPr lang="fi-FI" sz="1600">
              <a:latin typeface="Arial"/>
            </a:endParaRPr>
          </a:p>
          <a:p>
            <a:pPr marL="0" indent="0">
              <a:buFont typeface="Arial" panose="020B0604020202020204" pitchFamily="34" charset="0"/>
              <a:buNone/>
            </a:pPr>
            <a:endParaRPr lang="fi-FI" sz="1600"/>
          </a:p>
        </p:txBody>
      </p:sp>
    </p:spTree>
    <p:extLst>
      <p:ext uri="{BB962C8B-B14F-4D97-AF65-F5344CB8AC3E}">
        <p14:creationId xmlns:p14="http://schemas.microsoft.com/office/powerpoint/2010/main" val="198891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6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BB9508-8717-281F-827D-8E5336345727}"/>
              </a:ext>
            </a:extLst>
          </p:cNvPr>
          <p:cNvSpPr>
            <a:spLocks noGrp="1"/>
          </p:cNvSpPr>
          <p:nvPr>
            <p:ph type="title"/>
          </p:nvPr>
        </p:nvSpPr>
        <p:spPr>
          <a:xfrm>
            <a:off x="826640" y="237942"/>
            <a:ext cx="11297478" cy="1325563"/>
          </a:xfrm>
        </p:spPr>
        <p:txBody>
          <a:bodyPr>
            <a:normAutofit/>
          </a:bodyPr>
          <a:lstStyle/>
          <a:p>
            <a:r>
              <a:rPr lang="fi-FI" sz="3600"/>
              <a:t>Vertailua Suomen ja Ruotsin tulosten välillä 1/2 </a:t>
            </a:r>
          </a:p>
        </p:txBody>
      </p:sp>
      <p:sp>
        <p:nvSpPr>
          <p:cNvPr id="5" name="Sisällön paikkamerkki 4">
            <a:extLst>
              <a:ext uri="{FF2B5EF4-FFF2-40B4-BE49-F238E27FC236}">
                <a16:creationId xmlns:a16="http://schemas.microsoft.com/office/drawing/2014/main" id="{39FB3191-B243-CE5E-51E0-990BBB99FDDE}"/>
              </a:ext>
            </a:extLst>
          </p:cNvPr>
          <p:cNvSpPr>
            <a:spLocks noGrp="1"/>
          </p:cNvSpPr>
          <p:nvPr>
            <p:ph sz="quarter" idx="13"/>
          </p:nvPr>
        </p:nvSpPr>
        <p:spPr>
          <a:xfrm>
            <a:off x="6680616" y="1409898"/>
            <a:ext cx="5271013" cy="4125600"/>
          </a:xfrm>
        </p:spPr>
        <p:txBody>
          <a:bodyPr/>
          <a:lstStyle/>
          <a:p>
            <a:pPr marL="0" indent="0">
              <a:buNone/>
            </a:pPr>
            <a:r>
              <a:rPr lang="fi-FI" sz="2800" b="1"/>
              <a:t>Ruotsissa vahvuus mutta Suomessa heikkous: </a:t>
            </a:r>
          </a:p>
          <a:p>
            <a:pPr lvl="1">
              <a:buFont typeface="Wingdings" panose="05000000000000000000" pitchFamily="2" charset="2"/>
              <a:buChar char="§"/>
            </a:pPr>
            <a:r>
              <a:rPr lang="fi-FI" sz="2400" b="1"/>
              <a:t>Toimivat työmarkkinat </a:t>
            </a:r>
          </a:p>
          <a:p>
            <a:pPr lvl="1"/>
            <a:endParaRPr lang="fi-FI" sz="2400" b="1"/>
          </a:p>
        </p:txBody>
      </p:sp>
      <p:sp>
        <p:nvSpPr>
          <p:cNvPr id="6" name="Sisällön paikkamerkki 4">
            <a:extLst>
              <a:ext uri="{FF2B5EF4-FFF2-40B4-BE49-F238E27FC236}">
                <a16:creationId xmlns:a16="http://schemas.microsoft.com/office/drawing/2014/main" id="{BAFA44FE-7BF8-E732-D747-EDD5DA7293C0}"/>
              </a:ext>
            </a:extLst>
          </p:cNvPr>
          <p:cNvSpPr txBox="1">
            <a:spLocks/>
          </p:cNvSpPr>
          <p:nvPr/>
        </p:nvSpPr>
        <p:spPr>
          <a:xfrm>
            <a:off x="826640" y="1409898"/>
            <a:ext cx="5343939" cy="4125600"/>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480"/>
              </a:spcBef>
              <a:buFont typeface="Arial" panose="020B0604020202020204" pitchFamily="34" charset="0"/>
              <a:buChar char="•"/>
              <a:defRPr sz="2400" kern="1200">
                <a:solidFill>
                  <a:schemeClr val="tx1"/>
                </a:solidFill>
                <a:latin typeface="Tenorite" pitchFamily="2" charset="0"/>
                <a:ea typeface="+mn-ea"/>
                <a:cs typeface="+mn-cs"/>
              </a:defRPr>
            </a:lvl1pPr>
            <a:lvl2pPr marL="8001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2pPr>
            <a:lvl3pPr marL="12573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3pPr>
            <a:lvl4pPr marL="17145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4pPr>
            <a:lvl5pPr marL="21717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800" b="1"/>
              <a:t>Suomessa vahvuus mutta Ruotsissa heikkous: </a:t>
            </a:r>
          </a:p>
          <a:p>
            <a:pPr lvl="1">
              <a:buFont typeface="Wingdings" panose="05000000000000000000" pitchFamily="2" charset="2"/>
              <a:buChar char="§"/>
            </a:pPr>
            <a:r>
              <a:rPr lang="fi-FI" b="1"/>
              <a:t>Sähkön hinta</a:t>
            </a:r>
          </a:p>
          <a:p>
            <a:pPr lvl="1">
              <a:buFont typeface="Wingdings" panose="05000000000000000000" pitchFamily="2" charset="2"/>
              <a:buChar char="§"/>
            </a:pPr>
            <a:r>
              <a:rPr lang="fi-FI" b="1"/>
              <a:t>Sähkön toimitusvarmuus </a:t>
            </a:r>
          </a:p>
          <a:p>
            <a:pPr lvl="1">
              <a:buFont typeface="Wingdings" panose="05000000000000000000" pitchFamily="2" charset="2"/>
              <a:buChar char="§"/>
            </a:pPr>
            <a:r>
              <a:rPr lang="fi-FI" b="1"/>
              <a:t>Yhteisvaluutta euro vs. Ruotsin kruunu</a:t>
            </a:r>
          </a:p>
          <a:p>
            <a:pPr lvl="1">
              <a:buFont typeface="Wingdings" panose="05000000000000000000" pitchFamily="2" charset="2"/>
              <a:buChar char="§"/>
            </a:pPr>
            <a:r>
              <a:rPr lang="fi-FI" b="1"/>
              <a:t>Yhteisöveron taso </a:t>
            </a:r>
          </a:p>
          <a:p>
            <a:pPr lvl="1"/>
            <a:endParaRPr lang="fi-FI" b="1"/>
          </a:p>
        </p:txBody>
      </p:sp>
      <p:sp>
        <p:nvSpPr>
          <p:cNvPr id="11" name="AutoShape 2" descr="Flag of Sweden - Wikipedia">
            <a:extLst>
              <a:ext uri="{FF2B5EF4-FFF2-40B4-BE49-F238E27FC236}">
                <a16:creationId xmlns:a16="http://schemas.microsoft.com/office/drawing/2014/main" id="{A147AB61-545D-6F86-F157-14EA3AE08F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 name="AutoShape 6" descr="Flag of Sweden - Wikipedia">
            <a:extLst>
              <a:ext uri="{FF2B5EF4-FFF2-40B4-BE49-F238E27FC236}">
                <a16:creationId xmlns:a16="http://schemas.microsoft.com/office/drawing/2014/main" id="{723494B1-E3F7-1E63-2D59-E26290FC9E8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5" name="Kuva 14">
            <a:extLst>
              <a:ext uri="{FF2B5EF4-FFF2-40B4-BE49-F238E27FC236}">
                <a16:creationId xmlns:a16="http://schemas.microsoft.com/office/drawing/2014/main" id="{C114AEA0-8C9B-F0AA-C009-9D43A5330BDA}"/>
              </a:ext>
            </a:extLst>
          </p:cNvPr>
          <p:cNvPicPr>
            <a:picLocks noChangeAspect="1"/>
          </p:cNvPicPr>
          <p:nvPr/>
        </p:nvPicPr>
        <p:blipFill>
          <a:blip r:embed="rId2"/>
          <a:stretch>
            <a:fillRect/>
          </a:stretch>
        </p:blipFill>
        <p:spPr>
          <a:xfrm>
            <a:off x="9128871" y="3693089"/>
            <a:ext cx="2311068" cy="1427822"/>
          </a:xfrm>
          <a:prstGeom prst="rect">
            <a:avLst/>
          </a:prstGeom>
        </p:spPr>
      </p:pic>
      <p:pic>
        <p:nvPicPr>
          <p:cNvPr id="17" name="Kuva 16">
            <a:extLst>
              <a:ext uri="{FF2B5EF4-FFF2-40B4-BE49-F238E27FC236}">
                <a16:creationId xmlns:a16="http://schemas.microsoft.com/office/drawing/2014/main" id="{15109C1A-26FC-2E01-4665-60B9F0EA9D16}"/>
              </a:ext>
            </a:extLst>
          </p:cNvPr>
          <p:cNvPicPr>
            <a:picLocks noChangeAspect="1"/>
          </p:cNvPicPr>
          <p:nvPr/>
        </p:nvPicPr>
        <p:blipFill>
          <a:blip r:embed="rId3"/>
          <a:stretch>
            <a:fillRect/>
          </a:stretch>
        </p:blipFill>
        <p:spPr>
          <a:xfrm>
            <a:off x="6248399" y="3693089"/>
            <a:ext cx="2368781" cy="1446521"/>
          </a:xfrm>
          <a:prstGeom prst="rect">
            <a:avLst/>
          </a:prstGeom>
        </p:spPr>
      </p:pic>
      <p:sp>
        <p:nvSpPr>
          <p:cNvPr id="7" name="Alatunnisteen paikkamerkki 3">
            <a:extLst>
              <a:ext uri="{FF2B5EF4-FFF2-40B4-BE49-F238E27FC236}">
                <a16:creationId xmlns:a16="http://schemas.microsoft.com/office/drawing/2014/main" id="{E1D16675-B6BE-9F1C-DB28-C00FAF69A912}"/>
              </a:ext>
            </a:extLst>
          </p:cNvPr>
          <p:cNvSpPr>
            <a:spLocks noGrp="1"/>
          </p:cNvSpPr>
          <p:nvPr/>
        </p:nvSpPr>
        <p:spPr>
          <a:xfrm>
            <a:off x="927863" y="5834428"/>
            <a:ext cx="8488017" cy="365125"/>
          </a:xfrm>
          <a:prstGeom prst="rect">
            <a:avLst/>
          </a:prstGeom>
        </p:spPr>
        <p:txBody>
          <a:bodyPr vert="horz" lIns="91440" tIns="45720" rIns="91440" bIns="45720" rtlCol="0" anchor="ctr"/>
          <a:lstStyle>
            <a:defPPr>
              <a:defRPr lang="fi-FI"/>
            </a:defPPr>
            <a:lvl1pPr marL="0" algn="l" defTabSz="914400" rtl="0" eaLnBrk="1" latinLnBrk="0" hangingPunct="1">
              <a:defRPr sz="1600" kern="1200">
                <a:solidFill>
                  <a:schemeClr val="accent6"/>
                </a:solidFill>
                <a:latin typeface="Tenorit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schemeClr val="accent3"/>
                </a:solidFill>
              </a:rPr>
              <a:t>Sähkön hinnat huom.: Ruotsissa on neljä sähkön hinta-aluetta. Ruotsin kemianteollisuus toimii pääasiassa Etelä-Ruotsin hinta-alueilla SE1 ja SE2, joilla sähkö on ollut Suomea kalliimpaa. Vastaavasti Pohjois-Ruotsin kattavilla SE3- ja SE4–alueilla sähkö on ollut Suomea tyypillisesti edullisempaa. </a:t>
            </a:r>
          </a:p>
        </p:txBody>
      </p:sp>
    </p:spTree>
    <p:extLst>
      <p:ext uri="{BB962C8B-B14F-4D97-AF65-F5344CB8AC3E}">
        <p14:creationId xmlns:p14="http://schemas.microsoft.com/office/powerpoint/2010/main" val="217715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95DA18-5523-05EE-4436-849A23965D68}"/>
              </a:ext>
            </a:extLst>
          </p:cNvPr>
          <p:cNvSpPr>
            <a:spLocks noGrp="1"/>
          </p:cNvSpPr>
          <p:nvPr>
            <p:ph type="title"/>
          </p:nvPr>
        </p:nvSpPr>
        <p:spPr/>
        <p:txBody>
          <a:bodyPr/>
          <a:lstStyle/>
          <a:p>
            <a:r>
              <a:rPr lang="fi-FI" sz="4000"/>
              <a:t>Vertailua Suomen ja Ruotsin tulosten välillä 2/2 </a:t>
            </a:r>
            <a:endParaRPr lang="fi-FI"/>
          </a:p>
        </p:txBody>
      </p:sp>
      <p:sp>
        <p:nvSpPr>
          <p:cNvPr id="7" name="Sisällön paikkamerkki 4">
            <a:extLst>
              <a:ext uri="{FF2B5EF4-FFF2-40B4-BE49-F238E27FC236}">
                <a16:creationId xmlns:a16="http://schemas.microsoft.com/office/drawing/2014/main" id="{1C7010B8-9146-3FBE-949E-B2EC1C47A198}"/>
              </a:ext>
            </a:extLst>
          </p:cNvPr>
          <p:cNvSpPr txBox="1">
            <a:spLocks noGrp="1"/>
          </p:cNvSpPr>
          <p:nvPr>
            <p:ph sz="quarter" idx="13"/>
          </p:nvPr>
        </p:nvSpPr>
        <p:spPr>
          <a:xfrm>
            <a:off x="549758" y="1785433"/>
            <a:ext cx="5341041" cy="4125912"/>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480"/>
              </a:spcBef>
              <a:buFont typeface="Arial" panose="020B0604020202020204" pitchFamily="34" charset="0"/>
              <a:buChar char="•"/>
              <a:defRPr sz="2400" kern="1200">
                <a:solidFill>
                  <a:schemeClr val="tx1"/>
                </a:solidFill>
                <a:latin typeface="Tenorite" pitchFamily="2" charset="0"/>
                <a:ea typeface="+mn-ea"/>
                <a:cs typeface="+mn-cs"/>
              </a:defRPr>
            </a:lvl1pPr>
            <a:lvl2pPr marL="8001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2pPr>
            <a:lvl3pPr marL="12573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3pPr>
            <a:lvl4pPr marL="17145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4pPr>
            <a:lvl5pPr marL="21717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b="1"/>
              <a:t>Molemmissa maissa vahvuus, mutta Suomessa suurempi: </a:t>
            </a:r>
          </a:p>
          <a:p>
            <a:pPr lvl="1"/>
            <a:r>
              <a:rPr lang="fi-FI" b="1"/>
              <a:t>Turvallisuus julkisilla paikoilla</a:t>
            </a:r>
          </a:p>
          <a:p>
            <a:pPr lvl="1"/>
            <a:r>
              <a:rPr lang="fi-FI" b="1"/>
              <a:t>Poliittinen vakaus </a:t>
            </a:r>
          </a:p>
          <a:p>
            <a:pPr lvl="1"/>
            <a:r>
              <a:rPr lang="fi-FI" b="1"/>
              <a:t>Oikeusturva</a:t>
            </a:r>
          </a:p>
          <a:p>
            <a:pPr lvl="1"/>
            <a:r>
              <a:rPr lang="fi-FI" b="1"/>
              <a:t>TK-yhteistyö yliopistojen kanssa</a:t>
            </a:r>
          </a:p>
          <a:p>
            <a:endParaRPr lang="fi-FI" b="1"/>
          </a:p>
          <a:p>
            <a:r>
              <a:rPr lang="fi-FI" b="1"/>
              <a:t>Molemmissa maissa vahvuus, mutta Ruotsissa suurempi: </a:t>
            </a:r>
          </a:p>
          <a:p>
            <a:pPr lvl="1"/>
            <a:r>
              <a:rPr lang="fi-FI" b="1"/>
              <a:t>Osaava henkilöstö </a:t>
            </a:r>
          </a:p>
        </p:txBody>
      </p:sp>
      <p:sp>
        <p:nvSpPr>
          <p:cNvPr id="8" name="Sisällön paikkamerkki 4">
            <a:extLst>
              <a:ext uri="{FF2B5EF4-FFF2-40B4-BE49-F238E27FC236}">
                <a16:creationId xmlns:a16="http://schemas.microsoft.com/office/drawing/2014/main" id="{15CE2206-922A-2EC7-3098-B052C80A51E5}"/>
              </a:ext>
            </a:extLst>
          </p:cNvPr>
          <p:cNvSpPr txBox="1">
            <a:spLocks/>
          </p:cNvSpPr>
          <p:nvPr/>
        </p:nvSpPr>
        <p:spPr>
          <a:xfrm>
            <a:off x="6035182" y="1785433"/>
            <a:ext cx="5190537" cy="4125912"/>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480"/>
              </a:spcBef>
              <a:buFont typeface="Arial" panose="020B0604020202020204" pitchFamily="34" charset="0"/>
              <a:buChar char="•"/>
              <a:defRPr sz="2400" kern="1200">
                <a:solidFill>
                  <a:schemeClr val="tx1"/>
                </a:solidFill>
                <a:latin typeface="Tenorite" pitchFamily="2" charset="0"/>
                <a:ea typeface="+mn-ea"/>
                <a:cs typeface="+mn-cs"/>
              </a:defRPr>
            </a:lvl1pPr>
            <a:lvl2pPr marL="8001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2pPr>
            <a:lvl3pPr marL="12573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3pPr>
            <a:lvl4pPr marL="17145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4pPr>
            <a:lvl5pPr marL="2171700" indent="-342900" algn="l" defTabSz="914400" rtl="0" eaLnBrk="1" latinLnBrk="0" hangingPunct="1">
              <a:lnSpc>
                <a:spcPct val="100000"/>
              </a:lnSpc>
              <a:spcBef>
                <a:spcPts val="480"/>
              </a:spcBef>
              <a:buFont typeface="Arial" panose="020B0604020202020204" pitchFamily="34" charset="0"/>
              <a:buChar char="•"/>
              <a:defRPr sz="2200" kern="1200">
                <a:solidFill>
                  <a:schemeClr val="tx1"/>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b="1"/>
              <a:t>Molemmissa maissa heikkous, mutta Suomessa suurempi: </a:t>
            </a:r>
          </a:p>
          <a:p>
            <a:pPr lvl="1"/>
            <a:r>
              <a:rPr lang="fi-FI" b="1"/>
              <a:t>Mahdollisuus saada yritystukea </a:t>
            </a:r>
          </a:p>
          <a:p>
            <a:pPr lvl="1"/>
            <a:r>
              <a:rPr lang="fi-FI" b="1"/>
              <a:t>Viranomaisten lupakäytännöt </a:t>
            </a:r>
          </a:p>
          <a:p>
            <a:pPr lvl="1"/>
            <a:r>
              <a:rPr lang="fi-FI" b="1"/>
              <a:t>Maantieteellinen sijainti </a:t>
            </a:r>
          </a:p>
          <a:p>
            <a:pPr lvl="1"/>
            <a:r>
              <a:rPr lang="fi-FI" b="1"/>
              <a:t>Työvoimakustannukset </a:t>
            </a:r>
          </a:p>
          <a:p>
            <a:endParaRPr lang="fi-FI" b="1"/>
          </a:p>
          <a:p>
            <a:r>
              <a:rPr lang="fi-FI" b="1"/>
              <a:t>Molemmissa maissa heikkous, mutta Ruotsissa suurempi: </a:t>
            </a:r>
          </a:p>
          <a:p>
            <a:pPr lvl="1"/>
            <a:r>
              <a:rPr lang="fi-FI" b="1"/>
              <a:t>Lupaprosessit </a:t>
            </a:r>
          </a:p>
          <a:p>
            <a:pPr lvl="1"/>
            <a:endParaRPr lang="fi-FI" b="1"/>
          </a:p>
          <a:p>
            <a:pPr marL="457200" lvl="1" indent="0">
              <a:buFont typeface="Arial" panose="020B0604020202020204" pitchFamily="34" charset="0"/>
              <a:buNone/>
            </a:pPr>
            <a:endParaRPr lang="fi-FI" b="1"/>
          </a:p>
        </p:txBody>
      </p:sp>
    </p:spTree>
    <p:extLst>
      <p:ext uri="{BB962C8B-B14F-4D97-AF65-F5344CB8AC3E}">
        <p14:creationId xmlns:p14="http://schemas.microsoft.com/office/powerpoint/2010/main" val="321659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34858A-C221-CB4E-693E-B7C00432D62F}"/>
              </a:ext>
            </a:extLst>
          </p:cNvPr>
          <p:cNvSpPr>
            <a:spLocks noGrp="1"/>
          </p:cNvSpPr>
          <p:nvPr>
            <p:ph type="title"/>
          </p:nvPr>
        </p:nvSpPr>
        <p:spPr>
          <a:xfrm>
            <a:off x="695520" y="116227"/>
            <a:ext cx="11496480" cy="1325563"/>
          </a:xfrm>
        </p:spPr>
        <p:txBody>
          <a:bodyPr>
            <a:noAutofit/>
          </a:bodyPr>
          <a:lstStyle/>
          <a:p>
            <a:r>
              <a:rPr lang="fi-FI" sz="3600"/>
              <a:t>Suomen vahvuudet verrattuna Ruotsiin </a:t>
            </a:r>
          </a:p>
        </p:txBody>
      </p:sp>
      <p:graphicFrame>
        <p:nvGraphicFramePr>
          <p:cNvPr id="6" name="Kaavio 5">
            <a:extLst>
              <a:ext uri="{FF2B5EF4-FFF2-40B4-BE49-F238E27FC236}">
                <a16:creationId xmlns:a16="http://schemas.microsoft.com/office/drawing/2014/main" id="{C565D0E3-3E7E-4E47-BBFD-C652FEC69367}"/>
              </a:ext>
            </a:extLst>
          </p:cNvPr>
          <p:cNvGraphicFramePr>
            <a:graphicFrameLocks/>
          </p:cNvGraphicFramePr>
          <p:nvPr>
            <p:extLst>
              <p:ext uri="{D42A27DB-BD31-4B8C-83A1-F6EECF244321}">
                <p14:modId xmlns:p14="http://schemas.microsoft.com/office/powerpoint/2010/main" val="3771238512"/>
              </p:ext>
            </p:extLst>
          </p:nvPr>
        </p:nvGraphicFramePr>
        <p:xfrm>
          <a:off x="643939" y="1280010"/>
          <a:ext cx="10791929" cy="3959051"/>
        </p:xfrm>
        <a:graphic>
          <a:graphicData uri="http://schemas.openxmlformats.org/drawingml/2006/chart">
            <c:chart xmlns:c="http://schemas.openxmlformats.org/drawingml/2006/chart" xmlns:r="http://schemas.openxmlformats.org/officeDocument/2006/relationships" r:id="rId2"/>
          </a:graphicData>
        </a:graphic>
      </p:graphicFrame>
      <p:sp>
        <p:nvSpPr>
          <p:cNvPr id="7" name="Otsikko 1">
            <a:extLst>
              <a:ext uri="{FF2B5EF4-FFF2-40B4-BE49-F238E27FC236}">
                <a16:creationId xmlns:a16="http://schemas.microsoft.com/office/drawing/2014/main" id="{61453077-CF15-5152-2A6E-8831EA265107}"/>
              </a:ext>
            </a:extLst>
          </p:cNvPr>
          <p:cNvSpPr txBox="1">
            <a:spLocks/>
          </p:cNvSpPr>
          <p:nvPr/>
        </p:nvSpPr>
        <p:spPr>
          <a:xfrm>
            <a:off x="355551" y="3510970"/>
            <a:ext cx="340755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a:solidFill>
                  <a:schemeClr val="tx1"/>
                </a:solidFill>
                <a:latin typeface="Tenorite" pitchFamily="2" charset="0"/>
                <a:ea typeface="+mj-ea"/>
                <a:cs typeface="+mj-cs"/>
              </a:defRPr>
            </a:lvl1pPr>
          </a:lstStyle>
          <a:p>
            <a:endParaRPr lang="fi-FI" sz="2800"/>
          </a:p>
        </p:txBody>
      </p:sp>
      <p:sp>
        <p:nvSpPr>
          <p:cNvPr id="3" name="Alatunnisteen paikkamerkki 3">
            <a:extLst>
              <a:ext uri="{FF2B5EF4-FFF2-40B4-BE49-F238E27FC236}">
                <a16:creationId xmlns:a16="http://schemas.microsoft.com/office/drawing/2014/main" id="{E3AAE9EC-351A-A883-26EA-E1BE5B31C8B4}"/>
              </a:ext>
            </a:extLst>
          </p:cNvPr>
          <p:cNvSpPr>
            <a:spLocks noGrp="1"/>
          </p:cNvSpPr>
          <p:nvPr/>
        </p:nvSpPr>
        <p:spPr>
          <a:xfrm>
            <a:off x="6745445" y="5980651"/>
            <a:ext cx="4909050" cy="365125"/>
          </a:xfrm>
          <a:prstGeom prst="rect">
            <a:avLst/>
          </a:prstGeom>
        </p:spPr>
        <p:txBody>
          <a:bodyPr vert="horz" lIns="91440" tIns="45720" rIns="91440" bIns="45720" rtlCol="0" anchor="ctr"/>
          <a:lstStyle>
            <a:defPPr>
              <a:defRPr lang="fi-FI"/>
            </a:defPPr>
            <a:lvl1pPr marL="0" algn="l" defTabSz="914400" rtl="0" eaLnBrk="1" latinLnBrk="0" hangingPunct="1">
              <a:defRPr sz="1600" kern="1200">
                <a:solidFill>
                  <a:schemeClr val="accent6"/>
                </a:solidFill>
                <a:latin typeface="Tenorit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400">
                <a:solidFill>
                  <a:schemeClr val="tx1"/>
                </a:solidFill>
              </a:rPr>
              <a:t>Saldoluku on laskettu vähentämällä "heikkous"-vastaukset "vahvuus"-vastauksista. Eli mitä suurempi saldoluku, sitä useampi yritys on maininnut asian Suomen vahvuudeksi. </a:t>
            </a:r>
          </a:p>
        </p:txBody>
      </p:sp>
    </p:spTree>
    <p:extLst>
      <p:ext uri="{BB962C8B-B14F-4D97-AF65-F5344CB8AC3E}">
        <p14:creationId xmlns:p14="http://schemas.microsoft.com/office/powerpoint/2010/main" val="29624550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AMELEONADDRESS" val="{&quot;displayName&quot;:null,&quot;businessId&quot;:&quot;0909788-1&quot;,&quot;language&quot;:&quot;fi-FI&quot;,&quot;unit&quot;:&quot;Eteläranta 10&quot;,&quot;postalAddress&quot;:&quot;PL 4&quot;,&quot;postalCode&quot;:&quot;00131&quot;,&quot;postOffice&quot;:&quot;Helsinki&quot;,&quot;streetAddress&quot;:&quot;Eteläranta 10&quot;,&quot;streetPostOffice&quot;:&quot;&quot;,&quot;tel&quot;:&quot;09 172 841&quot;,&quot;fax&quot;:&quot;09 630 225&quot;,&quot;email&quot;:&quot;&quot;,&quot;www&quot;:&quot;www.kemianteollisuus.fi&quot;,&quot;companyInfo&quot;:&quot;Kemianteollisuus ry&quot;,&quot;addressLayout&quot;:&quot;4e0c72b4-4e0c-4e0c-4e0c-4e0c72b4bac3&quot;,&quot;companyName&quot;:&quot;Kemianteollisuus ry&quot;,&quot;domicile&quot;:&quot;Helsinki&quot;,&quot;customFields&quot;:null}"/>
  <p:tag name="KAMELEONDOCUMENT" val="{&quot;content&quot;:&quot;c17b0b46-ca80-4619-a71e-cef4a8634451&quot;,&quot;module&quot;:&quot;64053645-704c-4665-bd75-63b48eca6dec&quot;,&quot;language&quot;:&quot;fi-FI&quot;,&quot;author&quot;:&quot;2170d1fd-e7e3-490a-9230-587c347cd8b1&quot;,&quot;properties&quot;:{&quot;laatimispvm&quot;:&quot;12.6.2025&quot;,&quot;otsikko&quot;:&quot;Toimialakatsaus kesäkuu 2025&quot;,&quot;kieli&quot;:&quot;Suomi&quot;,&quot;AuthorName&quot;:&quot;Pehkonen Sampo&quot;,&quot;AuthorTitle&quot;:&quot;&quot;,&quot;AuthorEmail&quot;:&quot;sampo.pehkonen@kemianteollisuus.fi&quot;,&quot;AuthorDepartment&quot;:&quot;&quot;,&quot;AuthorPhone&quot;:&quot;&quot;,&quot;AuthorMobile&quot;:&quot;+358 407634700&quot;,&quot;CompanyList&quot;:&quot;Kemianteollisuus ry&quot;,&quot;SiteList&quot;:&quot;Eteläranta 10&quot;,&quot;alatunniste&quot;:&quot;Pehkonen Sampo&quot;},&quot;raw&quot;:{&quot;laatimispvm&quot;:&quot;2025-06-12&quot;}}"/>
</p:tagLst>
</file>

<file path=ppt/theme/theme1.xml><?xml version="1.0" encoding="utf-8"?>
<a:theme xmlns:a="http://schemas.openxmlformats.org/drawingml/2006/main" name="Office-teema">
  <a:themeElements>
    <a:clrScheme name="Kemianteollisuus">
      <a:dk1>
        <a:srgbClr val="0F4496"/>
      </a:dk1>
      <a:lt1>
        <a:srgbClr val="FFFFFF"/>
      </a:lt1>
      <a:dk2>
        <a:srgbClr val="93DACF"/>
      </a:dk2>
      <a:lt2>
        <a:srgbClr val="FEEB0D"/>
      </a:lt2>
      <a:accent1>
        <a:srgbClr val="792882"/>
      </a:accent1>
      <a:accent2>
        <a:srgbClr val="DAA8E2"/>
      </a:accent2>
      <a:accent3>
        <a:srgbClr val="373A32"/>
      </a:accent3>
      <a:accent4>
        <a:srgbClr val="D1D1CF"/>
      </a:accent4>
      <a:accent5>
        <a:srgbClr val="509B96"/>
      </a:accent5>
      <a:accent6>
        <a:srgbClr val="828CBE"/>
      </a:accent6>
      <a:hlink>
        <a:srgbClr val="92DACF"/>
      </a:hlink>
      <a:folHlink>
        <a:srgbClr val="509B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TE_Vaakaesitys.potx" id="{D7C41965-0367-4A75-94C4-77FEF7238A63}" vid="{DDAE7587-75CD-4DCB-BA0B-50B794D6F49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a0f1b53-4f2b-47f4-afa8-762e7ed58ed1}">
  <we:reference id="9a0f1b53-4f2b-47f4-afa8-762e7ed58ed1" version="1.4.0" store="EXCatalog" storeType="EXCatalog"/>
  <we:alternateReferences/>
  <we:properties>
    <we:property name="Office.AutoShowTaskpaneWithDocument" value="false"/>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C45B17A</Template>
  <TotalTime>0</TotalTime>
  <Words>1013</Words>
  <Application>Microsoft Office PowerPoint</Application>
  <PresentationFormat>Laajakuva</PresentationFormat>
  <Paragraphs>131</Paragraphs>
  <Slides>12</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Calibri</vt:lpstr>
      <vt:lpstr>Wingdings</vt:lpstr>
      <vt:lpstr>Arial</vt:lpstr>
      <vt:lpstr>Tenorite</vt:lpstr>
      <vt:lpstr>Office-teema</vt:lpstr>
      <vt:lpstr>Toimialakatsaus 2025 Q2   Suomen vahvuudet ja heikkoudet  +  Vertailu Ruotsiin  </vt:lpstr>
      <vt:lpstr>Millainen paikka Suomi on yritystoiminnalle verrattuna kilpailijamaihin?  </vt:lpstr>
      <vt:lpstr>Kemianteollisuuden jäsenpulssin päätulokset</vt:lpstr>
      <vt:lpstr>Suomella 10 vahvuutta ja 7 heikkoutta </vt:lpstr>
      <vt:lpstr>”Peräti 80 prosenttia vastaajista pitää Suomen sijaintia kilpailukykymielessä heikkoutena. Eli vaikka olisimme toimintaympäristönä kilpailijamaiden tasolla, se ei riitä. Asiat pitää tehdä Suomessa muita paremmin.”   - Mika Aalto,  Kemianteollisuus ry:n toimitusjohtaja   </vt:lpstr>
      <vt:lpstr>Toimitusjohtajat kommentoivat vahvuuksia ja heikkouksia  </vt:lpstr>
      <vt:lpstr>Vertailua Suomen ja Ruotsin tulosten välillä 1/2 </vt:lpstr>
      <vt:lpstr>Vertailua Suomen ja Ruotsin tulosten välillä 2/2 </vt:lpstr>
      <vt:lpstr>Suomen vahvuudet verrattuna Ruotsiin </vt:lpstr>
      <vt:lpstr>Suomen heikkoudet verrattuna Ruotsiin (ml. myös Suomen niukka vahvuus ”yhteisöveron taso”)  </vt:lpstr>
      <vt:lpstr>PowerPoint-esitys</vt:lpstr>
      <vt:lpstr>Tiivistelmä tuloksista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Pehkonen Sampo</dc:creator>
  <cp:lastModifiedBy>Vainio Juha</cp:lastModifiedBy>
  <cp:revision>2</cp:revision>
  <dcterms:created xsi:type="dcterms:W3CDTF">2025-06-12T07:11:44Z</dcterms:created>
  <dcterms:modified xsi:type="dcterms:W3CDTF">2025-06-17T07:33:58Z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ieli">
    <vt:lpwstr>Suomi</vt:lpwstr>
  </property>
</Properties>
</file>