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0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5E1EE-DA4B-474E-BCB4-251C21FF2B4F}" v="10" dt="2023-07-06T10:37:53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ala Satu" userId="ff35b7ed-affc-4bd3-9adb-9e13c62a365e" providerId="ADAL" clId="{9F15E1EE-DA4B-474E-BCB4-251C21FF2B4F}"/>
    <pc:docChg chg="custSel modSld">
      <pc:chgData name="Otala Satu" userId="ff35b7ed-affc-4bd3-9adb-9e13c62a365e" providerId="ADAL" clId="{9F15E1EE-DA4B-474E-BCB4-251C21FF2B4F}" dt="2023-07-06T10:37:53.954" v="13" actId="5736"/>
      <pc:docMkLst>
        <pc:docMk/>
      </pc:docMkLst>
      <pc:sldChg chg="addSp delSp modSp mod">
        <pc:chgData name="Otala Satu" userId="ff35b7ed-affc-4bd3-9adb-9e13c62a365e" providerId="ADAL" clId="{9F15E1EE-DA4B-474E-BCB4-251C21FF2B4F}" dt="2023-07-06T10:37:53.954" v="13" actId="5736"/>
        <pc:sldMkLst>
          <pc:docMk/>
          <pc:sldMk cId="1308583131" sldId="4709"/>
        </pc:sldMkLst>
        <pc:spChg chg="mod">
          <ac:chgData name="Otala Satu" userId="ff35b7ed-affc-4bd3-9adb-9e13c62a365e" providerId="ADAL" clId="{9F15E1EE-DA4B-474E-BCB4-251C21FF2B4F}" dt="2023-07-06T10:37:53.954" v="13" actId="5736"/>
          <ac:spMkLst>
            <pc:docMk/>
            <pc:sldMk cId="1308583131" sldId="4709"/>
            <ac:spMk id="2" creationId="{7B3C377A-17F6-F73D-45FF-094C04CB1F6B}"/>
          </ac:spMkLst>
        </pc:spChg>
        <pc:spChg chg="mod">
          <ac:chgData name="Otala Satu" userId="ff35b7ed-affc-4bd3-9adb-9e13c62a365e" providerId="ADAL" clId="{9F15E1EE-DA4B-474E-BCB4-251C21FF2B4F}" dt="2023-07-06T10:37:53.954" v="13" actId="5736"/>
          <ac:spMkLst>
            <pc:docMk/>
            <pc:sldMk cId="1308583131" sldId="4709"/>
            <ac:spMk id="3" creationId="{BAF9F0A1-EB49-6C59-B391-82DC0FE8A9EC}"/>
          </ac:spMkLst>
        </pc:spChg>
        <pc:spChg chg="del mod">
          <ac:chgData name="Otala Satu" userId="ff35b7ed-affc-4bd3-9adb-9e13c62a365e" providerId="ADAL" clId="{9F15E1EE-DA4B-474E-BCB4-251C21FF2B4F}" dt="2023-07-06T10:36:53.369" v="3" actId="478"/>
          <ac:spMkLst>
            <pc:docMk/>
            <pc:sldMk cId="1308583131" sldId="4709"/>
            <ac:spMk id="4" creationId="{B402DFAB-91CA-3520-F1B8-EE4737B2A7C0}"/>
          </ac:spMkLst>
        </pc:spChg>
        <pc:spChg chg="add del mod">
          <ac:chgData name="Otala Satu" userId="ff35b7ed-affc-4bd3-9adb-9e13c62a365e" providerId="ADAL" clId="{9F15E1EE-DA4B-474E-BCB4-251C21FF2B4F}" dt="2023-07-06T10:36:54.348" v="4" actId="478"/>
          <ac:spMkLst>
            <pc:docMk/>
            <pc:sldMk cId="1308583131" sldId="4709"/>
            <ac:spMk id="7" creationId="{BCACAF45-9F56-B8A5-C6F9-CBA1B83F2D70}"/>
          </ac:spMkLst>
        </pc:spChg>
        <pc:graphicFrameChg chg="mod">
          <ac:chgData name="Otala Satu" userId="ff35b7ed-affc-4bd3-9adb-9e13c62a365e" providerId="ADAL" clId="{9F15E1EE-DA4B-474E-BCB4-251C21FF2B4F}" dt="2023-07-06T10:37:53.954" v="13" actId="5736"/>
          <ac:graphicFrameMkLst>
            <pc:docMk/>
            <pc:sldMk cId="1308583131" sldId="4709"/>
            <ac:graphicFrameMk id="6" creationId="{97964AEB-0113-42BD-DCE2-36A8219F9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01712183925247"/>
          <c:y val="3.5830618892508145E-2"/>
          <c:w val="0.84472640979182478"/>
          <c:h val="0.686289675747053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'Tiedote 7'!$B$7</c:f>
              <c:strCache>
                <c:ptCount val="1"/>
                <c:pt idx="0">
                  <c:v>Teen kaiken itse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27-4831-ACA3-98AE5BFC6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7'!$C$7:$J$7</c:f>
              <c:numCache>
                <c:formatCode>General</c:formatCode>
                <c:ptCount val="8"/>
                <c:pt idx="0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11</c:v>
                </c:pt>
                <c:pt idx="5">
                  <c:v>13</c:v>
                </c:pt>
                <c:pt idx="6">
                  <c:v>14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8-4918-BE4A-0FCDF2402429}"/>
            </c:ext>
          </c:extLst>
        </c:ser>
        <c:ser>
          <c:idx val="1"/>
          <c:order val="1"/>
          <c:tx>
            <c:strRef>
              <c:f>'Tiedote 7'!$B$8</c:f>
              <c:strCache>
                <c:ptCount val="1"/>
                <c:pt idx="0">
                  <c:v>Teen kaiken itse ja perheen/sukulaisten/kavereiden avustuksella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D27-4831-ACA3-98AE5BFC6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7'!$C$8:$J$8</c:f>
              <c:numCache>
                <c:formatCode>General</c:formatCode>
                <c:ptCount val="8"/>
                <c:pt idx="0">
                  <c:v>28</c:v>
                </c:pt>
                <c:pt idx="2">
                  <c:v>33</c:v>
                </c:pt>
                <c:pt idx="3">
                  <c:v>35</c:v>
                </c:pt>
                <c:pt idx="4">
                  <c:v>27</c:v>
                </c:pt>
                <c:pt idx="5">
                  <c:v>26</c:v>
                </c:pt>
                <c:pt idx="6">
                  <c:v>28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8-4918-BE4A-0FCDF2402429}"/>
            </c:ext>
          </c:extLst>
        </c:ser>
        <c:ser>
          <c:idx val="2"/>
          <c:order val="2"/>
          <c:tx>
            <c:strRef>
              <c:f>'Tiedote 7'!$B$9</c:f>
              <c:strCache>
                <c:ptCount val="1"/>
                <c:pt idx="0">
                  <c:v>Teen osin itse ja osin teetän ammattilaisella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7'!$C$9:$J$9</c:f>
              <c:numCache>
                <c:formatCode>General</c:formatCode>
                <c:ptCount val="8"/>
                <c:pt idx="0">
                  <c:v>32</c:v>
                </c:pt>
                <c:pt idx="2">
                  <c:v>26</c:v>
                </c:pt>
                <c:pt idx="3">
                  <c:v>29</c:v>
                </c:pt>
                <c:pt idx="4">
                  <c:v>35</c:v>
                </c:pt>
                <c:pt idx="5">
                  <c:v>34</c:v>
                </c:pt>
                <c:pt idx="6">
                  <c:v>30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8-4918-BE4A-0FCDF2402429}"/>
            </c:ext>
          </c:extLst>
        </c:ser>
        <c:ser>
          <c:idx val="3"/>
          <c:order val="3"/>
          <c:tx>
            <c:strRef>
              <c:f>'Tiedote 7'!$B$10</c:f>
              <c:strCache>
                <c:ptCount val="1"/>
                <c:pt idx="0">
                  <c:v>Teetän kaiken ammattilaisilla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7'!$C$10:$J$10</c:f>
              <c:numCache>
                <c:formatCode>General</c:formatCode>
                <c:ptCount val="8"/>
                <c:pt idx="0">
                  <c:v>12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  <c:pt idx="5">
                  <c:v>13</c:v>
                </c:pt>
                <c:pt idx="6">
                  <c:v>15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88-4918-BE4A-0FCDF2402429}"/>
            </c:ext>
          </c:extLst>
        </c:ser>
        <c:ser>
          <c:idx val="4"/>
          <c:order val="4"/>
          <c:tx>
            <c:strRef>
              <c:f>'Tiedote 7'!$B$11</c:f>
              <c:strCache>
                <c:ptCount val="1"/>
                <c:pt idx="0">
                  <c:v>En tiedä vielä, sillä en ole vielä tehnyt yhtään projektia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27-4831-ACA3-98AE5BFC6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7'!$C$11:$J$11</c:f>
              <c:numCache>
                <c:formatCode>General</c:formatCode>
                <c:ptCount val="8"/>
                <c:pt idx="0">
                  <c:v>17</c:v>
                </c:pt>
                <c:pt idx="2">
                  <c:v>24</c:v>
                </c:pt>
                <c:pt idx="3">
                  <c:v>19</c:v>
                </c:pt>
                <c:pt idx="4">
                  <c:v>18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8-4918-BE4A-0FCDF24024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85324728"/>
        <c:axId val="385325384"/>
      </c:barChart>
      <c:catAx>
        <c:axId val="38532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385325384"/>
        <c:crosses val="autoZero"/>
        <c:auto val="1"/>
        <c:lblAlgn val="ctr"/>
        <c:lblOffset val="100"/>
        <c:noMultiLvlLbl val="0"/>
      </c:catAx>
      <c:valAx>
        <c:axId val="38532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8532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570EA-21D6-BB4A-9173-DB713CE9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8FB58F-3DCD-D242-A6AB-2FF48468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416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004444A-797B-214A-B30F-7155522B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952E74-97AB-B044-9CAD-77580DFD1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3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600FC5-A51B-4C41-95E4-8E4BA1CBB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BA80-1FF1-D34F-954C-2A7571DAB73F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004F23-C2ED-8642-BBF3-86BA60FED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5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Shap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4B580F4-0C90-DB47-9CB0-E2928CA06F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937" y="269834"/>
            <a:ext cx="4057091" cy="4487812"/>
          </a:xfrm>
          <a:custGeom>
            <a:avLst/>
            <a:gdLst>
              <a:gd name="connsiteX0" fmla="*/ 778008 w 3755483"/>
              <a:gd name="connsiteY0" fmla="*/ 0 h 3460298"/>
              <a:gd name="connsiteX1" fmla="*/ 3755483 w 3755483"/>
              <a:gd name="connsiteY1" fmla="*/ 0 h 3460298"/>
              <a:gd name="connsiteX2" fmla="*/ 2977525 w 3755483"/>
              <a:gd name="connsiteY2" fmla="*/ 3460298 h 3460298"/>
              <a:gd name="connsiteX3" fmla="*/ 0 w 3755483"/>
              <a:gd name="connsiteY3" fmla="*/ 3460298 h 346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483" h="3460298">
                <a:moveTo>
                  <a:pt x="778008" y="0"/>
                </a:moveTo>
                <a:lnTo>
                  <a:pt x="3755483" y="0"/>
                </a:lnTo>
                <a:lnTo>
                  <a:pt x="2977525" y="3460298"/>
                </a:lnTo>
                <a:lnTo>
                  <a:pt x="0" y="3460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t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86E2869-B7EE-8241-8587-E1E2F87E07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8625" y="3726873"/>
            <a:ext cx="3826060" cy="2445963"/>
          </a:xfrm>
          <a:custGeom>
            <a:avLst/>
            <a:gdLst>
              <a:gd name="connsiteX0" fmla="*/ 0 w 3541628"/>
              <a:gd name="connsiteY0" fmla="*/ 0 h 2266225"/>
              <a:gd name="connsiteX1" fmla="*/ 5997 w 3541628"/>
              <a:gd name="connsiteY1" fmla="*/ 0 h 2266225"/>
              <a:gd name="connsiteX2" fmla="*/ 3541628 w 3541628"/>
              <a:gd name="connsiteY2" fmla="*/ 2266225 h 2266225"/>
              <a:gd name="connsiteX3" fmla="*/ 0 w 3541628"/>
              <a:gd name="connsiteY3" fmla="*/ 2266225 h 22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628" h="2266225">
                <a:moveTo>
                  <a:pt x="0" y="0"/>
                </a:moveTo>
                <a:lnTo>
                  <a:pt x="5997" y="0"/>
                </a:lnTo>
                <a:cubicBezTo>
                  <a:pt x="1559189" y="0"/>
                  <a:pt x="2900804" y="924362"/>
                  <a:pt x="3541628" y="2266225"/>
                </a:cubicBezTo>
                <a:lnTo>
                  <a:pt x="0" y="2266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b">
            <a:normAutofit/>
          </a:bodyPr>
          <a:lstStyle>
            <a:lvl1pPr>
              <a:defRPr lang="en-US" sz="1999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5D94A-DF4B-5044-B4B6-250AC3643190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A65D37-A830-B341-A3A1-841DCFE59C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497" y="1736579"/>
            <a:ext cx="4057091" cy="3481242"/>
          </a:xfrm>
          <a:custGeom>
            <a:avLst/>
            <a:gdLst>
              <a:gd name="connsiteX0" fmla="*/ 1394101 w 4644310"/>
              <a:gd name="connsiteY0" fmla="*/ 0 h 3225428"/>
              <a:gd name="connsiteX1" fmla="*/ 4644310 w 4644310"/>
              <a:gd name="connsiteY1" fmla="*/ 0 h 3225428"/>
              <a:gd name="connsiteX2" fmla="*/ 4644310 w 4644310"/>
              <a:gd name="connsiteY2" fmla="*/ 3225428 h 3225428"/>
              <a:gd name="connsiteX3" fmla="*/ 0 w 4644310"/>
              <a:gd name="connsiteY3" fmla="*/ 3225428 h 3225428"/>
              <a:gd name="connsiteX4" fmla="*/ 0 w 4644310"/>
              <a:gd name="connsiteY4" fmla="*/ 1390830 h 3225428"/>
              <a:gd name="connsiteX5" fmla="*/ 1394101 w 4644310"/>
              <a:gd name="connsiteY5" fmla="*/ 0 h 32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10" h="3225428">
                <a:moveTo>
                  <a:pt x="1394101" y="0"/>
                </a:moveTo>
                <a:lnTo>
                  <a:pt x="4644310" y="0"/>
                </a:lnTo>
                <a:lnTo>
                  <a:pt x="4644310" y="3225428"/>
                </a:lnTo>
                <a:lnTo>
                  <a:pt x="0" y="3225428"/>
                </a:lnTo>
                <a:lnTo>
                  <a:pt x="0" y="1390830"/>
                </a:lnTo>
                <a:cubicBezTo>
                  <a:pt x="0" y="622635"/>
                  <a:pt x="624171" y="0"/>
                  <a:pt x="1394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98301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5F89088-0FFA-9742-94EA-F6463ABB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998" t="55521" r="13140" b="28740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89995-289A-2B46-93FB-724065D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383954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A6948-A81D-9248-B0CE-FDC3A886B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900"/>
            <a:ext cx="3839547" cy="179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54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4A6B21-FFEA-0847-A722-E33B4B54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64" t="54515" r="43556" b="29746"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BF58C-CA98-F942-BD03-A466B208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0" t="68089" r="36110" b="24044"/>
          <a:stretch/>
        </p:blipFill>
        <p:spPr>
          <a:xfrm rot="10800000" flipH="1" flipV="1">
            <a:off x="0" y="3430057"/>
            <a:ext cx="12192000" cy="3427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F6F6B-508F-6E4A-80A9-413228AE254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A91A3-D159-5741-9C67-616FCEA1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45BF75-3D9E-9442-8734-E0C39F17F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9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199" y="6172199"/>
            <a:ext cx="823383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724605"/>
            <a:ext cx="501861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F01FF-FD79-6745-9995-662713DFDA32}"/>
              </a:ext>
            </a:extLst>
          </p:cNvPr>
          <p:cNvSpPr/>
          <p:nvPr/>
        </p:nvSpPr>
        <p:spPr>
          <a:xfrm>
            <a:off x="6730999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C8613B-E521-3A43-AEF3-8C394CBA69FB}"/>
              </a:ext>
            </a:extLst>
          </p:cNvPr>
          <p:cNvSpPr/>
          <p:nvPr/>
        </p:nvSpPr>
        <p:spPr>
          <a:xfrm>
            <a:off x="9219933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3198F-0B97-584F-BD9D-515EB042EB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39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903513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301"/>
            <a:ext cx="10512425" cy="453390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3D53-B00A-AC45-A4B8-631A46DC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EF5C8-8ED3-B548-916E-2621D95574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160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F819-D4F3-B243-87FB-B315820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72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24605"/>
            <a:ext cx="5018617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2FC65-816B-EE4E-8C35-B5448F7E88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018618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249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710048"/>
            <a:ext cx="5018617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623744"/>
            <a:ext cx="5018618" cy="254845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869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CBCDC8B-A808-D54B-9316-8DC4CF5B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D6F245-9633-D046-A6AD-31A0F303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588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069524"/>
            <a:ext cx="5018617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566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6" t="55611" r="65055" b="2865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496984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90E2-23A7-B943-B6CC-ED08523247E2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80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32" t="35546" r="19589" b="48715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430059"/>
            <a:ext cx="5496984" cy="274214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16362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1BBC1-B3B3-D946-9BFB-2CB07F4C96A9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633CA-0242-1F45-B3F1-32C12CFA2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03" t="57603" r="19418" b="26658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3CCD02-0A34-FC43-8CCC-09BB3F6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069524"/>
            <a:ext cx="5018615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750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083" t="56291" r="6138" b="2797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81" y="6172453"/>
            <a:ext cx="4998004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1661679"/>
            <a:ext cx="4998543" cy="451077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724605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14C749-6F72-B147-B61D-11EBD7E5A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27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718" t="35030" r="6503" b="49231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5215" y="6172453"/>
            <a:ext cx="4994869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3647121"/>
            <a:ext cx="4998543" cy="252571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2710046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032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F425AC-530A-694A-8170-2FFBBFEF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27" t="13774" r="-1722" b="55374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79" y="6172453"/>
            <a:ext cx="4998005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35A8A-8B53-D848-AFDA-B3A6E30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3069524"/>
            <a:ext cx="5001683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493AE1-FDAE-174E-9343-DBD8327F0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2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66B0136-C317-2141-8630-3691E94E1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>
            <a:off x="2086556" y="2"/>
            <a:ext cx="5048022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47B6B-F5B4-C74F-A236-709C321B63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" y="2"/>
            <a:ext cx="4173111" cy="6858000"/>
          </a:xfrm>
          <a:custGeom>
            <a:avLst/>
            <a:gdLst>
              <a:gd name="connsiteX0" fmla="*/ 0 w 3129833"/>
              <a:gd name="connsiteY0" fmla="*/ 0 h 5148263"/>
              <a:gd name="connsiteX1" fmla="*/ 3057834 w 3129833"/>
              <a:gd name="connsiteY1" fmla="*/ 0 h 5148263"/>
              <a:gd name="connsiteX2" fmla="*/ 3093927 w 3129833"/>
              <a:gd name="connsiteY2" fmla="*/ 282984 h 5148263"/>
              <a:gd name="connsiteX3" fmla="*/ 3129833 w 3129833"/>
              <a:gd name="connsiteY3" fmla="*/ 991172 h 5148263"/>
              <a:gd name="connsiteX4" fmla="*/ 1748973 w 3129833"/>
              <a:gd name="connsiteY4" fmla="*/ 5138544 h 5148263"/>
              <a:gd name="connsiteX5" fmla="*/ 1741325 w 3129833"/>
              <a:gd name="connsiteY5" fmla="*/ 5148263 h 5148263"/>
              <a:gd name="connsiteX6" fmla="*/ 0 w 3129833"/>
              <a:gd name="connsiteY6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833" h="5148263">
                <a:moveTo>
                  <a:pt x="0" y="0"/>
                </a:moveTo>
                <a:lnTo>
                  <a:pt x="3057834" y="0"/>
                </a:lnTo>
                <a:lnTo>
                  <a:pt x="3093927" y="282984"/>
                </a:lnTo>
                <a:cubicBezTo>
                  <a:pt x="3117669" y="515871"/>
                  <a:pt x="3129833" y="752129"/>
                  <a:pt x="3129833" y="991172"/>
                </a:cubicBezTo>
                <a:cubicBezTo>
                  <a:pt x="3129833" y="2544951"/>
                  <a:pt x="2615901" y="3981002"/>
                  <a:pt x="1748973" y="5138544"/>
                </a:cubicBezTo>
                <a:lnTo>
                  <a:pt x="1741325" y="5148263"/>
                </a:lnTo>
                <a:lnTo>
                  <a:pt x="0" y="514826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337280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94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7281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453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13D05CA-7955-D748-A1C7-6923634C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 flipH="1">
            <a:off x="4479801" y="2"/>
            <a:ext cx="504802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41042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58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43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230191-9F4B-FE45-A7A9-DEAFE25A60D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61314" y="2"/>
            <a:ext cx="4330686" cy="6858000"/>
          </a:xfrm>
          <a:custGeom>
            <a:avLst/>
            <a:gdLst>
              <a:gd name="connsiteX0" fmla="*/ 132123 w 3248014"/>
              <a:gd name="connsiteY0" fmla="*/ 0 h 5148263"/>
              <a:gd name="connsiteX1" fmla="*/ 3248014 w 3248014"/>
              <a:gd name="connsiteY1" fmla="*/ 0 h 5148263"/>
              <a:gd name="connsiteX2" fmla="*/ 3248014 w 3248014"/>
              <a:gd name="connsiteY2" fmla="*/ 5148263 h 5148263"/>
              <a:gd name="connsiteX3" fmla="*/ 1063889 w 3248014"/>
              <a:gd name="connsiteY3" fmla="*/ 5148263 h 5148263"/>
              <a:gd name="connsiteX4" fmla="*/ 1052297 w 3248014"/>
              <a:gd name="connsiteY4" fmla="*/ 5130216 h 5148263"/>
              <a:gd name="connsiteX5" fmla="*/ 0 w 3248014"/>
              <a:gd name="connsiteY5" fmla="*/ 1372656 h 5148263"/>
              <a:gd name="connsiteX6" fmla="*/ 83784 w 3248014"/>
              <a:gd name="connsiteY6" fmla="*/ 26971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14" h="5148263">
                <a:moveTo>
                  <a:pt x="132123" y="0"/>
                </a:moveTo>
                <a:lnTo>
                  <a:pt x="3248014" y="0"/>
                </a:lnTo>
                <a:lnTo>
                  <a:pt x="3248014" y="5148263"/>
                </a:lnTo>
                <a:lnTo>
                  <a:pt x="1063889" y="5148263"/>
                </a:lnTo>
                <a:lnTo>
                  <a:pt x="1052297" y="5130216"/>
                </a:lnTo>
                <a:cubicBezTo>
                  <a:pt x="384748" y="4033718"/>
                  <a:pt x="0" y="2747251"/>
                  <a:pt x="0" y="1372656"/>
                </a:cubicBezTo>
                <a:cubicBezTo>
                  <a:pt x="0" y="997767"/>
                  <a:pt x="28617" y="629430"/>
                  <a:pt x="83784" y="269713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237124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Half Page - Iam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7" y="2710048"/>
            <a:ext cx="5001685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2379" y="3528646"/>
            <a:ext cx="5001421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A4F0C7-9ACC-6A4D-89A6-E8104B2CC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813" y="463551"/>
            <a:ext cx="3436802" cy="2966653"/>
          </a:xfrm>
          <a:custGeom>
            <a:avLst/>
            <a:gdLst>
              <a:gd name="connsiteX0" fmla="*/ 0 w 3651504"/>
              <a:gd name="connsiteY0" fmla="*/ 0 h 3154903"/>
              <a:gd name="connsiteX1" fmla="*/ 2298787 w 3651504"/>
              <a:gd name="connsiteY1" fmla="*/ 0 h 3154903"/>
              <a:gd name="connsiteX2" fmla="*/ 3651504 w 3651504"/>
              <a:gd name="connsiteY2" fmla="*/ 3154903 h 3154903"/>
              <a:gd name="connsiteX3" fmla="*/ 1352717 w 3651504"/>
              <a:gd name="connsiteY3" fmla="*/ 3154903 h 31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504" h="3154903">
                <a:moveTo>
                  <a:pt x="0" y="0"/>
                </a:moveTo>
                <a:lnTo>
                  <a:pt x="2298787" y="0"/>
                </a:lnTo>
                <a:lnTo>
                  <a:pt x="3651504" y="3154903"/>
                </a:lnTo>
                <a:lnTo>
                  <a:pt x="1352717" y="3154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548640" tIns="360000" rIns="731520" bIns="360000" rtlCol="0" anchor="ctr">
            <a:normAutofit/>
          </a:bodyPr>
          <a:lstStyle>
            <a:lvl1pPr>
              <a:defRPr lang="en-US" sz="140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E82AB2-7534-B443-87CA-8A85779270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079" y="2547535"/>
            <a:ext cx="3313281" cy="3303643"/>
          </a:xfrm>
          <a:custGeom>
            <a:avLst/>
            <a:gdLst>
              <a:gd name="connsiteX0" fmla="*/ 297 w 3520267"/>
              <a:gd name="connsiteY0" fmla="*/ 0 h 3513278"/>
              <a:gd name="connsiteX1" fmla="*/ 2006575 w 3520267"/>
              <a:gd name="connsiteY1" fmla="*/ 0 h 3513278"/>
              <a:gd name="connsiteX2" fmla="*/ 2006129 w 3520267"/>
              <a:gd name="connsiteY2" fmla="*/ 23839 h 3513278"/>
              <a:gd name="connsiteX3" fmla="*/ 3520267 w 3520267"/>
              <a:gd name="connsiteY3" fmla="*/ 1571083 h 3513278"/>
              <a:gd name="connsiteX4" fmla="*/ 3520267 w 3520267"/>
              <a:gd name="connsiteY4" fmla="*/ 3513278 h 3513278"/>
              <a:gd name="connsiteX5" fmla="*/ 2095290 w 3520267"/>
              <a:gd name="connsiteY5" fmla="*/ 3261756 h 3513278"/>
              <a:gd name="connsiteX6" fmla="*/ 0 w 3520267"/>
              <a:gd name="connsiteY6" fmla="*/ 23839 h 3513278"/>
              <a:gd name="connsiteX7" fmla="*/ 297 w 3520267"/>
              <a:gd name="connsiteY7" fmla="*/ 0 h 35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67" h="3513278">
                <a:moveTo>
                  <a:pt x="297" y="0"/>
                </a:moveTo>
                <a:lnTo>
                  <a:pt x="2006575" y="0"/>
                </a:lnTo>
                <a:cubicBezTo>
                  <a:pt x="2006575" y="7930"/>
                  <a:pt x="2006129" y="15860"/>
                  <a:pt x="2006129" y="23839"/>
                </a:cubicBezTo>
                <a:cubicBezTo>
                  <a:pt x="2006129" y="866772"/>
                  <a:pt x="2680853" y="1551853"/>
                  <a:pt x="3520267" y="1571083"/>
                </a:cubicBezTo>
                <a:lnTo>
                  <a:pt x="3520267" y="3513278"/>
                </a:lnTo>
                <a:cubicBezTo>
                  <a:pt x="2646705" y="3503664"/>
                  <a:pt x="2095290" y="3261756"/>
                  <a:pt x="2095290" y="3261756"/>
                </a:cubicBezTo>
                <a:cubicBezTo>
                  <a:pt x="859933" y="2704989"/>
                  <a:pt x="0" y="1465122"/>
                  <a:pt x="0" y="23839"/>
                </a:cubicBezTo>
                <a:cubicBezTo>
                  <a:pt x="0" y="15860"/>
                  <a:pt x="0" y="7979"/>
                  <a:pt x="2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548640" tIns="360000" rIns="640080" bIns="360000" rtlCol="0" anchor="ctr">
            <a:normAutofit/>
          </a:bodyPr>
          <a:lstStyle>
            <a:lvl1pPr>
              <a:defRPr lang="en-US" sz="1400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7F3F12A1-29D2-0C45-8D36-A521CE30A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6685" y="1202268"/>
            <a:ext cx="2977728" cy="4955459"/>
          </a:xfrm>
          <a:custGeom>
            <a:avLst/>
            <a:gdLst>
              <a:gd name="connsiteX0" fmla="*/ 0 w 2708854"/>
              <a:gd name="connsiteY0" fmla="*/ 0 h 4512180"/>
              <a:gd name="connsiteX1" fmla="*/ 1354402 w 2708854"/>
              <a:gd name="connsiteY1" fmla="*/ 0 h 4512180"/>
              <a:gd name="connsiteX2" fmla="*/ 2708854 w 2708854"/>
              <a:gd name="connsiteY2" fmla="*/ 1354402 h 4512180"/>
              <a:gd name="connsiteX3" fmla="*/ 2708854 w 2708854"/>
              <a:gd name="connsiteY3" fmla="*/ 4512180 h 4512180"/>
              <a:gd name="connsiteX4" fmla="*/ 0 w 2708854"/>
              <a:gd name="connsiteY4" fmla="*/ 4512180 h 45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54" h="4512180">
                <a:moveTo>
                  <a:pt x="0" y="0"/>
                </a:moveTo>
                <a:lnTo>
                  <a:pt x="1354402" y="0"/>
                </a:lnTo>
                <a:cubicBezTo>
                  <a:pt x="2102426" y="0"/>
                  <a:pt x="2708854" y="606379"/>
                  <a:pt x="2708854" y="1354402"/>
                </a:cubicBezTo>
                <a:lnTo>
                  <a:pt x="2708854" y="4512180"/>
                </a:lnTo>
                <a:lnTo>
                  <a:pt x="0" y="4512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65982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474B05-E342-0247-9D17-D1D91D57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944166"/>
            <a:ext cx="1117426" cy="502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8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8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All Rights Reserved.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DA3F2B4-FA76-034A-B61A-1088FD5F3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8611" y="190475"/>
            <a:ext cx="3697892" cy="3761526"/>
          </a:xfrm>
          <a:custGeom>
            <a:avLst/>
            <a:gdLst>
              <a:gd name="connsiteX0" fmla="*/ 3457919 w 3481559"/>
              <a:gd name="connsiteY0" fmla="*/ 0 h 3544750"/>
              <a:gd name="connsiteX1" fmla="*/ 3481559 w 3481559"/>
              <a:gd name="connsiteY1" fmla="*/ 297 h 3544750"/>
              <a:gd name="connsiteX2" fmla="*/ 3481559 w 3481559"/>
              <a:gd name="connsiteY2" fmla="*/ 2020552 h 3544750"/>
              <a:gd name="connsiteX3" fmla="*/ 3457919 w 3481559"/>
              <a:gd name="connsiteY3" fmla="*/ 2020106 h 3544750"/>
              <a:gd name="connsiteX4" fmla="*/ 1924652 w 3481559"/>
              <a:gd name="connsiteY4" fmla="*/ 3544750 h 3544750"/>
              <a:gd name="connsiteX5" fmla="*/ 0 w 3481559"/>
              <a:gd name="connsiteY5" fmla="*/ 3544750 h 3544750"/>
              <a:gd name="connsiteX6" fmla="*/ 249292 w 3481559"/>
              <a:gd name="connsiteY6" fmla="*/ 2109910 h 3544750"/>
              <a:gd name="connsiteX7" fmla="*/ 3457919 w 3481559"/>
              <a:gd name="connsiteY7" fmla="*/ 0 h 35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59" h="3544750">
                <a:moveTo>
                  <a:pt x="3457919" y="0"/>
                </a:moveTo>
                <a:cubicBezTo>
                  <a:pt x="3465848" y="0"/>
                  <a:pt x="3473679" y="0"/>
                  <a:pt x="3481559" y="297"/>
                </a:cubicBezTo>
                <a:lnTo>
                  <a:pt x="3481559" y="2020552"/>
                </a:lnTo>
                <a:cubicBezTo>
                  <a:pt x="3473679" y="2020552"/>
                  <a:pt x="3465848" y="2020106"/>
                  <a:pt x="3457919" y="2020106"/>
                </a:cubicBezTo>
                <a:cubicBezTo>
                  <a:pt x="2622618" y="2020106"/>
                  <a:pt x="1943732" y="2699487"/>
                  <a:pt x="1924652" y="3544750"/>
                </a:cubicBezTo>
                <a:lnTo>
                  <a:pt x="0" y="3544750"/>
                </a:lnTo>
                <a:cubicBezTo>
                  <a:pt x="9516" y="2665142"/>
                  <a:pt x="249292" y="2109910"/>
                  <a:pt x="249292" y="2109910"/>
                </a:cubicBezTo>
                <a:cubicBezTo>
                  <a:pt x="801004" y="866177"/>
                  <a:pt x="2029671" y="0"/>
                  <a:pt x="34579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474FF4-9D8B-5942-8A6F-D5DD1ECB4C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4162" y="1195354"/>
            <a:ext cx="4310102" cy="4428050"/>
          </a:xfrm>
          <a:custGeom>
            <a:avLst/>
            <a:gdLst>
              <a:gd name="connsiteX0" fmla="*/ 0 w 4057954"/>
              <a:gd name="connsiteY0" fmla="*/ 0 h 3202085"/>
              <a:gd name="connsiteX1" fmla="*/ 2457134 w 4057954"/>
              <a:gd name="connsiteY1" fmla="*/ 446 h 3202085"/>
              <a:gd name="connsiteX2" fmla="*/ 4057954 w 4057954"/>
              <a:gd name="connsiteY2" fmla="*/ 1601266 h 3202085"/>
              <a:gd name="connsiteX3" fmla="*/ 4057954 w 4057954"/>
              <a:gd name="connsiteY3" fmla="*/ 3202085 h 3202085"/>
              <a:gd name="connsiteX4" fmla="*/ 0 w 4057954"/>
              <a:gd name="connsiteY4" fmla="*/ 3202085 h 3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954" h="3202085">
                <a:moveTo>
                  <a:pt x="0" y="0"/>
                </a:moveTo>
                <a:lnTo>
                  <a:pt x="2457134" y="446"/>
                </a:lnTo>
                <a:cubicBezTo>
                  <a:pt x="3341104" y="446"/>
                  <a:pt x="4057954" y="717048"/>
                  <a:pt x="4057954" y="1601266"/>
                </a:cubicBezTo>
                <a:lnTo>
                  <a:pt x="4057954" y="3202085"/>
                </a:lnTo>
                <a:lnTo>
                  <a:pt x="0" y="3202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CF9E71-DF61-C148-A3FC-5C2E22B821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0181" y="2126481"/>
            <a:ext cx="4513137" cy="4046356"/>
          </a:xfrm>
          <a:custGeom>
            <a:avLst/>
            <a:gdLst>
              <a:gd name="connsiteX0" fmla="*/ 0 w 4249111"/>
              <a:gd name="connsiteY0" fmla="*/ 0 h 3340063"/>
              <a:gd name="connsiteX1" fmla="*/ 2828296 w 4249111"/>
              <a:gd name="connsiteY1" fmla="*/ 0 h 3340063"/>
              <a:gd name="connsiteX2" fmla="*/ 4249111 w 4249111"/>
              <a:gd name="connsiteY2" fmla="*/ 3340063 h 3340063"/>
              <a:gd name="connsiteX3" fmla="*/ 1420814 w 4249111"/>
              <a:gd name="connsiteY3" fmla="*/ 3340063 h 334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111" h="3340063">
                <a:moveTo>
                  <a:pt x="0" y="0"/>
                </a:moveTo>
                <a:lnTo>
                  <a:pt x="2828296" y="0"/>
                </a:lnTo>
                <a:lnTo>
                  <a:pt x="4249111" y="3340063"/>
                </a:lnTo>
                <a:lnTo>
                  <a:pt x="1420814" y="33400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6161C9-7AAF-7046-A3C0-E6EB482CDF18}"/>
              </a:ext>
            </a:extLst>
          </p:cNvPr>
          <p:cNvSpPr txBox="1">
            <a:spLocks/>
          </p:cNvSpPr>
          <p:nvPr userDrawn="1"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C7907-3750-1244-987C-D2232992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8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299"/>
            <a:ext cx="10512425" cy="5238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1" y="2272846"/>
            <a:ext cx="10515601" cy="3899354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1B649-0523-F348-9D6D-C5783FA9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856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A988-BF9B-4841-8D6F-18E0CF9C8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AEA428F-733A-7740-AD9E-F4694CEFD5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8301"/>
            <a:ext cx="10512426" cy="45339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AFFB3-A282-E34E-8F59-410E6AA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083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Simple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79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5BD6F93-BB14-A848-872D-7AA5A45A8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49" t="21636" r="57016" b="62625"/>
          <a:stretch/>
        </p:blipFill>
        <p:spPr>
          <a:xfrm>
            <a:off x="3047999" y="2"/>
            <a:ext cx="9144001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B9DC0-FFE1-994F-9599-C0D8B41B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00" t="56291" r="6138" b="27970"/>
          <a:stretch/>
        </p:blipFill>
        <p:spPr>
          <a:xfrm>
            <a:off x="1" y="2"/>
            <a:ext cx="11350625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lang="en-US" sz="1067" b="0" i="0" u="none" strike="noStrike" smtClean="0">
                <a:effectLst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A43101D-6584-A949-B20F-3E80BF5BB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6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10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EF83486-89EF-3D47-BB91-151BCD9C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69" t="26615" r="35152" b="57646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58948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29853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00759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471665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42571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B3090D1-9D75-9B48-9F40-075CF227A4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948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DEC50C5-733F-1341-AFAC-5168F1864DE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29853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B159F16-179F-1049-8865-A71D17A7ED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00759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47508B7-114B-C146-B16E-566A0EF2DA1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71665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A46F6CD-7F93-8247-BE35-72DD361BAC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642571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C2743E-935A-3846-B06F-9D7BEE67B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A5C8C27-CA1F-934F-915C-379DEDD70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20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8D67D83-E03C-1944-B8C3-2105D32A12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9107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280BF41-E331-1A4E-BC8D-230054018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9107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E9AEDE-7BE3-294C-9709-C84E954056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8001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3209EFB-B3BD-1C4B-8A1B-D15C6C8119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001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A4AD910-1E07-F942-81B2-AF0EDDEF5C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0919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B5A0A6-C397-FE42-89A5-29DB279B40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0919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D0AE81-C82A-A14C-9803-16F478E8026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1826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7FE092-B04E-D844-96EA-FDF02A6C8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1826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</p:spTree>
    <p:extLst>
      <p:ext uri="{BB962C8B-B14F-4D97-AF65-F5344CB8AC3E}">
        <p14:creationId xmlns:p14="http://schemas.microsoft.com/office/powerpoint/2010/main" val="2903274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40941E-347E-CB49-83A5-31F45474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4501A6-D23B-B34A-A051-848CE7FD4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2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A20B79F-9846-0349-80DD-058034AE3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8"/>
            <a:ext cx="6202017" cy="3359967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D2671-694D-694A-97A5-3844DCA277CF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779DFD-F079-344E-90BB-521CAE6F50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CCCC-6C8D-084E-A6D5-67E409035B9F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45F0BD3-EB5D-6B48-AE44-53BD836DC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3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764854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6"/>
            <a:ext cx="6202017" cy="3611618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402C9-E761-934D-B67E-8C3715F95A03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8F6F6E-1B7A-F646-85F1-29B5877ED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4341E-F088-2846-8857-E23323453ABD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13928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03C32-9AB4-CE4C-B11E-B0F870A5B41B}"/>
              </a:ext>
            </a:extLst>
          </p:cNvPr>
          <p:cNvSpPr/>
          <p:nvPr userDrawn="1"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6D137-EC72-7B44-BEC4-105607065768}"/>
              </a:ext>
            </a:extLst>
          </p:cNvPr>
          <p:cNvSpPr/>
          <p:nvPr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42D978-E469-614E-91B5-B3B83F0A94C6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72784" y="5"/>
            <a:ext cx="4719217" cy="685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918A2B-D832-094A-8EBE-F87EA623927C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52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0A6C33-83B1-1D4D-9AA0-9F77ED53D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76" t="62776" r="16662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82AEAA-731F-1741-90DF-E7B83F353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4" t="68036" r="36106" b="16225"/>
          <a:stretch/>
        </p:blipFill>
        <p:spPr>
          <a:xfrm>
            <a:off x="1" y="2"/>
            <a:ext cx="12192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947475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680842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7298C-6D95-F247-A503-A06626605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1B6383-2397-0B44-8EB8-88FF3955B2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1000" y="2162525"/>
            <a:ext cx="1530000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7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B2DAF-E485-B749-9ED4-78D2513CAB30}"/>
              </a:ext>
            </a:extLst>
          </p:cNvPr>
          <p:cNvSpPr/>
          <p:nvPr/>
        </p:nvSpPr>
        <p:spPr>
          <a:xfrm>
            <a:off x="7234161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B93D8A-9BCF-9C4E-9E7A-6EE88C72284D}"/>
              </a:ext>
            </a:extLst>
          </p:cNvPr>
          <p:cNvSpPr/>
          <p:nvPr/>
        </p:nvSpPr>
        <p:spPr>
          <a:xfrm>
            <a:off x="9723095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A03CEB5-C182-9F4C-96D6-825A66B3E9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055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22468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24279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" y="1"/>
            <a:ext cx="12191999" cy="343005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9C73-52F0-F349-A0F7-5D0BF9DD4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86919"/>
            <a:ext cx="10515601" cy="718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4ACF6-5B50-3B40-82E8-B03284DE1F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705872"/>
            <a:ext cx="10513484" cy="146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881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09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671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682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4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588425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338648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8834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38480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ED9D864-E0CB-9A45-A91D-6E49ACFF56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8874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E7E75F-035D-B747-A58F-374EAA6D51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862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22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7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601100"/>
            <a:ext cx="10515601" cy="919850"/>
          </a:xfrm>
        </p:spPr>
        <p:txBody>
          <a:bodyPr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9867-FE64-9A43-B04C-C5C76A1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7CF7EF-996E-A24D-8A7A-B1512F57032F}"/>
              </a:ext>
            </a:extLst>
          </p:cNvPr>
          <p:cNvCxnSpPr/>
          <p:nvPr userDrawn="1"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54C13-6ACB-AF4C-BD44-32F943D78965}"/>
              </a:ext>
            </a:extLst>
          </p:cNvPr>
          <p:cNvCxnSpPr/>
          <p:nvPr userDrawn="1"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E45885-2049-E447-9D45-603CB833F7BF}"/>
              </a:ext>
            </a:extLst>
          </p:cNvPr>
          <p:cNvCxnSpPr/>
          <p:nvPr userDrawn="1"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846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8" y="2710048"/>
            <a:ext cx="3440293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4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4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4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F2B1B-B5FF-DD45-B00F-3E3B67849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F9763-43F0-E549-A279-622C2907B14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F01AC-DF28-D044-AC2F-39ACC7C8F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34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2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5" y="838206"/>
            <a:ext cx="2562577" cy="125306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50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2" y="3475572"/>
            <a:ext cx="2562577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5" y="2211214"/>
            <a:ext cx="2562577" cy="380858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7" y="3475572"/>
            <a:ext cx="5150555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3389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2" y="2606407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2" y="838205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2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3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2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3" y="2606401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3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158756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0F12DE-FC52-D04D-B293-1620188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679912-B599-5747-8B9D-CBB1B05153BE}"/>
              </a:ext>
            </a:extLst>
          </p:cNvPr>
          <p:cNvSpPr txBox="1"/>
          <p:nvPr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E3DD2-231E-7842-8A72-4B30DF822CC9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ABB132-1185-8745-AA7A-795FB08E2B87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3F519-247C-8E4A-8107-660D87100FD4}"/>
              </a:ext>
            </a:extLst>
          </p:cNvPr>
          <p:cNvSpPr txBox="1"/>
          <p:nvPr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AF585-66A7-8A46-959E-315972B3E45B}"/>
              </a:ext>
            </a:extLst>
          </p:cNvPr>
          <p:cNvSpPr txBox="1"/>
          <p:nvPr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C929AD-CDF6-2C4B-841A-0DB8F5404B09}"/>
              </a:ext>
            </a:extLst>
          </p:cNvPr>
          <p:cNvCxnSpPr/>
          <p:nvPr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831BF4-35AB-6B4D-8012-B7846F8637AB}"/>
              </a:ext>
            </a:extLst>
          </p:cNvPr>
          <p:cNvSpPr txBox="1"/>
          <p:nvPr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7903C5-EF95-B543-888F-EC385297F3D4}"/>
              </a:ext>
            </a:extLst>
          </p:cNvPr>
          <p:cNvSpPr txBox="1"/>
          <p:nvPr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EBBFAC-F9D6-7D45-897D-E9F6BD85056A}"/>
              </a:ext>
            </a:extLst>
          </p:cNvPr>
          <p:cNvCxnSpPr>
            <a:cxnSpLocks/>
          </p:cNvCxnSpPr>
          <p:nvPr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32061-DF1C-A74A-9B78-08F422F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1ACB0-B439-2B43-9B58-11FB96CA1500}"/>
              </a:ext>
            </a:extLst>
          </p:cNvPr>
          <p:cNvSpPr/>
          <p:nvPr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210879-2A3B-D848-B487-9BBE3AC5C81D}"/>
              </a:ext>
            </a:extLst>
          </p:cNvPr>
          <p:cNvSpPr/>
          <p:nvPr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22DB11-3BEF-014C-A6B3-F3DB54214920}"/>
              </a:ext>
            </a:extLst>
          </p:cNvPr>
          <p:cNvSpPr/>
          <p:nvPr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CCBA5-8071-2F41-84EE-9ED1B4BBC164}"/>
              </a:ext>
            </a:extLst>
          </p:cNvPr>
          <p:cNvSpPr txBox="1"/>
          <p:nvPr userDrawn="1"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3F144-EF39-B647-AD03-83D9749C4E67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7460-8532-4D46-83C2-9B6495C8792B}"/>
              </a:ext>
            </a:extLst>
          </p:cNvPr>
          <p:cNvSpPr txBox="1"/>
          <p:nvPr userDrawn="1"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13EF-82D3-544E-8288-88591BE797B0}"/>
              </a:ext>
            </a:extLst>
          </p:cNvPr>
          <p:cNvSpPr txBox="1"/>
          <p:nvPr userDrawn="1"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8BED7-DFCE-9D4D-8ACE-1B4E33EA350D}"/>
              </a:ext>
            </a:extLst>
          </p:cNvPr>
          <p:cNvSpPr txBox="1"/>
          <p:nvPr userDrawn="1"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21AF25-9907-704C-B487-F369677F0F80}"/>
              </a:ext>
            </a:extLst>
          </p:cNvPr>
          <p:cNvSpPr txBox="1"/>
          <p:nvPr userDrawn="1"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CD5A37-A7A9-6B4A-B853-8BCD7E58A624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3FA060-2DB5-F345-9AC6-839F9C17D204}"/>
              </a:ext>
            </a:extLst>
          </p:cNvPr>
          <p:cNvCxnSpPr/>
          <p:nvPr userDrawn="1"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00538-881D-294C-81E1-9E4CE4F48438}"/>
              </a:ext>
            </a:extLst>
          </p:cNvPr>
          <p:cNvCxnSpPr/>
          <p:nvPr userDrawn="1"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EB8AB8-4E53-664F-BD31-C69CDC4E9FCC}"/>
              </a:ext>
            </a:extLst>
          </p:cNvPr>
          <p:cNvSpPr txBox="1"/>
          <p:nvPr userDrawn="1"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5A53CB-6ED5-4544-A96E-A9A8EE7BDA93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AFEACD-BE20-334D-9A91-EA6438CE93F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139EDAB-E975-3A41-8848-A9028FA4397E}"/>
              </a:ext>
            </a:extLst>
          </p:cNvPr>
          <p:cNvSpPr txBox="1"/>
          <p:nvPr userDrawn="1"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1C59D0-1826-4E48-9A1B-7FD1C6D3324C}"/>
              </a:ext>
            </a:extLst>
          </p:cNvPr>
          <p:cNvSpPr txBox="1"/>
          <p:nvPr userDrawn="1"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840649-2280-A342-9A84-483B1A304260}"/>
              </a:ext>
            </a:extLst>
          </p:cNvPr>
          <p:cNvCxnSpPr/>
          <p:nvPr userDrawn="1"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E727D7-4E9C-1E48-9BD6-829BD1699A8E}"/>
              </a:ext>
            </a:extLst>
          </p:cNvPr>
          <p:cNvSpPr txBox="1"/>
          <p:nvPr userDrawn="1"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5E54F-0AC9-B34F-AD4A-F0EFF590CD98}"/>
              </a:ext>
            </a:extLst>
          </p:cNvPr>
          <p:cNvSpPr txBox="1"/>
          <p:nvPr userDrawn="1"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9C2E74-1F18-524F-961A-D731D7AB7A2E}"/>
              </a:ext>
            </a:extLst>
          </p:cNvPr>
          <p:cNvCxnSpPr>
            <a:cxnSpLocks/>
          </p:cNvCxnSpPr>
          <p:nvPr userDrawn="1"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590E896-C4A5-8441-AC13-9FBF0D54835D}"/>
              </a:ext>
            </a:extLst>
          </p:cNvPr>
          <p:cNvSpPr/>
          <p:nvPr userDrawn="1"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BB98293-704C-B441-B118-071251FDCA57}"/>
              </a:ext>
            </a:extLst>
          </p:cNvPr>
          <p:cNvSpPr/>
          <p:nvPr userDrawn="1"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18E9D-4009-E440-9A7F-42FFCEFAED80}"/>
              </a:ext>
            </a:extLst>
          </p:cNvPr>
          <p:cNvSpPr/>
          <p:nvPr userDrawn="1"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41457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225FD-5B3E-D54A-B1F2-5EDA5683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251" y="2161854"/>
            <a:ext cx="1530000" cy="8030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84F492-71C4-CB41-ACFA-812D2C70B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665" t="52293" r="69941" b="31968"/>
          <a:stretch/>
        </p:blipFill>
        <p:spPr>
          <a:xfrm>
            <a:off x="5435602" y="2"/>
            <a:ext cx="67564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56D25B-8A97-0443-BAB3-D42DD63ED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91" t="62776" r="9447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29001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62367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81BD4D-62C4-C44E-8414-3FC79E29FF47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930DE-C6BB-D741-A28E-094FD4292EC4}"/>
              </a:ext>
            </a:extLst>
          </p:cNvPr>
          <p:cNvSpPr/>
          <p:nvPr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09CE-96E3-2042-B503-434404A80CD3}"/>
              </a:ext>
            </a:extLst>
          </p:cNvPr>
          <p:cNvSpPr/>
          <p:nvPr userDrawn="1"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56043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world map png">
            <a:extLst>
              <a:ext uri="{FF2B5EF4-FFF2-40B4-BE49-F238E27FC236}">
                <a16:creationId xmlns:a16="http://schemas.microsoft.com/office/drawing/2014/main" id="{FE18D7F4-1CEE-CC45-9A72-98C6F3646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94601-5AA7-224C-8D89-AC29348F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C15EA-B609-1349-9BBA-F0BD94EBB1B4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1D7CC-6416-A546-90C9-E307186645C3}"/>
              </a:ext>
            </a:extLst>
          </p:cNvPr>
          <p:cNvSpPr txBox="1"/>
          <p:nvPr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7427B-1A1F-2549-80A8-F6A4CCFBF43E}"/>
              </a:ext>
            </a:extLst>
          </p:cNvPr>
          <p:cNvSpPr txBox="1"/>
          <p:nvPr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81011-1F66-7F47-9D35-71DC234C051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D9ECF-3FA0-B946-8122-D02ED86F8A2B}"/>
              </a:ext>
            </a:extLst>
          </p:cNvPr>
          <p:cNvCxnSpPr/>
          <p:nvPr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BBCC97-170C-9740-8B42-8C4CE845AF22}"/>
              </a:ext>
            </a:extLst>
          </p:cNvPr>
          <p:cNvCxnSpPr>
            <a:cxnSpLocks/>
          </p:cNvCxnSpPr>
          <p:nvPr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CE565CE-DBCE-414B-8754-D3CD0C94B064}"/>
              </a:ext>
            </a:extLst>
          </p:cNvPr>
          <p:cNvSpPr txBox="1"/>
          <p:nvPr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D20021-140D-EB41-A841-15D19D38BD51}"/>
              </a:ext>
            </a:extLst>
          </p:cNvPr>
          <p:cNvCxnSpPr>
            <a:cxnSpLocks/>
          </p:cNvCxnSpPr>
          <p:nvPr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14250-1265-C14D-927D-820DA6731735}"/>
              </a:ext>
            </a:extLst>
          </p:cNvPr>
          <p:cNvSpPr txBox="1"/>
          <p:nvPr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065AA-BDD4-3C4C-8B8F-3D0ABA39D167}"/>
              </a:ext>
            </a:extLst>
          </p:cNvPr>
          <p:cNvCxnSpPr>
            <a:cxnSpLocks/>
          </p:cNvCxnSpPr>
          <p:nvPr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676C223-A6A5-3245-8F77-58D52769EAAE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08492-D060-E644-89D3-52908FE7BC10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DE6766-D9F2-CD4D-8DFB-7C0C8DD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A60164-256E-5244-9636-A5759043B9B4}"/>
              </a:ext>
            </a:extLst>
          </p:cNvPr>
          <p:cNvSpPr/>
          <p:nvPr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1F18D-ED69-D54C-8AEB-130995267350}"/>
              </a:ext>
            </a:extLst>
          </p:cNvPr>
          <p:cNvSpPr/>
          <p:nvPr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3C51D-12D5-4D41-87AF-EED8726876A2}"/>
              </a:ext>
            </a:extLst>
          </p:cNvPr>
          <p:cNvSpPr/>
          <p:nvPr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4C541-C109-144C-91C9-EDCF6B69247A}"/>
              </a:ext>
            </a:extLst>
          </p:cNvPr>
          <p:cNvSpPr txBox="1"/>
          <p:nvPr userDrawn="1"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12962-6E21-5F44-843E-8A86FF53A338}"/>
              </a:ext>
            </a:extLst>
          </p:cNvPr>
          <p:cNvSpPr txBox="1"/>
          <p:nvPr userDrawn="1"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5B333-2659-5344-A6BF-8A8DC306B53D}"/>
              </a:ext>
            </a:extLst>
          </p:cNvPr>
          <p:cNvSpPr txBox="1"/>
          <p:nvPr userDrawn="1"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07C39E-6015-B14D-9B71-280CA0F1FBA3}"/>
              </a:ext>
            </a:extLst>
          </p:cNvPr>
          <p:cNvSpPr txBox="1"/>
          <p:nvPr userDrawn="1"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EBA45-EF84-FB42-B5C7-D0D81BB439E7}"/>
              </a:ext>
            </a:extLst>
          </p:cNvPr>
          <p:cNvSpPr txBox="1"/>
          <p:nvPr userDrawn="1"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14061-2D8C-0343-BD99-DB559471BF02}"/>
              </a:ext>
            </a:extLst>
          </p:cNvPr>
          <p:cNvSpPr txBox="1"/>
          <p:nvPr userDrawn="1"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B2A3B-AEB3-6F46-9163-20858AC5D760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56EA2-B116-5447-8FD4-67DA1061E21B}"/>
              </a:ext>
            </a:extLst>
          </p:cNvPr>
          <p:cNvSpPr txBox="1"/>
          <p:nvPr userDrawn="1"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492652-4C8C-1244-99ED-A99A7F14D616}"/>
              </a:ext>
            </a:extLst>
          </p:cNvPr>
          <p:cNvSpPr txBox="1"/>
          <p:nvPr userDrawn="1"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2D03EB-B986-E140-A37B-CE362BF40320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5E5634-A47F-D54A-8746-A934E985F15E}"/>
              </a:ext>
            </a:extLst>
          </p:cNvPr>
          <p:cNvCxnSpPr/>
          <p:nvPr userDrawn="1"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7B09F6-EE1B-774B-9455-AD38DA372D86}"/>
              </a:ext>
            </a:extLst>
          </p:cNvPr>
          <p:cNvCxnSpPr>
            <a:cxnSpLocks/>
          </p:cNvCxnSpPr>
          <p:nvPr userDrawn="1"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0FE394-B0E1-3542-AC59-52ACEA7F2CE7}"/>
              </a:ext>
            </a:extLst>
          </p:cNvPr>
          <p:cNvSpPr txBox="1"/>
          <p:nvPr userDrawn="1"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67BA97-5BA7-E042-A8B0-3ACF722815B4}"/>
              </a:ext>
            </a:extLst>
          </p:cNvPr>
          <p:cNvCxnSpPr>
            <a:cxnSpLocks/>
          </p:cNvCxnSpPr>
          <p:nvPr userDrawn="1"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991E54-64D6-6F47-B1B6-1617476BF19B}"/>
              </a:ext>
            </a:extLst>
          </p:cNvPr>
          <p:cNvSpPr txBox="1"/>
          <p:nvPr userDrawn="1"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8C3CD6-998B-5944-9BE3-BE656321DC98}"/>
              </a:ext>
            </a:extLst>
          </p:cNvPr>
          <p:cNvCxnSpPr>
            <a:cxnSpLocks/>
          </p:cNvCxnSpPr>
          <p:nvPr userDrawn="1"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44C7942-3DA8-1341-9112-0D48E4230268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D0F9F9-C48F-A343-9128-7B06461AD54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79A0869-9F3C-3C47-A059-C348330133E8}"/>
              </a:ext>
            </a:extLst>
          </p:cNvPr>
          <p:cNvSpPr/>
          <p:nvPr userDrawn="1"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0231E1-8755-3B4F-B618-546D1DBB5DFB}"/>
              </a:ext>
            </a:extLst>
          </p:cNvPr>
          <p:cNvSpPr/>
          <p:nvPr userDrawn="1"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8D4B96-0695-8149-B375-4896030DEE45}"/>
              </a:ext>
            </a:extLst>
          </p:cNvPr>
          <p:cNvSpPr/>
          <p:nvPr userDrawn="1"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295913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87E922-4DDA-FA40-98AF-A9C48A328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66" t="65193" r="28754" b="19067"/>
          <a:stretch/>
        </p:blipFill>
        <p:spPr>
          <a:xfrm flipV="1">
            <a:off x="2" y="2"/>
            <a:ext cx="12191999" cy="6858000"/>
          </a:xfrm>
          <a:prstGeom prst="rect">
            <a:avLst/>
          </a:prstGeom>
          <a:effectLst/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2478F4-E464-624A-B711-B98565B29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2" t="46703" r="19519" b="37558"/>
          <a:stretch/>
        </p:blipFill>
        <p:spPr>
          <a:xfrm>
            <a:off x="1" y="2"/>
            <a:ext cx="38921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8" cy="71895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1796123"/>
            <a:ext cx="4375151" cy="1114968"/>
          </a:xfrm>
        </p:spPr>
        <p:txBody>
          <a:bodyPr/>
          <a:lstStyle>
            <a:lvl1pPr algn="ctr">
              <a:defRPr sz="1100" b="0" i="0">
                <a:solidFill>
                  <a:schemeClr val="tx1"/>
                </a:solidFill>
              </a:defRPr>
            </a:lvl1pPr>
            <a:lvl2pPr algn="ctr">
              <a:defRPr sz="801" b="0" i="0">
                <a:solidFill>
                  <a:schemeClr val="tx1"/>
                </a:solidFill>
              </a:defRPr>
            </a:lvl2pPr>
            <a:lvl3pPr algn="ctr">
              <a:defRPr sz="599" b="0" i="0">
                <a:solidFill>
                  <a:schemeClr val="tx1"/>
                </a:solidFill>
              </a:defRPr>
            </a:lvl3pPr>
            <a:lvl4pPr algn="ctr">
              <a:defRPr sz="599">
                <a:solidFill>
                  <a:schemeClr val="tx1"/>
                </a:solidFill>
              </a:defRPr>
            </a:lvl4pPr>
            <a:lvl5pPr algn="ctr">
              <a:defRPr sz="2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DC62D-2FD5-0D46-8CE3-5C7D2BF16DFD}"/>
              </a:ext>
            </a:extLst>
          </p:cNvPr>
          <p:cNvSpPr/>
          <p:nvPr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93183-4815-AE4F-90D1-73443DF692E5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1BD48-A3DC-DD47-B162-65D382C95ABE}"/>
              </a:ext>
            </a:extLst>
          </p:cNvPr>
          <p:cNvSpPr/>
          <p:nvPr userDrawn="1"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113581-9341-2E40-B919-BBDBD77DE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27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9854BC7-796F-F341-B4D0-CE2290D6FF6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"/>
            <a:ext cx="12192000" cy="6858000"/>
          </a:xfr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video file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042657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5157363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24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5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Mosa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72DFC-36D8-2049-BC7C-2DCF1C58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3942" b="1673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BEE2AD-F7A3-C54D-91EB-2A2717C2D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1251" y="2373221"/>
            <a:ext cx="1530000" cy="7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74737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208103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D8AA2-D1A3-6F40-9C90-9109FDB925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3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272E88-74AB-514D-A77A-867F31A4B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9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4696ECC-5EC9-4E4E-B34E-224170B96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F2837A-44B1-4E4F-894A-0AD7D17A5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0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imal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69524"/>
            <a:ext cx="10512423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E813-0BB4-4D4F-A53F-CF1B701C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2" y="6523743"/>
            <a:ext cx="486507" cy="21872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E4C833-7B39-5247-B299-93B6D242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03ADDE-1721-8944-BA4B-28BD05AFB55D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838800" y="6505563"/>
            <a:ext cx="486000" cy="2550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06025"/>
            <a:ext cx="10515601" cy="103753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38300"/>
            <a:ext cx="10515601" cy="453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172200"/>
            <a:ext cx="10512425" cy="2520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863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en-US" sz="3599" b="1" i="0" kern="1200" cap="none" spc="51" baseline="0" dirty="0" smtClean="0">
          <a:solidFill>
            <a:schemeClr val="tx1"/>
          </a:solidFill>
          <a:latin typeface="+mj-lt"/>
          <a:ea typeface="Avenir Next LT Pro" panose="020B0504020202020204" pitchFamily="34" charset="77"/>
          <a:cs typeface="Arial" panose="020B0604020202020204" pitchFamily="34" charset="0"/>
        </a:defRPr>
      </a:lvl1pPr>
    </p:titleStyle>
    <p:bodyStyle>
      <a:lvl1pPr marL="0" indent="0" algn="l" defTabSz="914399" rtl="0" eaLnBrk="1" latinLnBrk="0" hangingPunct="1">
        <a:lnSpc>
          <a:spcPct val="100000"/>
        </a:lnSpc>
        <a:spcBef>
          <a:spcPts val="1002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1pPr>
      <a:lvl2pPr marL="171447" indent="-171447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2pPr>
      <a:lvl3pPr marL="339716" indent="-169859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3pPr>
      <a:lvl4pPr marL="519099" indent="-179383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Avenir Next LT Pro" panose="020B0504020202020204" pitchFamily="34" charset="77"/>
          <a:cs typeface="Muli ExtraBold Italic" charset="0"/>
        </a:defRPr>
      </a:lvl4pPr>
      <a:lvl5pPr marL="687370" indent="-168271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522">
          <p15:clr>
            <a:srgbClr val="F26B43"/>
          </p15:clr>
        </p15:guide>
        <p15:guide id="18" pos="7158">
          <p15:clr>
            <a:srgbClr val="F26B43"/>
          </p15:clr>
        </p15:guide>
        <p15:guide id="19" orient="horz" pos="2161">
          <p15:clr>
            <a:srgbClr val="9FCC3B"/>
          </p15:clr>
        </p15:guide>
        <p15:guide id="20" orient="horz" pos="912">
          <p15:clr>
            <a:srgbClr val="F26B43"/>
          </p15:clr>
        </p15:guide>
        <p15:guide id="21" orient="horz" pos="1032">
          <p15:clr>
            <a:srgbClr val="F26B43"/>
          </p15:clr>
        </p15:guide>
        <p15:guide id="22" orient="horz" pos="3888">
          <p15:clr>
            <a:srgbClr val="F26B43"/>
          </p15:clr>
        </p15:guide>
        <p15:guide id="23" pos="3693">
          <p15:clr>
            <a:srgbClr val="F26B43"/>
          </p15:clr>
        </p15:guide>
        <p15:guide id="24" pos="4002">
          <p15:clr>
            <a:srgbClr val="F26B43"/>
          </p15:clr>
        </p15:guide>
        <p15:guide id="25" pos="2267">
          <p15:clr>
            <a:srgbClr val="F26B43"/>
          </p15:clr>
        </p15:guide>
        <p15:guide id="26" pos="1965">
          <p15:clr>
            <a:srgbClr val="F26B43"/>
          </p15:clr>
        </p15:guide>
        <p15:guide id="27" pos="5429">
          <p15:clr>
            <a:srgbClr val="F26B43"/>
          </p15:clr>
        </p15:guide>
        <p15:guide id="28" pos="5722">
          <p15:clr>
            <a:srgbClr val="F26B43"/>
          </p15:clr>
        </p15:guide>
        <p15:guide id="29" pos="3841">
          <p15:clr>
            <a:srgbClr val="9FCC3B"/>
          </p15:clr>
        </p15:guide>
        <p15:guide id="30" orient="horz" pos="4047">
          <p15:clr>
            <a:srgbClr val="F26B43"/>
          </p15:clr>
        </p15:guide>
        <p15:guide id="31" orient="horz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3C377A-17F6-F73D-45FF-094C04CB1F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b="1" dirty="0"/>
              <a:t>Miten toteutat remontin / pienehkön rakennusprojektin? </a:t>
            </a:r>
            <a:r>
              <a:rPr lang="fi-FI" sz="1400" b="1" dirty="0"/>
              <a:t>(n=1000, %)</a:t>
            </a:r>
            <a:endParaRPr lang="fi-FI" b="1" dirty="0"/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97964AEB-0113-42BD-DCE2-36A8219F964E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00902917"/>
              </p:ext>
            </p:extLst>
          </p:nvPr>
        </p:nvGraphicFramePr>
        <p:xfrm>
          <a:off x="838200" y="2082800"/>
          <a:ext cx="10263909" cy="403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F9F0A1-EB49-6C59-B391-82DC0FE8A9EC}"/>
              </a:ext>
            </a:extLst>
          </p:cNvPr>
          <p:cNvSpPr txBox="1"/>
          <p:nvPr/>
        </p:nvSpPr>
        <p:spPr>
          <a:xfrm>
            <a:off x="1366984" y="6384922"/>
            <a:ext cx="6825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Kuvaajaan on merkitty nuolilla muutos vuoden 2022 vastauksiin. Vertailu on tehty molempien ”Teen kaiken itse”-osuuksien yhteenlasketusta summasta. Vain yli 5 prosenttiyksikön muutokset on merkitty. ​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F1BBC6-7E4B-D8C3-E002-856E5933847F}"/>
              </a:ext>
            </a:extLst>
          </p:cNvPr>
          <p:cNvGrpSpPr/>
          <p:nvPr/>
        </p:nvGrpSpPr>
        <p:grpSpPr>
          <a:xfrm>
            <a:off x="10761195" y="3645821"/>
            <a:ext cx="619447" cy="307777"/>
            <a:chOff x="11587561" y="1515705"/>
            <a:chExt cx="619447" cy="307777"/>
          </a:xfrm>
        </p:grpSpPr>
        <p:sp>
          <p:nvSpPr>
            <p:cNvPr id="28" name="Arrow: Down 43">
              <a:extLst>
                <a:ext uri="{FF2B5EF4-FFF2-40B4-BE49-F238E27FC236}">
                  <a16:creationId xmlns:a16="http://schemas.microsoft.com/office/drawing/2014/main" id="{BBEC9BF7-5152-9915-B57B-4728D9DFB688}"/>
                </a:ext>
              </a:extLst>
            </p:cNvPr>
            <p:cNvSpPr/>
            <p:nvPr/>
          </p:nvSpPr>
          <p:spPr>
            <a:xfrm>
              <a:off x="11587561" y="1583746"/>
              <a:ext cx="144000" cy="144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highlight>
                  <a:srgbClr val="FF0000"/>
                </a:highlight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D5754C61-67D7-1778-7D30-46AAC08ECCC9}"/>
                </a:ext>
              </a:extLst>
            </p:cNvPr>
            <p:cNvSpPr txBox="1"/>
            <p:nvPr/>
          </p:nvSpPr>
          <p:spPr>
            <a:xfrm>
              <a:off x="11674568" y="1515705"/>
              <a:ext cx="532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–6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583131"/>
      </p:ext>
    </p:extLst>
  </p:cSld>
  <p:clrMapOvr>
    <a:masterClrMapping/>
  </p:clrMapOvr>
</p:sld>
</file>

<file path=ppt/theme/theme1.xml><?xml version="1.0" encoding="utf-8"?>
<a:theme xmlns:a="http://schemas.openxmlformats.org/drawingml/2006/main" name="1_BCW_2021">
  <a:themeElements>
    <a:clrScheme name="Custom 3">
      <a:dk1>
        <a:srgbClr val="000000"/>
      </a:dk1>
      <a:lt1>
        <a:srgbClr val="FFFFFF"/>
      </a:lt1>
      <a:dk2>
        <a:srgbClr val="323133"/>
      </a:dk2>
      <a:lt2>
        <a:srgbClr val="E6E7E8"/>
      </a:lt2>
      <a:accent1>
        <a:srgbClr val="4ECF49"/>
      </a:accent1>
      <a:accent2>
        <a:srgbClr val="85F46A"/>
      </a:accent2>
      <a:accent3>
        <a:srgbClr val="01DEFF"/>
      </a:accent3>
      <a:accent4>
        <a:srgbClr val="B36CE2"/>
      </a:accent4>
      <a:accent5>
        <a:srgbClr val="3C3887"/>
      </a:accent5>
      <a:accent6>
        <a:srgbClr val="F8E600"/>
      </a:accent6>
      <a:hlink>
        <a:srgbClr val="4ECF49"/>
      </a:hlink>
      <a:folHlink>
        <a:srgbClr val="4ECF49"/>
      </a:folHlink>
    </a:clrScheme>
    <a:fontScheme name="BCW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W_PPT_Template_June2021" id="{ABBEF4CE-3D0C-2348-A7D1-EC74B60D3BC8}" vid="{4195386B-428D-C843-AE6A-79AA074D4685}"/>
    </a:ext>
  </a:extLst>
</a:theme>
</file>

<file path=ppt/theme/themeOverride1.xml><?xml version="1.0" encoding="utf-8"?>
<a:themeOverride xmlns:a="http://schemas.openxmlformats.org/drawingml/2006/main">
  <a:clrScheme name="BCW 2021">
    <a:dk1>
      <a:srgbClr val="000000"/>
    </a:dk1>
    <a:lt1>
      <a:srgbClr val="FFFFFF"/>
    </a:lt1>
    <a:dk2>
      <a:srgbClr val="323133"/>
    </a:dk2>
    <a:lt2>
      <a:srgbClr val="E6E7E8"/>
    </a:lt2>
    <a:accent1>
      <a:srgbClr val="4ECF49"/>
    </a:accent1>
    <a:accent2>
      <a:srgbClr val="85F46A"/>
    </a:accent2>
    <a:accent3>
      <a:srgbClr val="01DEFF"/>
    </a:accent3>
    <a:accent4>
      <a:srgbClr val="B36CE2"/>
    </a:accent4>
    <a:accent5>
      <a:srgbClr val="3C3887"/>
    </a:accent5>
    <a:accent6>
      <a:srgbClr val="F8E600"/>
    </a:accent6>
    <a:hlink>
      <a:srgbClr val="0199CD"/>
    </a:hlink>
    <a:folHlink>
      <a:srgbClr val="002C58"/>
    </a:folHlink>
  </a:clrScheme>
  <a:fontScheme name="BCW">
    <a:majorFont>
      <a:latin typeface="Avenir Next LT Pro"/>
      <a:ea typeface=""/>
      <a:cs typeface=""/>
    </a:majorFont>
    <a:minorFont>
      <a:latin typeface="Avenir Next LT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Laajakuva</PresentationFormat>
  <Paragraphs>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Georgia</vt:lpstr>
      <vt:lpstr>1_BCW_2021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Suomalaisten into itse remontointiin säilyy vuodesta toiseen</dc:title>
  <dc:creator>Otala Satu</dc:creator>
  <cp:lastModifiedBy>Otala Satu</cp:lastModifiedBy>
  <cp:revision>1</cp:revision>
  <dcterms:created xsi:type="dcterms:W3CDTF">2023-07-06T10:35:00Z</dcterms:created>
  <dcterms:modified xsi:type="dcterms:W3CDTF">2023-07-06T10:37:56Z</dcterms:modified>
</cp:coreProperties>
</file>