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709" r:id="rId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15E1EE-DA4B-474E-BCB4-251C21FF2B4F}" v="11" dt="2023-07-06T10:43:16.5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tala Satu" userId="ff35b7ed-affc-4bd3-9adb-9e13c62a365e" providerId="ADAL" clId="{9F15E1EE-DA4B-474E-BCB4-251C21FF2B4F}"/>
    <pc:docChg chg="undo custSel modSld">
      <pc:chgData name="Otala Satu" userId="ff35b7ed-affc-4bd3-9adb-9e13c62a365e" providerId="ADAL" clId="{9F15E1EE-DA4B-474E-BCB4-251C21FF2B4F}" dt="2023-07-06T10:45:18.708" v="24" actId="34135"/>
      <pc:docMkLst>
        <pc:docMk/>
      </pc:docMkLst>
      <pc:sldChg chg="addSp delSp modSp mod">
        <pc:chgData name="Otala Satu" userId="ff35b7ed-affc-4bd3-9adb-9e13c62a365e" providerId="ADAL" clId="{9F15E1EE-DA4B-474E-BCB4-251C21FF2B4F}" dt="2023-07-06T10:45:18.708" v="24" actId="34135"/>
        <pc:sldMkLst>
          <pc:docMk/>
          <pc:sldMk cId="1308583131" sldId="4709"/>
        </pc:sldMkLst>
        <pc:spChg chg="mod">
          <ac:chgData name="Otala Satu" userId="ff35b7ed-affc-4bd3-9adb-9e13c62a365e" providerId="ADAL" clId="{9F15E1EE-DA4B-474E-BCB4-251C21FF2B4F}" dt="2023-07-06T10:44:25.594" v="17" actId="1076"/>
          <ac:spMkLst>
            <pc:docMk/>
            <pc:sldMk cId="1308583131" sldId="4709"/>
            <ac:spMk id="2" creationId="{7B3C377A-17F6-F73D-45FF-094C04CB1F6B}"/>
          </ac:spMkLst>
        </pc:spChg>
        <pc:spChg chg="mod">
          <ac:chgData name="Otala Satu" userId="ff35b7ed-affc-4bd3-9adb-9e13c62a365e" providerId="ADAL" clId="{9F15E1EE-DA4B-474E-BCB4-251C21FF2B4F}" dt="2023-07-06T10:44:37.810" v="21" actId="20577"/>
          <ac:spMkLst>
            <pc:docMk/>
            <pc:sldMk cId="1308583131" sldId="4709"/>
            <ac:spMk id="3" creationId="{BAF9F0A1-EB49-6C59-B391-82DC0FE8A9EC}"/>
          </ac:spMkLst>
        </pc:spChg>
        <pc:spChg chg="del mod">
          <ac:chgData name="Otala Satu" userId="ff35b7ed-affc-4bd3-9adb-9e13c62a365e" providerId="ADAL" clId="{9F15E1EE-DA4B-474E-BCB4-251C21FF2B4F}" dt="2023-07-06T10:36:53.369" v="3" actId="478"/>
          <ac:spMkLst>
            <pc:docMk/>
            <pc:sldMk cId="1308583131" sldId="4709"/>
            <ac:spMk id="4" creationId="{B402DFAB-91CA-3520-F1B8-EE4737B2A7C0}"/>
          </ac:spMkLst>
        </pc:spChg>
        <pc:spChg chg="add del mod">
          <ac:chgData name="Otala Satu" userId="ff35b7ed-affc-4bd3-9adb-9e13c62a365e" providerId="ADAL" clId="{9F15E1EE-DA4B-474E-BCB4-251C21FF2B4F}" dt="2023-07-06T10:36:54.348" v="4" actId="478"/>
          <ac:spMkLst>
            <pc:docMk/>
            <pc:sldMk cId="1308583131" sldId="4709"/>
            <ac:spMk id="7" creationId="{BCACAF45-9F56-B8A5-C6F9-CBA1B83F2D70}"/>
          </ac:spMkLst>
        </pc:spChg>
        <pc:spChg chg="mod">
          <ac:chgData name="Otala Satu" userId="ff35b7ed-affc-4bd3-9adb-9e13c62a365e" providerId="ADAL" clId="{9F15E1EE-DA4B-474E-BCB4-251C21FF2B4F}" dt="2023-07-06T10:45:18.708" v="24" actId="34135"/>
          <ac:spMkLst>
            <pc:docMk/>
            <pc:sldMk cId="1308583131" sldId="4709"/>
            <ac:spMk id="29" creationId="{D5754C61-67D7-1778-7D30-46AAC08ECCC9}"/>
          </ac:spMkLst>
        </pc:spChg>
        <pc:grpChg chg="mod">
          <ac:chgData name="Otala Satu" userId="ff35b7ed-affc-4bd3-9adb-9e13c62a365e" providerId="ADAL" clId="{9F15E1EE-DA4B-474E-BCB4-251C21FF2B4F}" dt="2023-07-06T10:44:25.594" v="17" actId="1076"/>
          <ac:grpSpMkLst>
            <pc:docMk/>
            <pc:sldMk cId="1308583131" sldId="4709"/>
            <ac:grpSpMk id="27" creationId="{34F1BBC6-7E4B-D8C3-E002-856E5933847F}"/>
          </ac:grpSpMkLst>
        </pc:grpChg>
        <pc:graphicFrameChg chg="mod">
          <ac:chgData name="Otala Satu" userId="ff35b7ed-affc-4bd3-9adb-9e13c62a365e" providerId="ADAL" clId="{9F15E1EE-DA4B-474E-BCB4-251C21FF2B4F}" dt="2023-07-06T10:44:49.994" v="23" actId="14100"/>
          <ac:graphicFrameMkLst>
            <pc:docMk/>
            <pc:sldMk cId="1308583131" sldId="4709"/>
            <ac:graphicFrameMk id="6" creationId="{97964AEB-0113-42BD-DCE2-36A8219F9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yrb.sharepoint.com/sites/Stark/Shared%20Documents/General/Kansalaiskysely,%20kev&#228;t%202023/Tiedotegraafit/Stark%20kansalaiskysely2023%20tiedotegraafi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01712183925247"/>
          <c:y val="3.5830618892508145E-2"/>
          <c:w val="0.84472640979182478"/>
          <c:h val="0.6862896757470533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'Tiedote 7'!$B$7</c:f>
              <c:strCache>
                <c:ptCount val="1"/>
                <c:pt idx="0">
                  <c:v>Teen kaiken itse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D27-4831-ACA3-98AE5BFC6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'Tiedote 7'!$C$6:$J$6</c:f>
              <c:strCache>
                <c:ptCount val="8"/>
                <c:pt idx="0">
                  <c:v>Kaikki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</c:strCache>
            </c:strRef>
          </c:cat>
          <c:val>
            <c:numRef>
              <c:f>'Tiedote 7'!$C$7:$J$7</c:f>
              <c:numCache>
                <c:formatCode>General</c:formatCode>
                <c:ptCount val="8"/>
                <c:pt idx="0">
                  <c:v>12</c:v>
                </c:pt>
                <c:pt idx="2">
                  <c:v>12</c:v>
                </c:pt>
                <c:pt idx="3">
                  <c:v>11</c:v>
                </c:pt>
                <c:pt idx="4">
                  <c:v>11</c:v>
                </c:pt>
                <c:pt idx="5">
                  <c:v>13</c:v>
                </c:pt>
                <c:pt idx="6">
                  <c:v>14</c:v>
                </c:pt>
                <c:pt idx="7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88-4918-BE4A-0FCDF2402429}"/>
            </c:ext>
          </c:extLst>
        </c:ser>
        <c:ser>
          <c:idx val="1"/>
          <c:order val="1"/>
          <c:tx>
            <c:strRef>
              <c:f>'Tiedote 7'!$B$8</c:f>
              <c:strCache>
                <c:ptCount val="1"/>
                <c:pt idx="0">
                  <c:v>Teen kaiken itse ja perheen/sukulaisten/kavereiden avustuksella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D27-4831-ACA3-98AE5BFC6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'Tiedote 7'!$C$6:$J$6</c:f>
              <c:strCache>
                <c:ptCount val="8"/>
                <c:pt idx="0">
                  <c:v>Kaikki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</c:strCache>
            </c:strRef>
          </c:cat>
          <c:val>
            <c:numRef>
              <c:f>'Tiedote 7'!$C$8:$J$8</c:f>
              <c:numCache>
                <c:formatCode>General</c:formatCode>
                <c:ptCount val="8"/>
                <c:pt idx="0">
                  <c:v>28</c:v>
                </c:pt>
                <c:pt idx="2">
                  <c:v>33</c:v>
                </c:pt>
                <c:pt idx="3">
                  <c:v>35</c:v>
                </c:pt>
                <c:pt idx="4">
                  <c:v>27</c:v>
                </c:pt>
                <c:pt idx="5">
                  <c:v>26</c:v>
                </c:pt>
                <c:pt idx="6">
                  <c:v>28</c:v>
                </c:pt>
                <c:pt idx="7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88-4918-BE4A-0FCDF2402429}"/>
            </c:ext>
          </c:extLst>
        </c:ser>
        <c:ser>
          <c:idx val="2"/>
          <c:order val="2"/>
          <c:tx>
            <c:strRef>
              <c:f>'Tiedote 7'!$B$9</c:f>
              <c:strCache>
                <c:ptCount val="1"/>
                <c:pt idx="0">
                  <c:v>Teen osin itse ja osin teetän ammattilaisella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'Tiedote 7'!$C$6:$J$6</c:f>
              <c:strCache>
                <c:ptCount val="8"/>
                <c:pt idx="0">
                  <c:v>Kaikki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</c:strCache>
            </c:strRef>
          </c:cat>
          <c:val>
            <c:numRef>
              <c:f>'Tiedote 7'!$C$9:$J$9</c:f>
              <c:numCache>
                <c:formatCode>General</c:formatCode>
                <c:ptCount val="8"/>
                <c:pt idx="0">
                  <c:v>32</c:v>
                </c:pt>
                <c:pt idx="2">
                  <c:v>26</c:v>
                </c:pt>
                <c:pt idx="3">
                  <c:v>29</c:v>
                </c:pt>
                <c:pt idx="4">
                  <c:v>35</c:v>
                </c:pt>
                <c:pt idx="5">
                  <c:v>34</c:v>
                </c:pt>
                <c:pt idx="6">
                  <c:v>30</c:v>
                </c:pt>
                <c:pt idx="7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88-4918-BE4A-0FCDF2402429}"/>
            </c:ext>
          </c:extLst>
        </c:ser>
        <c:ser>
          <c:idx val="3"/>
          <c:order val="3"/>
          <c:tx>
            <c:strRef>
              <c:f>'Tiedote 7'!$B$10</c:f>
              <c:strCache>
                <c:ptCount val="1"/>
                <c:pt idx="0">
                  <c:v>Teetän kaiken ammattilaisilla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'Tiedote 7'!$C$6:$J$6</c:f>
              <c:strCache>
                <c:ptCount val="8"/>
                <c:pt idx="0">
                  <c:v>Kaikki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</c:strCache>
            </c:strRef>
          </c:cat>
          <c:val>
            <c:numRef>
              <c:f>'Tiedote 7'!$C$10:$J$10</c:f>
              <c:numCache>
                <c:formatCode>General</c:formatCode>
                <c:ptCount val="8"/>
                <c:pt idx="0">
                  <c:v>12</c:v>
                </c:pt>
                <c:pt idx="2">
                  <c:v>5</c:v>
                </c:pt>
                <c:pt idx="3">
                  <c:v>6</c:v>
                </c:pt>
                <c:pt idx="4">
                  <c:v>9</c:v>
                </c:pt>
                <c:pt idx="5">
                  <c:v>13</c:v>
                </c:pt>
                <c:pt idx="6">
                  <c:v>15</c:v>
                </c:pt>
                <c:pt idx="7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88-4918-BE4A-0FCDF2402429}"/>
            </c:ext>
          </c:extLst>
        </c:ser>
        <c:ser>
          <c:idx val="4"/>
          <c:order val="4"/>
          <c:tx>
            <c:strRef>
              <c:f>'Tiedote 7'!$B$11</c:f>
              <c:strCache>
                <c:ptCount val="1"/>
                <c:pt idx="0">
                  <c:v>En tiedä vielä, sillä en ole vielä tehnyt yhtään projektia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D27-4831-ACA3-98AE5BFC6FA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Arial" panose="020B0604020202020204" pitchFamily="34" charset="0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'Tiedote 7'!$C$6:$J$6</c:f>
              <c:strCache>
                <c:ptCount val="8"/>
                <c:pt idx="0">
                  <c:v>Kaikki</c:v>
                </c:pt>
                <c:pt idx="2">
                  <c:v>18-24 vuotta</c:v>
                </c:pt>
                <c:pt idx="3">
                  <c:v>25-34 vuotta</c:v>
                </c:pt>
                <c:pt idx="4">
                  <c:v>35-44 vuotta</c:v>
                </c:pt>
                <c:pt idx="5">
                  <c:v>45-54 vuotta</c:v>
                </c:pt>
                <c:pt idx="6">
                  <c:v>55-64 vuotta</c:v>
                </c:pt>
                <c:pt idx="7">
                  <c:v>65-75 vuotta</c:v>
                </c:pt>
              </c:strCache>
            </c:strRef>
          </c:cat>
          <c:val>
            <c:numRef>
              <c:f>'Tiedote 7'!$C$11:$J$11</c:f>
              <c:numCache>
                <c:formatCode>General</c:formatCode>
                <c:ptCount val="8"/>
                <c:pt idx="0">
                  <c:v>17</c:v>
                </c:pt>
                <c:pt idx="2">
                  <c:v>24</c:v>
                </c:pt>
                <c:pt idx="3">
                  <c:v>19</c:v>
                </c:pt>
                <c:pt idx="4">
                  <c:v>18</c:v>
                </c:pt>
                <c:pt idx="5">
                  <c:v>14</c:v>
                </c:pt>
                <c:pt idx="6">
                  <c:v>14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88-4918-BE4A-0FCDF240242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385324728"/>
        <c:axId val="385325384"/>
      </c:barChart>
      <c:catAx>
        <c:axId val="38532472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  <c:crossAx val="385325384"/>
        <c:crosses val="autoZero"/>
        <c:auto val="1"/>
        <c:lblAlgn val="ctr"/>
        <c:lblOffset val="100"/>
        <c:noMultiLvlLbl val="0"/>
      </c:catAx>
      <c:valAx>
        <c:axId val="385325384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38532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pPr>
            <a:endParaRPr lang="fi-FI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+mn-lt"/>
          <a:cs typeface="Arial" panose="020B0604020202020204" pitchFamily="34" charset="0"/>
        </a:defRPr>
      </a:pPr>
      <a:endParaRPr lang="fi-FI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sv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0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9570EA-21D6-BB4A-9173-DB713CE9F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38FB58F-3DCD-D242-A6AB-2FF4846837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4416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004444A-797B-214A-B30F-7155522B95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5952E74-97AB-B044-9CAD-77580DFD18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37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F4600FC5-A51B-4C41-95E4-8E4BA1CBB6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7117" r="82292" b="18195"/>
          <a:stretch/>
        </p:blipFill>
        <p:spPr>
          <a:xfrm rot="10800000">
            <a:off x="-3" y="-1"/>
            <a:ext cx="520796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999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31BA80-1FF1-D34F-954C-2A7571DAB73F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8004F23-C2ED-8642-BBF3-86BA60FEDB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52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Shapes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3167" y="3069524"/>
            <a:ext cx="5487459" cy="718953"/>
          </a:xfrm>
        </p:spPr>
        <p:txBody>
          <a:bodyPr anchor="ctr"/>
          <a:lstStyle>
            <a:lvl1pPr>
              <a:defRPr sz="72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BAE8259-3A0F-6F40-99F4-CA7F88A3DAA9}"/>
              </a:ext>
            </a:extLst>
          </p:cNvPr>
          <p:cNvSpPr/>
          <p:nvPr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44B580F4-0C90-DB47-9CB0-E2928CA06F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9937" y="269834"/>
            <a:ext cx="4057091" cy="4487812"/>
          </a:xfrm>
          <a:custGeom>
            <a:avLst/>
            <a:gdLst>
              <a:gd name="connsiteX0" fmla="*/ 778008 w 3755483"/>
              <a:gd name="connsiteY0" fmla="*/ 0 h 3460298"/>
              <a:gd name="connsiteX1" fmla="*/ 3755483 w 3755483"/>
              <a:gd name="connsiteY1" fmla="*/ 0 h 3460298"/>
              <a:gd name="connsiteX2" fmla="*/ 2977525 w 3755483"/>
              <a:gd name="connsiteY2" fmla="*/ 3460298 h 3460298"/>
              <a:gd name="connsiteX3" fmla="*/ 0 w 3755483"/>
              <a:gd name="connsiteY3" fmla="*/ 3460298 h 3460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55483" h="3460298">
                <a:moveTo>
                  <a:pt x="778008" y="0"/>
                </a:moveTo>
                <a:lnTo>
                  <a:pt x="3755483" y="0"/>
                </a:lnTo>
                <a:lnTo>
                  <a:pt x="2977525" y="3460298"/>
                </a:lnTo>
                <a:lnTo>
                  <a:pt x="0" y="346029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t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Picture Placeholder 14">
            <a:extLst>
              <a:ext uri="{FF2B5EF4-FFF2-40B4-BE49-F238E27FC236}">
                <a16:creationId xmlns:a16="http://schemas.microsoft.com/office/drawing/2014/main" id="{E86E2869-B7EE-8241-8587-E1E2F87E07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88625" y="3726873"/>
            <a:ext cx="3826060" cy="2445963"/>
          </a:xfrm>
          <a:custGeom>
            <a:avLst/>
            <a:gdLst>
              <a:gd name="connsiteX0" fmla="*/ 0 w 3541628"/>
              <a:gd name="connsiteY0" fmla="*/ 0 h 2266225"/>
              <a:gd name="connsiteX1" fmla="*/ 5997 w 3541628"/>
              <a:gd name="connsiteY1" fmla="*/ 0 h 2266225"/>
              <a:gd name="connsiteX2" fmla="*/ 3541628 w 3541628"/>
              <a:gd name="connsiteY2" fmla="*/ 2266225 h 2266225"/>
              <a:gd name="connsiteX3" fmla="*/ 0 w 3541628"/>
              <a:gd name="connsiteY3" fmla="*/ 2266225 h 226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1628" h="2266225">
                <a:moveTo>
                  <a:pt x="0" y="0"/>
                </a:moveTo>
                <a:lnTo>
                  <a:pt x="5997" y="0"/>
                </a:lnTo>
                <a:cubicBezTo>
                  <a:pt x="1559189" y="0"/>
                  <a:pt x="2900804" y="924362"/>
                  <a:pt x="3541628" y="2266225"/>
                </a:cubicBezTo>
                <a:lnTo>
                  <a:pt x="0" y="226622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b">
            <a:normAutofit/>
          </a:bodyPr>
          <a:lstStyle>
            <a:lvl1pPr>
              <a:defRPr lang="en-US" sz="1999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</a:t>
            </a:r>
            <a:br>
              <a:rPr lang="en-US"/>
            </a:br>
            <a:r>
              <a:rPr lang="en-US"/>
              <a:t>or click to add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E5D94A-DF4B-5044-B4B6-250AC3643190}"/>
              </a:ext>
            </a:extLst>
          </p:cNvPr>
          <p:cNvSpPr/>
          <p:nvPr userDrawn="1"/>
        </p:nvSpPr>
        <p:spPr>
          <a:xfrm>
            <a:off x="-4783907" y="-646253"/>
            <a:ext cx="4783908" cy="2094829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Picture Placeholder 11">
            <a:extLst>
              <a:ext uri="{FF2B5EF4-FFF2-40B4-BE49-F238E27FC236}">
                <a16:creationId xmlns:a16="http://schemas.microsoft.com/office/drawing/2014/main" id="{07A65D37-A830-B341-A3A1-841DCFE59C1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9497" y="1736579"/>
            <a:ext cx="4057091" cy="3481242"/>
          </a:xfrm>
          <a:custGeom>
            <a:avLst/>
            <a:gdLst>
              <a:gd name="connsiteX0" fmla="*/ 1394101 w 4644310"/>
              <a:gd name="connsiteY0" fmla="*/ 0 h 3225428"/>
              <a:gd name="connsiteX1" fmla="*/ 4644310 w 4644310"/>
              <a:gd name="connsiteY1" fmla="*/ 0 h 3225428"/>
              <a:gd name="connsiteX2" fmla="*/ 4644310 w 4644310"/>
              <a:gd name="connsiteY2" fmla="*/ 3225428 h 3225428"/>
              <a:gd name="connsiteX3" fmla="*/ 0 w 4644310"/>
              <a:gd name="connsiteY3" fmla="*/ 3225428 h 3225428"/>
              <a:gd name="connsiteX4" fmla="*/ 0 w 4644310"/>
              <a:gd name="connsiteY4" fmla="*/ 1390830 h 3225428"/>
              <a:gd name="connsiteX5" fmla="*/ 1394101 w 4644310"/>
              <a:gd name="connsiteY5" fmla="*/ 0 h 3225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4310" h="3225428">
                <a:moveTo>
                  <a:pt x="1394101" y="0"/>
                </a:moveTo>
                <a:lnTo>
                  <a:pt x="4644310" y="0"/>
                </a:lnTo>
                <a:lnTo>
                  <a:pt x="4644310" y="3225428"/>
                </a:lnTo>
                <a:lnTo>
                  <a:pt x="0" y="3225428"/>
                </a:lnTo>
                <a:lnTo>
                  <a:pt x="0" y="1390830"/>
                </a:lnTo>
                <a:cubicBezTo>
                  <a:pt x="0" y="622635"/>
                  <a:pt x="624171" y="0"/>
                  <a:pt x="139410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9830166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15F89088-0FFA-9742-94EA-F6463ABB4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0998" t="55521" r="13140" b="28740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489995-289A-2B46-93FB-724065DF2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383954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F8A6948-A81D-9248-B0CE-FDC3A886BF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638900"/>
            <a:ext cx="3839547" cy="17911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0547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C64A6B21-FFEA-0847-A722-E33B4B541B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664" t="54515" r="43556" b="29746"/>
          <a:stretch/>
        </p:blipFill>
        <p:spPr>
          <a:xfrm flipH="1" flipV="1">
            <a:off x="0" y="-1"/>
            <a:ext cx="121920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A6BF58C-CA98-F942-BD03-A466B2084D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0" t="68089" r="36110" b="24044"/>
          <a:stretch/>
        </p:blipFill>
        <p:spPr>
          <a:xfrm rot="10800000" flipH="1" flipV="1">
            <a:off x="0" y="3430057"/>
            <a:ext cx="12192000" cy="3427943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AF6F6B-508F-6E4A-80A9-413228AE254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5A91A3-D159-5741-9C67-616FCEA1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E445BF75-3D9E-9442-8734-E0C39F17F75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298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Shap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199" y="6172199"/>
            <a:ext cx="823383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724605"/>
            <a:ext cx="5018615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8F01FF-FD79-6745-9995-662713DFDA32}"/>
              </a:ext>
            </a:extLst>
          </p:cNvPr>
          <p:cNvSpPr/>
          <p:nvPr/>
        </p:nvSpPr>
        <p:spPr>
          <a:xfrm>
            <a:off x="6730999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0FC8613B-E521-3A43-AEF3-8C394CBA69FB}"/>
              </a:ext>
            </a:extLst>
          </p:cNvPr>
          <p:cNvSpPr/>
          <p:nvPr/>
        </p:nvSpPr>
        <p:spPr>
          <a:xfrm>
            <a:off x="9219933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153198F-0B97-584F-BD9D-515EB042EB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1739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9035135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A0766A-0302-437E-A735-9F697DDEB5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301"/>
            <a:ext cx="10512425" cy="453390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563D53-B00A-AC45-A4B8-631A46DC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6EF5C8-8ED3-B548-916E-2621D955746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501602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13163-FC95-0D4E-ADDB-AF82B3917E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1A5F819-D4F3-B243-87FB-B3158206E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717248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43BE79-F940-694E-8B26-921A57F06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724605"/>
            <a:ext cx="5018617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F2FC65-816B-EE4E-8C35-B5448F7E880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018618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3249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2710048"/>
            <a:ext cx="5018617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623744"/>
            <a:ext cx="5018618" cy="2548457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68695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1CBCDC8B-A808-D54B-9316-8DC4CF5B1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BD6F245-9633-D046-A6AD-31A0F30370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7" cy="718953"/>
          </a:xfrm>
        </p:spPr>
        <p:txBody>
          <a:bodyPr anchor="t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7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25889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6096001" y="2"/>
            <a:ext cx="6096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A2A8CF-0DE4-0344-A5F7-FEFC16F0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3" y="3069524"/>
            <a:ext cx="5018617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566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6" t="55611" r="65055" b="2865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1638300"/>
            <a:ext cx="5496984" cy="453390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6AE90E2-23A7-B943-B6CC-ED08523247E2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7800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1D32B74-E580-8F44-B3E6-942C6F6F22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632" t="35546" r="19589" b="48715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0" y="6172199"/>
            <a:ext cx="7802034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EE1855-D072-FF4F-9E76-F73A2228EED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8201" y="3430059"/>
            <a:ext cx="5496984" cy="2742142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F27E43-32C8-C04C-99D5-7571EC0BC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2516362"/>
            <a:ext cx="54969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291BBC1-B3B3-D946-9BFB-2CB07F4C96A9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7586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Righ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F4633CA-0242-1F45-B3F1-32C12CFA25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2803" t="57603" r="19418" b="26658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38201" y="6172199"/>
            <a:ext cx="5053013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9F3CCD02-0A34-FC43-8CCC-09BB3F646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069524"/>
            <a:ext cx="5018615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87506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6083" t="56291" r="6138" b="27970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81" y="6172453"/>
            <a:ext cx="4998004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1661679"/>
            <a:ext cx="4998543" cy="451077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724605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14C749-6F72-B147-B61D-11EBD7E5A3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274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Half Page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231E33D-5F02-9B4E-B59D-20F56596A6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5718" t="35030" r="6503" b="49231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5215" y="6172453"/>
            <a:ext cx="4994869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918122-E104-0D4E-9259-2EDA871C514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52083" y="3647121"/>
            <a:ext cx="4998543" cy="2525716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BC67DF-7F11-8F4B-A4D9-4F87FEEC8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2710046"/>
            <a:ext cx="5001683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60329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7EF425AC-530A-694A-8170-2FFBBFEF7F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427" t="13774" r="-1722" b="55374"/>
          <a:stretch/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6352079" y="6172453"/>
            <a:ext cx="4998005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9935A8A-8B53-D848-AFDA-B3A6E3048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8" y="3069524"/>
            <a:ext cx="5001683" cy="718953"/>
          </a:xfrm>
        </p:spPr>
        <p:txBody>
          <a:bodyPr anchor="ctr"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E493AE1-FDAE-174E-9343-DBD8327F05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927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Lef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66B0136-C317-2141-8630-3691E94E1E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>
            <a:off x="2086556" y="2"/>
            <a:ext cx="5048022" cy="6858000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2B47B6B-F5B4-C74F-A236-709C321B637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2" y="2"/>
            <a:ext cx="4173111" cy="6858000"/>
          </a:xfrm>
          <a:custGeom>
            <a:avLst/>
            <a:gdLst>
              <a:gd name="connsiteX0" fmla="*/ 0 w 3129833"/>
              <a:gd name="connsiteY0" fmla="*/ 0 h 5148263"/>
              <a:gd name="connsiteX1" fmla="*/ 3057834 w 3129833"/>
              <a:gd name="connsiteY1" fmla="*/ 0 h 5148263"/>
              <a:gd name="connsiteX2" fmla="*/ 3093927 w 3129833"/>
              <a:gd name="connsiteY2" fmla="*/ 282984 h 5148263"/>
              <a:gd name="connsiteX3" fmla="*/ 3129833 w 3129833"/>
              <a:gd name="connsiteY3" fmla="*/ 991172 h 5148263"/>
              <a:gd name="connsiteX4" fmla="*/ 1748973 w 3129833"/>
              <a:gd name="connsiteY4" fmla="*/ 5138544 h 5148263"/>
              <a:gd name="connsiteX5" fmla="*/ 1741325 w 3129833"/>
              <a:gd name="connsiteY5" fmla="*/ 5148263 h 5148263"/>
              <a:gd name="connsiteX6" fmla="*/ 0 w 3129833"/>
              <a:gd name="connsiteY6" fmla="*/ 514826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29833" h="5148263">
                <a:moveTo>
                  <a:pt x="0" y="0"/>
                </a:moveTo>
                <a:lnTo>
                  <a:pt x="3057834" y="0"/>
                </a:lnTo>
                <a:lnTo>
                  <a:pt x="3093927" y="282984"/>
                </a:lnTo>
                <a:cubicBezTo>
                  <a:pt x="3117669" y="515871"/>
                  <a:pt x="3129833" y="752129"/>
                  <a:pt x="3129833" y="991172"/>
                </a:cubicBezTo>
                <a:cubicBezTo>
                  <a:pt x="3129833" y="2544951"/>
                  <a:pt x="2615901" y="3981002"/>
                  <a:pt x="1748973" y="5138544"/>
                </a:cubicBezTo>
                <a:lnTo>
                  <a:pt x="1741325" y="5148263"/>
                </a:lnTo>
                <a:lnTo>
                  <a:pt x="0" y="5148263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7337280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0994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7337281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864539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 - Right Image &amp;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phic 18">
            <a:extLst>
              <a:ext uri="{FF2B5EF4-FFF2-40B4-BE49-F238E27FC236}">
                <a16:creationId xmlns:a16="http://schemas.microsoft.com/office/drawing/2014/main" id="{813D05CA-7955-D748-A1C7-6923634CC4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376" t="49005" r="19122" b="35256"/>
          <a:stretch/>
        </p:blipFill>
        <p:spPr>
          <a:xfrm flipH="1">
            <a:off x="4479801" y="2"/>
            <a:ext cx="504802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F23D6-3AA1-4A43-A698-E4526E9787B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841042" y="6172453"/>
            <a:ext cx="4012806" cy="251794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FA5FF1-47F8-A44D-902C-7DD902484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758" y="2710046"/>
            <a:ext cx="4012806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20A127E-290A-324A-A4DD-EE2758AF19D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41043" y="3640218"/>
            <a:ext cx="4014404" cy="2498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2230191-9F4B-FE45-A7A9-DEAFE25A60D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861314" y="2"/>
            <a:ext cx="4330686" cy="6858000"/>
          </a:xfrm>
          <a:custGeom>
            <a:avLst/>
            <a:gdLst>
              <a:gd name="connsiteX0" fmla="*/ 132123 w 3248014"/>
              <a:gd name="connsiteY0" fmla="*/ 0 h 5148263"/>
              <a:gd name="connsiteX1" fmla="*/ 3248014 w 3248014"/>
              <a:gd name="connsiteY1" fmla="*/ 0 h 5148263"/>
              <a:gd name="connsiteX2" fmla="*/ 3248014 w 3248014"/>
              <a:gd name="connsiteY2" fmla="*/ 5148263 h 5148263"/>
              <a:gd name="connsiteX3" fmla="*/ 1063889 w 3248014"/>
              <a:gd name="connsiteY3" fmla="*/ 5148263 h 5148263"/>
              <a:gd name="connsiteX4" fmla="*/ 1052297 w 3248014"/>
              <a:gd name="connsiteY4" fmla="*/ 5130216 h 5148263"/>
              <a:gd name="connsiteX5" fmla="*/ 0 w 3248014"/>
              <a:gd name="connsiteY5" fmla="*/ 1372656 h 5148263"/>
              <a:gd name="connsiteX6" fmla="*/ 83784 w 3248014"/>
              <a:gd name="connsiteY6" fmla="*/ 269713 h 514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8014" h="5148263">
                <a:moveTo>
                  <a:pt x="132123" y="0"/>
                </a:moveTo>
                <a:lnTo>
                  <a:pt x="3248014" y="0"/>
                </a:lnTo>
                <a:lnTo>
                  <a:pt x="3248014" y="5148263"/>
                </a:lnTo>
                <a:lnTo>
                  <a:pt x="1063889" y="5148263"/>
                </a:lnTo>
                <a:lnTo>
                  <a:pt x="1052297" y="5130216"/>
                </a:lnTo>
                <a:cubicBezTo>
                  <a:pt x="384748" y="4033718"/>
                  <a:pt x="0" y="2747251"/>
                  <a:pt x="0" y="1372656"/>
                </a:cubicBezTo>
                <a:cubicBezTo>
                  <a:pt x="0" y="997767"/>
                  <a:pt x="28617" y="629430"/>
                  <a:pt x="83784" y="269713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12371247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- Half Page - Iamg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117" y="2710048"/>
            <a:ext cx="5001685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352379" y="3528646"/>
            <a:ext cx="5001421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3A4F0C7-9ACC-6A4D-89A6-E8104B2CC07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5813" y="463551"/>
            <a:ext cx="3436802" cy="2966653"/>
          </a:xfrm>
          <a:custGeom>
            <a:avLst/>
            <a:gdLst>
              <a:gd name="connsiteX0" fmla="*/ 0 w 3651504"/>
              <a:gd name="connsiteY0" fmla="*/ 0 h 3154903"/>
              <a:gd name="connsiteX1" fmla="*/ 2298787 w 3651504"/>
              <a:gd name="connsiteY1" fmla="*/ 0 h 3154903"/>
              <a:gd name="connsiteX2" fmla="*/ 3651504 w 3651504"/>
              <a:gd name="connsiteY2" fmla="*/ 3154903 h 3154903"/>
              <a:gd name="connsiteX3" fmla="*/ 1352717 w 3651504"/>
              <a:gd name="connsiteY3" fmla="*/ 3154903 h 3154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1504" h="3154903">
                <a:moveTo>
                  <a:pt x="0" y="0"/>
                </a:moveTo>
                <a:lnTo>
                  <a:pt x="2298787" y="0"/>
                </a:lnTo>
                <a:lnTo>
                  <a:pt x="3651504" y="3154903"/>
                </a:lnTo>
                <a:lnTo>
                  <a:pt x="1352717" y="3154903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548640" tIns="360000" rIns="731520" bIns="360000" rtlCol="0" anchor="ctr">
            <a:normAutofit/>
          </a:bodyPr>
          <a:lstStyle>
            <a:lvl1pPr>
              <a:defRPr lang="en-US" sz="140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FE82AB2-7534-B443-87CA-8A85779270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079" y="2547535"/>
            <a:ext cx="3313281" cy="3303643"/>
          </a:xfrm>
          <a:custGeom>
            <a:avLst/>
            <a:gdLst>
              <a:gd name="connsiteX0" fmla="*/ 297 w 3520267"/>
              <a:gd name="connsiteY0" fmla="*/ 0 h 3513278"/>
              <a:gd name="connsiteX1" fmla="*/ 2006575 w 3520267"/>
              <a:gd name="connsiteY1" fmla="*/ 0 h 3513278"/>
              <a:gd name="connsiteX2" fmla="*/ 2006129 w 3520267"/>
              <a:gd name="connsiteY2" fmla="*/ 23839 h 3513278"/>
              <a:gd name="connsiteX3" fmla="*/ 3520267 w 3520267"/>
              <a:gd name="connsiteY3" fmla="*/ 1571083 h 3513278"/>
              <a:gd name="connsiteX4" fmla="*/ 3520267 w 3520267"/>
              <a:gd name="connsiteY4" fmla="*/ 3513278 h 3513278"/>
              <a:gd name="connsiteX5" fmla="*/ 2095290 w 3520267"/>
              <a:gd name="connsiteY5" fmla="*/ 3261756 h 3513278"/>
              <a:gd name="connsiteX6" fmla="*/ 0 w 3520267"/>
              <a:gd name="connsiteY6" fmla="*/ 23839 h 3513278"/>
              <a:gd name="connsiteX7" fmla="*/ 297 w 3520267"/>
              <a:gd name="connsiteY7" fmla="*/ 0 h 3513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20267" h="3513278">
                <a:moveTo>
                  <a:pt x="297" y="0"/>
                </a:moveTo>
                <a:lnTo>
                  <a:pt x="2006575" y="0"/>
                </a:lnTo>
                <a:cubicBezTo>
                  <a:pt x="2006575" y="7930"/>
                  <a:pt x="2006129" y="15860"/>
                  <a:pt x="2006129" y="23839"/>
                </a:cubicBezTo>
                <a:cubicBezTo>
                  <a:pt x="2006129" y="866772"/>
                  <a:pt x="2680853" y="1551853"/>
                  <a:pt x="3520267" y="1571083"/>
                </a:cubicBezTo>
                <a:lnTo>
                  <a:pt x="3520267" y="3513278"/>
                </a:lnTo>
                <a:cubicBezTo>
                  <a:pt x="2646705" y="3503664"/>
                  <a:pt x="2095290" y="3261756"/>
                  <a:pt x="2095290" y="3261756"/>
                </a:cubicBezTo>
                <a:cubicBezTo>
                  <a:pt x="859933" y="2704989"/>
                  <a:pt x="0" y="1465122"/>
                  <a:pt x="0" y="23839"/>
                </a:cubicBezTo>
                <a:cubicBezTo>
                  <a:pt x="0" y="15860"/>
                  <a:pt x="0" y="7979"/>
                  <a:pt x="2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548640" tIns="360000" rIns="640080" bIns="360000" rtlCol="0" anchor="ctr">
            <a:normAutofit/>
          </a:bodyPr>
          <a:lstStyle>
            <a:lvl1pPr>
              <a:defRPr lang="en-US" sz="1400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7F3F12A1-29D2-0C45-8D36-A521CE30AF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116685" y="1202268"/>
            <a:ext cx="2977728" cy="4955459"/>
          </a:xfrm>
          <a:custGeom>
            <a:avLst/>
            <a:gdLst>
              <a:gd name="connsiteX0" fmla="*/ 0 w 2708854"/>
              <a:gd name="connsiteY0" fmla="*/ 0 h 4512180"/>
              <a:gd name="connsiteX1" fmla="*/ 1354402 w 2708854"/>
              <a:gd name="connsiteY1" fmla="*/ 0 h 4512180"/>
              <a:gd name="connsiteX2" fmla="*/ 2708854 w 2708854"/>
              <a:gd name="connsiteY2" fmla="*/ 1354402 h 4512180"/>
              <a:gd name="connsiteX3" fmla="*/ 2708854 w 2708854"/>
              <a:gd name="connsiteY3" fmla="*/ 4512180 h 4512180"/>
              <a:gd name="connsiteX4" fmla="*/ 0 w 2708854"/>
              <a:gd name="connsiteY4" fmla="*/ 4512180 h 45121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08854" h="4512180">
                <a:moveTo>
                  <a:pt x="0" y="0"/>
                </a:moveTo>
                <a:lnTo>
                  <a:pt x="1354402" y="0"/>
                </a:lnTo>
                <a:cubicBezTo>
                  <a:pt x="2102426" y="0"/>
                  <a:pt x="2708854" y="606379"/>
                  <a:pt x="2708854" y="1354402"/>
                </a:cubicBezTo>
                <a:lnTo>
                  <a:pt x="2708854" y="4512180"/>
                </a:lnTo>
                <a:lnTo>
                  <a:pt x="0" y="451218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65982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Image with Shap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F474B05-E342-0247-9D17-D1D91D57AB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0" y="944166"/>
            <a:ext cx="1117426" cy="5023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32899"/>
            <a:ext cx="5018618" cy="718953"/>
          </a:xfrm>
        </p:spPr>
        <p:txBody>
          <a:bodyPr anchor="t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C38EF0A1-00C4-DA4D-B027-9C29EDA487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03944"/>
            <a:ext cx="5018618" cy="328951"/>
          </a:xfrm>
        </p:spPr>
        <p:txBody>
          <a:bodyPr/>
          <a:lstStyle>
            <a:lvl1pPr algn="l">
              <a:defRPr b="1" i="0" cap="all" baseline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7845557-7246-7947-AE74-B2C81A661405}"/>
              </a:ext>
            </a:extLst>
          </p:cNvPr>
          <p:cNvSpPr txBox="1">
            <a:spLocks/>
          </p:cNvSpPr>
          <p:nvPr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. All Rights Reserved.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DA3F2B4-FA76-034A-B61A-1088FD5F35A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08611" y="190475"/>
            <a:ext cx="3697892" cy="3761526"/>
          </a:xfrm>
          <a:custGeom>
            <a:avLst/>
            <a:gdLst>
              <a:gd name="connsiteX0" fmla="*/ 3457919 w 3481559"/>
              <a:gd name="connsiteY0" fmla="*/ 0 h 3544750"/>
              <a:gd name="connsiteX1" fmla="*/ 3481559 w 3481559"/>
              <a:gd name="connsiteY1" fmla="*/ 297 h 3544750"/>
              <a:gd name="connsiteX2" fmla="*/ 3481559 w 3481559"/>
              <a:gd name="connsiteY2" fmla="*/ 2020552 h 3544750"/>
              <a:gd name="connsiteX3" fmla="*/ 3457919 w 3481559"/>
              <a:gd name="connsiteY3" fmla="*/ 2020106 h 3544750"/>
              <a:gd name="connsiteX4" fmla="*/ 1924652 w 3481559"/>
              <a:gd name="connsiteY4" fmla="*/ 3544750 h 3544750"/>
              <a:gd name="connsiteX5" fmla="*/ 0 w 3481559"/>
              <a:gd name="connsiteY5" fmla="*/ 3544750 h 3544750"/>
              <a:gd name="connsiteX6" fmla="*/ 249292 w 3481559"/>
              <a:gd name="connsiteY6" fmla="*/ 2109910 h 3544750"/>
              <a:gd name="connsiteX7" fmla="*/ 3457919 w 3481559"/>
              <a:gd name="connsiteY7" fmla="*/ 0 h 3544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81559" h="3544750">
                <a:moveTo>
                  <a:pt x="3457919" y="0"/>
                </a:moveTo>
                <a:cubicBezTo>
                  <a:pt x="3465848" y="0"/>
                  <a:pt x="3473679" y="0"/>
                  <a:pt x="3481559" y="297"/>
                </a:cubicBezTo>
                <a:lnTo>
                  <a:pt x="3481559" y="2020552"/>
                </a:lnTo>
                <a:cubicBezTo>
                  <a:pt x="3473679" y="2020552"/>
                  <a:pt x="3465848" y="2020106"/>
                  <a:pt x="3457919" y="2020106"/>
                </a:cubicBezTo>
                <a:cubicBezTo>
                  <a:pt x="2622618" y="2020106"/>
                  <a:pt x="1943732" y="2699487"/>
                  <a:pt x="1924652" y="3544750"/>
                </a:cubicBezTo>
                <a:lnTo>
                  <a:pt x="0" y="3544750"/>
                </a:lnTo>
                <a:cubicBezTo>
                  <a:pt x="9516" y="2665142"/>
                  <a:pt x="249292" y="2109910"/>
                  <a:pt x="249292" y="2109910"/>
                </a:cubicBezTo>
                <a:cubicBezTo>
                  <a:pt x="801004" y="866177"/>
                  <a:pt x="2029671" y="0"/>
                  <a:pt x="345791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E474FF4-9D8B-5942-8A6F-D5DD1ECB4CA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434162" y="1195354"/>
            <a:ext cx="4310102" cy="4428050"/>
          </a:xfrm>
          <a:custGeom>
            <a:avLst/>
            <a:gdLst>
              <a:gd name="connsiteX0" fmla="*/ 0 w 4057954"/>
              <a:gd name="connsiteY0" fmla="*/ 0 h 3202085"/>
              <a:gd name="connsiteX1" fmla="*/ 2457134 w 4057954"/>
              <a:gd name="connsiteY1" fmla="*/ 446 h 3202085"/>
              <a:gd name="connsiteX2" fmla="*/ 4057954 w 4057954"/>
              <a:gd name="connsiteY2" fmla="*/ 1601266 h 3202085"/>
              <a:gd name="connsiteX3" fmla="*/ 4057954 w 4057954"/>
              <a:gd name="connsiteY3" fmla="*/ 3202085 h 3202085"/>
              <a:gd name="connsiteX4" fmla="*/ 0 w 4057954"/>
              <a:gd name="connsiteY4" fmla="*/ 3202085 h 320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7954" h="3202085">
                <a:moveTo>
                  <a:pt x="0" y="0"/>
                </a:moveTo>
                <a:lnTo>
                  <a:pt x="2457134" y="446"/>
                </a:lnTo>
                <a:cubicBezTo>
                  <a:pt x="3341104" y="446"/>
                  <a:pt x="4057954" y="717048"/>
                  <a:pt x="4057954" y="1601266"/>
                </a:cubicBezTo>
                <a:lnTo>
                  <a:pt x="4057954" y="3202085"/>
                </a:lnTo>
                <a:lnTo>
                  <a:pt x="0" y="320208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27CF9E71-DF61-C148-A3FC-5C2E22B821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70181" y="2126481"/>
            <a:ext cx="4513137" cy="4046356"/>
          </a:xfrm>
          <a:custGeom>
            <a:avLst/>
            <a:gdLst>
              <a:gd name="connsiteX0" fmla="*/ 0 w 4249111"/>
              <a:gd name="connsiteY0" fmla="*/ 0 h 3340063"/>
              <a:gd name="connsiteX1" fmla="*/ 2828296 w 4249111"/>
              <a:gd name="connsiteY1" fmla="*/ 0 h 3340063"/>
              <a:gd name="connsiteX2" fmla="*/ 4249111 w 4249111"/>
              <a:gd name="connsiteY2" fmla="*/ 3340063 h 3340063"/>
              <a:gd name="connsiteX3" fmla="*/ 1420814 w 4249111"/>
              <a:gd name="connsiteY3" fmla="*/ 3340063 h 33400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49111" h="3340063">
                <a:moveTo>
                  <a:pt x="0" y="0"/>
                </a:moveTo>
                <a:lnTo>
                  <a:pt x="2828296" y="0"/>
                </a:lnTo>
                <a:lnTo>
                  <a:pt x="4249111" y="3340063"/>
                </a:lnTo>
                <a:lnTo>
                  <a:pt x="1420814" y="33400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467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Click Icon to add picture</a:t>
            </a:r>
            <a:br>
              <a:rPr lang="en-US"/>
            </a:br>
            <a:r>
              <a:rPr lang="en-US"/>
              <a:t>or select to change color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06161C9-7AAF-7046-A3C0-E6EB482CDF18}"/>
              </a:ext>
            </a:extLst>
          </p:cNvPr>
          <p:cNvSpPr txBox="1">
            <a:spLocks/>
          </p:cNvSpPr>
          <p:nvPr userDrawn="1"/>
        </p:nvSpPr>
        <p:spPr>
          <a:xfrm>
            <a:off x="838201" y="6555887"/>
            <a:ext cx="3284457" cy="188035"/>
          </a:xfrm>
          <a:prstGeom prst="rect">
            <a:avLst/>
          </a:prstGeom>
        </p:spPr>
        <p:txBody>
          <a:bodyPr vert="horz" lIns="0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7" name="Picture 16" descr="Shape&#10;&#10;Description automatically generated with medium confidence">
            <a:extLst>
              <a:ext uri="{FF2B5EF4-FFF2-40B4-BE49-F238E27FC236}">
                <a16:creationId xmlns:a16="http://schemas.microsoft.com/office/drawing/2014/main" id="{9FAC7907-3750-1244-987C-D223299252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902481"/>
            <a:ext cx="1116000" cy="585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85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1" y="1638299"/>
            <a:ext cx="10512425" cy="523875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1" y="2272846"/>
            <a:ext cx="10515601" cy="3899354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51B649-0523-F348-9D6D-C5783FA95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785657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16A988-BF9B-4841-8D6F-18E0CF9C83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2AEA428F-733A-7740-AD9E-F4694CEFD53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1638301"/>
            <a:ext cx="10512426" cy="4533902"/>
          </a:xfrm>
        </p:spPr>
        <p:txBody>
          <a:bodyPr/>
          <a:lstStyle>
            <a:lvl1pPr>
              <a:defRPr b="0" i="0"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73AFFB3-A282-E34E-8F59-410E6AA49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083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Simple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017996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5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c 26">
            <a:extLst>
              <a:ext uri="{FF2B5EF4-FFF2-40B4-BE49-F238E27FC236}">
                <a16:creationId xmlns:a16="http://schemas.microsoft.com/office/drawing/2014/main" id="{25BD6F93-BB14-A848-872D-7AA5A45A81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149" t="21636" r="57016" b="62625"/>
          <a:stretch/>
        </p:blipFill>
        <p:spPr>
          <a:xfrm>
            <a:off x="3047999" y="2"/>
            <a:ext cx="9144001" cy="6858000"/>
          </a:xfrm>
          <a:prstGeom prst="rect">
            <a:avLst/>
          </a:prstGeom>
        </p:spPr>
      </p:pic>
      <p:pic>
        <p:nvPicPr>
          <p:cNvPr id="28" name="Graphic 27">
            <a:extLst>
              <a:ext uri="{FF2B5EF4-FFF2-40B4-BE49-F238E27FC236}">
                <a16:creationId xmlns:a16="http://schemas.microsoft.com/office/drawing/2014/main" id="{243B9DC0-FFE1-994F-9599-C0D8B41B34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000" t="56291" r="6138" b="27970"/>
          <a:stretch/>
        </p:blipFill>
        <p:spPr>
          <a:xfrm>
            <a:off x="1" y="2"/>
            <a:ext cx="11350625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83820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009107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180013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350919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521826" y="2418293"/>
            <a:ext cx="1828800" cy="1828800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0C7E8-452D-6E49-AA21-8207B16CAA0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4722174"/>
            <a:ext cx="1828800" cy="411163"/>
          </a:xfrm>
        </p:spPr>
        <p:txBody>
          <a:bodyPr/>
          <a:lstStyle>
            <a:lvl1pPr algn="ctr">
              <a:defRPr lang="en-US" sz="1067" b="0" i="0" u="none" strike="noStrike" smtClean="0">
                <a:effectLst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430979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472217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4A43101D-6584-A949-B20F-3E80BF5BBC3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165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Ribbon (10 Peo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raphic 42">
            <a:extLst>
              <a:ext uri="{FF2B5EF4-FFF2-40B4-BE49-F238E27FC236}">
                <a16:creationId xmlns:a16="http://schemas.microsoft.com/office/drawing/2014/main" id="{9EF83486-89EF-3D47-BB91-151BCD9C0C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7069" t="26615" r="35152" b="57646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sp>
        <p:nvSpPr>
          <p:cNvPr id="25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958948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7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3129853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8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5300759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9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7471665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0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9642571" y="1638900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B921B-CB0D-B84E-A0D6-E094D6C2E1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35D7EBD-D5B3-5E47-B509-3B15C922154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820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43272E-02A6-B045-972A-965ED2BDDB3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009107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674D390-A08D-F346-A008-6BF33869F97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009107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553A2FA-2EB3-BC4D-BC07-7332A5F7C4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80013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9EAEDF1D-7A88-0647-AAB6-4C6545A3750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80013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F96EABA-C4BF-1149-AAC6-CE72C56DD7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350919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9C5BC8F1-F498-BC4E-A8D6-2875F57CB7E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50919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9DF213A4-CBC6-E14D-B65A-D990938E3E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521826" y="3182313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5DA91073-B74C-334F-8B16-748FCF3DEFF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521826" y="3594689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CB7F66-82DA-A947-83E6-368D8977D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BB3090D1-9D75-9B48-9F40-075CF227A44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58948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DDEC50C5-733F-1341-AFAC-5168F1864DE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129853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AB159F16-179F-1049-8865-A71D17A7ED63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5300759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547508B7-114B-C146-B16E-566A0EF2DA1E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471665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1A46F6CD-7F93-8247-BE35-72DD361BAC64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9642571" y="3972024"/>
            <a:ext cx="1587309" cy="158730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356616" rIns="0" bIns="360000" rtlCol="0" anchor="ctr">
            <a:no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E2C2743E-935A-3846-B06F-9D7BEE67B6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820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7A5C8C27-CA1F-934F-915C-379DEDD70C6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3820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18D67D83-E03C-1944-B8C3-2105D32A124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009107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3280BF41-E331-1A4E-BC8D-23005401833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09107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3E9AEDE-7BE3-294C-9709-C84E95405632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180013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33209EFB-B3BD-1C4B-8A1B-D15C6C81196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80013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id="{EA4AD910-1E07-F942-81B2-AF0EDDEF5C8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350919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12B5A0A6-C397-FE42-89A5-29DB279B40D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50919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id="{E1D0AE81-C82A-A14C-9803-16F478E8026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21826" y="5515438"/>
            <a:ext cx="1828800" cy="411163"/>
          </a:xfrm>
        </p:spPr>
        <p:txBody>
          <a:bodyPr anchor="b"/>
          <a:lstStyle>
            <a:lvl1pPr algn="ctr">
              <a:defRPr sz="1200" b="1" i="0" cap="all" baseline="0">
                <a:latin typeface="+mj-lt"/>
              </a:defRPr>
            </a:lvl1pPr>
          </a:lstStyle>
          <a:p>
            <a:pPr lvl="0"/>
            <a:r>
              <a:rPr lang="en-US"/>
              <a:t>Employee Name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A37FE092-B04E-D844-96EA-FDF02A6C86C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521826" y="5927814"/>
            <a:ext cx="1828800" cy="411163"/>
          </a:xfrm>
        </p:spPr>
        <p:txBody>
          <a:bodyPr/>
          <a:lstStyle>
            <a:lvl1pPr algn="ctr">
              <a:defRPr sz="1067" b="0" i="0" cap="none" baseline="0"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</p:spTree>
    <p:extLst>
      <p:ext uri="{BB962C8B-B14F-4D97-AF65-F5344CB8AC3E}">
        <p14:creationId xmlns:p14="http://schemas.microsoft.com/office/powerpoint/2010/main" val="2903274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0040941E-347E-CB49-83A5-31F4547453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64501A6-D23B-B34A-A051-848CE7FD462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82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Ribbon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3A20B79F-9846-0349-80DD-058034AE31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8190" t="35401" r="4031" b="48860"/>
          <a:stretch/>
        </p:blipFill>
        <p:spPr>
          <a:xfrm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8"/>
            <a:ext cx="6202017" cy="3359967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1" y="1433181"/>
            <a:ext cx="2514600" cy="2514599"/>
          </a:xfrm>
          <a:prstGeom prst="ellipse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167521"/>
            <a:ext cx="2514601" cy="638778"/>
          </a:xfrm>
        </p:spPr>
        <p:txBody>
          <a:bodyPr anchor="b"/>
          <a:lstStyle>
            <a:lvl1pPr algn="ctr">
              <a:lnSpc>
                <a:spcPct val="80000"/>
              </a:lnSpc>
              <a:defRPr sz="2400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</a:t>
            </a:r>
            <a:br>
              <a:rPr lang="en-US"/>
            </a:br>
            <a:r>
              <a:rPr lang="en-US"/>
              <a:t>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1" y="4806299"/>
            <a:ext cx="2514600" cy="377510"/>
          </a:xfrm>
        </p:spPr>
        <p:txBody>
          <a:bodyPr/>
          <a:lstStyle>
            <a:lvl1pPr algn="ctr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3D2671-694D-694A-97A5-3844DCA277CF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3779DFD-F079-344E-90BB-521CAE6F505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627CCCC-6C8D-084E-A6D5-67E409035B9F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045F0BD3-EB5D-6B48-AE44-53BD836DC62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793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65044"/>
            <a:ext cx="6202017" cy="6096000"/>
          </a:xfrm>
        </p:spPr>
        <p:txBody>
          <a:bodyPr anchor="ctr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7648547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Bio - Collage &amp;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8E521C5-F41B-B34A-8C5E-B2C691926714}"/>
              </a:ext>
            </a:extLst>
          </p:cNvPr>
          <p:cNvSpPr/>
          <p:nvPr/>
        </p:nvSpPr>
        <p:spPr>
          <a:xfrm>
            <a:off x="2077781" y="589837"/>
            <a:ext cx="2403859" cy="37092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5AE08-EC81-4650-B2F9-8B43196A377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41845" y="2812866"/>
            <a:ext cx="6202017" cy="3611618"/>
          </a:xfrm>
        </p:spPr>
        <p:txBody>
          <a:bodyPr anchor="t"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652F5-7950-4E6F-A935-F971C49EF2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4779718"/>
            <a:ext cx="4031548" cy="638778"/>
          </a:xfrm>
        </p:spPr>
        <p:txBody>
          <a:bodyPr anchor="b"/>
          <a:lstStyle>
            <a:lvl1pPr algn="l">
              <a:lnSpc>
                <a:spcPct val="80000"/>
              </a:lnSpc>
              <a:defRPr sz="2667" b="1" i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EMPLOYEE NAME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7C2D38B-AF4C-4D26-A87F-ECBD18E4FC5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8200" y="5418497"/>
            <a:ext cx="4031546" cy="377510"/>
          </a:xfrm>
        </p:spPr>
        <p:txBody>
          <a:bodyPr/>
          <a:lstStyle>
            <a:lvl1pPr algn="l">
              <a:defRPr sz="1600" b="0" i="0" cap="none" spc="0" normalizeH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Team Role</a:t>
            </a:r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410A1E2C-83B8-F64C-ADB0-FF90BEA1DAC3}"/>
              </a:ext>
            </a:extLst>
          </p:cNvPr>
          <p:cNvSpPr/>
          <p:nvPr/>
        </p:nvSpPr>
        <p:spPr>
          <a:xfrm rot="5400000">
            <a:off x="304131" y="2655192"/>
            <a:ext cx="1713176" cy="1834122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A1402C9-E761-934D-B67E-8C3715F95A03}"/>
              </a:ext>
            </a:extLst>
          </p:cNvPr>
          <p:cNvCxnSpPr>
            <a:cxnSpLocks/>
          </p:cNvCxnSpPr>
          <p:nvPr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B8F6F6E-1B7A-F646-85F1-29B5877EDA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41845" y="1305973"/>
            <a:ext cx="6202017" cy="1155290"/>
          </a:xfrm>
        </p:spPr>
        <p:txBody>
          <a:bodyPr anchor="b"/>
          <a:lstStyle>
            <a:lvl1pPr>
              <a:defRPr sz="2133" b="0" i="0">
                <a:latin typeface="Georgia" panose="02040502050405020303" pitchFamily="18" charset="0"/>
              </a:defRPr>
            </a:lvl1pPr>
            <a:lvl2pPr>
              <a:defRPr sz="1400" b="0" i="0">
                <a:latin typeface="Georgia" panose="02040502050405020303" pitchFamily="18" charset="0"/>
              </a:defRPr>
            </a:lvl2pPr>
            <a:lvl3pPr>
              <a:defRPr sz="1200" b="0" i="0"/>
            </a:lvl3pPr>
            <a:lvl4pPr>
              <a:defRPr sz="1200"/>
            </a:lvl4pPr>
            <a:lvl5pPr>
              <a:defRPr sz="801" b="0" i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AA4341E-F088-2846-8857-E23323453ABD}"/>
              </a:ext>
            </a:extLst>
          </p:cNvPr>
          <p:cNvCxnSpPr>
            <a:cxnSpLocks/>
          </p:cNvCxnSpPr>
          <p:nvPr userDrawn="1"/>
        </p:nvCxnSpPr>
        <p:spPr>
          <a:xfrm>
            <a:off x="5141845" y="2637063"/>
            <a:ext cx="42734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FD162F4E-0E47-6B46-987F-EC9E01A37C5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8201" y="398362"/>
            <a:ext cx="3048896" cy="3239842"/>
          </a:xfrm>
          <a:custGeom>
            <a:avLst/>
            <a:gdLst>
              <a:gd name="connsiteX0" fmla="*/ 0 w 2286672"/>
              <a:gd name="connsiteY0" fmla="*/ 0 h 2432132"/>
              <a:gd name="connsiteX1" fmla="*/ 2286672 w 2286672"/>
              <a:gd name="connsiteY1" fmla="*/ 0 h 2432132"/>
              <a:gd name="connsiteX2" fmla="*/ 2286672 w 2286672"/>
              <a:gd name="connsiteY2" fmla="*/ 2432132 h 2432132"/>
              <a:gd name="connsiteX3" fmla="*/ 929685 w 2286672"/>
              <a:gd name="connsiteY3" fmla="*/ 2432132 h 2432132"/>
              <a:gd name="connsiteX4" fmla="*/ 929685 w 2286672"/>
              <a:gd name="connsiteY4" fmla="*/ 2292614 h 2432132"/>
              <a:gd name="connsiteX5" fmla="*/ 920325 w 2286672"/>
              <a:gd name="connsiteY5" fmla="*/ 2292776 h 2432132"/>
              <a:gd name="connsiteX6" fmla="*/ 314462 w 2286672"/>
              <a:gd name="connsiteY6" fmla="*/ 1739587 h 2432132"/>
              <a:gd name="connsiteX7" fmla="*/ 0 w 2286672"/>
              <a:gd name="connsiteY7" fmla="*/ 1739587 h 2432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86672" h="2432132">
                <a:moveTo>
                  <a:pt x="0" y="0"/>
                </a:moveTo>
                <a:lnTo>
                  <a:pt x="2286672" y="0"/>
                </a:lnTo>
                <a:lnTo>
                  <a:pt x="2286672" y="2432132"/>
                </a:lnTo>
                <a:lnTo>
                  <a:pt x="929685" y="2432132"/>
                </a:lnTo>
                <a:lnTo>
                  <a:pt x="929685" y="2292614"/>
                </a:lnTo>
                <a:cubicBezTo>
                  <a:pt x="926558" y="2292614"/>
                  <a:pt x="923453" y="2292776"/>
                  <a:pt x="920325" y="2292776"/>
                </a:cubicBezTo>
                <a:cubicBezTo>
                  <a:pt x="590249" y="2292776"/>
                  <a:pt x="322106" y="2046293"/>
                  <a:pt x="314462" y="1739587"/>
                </a:cubicBezTo>
                <a:lnTo>
                  <a:pt x="0" y="1739587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wrap="square" lIns="360000" tIns="360000" rIns="360000" bIns="360000" rtlCol="0" anchor="ctr">
            <a:no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21392812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D03C32-9AB4-CE4C-B11E-B0F870A5B41B}"/>
              </a:ext>
            </a:extLst>
          </p:cNvPr>
          <p:cNvSpPr/>
          <p:nvPr userDrawn="1"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376D137-EC72-7B44-BEC4-105607065768}"/>
              </a:ext>
            </a:extLst>
          </p:cNvPr>
          <p:cNvSpPr/>
          <p:nvPr/>
        </p:nvSpPr>
        <p:spPr>
          <a:xfrm>
            <a:off x="7472784" y="2"/>
            <a:ext cx="471921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742D978-E469-614E-91B5-B3B83F0A94C6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2021 </a:t>
            </a:r>
            <a:r>
              <a:rPr lang="en-US" sz="599" b="0" i="0" spc="100" baseline="0" err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BCW</a:t>
            </a: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472784" y="5"/>
            <a:ext cx="4719217" cy="685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tx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918A2B-D832-094A-8EBE-F87EA623927C}"/>
              </a:ext>
            </a:extLst>
          </p:cNvPr>
          <p:cNvSpPr txBox="1">
            <a:spLocks/>
          </p:cNvSpPr>
          <p:nvPr userDrawn="1"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52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E0A6C33-83B1-1D4D-9AA0-9F77ED53DA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7476" t="62776" r="16662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D82AEAA-731F-1741-90DF-E7B83F353D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6114" t="68036" r="36106" b="16225"/>
          <a:stretch/>
        </p:blipFill>
        <p:spPr>
          <a:xfrm>
            <a:off x="1" y="2"/>
            <a:ext cx="12192000" cy="68580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947475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680842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47298C-6D95-F247-A503-A06626605DF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31B6383-2397-0B44-8EB8-88FF3955B2A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331000" y="2162525"/>
            <a:ext cx="1530000" cy="7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178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se Study -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D0B2DAF-E485-B749-9ED4-78D2513CAB30}"/>
              </a:ext>
            </a:extLst>
          </p:cNvPr>
          <p:cNvSpPr/>
          <p:nvPr/>
        </p:nvSpPr>
        <p:spPr>
          <a:xfrm>
            <a:off x="7234161" y="433753"/>
            <a:ext cx="2791966" cy="52717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8B1F36-0373-4B10-8608-59E34014129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1" y="1760562"/>
            <a:ext cx="6210783" cy="4411637"/>
          </a:xfrm>
        </p:spPr>
        <p:txBody>
          <a:bodyPr/>
          <a:lstStyle>
            <a:lvl1pPr>
              <a:spcBef>
                <a:spcPts val="0"/>
              </a:spcBef>
              <a:spcAft>
                <a:spcPts val="500"/>
              </a:spcAft>
              <a:defRPr sz="1100" b="0" i="0"/>
            </a:lvl1pPr>
            <a:lvl2pPr>
              <a:defRPr sz="1100" b="0" i="0"/>
            </a:lvl2pPr>
            <a:lvl3pPr marL="231768" indent="-115885">
              <a:tabLst/>
              <a:defRPr sz="900" b="0" i="0"/>
            </a:lvl3pPr>
            <a:lvl4pPr marL="465127" indent="-125411">
              <a:tabLst/>
              <a:defRPr sz="801"/>
            </a:lvl4pPr>
            <a:lvl5pPr marL="687370" indent="-677846">
              <a:buNone/>
              <a:tabLst/>
              <a:defRPr sz="900" b="1" i="0" cap="all" spc="100" baseline="0"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B9973-1AC6-E840-8CC0-B3811F0629B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1" y="1443558"/>
            <a:ext cx="6210299" cy="194742"/>
          </a:xfrm>
        </p:spPr>
        <p:txBody>
          <a:bodyPr/>
          <a:lstStyle>
            <a:lvl1pPr>
              <a:defRPr lang="en-US" b="1" i="0" u="none" strike="noStrike" smtClean="0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/>
              <a:t>Moving people to …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8BE68FA-18FD-5644-922B-E0ECDB22AB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2" y="6172200"/>
            <a:ext cx="6210299" cy="252047"/>
          </a:xfrm>
        </p:spPr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4C23AF3-224C-F245-8709-E84EA3544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724605"/>
            <a:ext cx="6210298" cy="7189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8BB93D8A-9BCF-9C4E-9E7A-6EE88C72284D}"/>
              </a:ext>
            </a:extLst>
          </p:cNvPr>
          <p:cNvSpPr/>
          <p:nvPr/>
        </p:nvSpPr>
        <p:spPr>
          <a:xfrm>
            <a:off x="9723095" y="3785931"/>
            <a:ext cx="2468906" cy="2638318"/>
          </a:xfrm>
          <a:custGeom>
            <a:avLst/>
            <a:gdLst>
              <a:gd name="connsiteX0" fmla="*/ 796245 w 1851680"/>
              <a:gd name="connsiteY0" fmla="*/ 0 h 1980571"/>
              <a:gd name="connsiteX1" fmla="*/ 1851534 w 1851680"/>
              <a:gd name="connsiteY1" fmla="*/ 0 h 1980571"/>
              <a:gd name="connsiteX2" fmla="*/ 1851680 w 1851680"/>
              <a:gd name="connsiteY2" fmla="*/ 13476 h 1980571"/>
              <a:gd name="connsiteX3" fmla="*/ 749536 w 1851680"/>
              <a:gd name="connsiteY3" fmla="*/ 1838811 h 1980571"/>
              <a:gd name="connsiteX4" fmla="*/ 0 w 1851680"/>
              <a:gd name="connsiteY4" fmla="*/ 1980571 h 1980571"/>
              <a:gd name="connsiteX5" fmla="*/ 0 w 1851680"/>
              <a:gd name="connsiteY5" fmla="*/ 885795 h 1980571"/>
              <a:gd name="connsiteX6" fmla="*/ 796478 w 1851680"/>
              <a:gd name="connsiteY6" fmla="*/ 13476 h 1980571"/>
              <a:gd name="connsiteX7" fmla="*/ 796245 w 1851680"/>
              <a:gd name="connsiteY7" fmla="*/ 0 h 198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851680" h="1980571">
                <a:moveTo>
                  <a:pt x="796245" y="0"/>
                </a:moveTo>
                <a:lnTo>
                  <a:pt x="1851534" y="0"/>
                </a:lnTo>
                <a:cubicBezTo>
                  <a:pt x="1851680" y="4503"/>
                  <a:pt x="1851680" y="8973"/>
                  <a:pt x="1851680" y="13476"/>
                </a:cubicBezTo>
                <a:cubicBezTo>
                  <a:pt x="1851680" y="825889"/>
                  <a:pt x="1399263" y="1524777"/>
                  <a:pt x="749536" y="1838811"/>
                </a:cubicBezTo>
                <a:cubicBezTo>
                  <a:pt x="749536" y="1838811"/>
                  <a:pt x="459507" y="1975194"/>
                  <a:pt x="0" y="1980571"/>
                </a:cubicBezTo>
                <a:lnTo>
                  <a:pt x="0" y="885795"/>
                </a:lnTo>
                <a:cubicBezTo>
                  <a:pt x="441593" y="874790"/>
                  <a:pt x="796478" y="488718"/>
                  <a:pt x="796478" y="13476"/>
                </a:cubicBezTo>
                <a:cubicBezTo>
                  <a:pt x="796478" y="8973"/>
                  <a:pt x="796245" y="4503"/>
                  <a:pt x="796245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33">
              <a:solidFill>
                <a:schemeClr val="tx1"/>
              </a:solidFill>
            </a:endParaRP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1A03CEB5-C182-9F4C-96D6-825A66B3E9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520555" y="752185"/>
            <a:ext cx="3833243" cy="4634912"/>
          </a:xfrm>
          <a:custGeom>
            <a:avLst/>
            <a:gdLst>
              <a:gd name="connsiteX0" fmla="*/ 0 w 2620983"/>
              <a:gd name="connsiteY0" fmla="*/ 0 h 3781156"/>
              <a:gd name="connsiteX1" fmla="*/ 2620983 w 2620983"/>
              <a:gd name="connsiteY1" fmla="*/ 0 h 3781156"/>
              <a:gd name="connsiteX2" fmla="*/ 2620983 w 2620983"/>
              <a:gd name="connsiteY2" fmla="*/ 3781156 h 3781156"/>
              <a:gd name="connsiteX3" fmla="*/ 0 w 2620983"/>
              <a:gd name="connsiteY3" fmla="*/ 3781156 h 3781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0983" h="3781156">
                <a:moveTo>
                  <a:pt x="0" y="0"/>
                </a:moveTo>
                <a:lnTo>
                  <a:pt x="2620983" y="0"/>
                </a:lnTo>
                <a:lnTo>
                  <a:pt x="2620983" y="3781156"/>
                </a:lnTo>
                <a:lnTo>
                  <a:pt x="0" y="3781156"/>
                </a:ln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322468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Full Blee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"/>
            <a:ext cx="12192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5242797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- Top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6" y="1"/>
            <a:ext cx="12191999" cy="343005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C75EE6-F876-6F4D-8CD8-6F96D86E14D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2F9C73-52F0-F349-A0F7-5D0BF9DD4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2" y="3986919"/>
            <a:ext cx="10515601" cy="71895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4ACF6-5B50-3B40-82E8-B03284DE1F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8200" y="4705872"/>
            <a:ext cx="10513484" cy="14669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38810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3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1638902"/>
            <a:ext cx="3237091" cy="3086977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50709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16710" y="4795805"/>
            <a:ext cx="3237089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1682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s (4)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1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3588425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6338648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CDE3D6A-057F-E748-B7D8-32958D0E24B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3820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E9926A9F-D853-664B-95D9-DD62C45F4ED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58834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50280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AC9C4C8-E430-FF4B-9305-F100984DF88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338480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C7D33E-E8E5-5B4D-958F-48B0A2C99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5ED9D864-E0CB-9A45-A91D-6E49ACFF56D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088874" y="1638901"/>
            <a:ext cx="2279903" cy="3156905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4BE7E75F-035D-B747-A58F-374EAA6D515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088621" y="4795805"/>
            <a:ext cx="2279903" cy="674689"/>
          </a:xfrm>
        </p:spPr>
        <p:txBody>
          <a:bodyPr/>
          <a:lstStyle>
            <a:lvl1pPr algn="ctr">
              <a:defRPr sz="1600" b="1" i="0"/>
            </a:lvl1pPr>
            <a:lvl2pPr marL="0" indent="0" algn="ctr">
              <a:buNone/>
              <a:defRPr b="0" i="0"/>
            </a:lvl2pPr>
            <a:lvl3pPr marL="160863" indent="-160863" algn="l">
              <a:tabLst/>
              <a:defRPr sz="1333" b="0" i="0"/>
            </a:lvl3pPr>
            <a:lvl4pPr algn="l">
              <a:defRPr/>
            </a:lvl4pPr>
            <a:lvl5pPr algn="l"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36229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rizont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838200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Picture Placeholder 6"/>
          <p:cNvSpPr>
            <a:spLocks noGrp="1"/>
          </p:cNvSpPr>
          <p:nvPr>
            <p:ph type="pic" sz="quarter" idx="18" hasCustomPrompt="1"/>
          </p:nvPr>
        </p:nvSpPr>
        <p:spPr>
          <a:xfrm>
            <a:off x="838200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2" name="Picture Placeholder 6"/>
          <p:cNvSpPr>
            <a:spLocks noGrp="1"/>
          </p:cNvSpPr>
          <p:nvPr>
            <p:ph type="pic" sz="quarter" idx="19" hasCustomPrompt="1"/>
          </p:nvPr>
        </p:nvSpPr>
        <p:spPr>
          <a:xfrm>
            <a:off x="4507087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3" name="Picture Placeholder 6"/>
          <p:cNvSpPr>
            <a:spLocks noGrp="1"/>
          </p:cNvSpPr>
          <p:nvPr>
            <p:ph type="pic" sz="quarter" idx="20" hasCustomPrompt="1"/>
          </p:nvPr>
        </p:nvSpPr>
        <p:spPr>
          <a:xfrm>
            <a:off x="4507087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4" name="Picture Placeholder 6"/>
          <p:cNvSpPr>
            <a:spLocks noGrp="1"/>
          </p:cNvSpPr>
          <p:nvPr>
            <p:ph type="pic" sz="quarter" idx="21" hasCustomPrompt="1"/>
          </p:nvPr>
        </p:nvSpPr>
        <p:spPr>
          <a:xfrm>
            <a:off x="8116709" y="2838731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5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116709" y="4505013"/>
            <a:ext cx="3237091" cy="1334936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CAB6CF-AA52-47E6-85F0-19CF4D8EFAC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38201" y="1601100"/>
            <a:ext cx="10515601" cy="919850"/>
          </a:xfrm>
        </p:spPr>
        <p:txBody>
          <a:bodyPr/>
          <a:lstStyle>
            <a:lvl1pPr>
              <a:defRPr sz="1400" b="0" i="0"/>
            </a:lvl1pPr>
            <a:lvl2pPr>
              <a:defRPr sz="1000" b="0" i="0"/>
            </a:lvl2pPr>
            <a:lvl3pPr>
              <a:defRPr sz="801" b="0" i="0"/>
            </a:lvl3pPr>
            <a:lvl4pPr>
              <a:defRPr sz="801"/>
            </a:lvl4pPr>
            <a:lvl5pPr>
              <a:defRPr sz="400"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547E2B-F0CE-0B4C-A4ED-90BAE9B4B2FC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CA9867-FE64-9A43-B04C-C5C76A16C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77CF7EF-996E-A24D-8A7A-B1512F57032F}"/>
              </a:ext>
            </a:extLst>
          </p:cNvPr>
          <p:cNvCxnSpPr/>
          <p:nvPr userDrawn="1"/>
        </p:nvCxnSpPr>
        <p:spPr>
          <a:xfrm flipH="1">
            <a:off x="838202" y="4347467"/>
            <a:ext cx="1051560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754C13-6ACB-AF4C-BD44-32F943D78965}"/>
              </a:ext>
            </a:extLst>
          </p:cNvPr>
          <p:cNvCxnSpPr/>
          <p:nvPr userDrawn="1"/>
        </p:nvCxnSpPr>
        <p:spPr>
          <a:xfrm flipV="1">
            <a:off x="427849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3E45885-2049-E447-9D45-603CB833F7BF}"/>
              </a:ext>
            </a:extLst>
          </p:cNvPr>
          <p:cNvCxnSpPr/>
          <p:nvPr userDrawn="1"/>
        </p:nvCxnSpPr>
        <p:spPr>
          <a:xfrm flipV="1">
            <a:off x="7924800" y="2838735"/>
            <a:ext cx="0" cy="300121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8463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Gri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" name="Straight Connector 39"/>
          <p:cNvCxnSpPr>
            <a:cxnSpLocks/>
          </p:cNvCxnSpPr>
          <p:nvPr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Picture Placeholder 6"/>
          <p:cNvSpPr>
            <a:spLocks noGrp="1"/>
          </p:cNvSpPr>
          <p:nvPr>
            <p:ph type="pic" sz="quarter" idx="22" hasCustomPrompt="1"/>
          </p:nvPr>
        </p:nvSpPr>
        <p:spPr>
          <a:xfrm>
            <a:off x="838200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7" name="Picture Placeholder 6"/>
          <p:cNvSpPr>
            <a:spLocks noGrp="1"/>
          </p:cNvSpPr>
          <p:nvPr>
            <p:ph type="pic" sz="quarter" idx="24" hasCustomPrompt="1"/>
          </p:nvPr>
        </p:nvSpPr>
        <p:spPr>
          <a:xfrm>
            <a:off x="838200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1" name="Picture Placeholder 6"/>
          <p:cNvSpPr>
            <a:spLocks noGrp="1"/>
          </p:cNvSpPr>
          <p:nvPr>
            <p:ph type="pic" sz="quarter" idx="26" hasCustomPrompt="1"/>
          </p:nvPr>
        </p:nvSpPr>
        <p:spPr>
          <a:xfrm>
            <a:off x="838200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790B9-157D-4F00-BABF-F4D7A683D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3508" y="2710048"/>
            <a:ext cx="3440293" cy="718953"/>
          </a:xfrm>
        </p:spPr>
        <p:txBody>
          <a:bodyPr/>
          <a:lstStyle>
            <a:lvl1pPr>
              <a:defRPr b="1" i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7260C9-1142-4606-9534-7E5798D15DF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913688" y="3528646"/>
            <a:ext cx="3440112" cy="2629080"/>
          </a:xfrm>
        </p:spPr>
        <p:txBody>
          <a:bodyPr/>
          <a:lstStyle>
            <a:lvl1pPr>
              <a:defRPr b="0" i="0"/>
            </a:lvl1pPr>
            <a:lvl2pPr>
              <a:defRPr b="0" i="0"/>
            </a:lvl2pPr>
            <a:lvl3pPr>
              <a:defRPr b="0" i="0"/>
            </a:lvl3pPr>
            <a:lvl5pPr>
              <a:defRPr b="0" i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D3979A35-032E-674C-90D2-CED6C16FEFA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74254" y="389715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E3EF7DA6-BDEB-0E43-99E7-73AE998E738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274254" y="2374721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5385D01F-F29E-A242-9EFC-C82519ACEF20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274254" y="4359728"/>
            <a:ext cx="3237091" cy="1797999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FAEB84C-36D2-6C44-90DC-C9EC6D45C923}"/>
              </a:ext>
            </a:extLst>
          </p:cNvPr>
          <p:cNvCxnSpPr>
            <a:cxnSpLocks/>
          </p:cNvCxnSpPr>
          <p:nvPr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6DE35AD-ED70-234C-9551-621E0E5EBDA6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6CF2B1B-B5FF-DD45-B00F-3E3B67849305}"/>
              </a:ext>
            </a:extLst>
          </p:cNvPr>
          <p:cNvCxnSpPr>
            <a:cxnSpLocks/>
          </p:cNvCxnSpPr>
          <p:nvPr userDrawn="1"/>
        </p:nvCxnSpPr>
        <p:spPr>
          <a:xfrm flipV="1">
            <a:off x="4174772" y="389714"/>
            <a:ext cx="0" cy="576801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80F9763-43F0-E549-A279-622C2907B148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2281217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6AF01AC-DF28-D044-AC2F-39ACC7C8F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838202" y="4266224"/>
            <a:ext cx="66731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63426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6"/>
          <p:cNvSpPr>
            <a:spLocks noGrp="1"/>
          </p:cNvSpPr>
          <p:nvPr>
            <p:ph type="pic" sz="quarter" idx="25" hasCustomPrompt="1"/>
          </p:nvPr>
        </p:nvSpPr>
        <p:spPr>
          <a:xfrm>
            <a:off x="838202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7" name="Picture Placeholder 6"/>
          <p:cNvSpPr>
            <a:spLocks noGrp="1"/>
          </p:cNvSpPr>
          <p:nvPr>
            <p:ph type="pic" sz="quarter" idx="27" hasCustomPrompt="1"/>
          </p:nvPr>
        </p:nvSpPr>
        <p:spPr>
          <a:xfrm>
            <a:off x="3520725" y="838206"/>
            <a:ext cx="2562577" cy="125306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9" name="Picture Placeholder 6"/>
          <p:cNvSpPr>
            <a:spLocks noGrp="1"/>
          </p:cNvSpPr>
          <p:nvPr>
            <p:ph type="pic" sz="quarter" idx="29" hasCustomPrompt="1"/>
          </p:nvPr>
        </p:nvSpPr>
        <p:spPr>
          <a:xfrm>
            <a:off x="6203250" y="838201"/>
            <a:ext cx="2562577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2" name="Picture Placeholder 6"/>
          <p:cNvSpPr>
            <a:spLocks noGrp="1"/>
          </p:cNvSpPr>
          <p:nvPr>
            <p:ph type="pic" sz="quarter" idx="31" hasCustomPrompt="1"/>
          </p:nvPr>
        </p:nvSpPr>
        <p:spPr>
          <a:xfrm>
            <a:off x="1017976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3" name="Picture Placeholder 6"/>
          <p:cNvSpPr>
            <a:spLocks noGrp="1"/>
          </p:cNvSpPr>
          <p:nvPr>
            <p:ph type="pic" sz="quarter" idx="33" hasCustomPrompt="1"/>
          </p:nvPr>
        </p:nvSpPr>
        <p:spPr>
          <a:xfrm>
            <a:off x="8885772" y="838201"/>
            <a:ext cx="1174042" cy="251742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2" name="Picture Placeholder 6"/>
          <p:cNvSpPr>
            <a:spLocks noGrp="1"/>
          </p:cNvSpPr>
          <p:nvPr>
            <p:ph type="pic" sz="quarter" idx="34" hasCustomPrompt="1"/>
          </p:nvPr>
        </p:nvSpPr>
        <p:spPr>
          <a:xfrm>
            <a:off x="838202" y="3475572"/>
            <a:ext cx="2562577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3" name="Picture Placeholder 6"/>
          <p:cNvSpPr>
            <a:spLocks noGrp="1"/>
          </p:cNvSpPr>
          <p:nvPr>
            <p:ph type="pic" sz="quarter" idx="35" hasCustomPrompt="1"/>
          </p:nvPr>
        </p:nvSpPr>
        <p:spPr>
          <a:xfrm>
            <a:off x="3520725" y="2211214"/>
            <a:ext cx="2562577" cy="3808588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4" name="Picture Placeholder 6"/>
          <p:cNvSpPr>
            <a:spLocks noGrp="1"/>
          </p:cNvSpPr>
          <p:nvPr>
            <p:ph type="pic" sz="quarter" idx="36" hasCustomPrompt="1"/>
          </p:nvPr>
        </p:nvSpPr>
        <p:spPr>
          <a:xfrm>
            <a:off x="6203247" y="3475572"/>
            <a:ext cx="5150555" cy="2544232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1220EF-9ECE-614B-8A36-94ACE46026FF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33389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Galle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6"/>
          <p:cNvSpPr>
            <a:spLocks noGrp="1"/>
          </p:cNvSpPr>
          <p:nvPr>
            <p:ph type="pic" sz="quarter" idx="45" hasCustomPrompt="1"/>
          </p:nvPr>
        </p:nvSpPr>
        <p:spPr>
          <a:xfrm>
            <a:off x="7930202" y="2606407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37" hasCustomPrompt="1"/>
          </p:nvPr>
        </p:nvSpPr>
        <p:spPr>
          <a:xfrm>
            <a:off x="838202" y="838205"/>
            <a:ext cx="3423600" cy="3413400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3" name="Picture Placeholder 6"/>
          <p:cNvSpPr>
            <a:spLocks noGrp="1"/>
          </p:cNvSpPr>
          <p:nvPr>
            <p:ph type="pic" sz="quarter" idx="39" hasCustomPrompt="1"/>
          </p:nvPr>
        </p:nvSpPr>
        <p:spPr>
          <a:xfrm>
            <a:off x="838202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7" name="Picture Placeholder 6"/>
          <p:cNvSpPr>
            <a:spLocks noGrp="1"/>
          </p:cNvSpPr>
          <p:nvPr>
            <p:ph type="pic" sz="quarter" idx="40" hasCustomPrompt="1"/>
          </p:nvPr>
        </p:nvSpPr>
        <p:spPr>
          <a:xfrm>
            <a:off x="4384203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8" name="Picture Placeholder 6"/>
          <p:cNvSpPr>
            <a:spLocks noGrp="1"/>
          </p:cNvSpPr>
          <p:nvPr>
            <p:ph type="pic" sz="quarter" idx="41" hasCustomPrompt="1"/>
          </p:nvPr>
        </p:nvSpPr>
        <p:spPr>
          <a:xfrm>
            <a:off x="7930202" y="838200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29" name="Picture Placeholder 6"/>
          <p:cNvSpPr>
            <a:spLocks noGrp="1"/>
          </p:cNvSpPr>
          <p:nvPr>
            <p:ph type="pic" sz="quarter" idx="42" hasCustomPrompt="1"/>
          </p:nvPr>
        </p:nvSpPr>
        <p:spPr>
          <a:xfrm>
            <a:off x="4384203" y="2606401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31" name="Picture Placeholder 6"/>
          <p:cNvSpPr>
            <a:spLocks noGrp="1"/>
          </p:cNvSpPr>
          <p:nvPr>
            <p:ph type="pic" sz="quarter" idx="44" hasCustomPrompt="1"/>
          </p:nvPr>
        </p:nvSpPr>
        <p:spPr>
          <a:xfrm>
            <a:off x="4384203" y="4374603"/>
            <a:ext cx="3423600" cy="1645201"/>
          </a:xfr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>
              <a:defRPr lang="en-US" sz="1067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2F2D9-C12D-E044-84E3-52977EB15F57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1587566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6" descr="Image result for world map png">
            <a:extLst>
              <a:ext uri="{FF2B5EF4-FFF2-40B4-BE49-F238E27FC236}">
                <a16:creationId xmlns:a16="http://schemas.microsoft.com/office/drawing/2014/main" id="{9D6FE763-AE52-46E1-9F1E-E0DBC89A96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F0F12DE-FC52-D04D-B293-1620188A04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77441AB-B9FA-4848-BE77-35F1CEE2A380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713A90-7785-46CC-9600-31ED57C3B72B}"/>
              </a:ext>
            </a:extLst>
          </p:cNvPr>
          <p:cNvSpPr txBox="1"/>
          <p:nvPr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3C0433F-801E-4921-A875-06922F7C61CA}"/>
              </a:ext>
            </a:extLst>
          </p:cNvPr>
          <p:cNvSpPr txBox="1"/>
          <p:nvPr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7E302D0-43AE-486C-ADE5-7DE769ED29C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7E737BE-0197-4064-A67C-E617881DA072}"/>
              </a:ext>
            </a:extLst>
          </p:cNvPr>
          <p:cNvCxnSpPr/>
          <p:nvPr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523D2A6-2138-4F39-95DD-349F7D6ACEB0}"/>
              </a:ext>
            </a:extLst>
          </p:cNvPr>
          <p:cNvCxnSpPr/>
          <p:nvPr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6679912-B599-5747-8B9D-CBB1B05153BE}"/>
              </a:ext>
            </a:extLst>
          </p:cNvPr>
          <p:cNvSpPr txBox="1"/>
          <p:nvPr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9DE3DD2-231E-7842-8A72-4B30DF822CC9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6ABB132-1185-8745-AA7A-795FB08E2B87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1253F519-247C-8E4A-8107-660D87100FD4}"/>
              </a:ext>
            </a:extLst>
          </p:cNvPr>
          <p:cNvSpPr txBox="1"/>
          <p:nvPr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7AAF585-66A7-8A46-959E-315972B3E45B}"/>
              </a:ext>
            </a:extLst>
          </p:cNvPr>
          <p:cNvSpPr txBox="1"/>
          <p:nvPr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1C929AD-CDF6-2C4B-841A-0DB8F5404B09}"/>
              </a:ext>
            </a:extLst>
          </p:cNvPr>
          <p:cNvCxnSpPr/>
          <p:nvPr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B5831BF4-35AB-6B4D-8012-B7846F8637AB}"/>
              </a:ext>
            </a:extLst>
          </p:cNvPr>
          <p:cNvSpPr txBox="1"/>
          <p:nvPr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37903C5-EF95-B543-888F-EC385297F3D4}"/>
              </a:ext>
            </a:extLst>
          </p:cNvPr>
          <p:cNvSpPr txBox="1"/>
          <p:nvPr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99EBBFAC-F9D6-7D45-897D-E9F6BD85056A}"/>
              </a:ext>
            </a:extLst>
          </p:cNvPr>
          <p:cNvCxnSpPr>
            <a:cxnSpLocks/>
          </p:cNvCxnSpPr>
          <p:nvPr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632061-DF1C-A74A-9B78-08F422F3A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8F1ACB0-B439-2B43-9B58-11FB96CA1500}"/>
              </a:ext>
            </a:extLst>
          </p:cNvPr>
          <p:cNvSpPr/>
          <p:nvPr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48210879-2A3B-D848-B487-9BBE3AC5C81D}"/>
              </a:ext>
            </a:extLst>
          </p:cNvPr>
          <p:cNvSpPr/>
          <p:nvPr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FE22DB11-3BEF-014C-A6B3-F3DB54214920}"/>
              </a:ext>
            </a:extLst>
          </p:cNvPr>
          <p:cNvSpPr/>
          <p:nvPr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C5CCBA5-8071-2F41-84EE-9ED1B4BBC164}"/>
              </a:ext>
            </a:extLst>
          </p:cNvPr>
          <p:cNvSpPr txBox="1"/>
          <p:nvPr userDrawn="1"/>
        </p:nvSpPr>
        <p:spPr>
          <a:xfrm>
            <a:off x="838202" y="2719776"/>
            <a:ext cx="1701208" cy="81683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Atlanta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Austin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Boston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Chicago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Dallas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 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York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 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73F144-EF39-B647-AD03-83D9749C4E67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B597460-8532-4D46-83C2-9B6495C8792B}"/>
              </a:ext>
            </a:extLst>
          </p:cNvPr>
          <p:cNvSpPr txBox="1"/>
          <p:nvPr userDrawn="1"/>
        </p:nvSpPr>
        <p:spPr>
          <a:xfrm>
            <a:off x="1601459" y="4413881"/>
            <a:ext cx="1942007" cy="706760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E1C13EF-82D3-544E-8288-88591BE797B0}"/>
              </a:ext>
            </a:extLst>
          </p:cNvPr>
          <p:cNvSpPr txBox="1"/>
          <p:nvPr userDrawn="1"/>
        </p:nvSpPr>
        <p:spPr>
          <a:xfrm>
            <a:off x="1601458" y="4143136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F08BED7-DFCE-9D4D-8ACE-1B4E33EA350D}"/>
              </a:ext>
            </a:extLst>
          </p:cNvPr>
          <p:cNvSpPr txBox="1"/>
          <p:nvPr userDrawn="1"/>
        </p:nvSpPr>
        <p:spPr>
          <a:xfrm>
            <a:off x="4394790" y="2402289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C21AF25-9907-704C-B487-F369677F0F80}"/>
              </a:ext>
            </a:extLst>
          </p:cNvPr>
          <p:cNvSpPr txBox="1"/>
          <p:nvPr userDrawn="1"/>
        </p:nvSpPr>
        <p:spPr>
          <a:xfrm>
            <a:off x="4394792" y="213154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FCD5A37-A7A9-6B4A-B853-8BCD7E58A624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53FA060-2DB5-F345-9AC6-839F9C17D204}"/>
              </a:ext>
            </a:extLst>
          </p:cNvPr>
          <p:cNvCxnSpPr/>
          <p:nvPr userDrawn="1"/>
        </p:nvCxnSpPr>
        <p:spPr>
          <a:xfrm>
            <a:off x="1601460" y="4369626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65300538-881D-294C-81E1-9E4CE4F48438}"/>
              </a:ext>
            </a:extLst>
          </p:cNvPr>
          <p:cNvCxnSpPr/>
          <p:nvPr userDrawn="1"/>
        </p:nvCxnSpPr>
        <p:spPr>
          <a:xfrm>
            <a:off x="4394793" y="234949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21EB8AB8-4E53-664F-BD31-C69CDC4E9FCC}"/>
              </a:ext>
            </a:extLst>
          </p:cNvPr>
          <p:cNvSpPr txBox="1"/>
          <p:nvPr userDrawn="1"/>
        </p:nvSpPr>
        <p:spPr>
          <a:xfrm>
            <a:off x="7206926" y="3405276"/>
            <a:ext cx="1703994" cy="44881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  <a:b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</a:b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15A53CB-6ED5-4544-A96E-A9A8EE7BDA93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84AFEACD-BE20-334D-9A91-EA6438CE93F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139EDAB-E975-3A41-8848-A9028FA4397E}"/>
              </a:ext>
            </a:extLst>
          </p:cNvPr>
          <p:cNvSpPr txBox="1"/>
          <p:nvPr userDrawn="1"/>
        </p:nvSpPr>
        <p:spPr>
          <a:xfrm>
            <a:off x="4771309" y="4765167"/>
            <a:ext cx="1942007" cy="113431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381C59D0-1826-4E48-9A1B-7FD1C6D3324C}"/>
              </a:ext>
            </a:extLst>
          </p:cNvPr>
          <p:cNvSpPr txBox="1"/>
          <p:nvPr userDrawn="1"/>
        </p:nvSpPr>
        <p:spPr>
          <a:xfrm>
            <a:off x="4771309" y="449442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5D840649-2280-A342-9A84-483B1A304260}"/>
              </a:ext>
            </a:extLst>
          </p:cNvPr>
          <p:cNvCxnSpPr/>
          <p:nvPr userDrawn="1"/>
        </p:nvCxnSpPr>
        <p:spPr>
          <a:xfrm>
            <a:off x="4771312" y="4712374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2E727D7-4E9C-1E48-9BD6-829BD1699A8E}"/>
              </a:ext>
            </a:extLst>
          </p:cNvPr>
          <p:cNvSpPr txBox="1"/>
          <p:nvPr userDrawn="1"/>
        </p:nvSpPr>
        <p:spPr>
          <a:xfrm>
            <a:off x="10046388" y="2395851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785E54F-0AC9-B34F-AD4A-F0EFF590CD98}"/>
              </a:ext>
            </a:extLst>
          </p:cNvPr>
          <p:cNvSpPr txBox="1"/>
          <p:nvPr userDrawn="1"/>
        </p:nvSpPr>
        <p:spPr>
          <a:xfrm>
            <a:off x="9224392" y="2666983"/>
            <a:ext cx="2127193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549C2E74-1F18-524F-961A-D731D7AB7A2E}"/>
              </a:ext>
            </a:extLst>
          </p:cNvPr>
          <p:cNvCxnSpPr>
            <a:cxnSpLocks/>
          </p:cNvCxnSpPr>
          <p:nvPr userDrawn="1"/>
        </p:nvCxnSpPr>
        <p:spPr>
          <a:xfrm>
            <a:off x="9389098" y="2621174"/>
            <a:ext cx="1962487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A590E896-C4A5-8441-AC13-9FBF0D54835D}"/>
              </a:ext>
            </a:extLst>
          </p:cNvPr>
          <p:cNvSpPr/>
          <p:nvPr userDrawn="1"/>
        </p:nvSpPr>
        <p:spPr>
          <a:xfrm>
            <a:off x="83820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128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BB98293-704C-B441-B118-071251FDCA57}"/>
              </a:ext>
            </a:extLst>
          </p:cNvPr>
          <p:cNvSpPr/>
          <p:nvPr userDrawn="1"/>
        </p:nvSpPr>
        <p:spPr>
          <a:xfrm>
            <a:off x="1693286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38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1BB18E9D-4009-E440-9A7F-42FFCEFAED80}"/>
              </a:ext>
            </a:extLst>
          </p:cNvPr>
          <p:cNvSpPr/>
          <p:nvPr userDrawn="1"/>
        </p:nvSpPr>
        <p:spPr>
          <a:xfrm>
            <a:off x="2548370" y="5513365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414570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9225FD-5B3E-D54A-B1F2-5EDA568319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31251" y="2161854"/>
            <a:ext cx="1530000" cy="8030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D84F492-71C4-CB41-ACFA-812D2C70B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14665" t="52293" r="69941" b="31968"/>
          <a:stretch/>
        </p:blipFill>
        <p:spPr>
          <a:xfrm>
            <a:off x="5435602" y="2"/>
            <a:ext cx="6756400" cy="6858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156D25B-8A97-0443-BAB3-D42DD63ED2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64691" t="62776" r="9447" b="21485"/>
          <a:stretch/>
        </p:blipFill>
        <p:spPr>
          <a:xfrm>
            <a:off x="2" y="2"/>
            <a:ext cx="113506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29001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162367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F81BD4D-62C4-C44E-8414-3FC79E29FF47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8E930DE-C6BB-D741-A28E-094FD4292EC4}"/>
              </a:ext>
            </a:extLst>
          </p:cNvPr>
          <p:cNvSpPr/>
          <p:nvPr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F9109CE-96E3-2042-B503-434404A80CD3}"/>
              </a:ext>
            </a:extLst>
          </p:cNvPr>
          <p:cNvSpPr/>
          <p:nvPr userDrawn="1"/>
        </p:nvSpPr>
        <p:spPr>
          <a:xfrm>
            <a:off x="-3220719" y="1569117"/>
            <a:ext cx="3220720" cy="6102414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560431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CW Owned Offices &amp; Affilia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6" descr="Image result for world map png">
            <a:extLst>
              <a:ext uri="{FF2B5EF4-FFF2-40B4-BE49-F238E27FC236}">
                <a16:creationId xmlns:a16="http://schemas.microsoft.com/office/drawing/2014/main" id="{FE18D7F4-1CEE-CC45-9A72-98C6F3646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401" b="-2597"/>
          <a:stretch/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F6194601-5AA7-224C-8D89-AC29348F3C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24" t="53625" r="33724" b="28048"/>
          <a:stretch/>
        </p:blipFill>
        <p:spPr>
          <a:xfrm flipH="1" flipV="1">
            <a:off x="0" y="2"/>
            <a:ext cx="12192000" cy="685800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E8CE26E-7156-42CD-B341-F12F55B88AE3}"/>
              </a:ext>
            </a:extLst>
          </p:cNvPr>
          <p:cNvSpPr txBox="1"/>
          <p:nvPr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20A829C-C3B3-481E-A50D-550B3695B728}"/>
              </a:ext>
            </a:extLst>
          </p:cNvPr>
          <p:cNvSpPr txBox="1"/>
          <p:nvPr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423C2F-320E-4EC9-A7CD-9354F2A30193}"/>
              </a:ext>
            </a:extLst>
          </p:cNvPr>
          <p:cNvSpPr txBox="1"/>
          <p:nvPr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18F7329-14E2-4FCC-9028-E891A62B8DF7}"/>
              </a:ext>
            </a:extLst>
          </p:cNvPr>
          <p:cNvSpPr txBox="1"/>
          <p:nvPr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1916126-2AE0-48DA-80C5-D0523DAB548A}"/>
              </a:ext>
            </a:extLst>
          </p:cNvPr>
          <p:cNvSpPr txBox="1"/>
          <p:nvPr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837651-9D75-4772-8CC4-BDADF927A42A}"/>
              </a:ext>
            </a:extLst>
          </p:cNvPr>
          <p:cNvSpPr txBox="1"/>
          <p:nvPr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6C15EA-B609-1349-9BBA-F0BD94EBB1B4}"/>
              </a:ext>
            </a:extLst>
          </p:cNvPr>
          <p:cNvSpPr txBox="1"/>
          <p:nvPr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61D7CC-6416-A546-90C9-E307186645C3}"/>
              </a:ext>
            </a:extLst>
          </p:cNvPr>
          <p:cNvSpPr txBox="1"/>
          <p:nvPr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CE7427B-1A1F-2549-80A8-F6A4CCFBF43E}"/>
              </a:ext>
            </a:extLst>
          </p:cNvPr>
          <p:cNvSpPr txBox="1"/>
          <p:nvPr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6C581011-1F66-7F47-9D35-71DC234C0518}"/>
              </a:ext>
            </a:extLst>
          </p:cNvPr>
          <p:cNvCxnSpPr/>
          <p:nvPr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020D9ECF-3FA0-B946-8122-D02ED86F8A2B}"/>
              </a:ext>
            </a:extLst>
          </p:cNvPr>
          <p:cNvCxnSpPr/>
          <p:nvPr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ABBCC97-170C-9740-8B42-8C4CE845AF22}"/>
              </a:ext>
            </a:extLst>
          </p:cNvPr>
          <p:cNvCxnSpPr>
            <a:cxnSpLocks/>
          </p:cNvCxnSpPr>
          <p:nvPr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ACE565CE-DBCE-414B-8754-D3CD0C94B064}"/>
              </a:ext>
            </a:extLst>
          </p:cNvPr>
          <p:cNvSpPr txBox="1"/>
          <p:nvPr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FD20021-140D-EB41-A841-15D19D38BD51}"/>
              </a:ext>
            </a:extLst>
          </p:cNvPr>
          <p:cNvCxnSpPr>
            <a:cxnSpLocks/>
          </p:cNvCxnSpPr>
          <p:nvPr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8D414250-1265-C14D-927D-820DA6731735}"/>
              </a:ext>
            </a:extLst>
          </p:cNvPr>
          <p:cNvSpPr txBox="1"/>
          <p:nvPr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F90065AA-BDD4-3C4C-8B8F-3D0ABA39D167}"/>
              </a:ext>
            </a:extLst>
          </p:cNvPr>
          <p:cNvCxnSpPr>
            <a:cxnSpLocks/>
          </p:cNvCxnSpPr>
          <p:nvPr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4676C223-A6A5-3245-8F77-58D52769EAAE}"/>
              </a:ext>
            </a:extLst>
          </p:cNvPr>
          <p:cNvSpPr txBox="1"/>
          <p:nvPr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C2E08492-D060-E644-89D3-52908FE7BC10}"/>
              </a:ext>
            </a:extLst>
          </p:cNvPr>
          <p:cNvCxnSpPr>
            <a:cxnSpLocks/>
          </p:cNvCxnSpPr>
          <p:nvPr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8DE6766-D9F2-CD4D-8DFB-7C0C8DD8E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A60164-256E-5244-9636-A5759043B9B4}"/>
              </a:ext>
            </a:extLst>
          </p:cNvPr>
          <p:cNvSpPr/>
          <p:nvPr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AB1F18D-ED69-D54C-8AEB-130995267350}"/>
              </a:ext>
            </a:extLst>
          </p:cNvPr>
          <p:cNvSpPr/>
          <p:nvPr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623C51D-12D5-4D41-87AF-EED8726876A2}"/>
              </a:ext>
            </a:extLst>
          </p:cNvPr>
          <p:cNvSpPr/>
          <p:nvPr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54C541-C109-144C-91C9-EDCF6B69247A}"/>
              </a:ext>
            </a:extLst>
          </p:cNvPr>
          <p:cNvSpPr txBox="1"/>
          <p:nvPr userDrawn="1"/>
        </p:nvSpPr>
        <p:spPr>
          <a:xfrm>
            <a:off x="838202" y="2726332"/>
            <a:ext cx="1701208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Atlanta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Austin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Boston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Calgary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Chicago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Dallas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Halifax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Los Angeles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Montreal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York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Ottawa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Pittsburgh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Quebec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John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Francisco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Juan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Toronto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Vancouver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Washington DC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4312962-6E21-5F44-843E-8A86FF53A338}"/>
              </a:ext>
            </a:extLst>
          </p:cNvPr>
          <p:cNvSpPr txBox="1"/>
          <p:nvPr userDrawn="1"/>
        </p:nvSpPr>
        <p:spPr>
          <a:xfrm>
            <a:off x="1601460" y="4673726"/>
            <a:ext cx="1946370" cy="1134318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Bogota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Brasilia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Buenos Aires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Caracas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Guatemala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Medellin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Mexico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Montevideo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Panama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Quito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Rio de Janeiro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 Jose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Santiago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Santo Domingo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Sao Paulo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15B333-2659-5344-A6BF-8A8DC306B53D}"/>
              </a:ext>
            </a:extLst>
          </p:cNvPr>
          <p:cNvSpPr txBox="1"/>
          <p:nvPr userDrawn="1"/>
        </p:nvSpPr>
        <p:spPr>
          <a:xfrm>
            <a:off x="3729400" y="2318186"/>
            <a:ext cx="2366602" cy="1134318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Almaty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Athens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Barcelona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Belgrade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Berlin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Bratislava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Brussels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Bucharest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Budapest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Chisinau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Dublin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Frankfurt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Hamburg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Helsinki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Istanbul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Kiev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Lausanne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Lisbon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Ljubljana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London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Madrid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Milan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Moscow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Munich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Oslo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Paris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Podgorica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Pristina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Reykjavik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Riga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Rome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Sarajevo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Skopje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Sofia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St. Petersburg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Stockholm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Tallin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The Hague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Titana</a:t>
            </a: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Vienna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Vilnius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Zagreb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Zurich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A07C39E-6015-B14D-9B71-280CA0F1FBA3}"/>
              </a:ext>
            </a:extLst>
          </p:cNvPr>
          <p:cNvSpPr txBox="1"/>
          <p:nvPr userDrawn="1"/>
        </p:nvSpPr>
        <p:spPr>
          <a:xfrm>
            <a:off x="7206926" y="3405276"/>
            <a:ext cx="1703994" cy="718236"/>
          </a:xfrm>
          <a:prstGeom prst="rect">
            <a:avLst/>
          </a:prstGeom>
          <a:noFill/>
        </p:spPr>
        <p:txBody>
          <a:bodyPr wrap="none" lIns="0" tIns="0" rIns="0" bIns="0" numCol="2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Abu Dhabi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Amman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Beirut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Cairo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Doha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Dubai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Erbil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Jeddah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Kuwait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Manama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Muscat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Riyadh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>
                <a:solidFill>
                  <a:schemeClr val="tx1"/>
                </a:solidFill>
                <a:latin typeface="Avenir Next LT Pro" panose="020B0504020202020204" pitchFamily="34" charset="77"/>
                <a:ea typeface="Georgia" charset="0"/>
                <a:cs typeface="Georgia" charset="0"/>
              </a:rPr>
              <a:t>Tel Aviv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EBA45-EF84-FB42-B5C7-D0D81BB439E7}"/>
              </a:ext>
            </a:extLst>
          </p:cNvPr>
          <p:cNvSpPr txBox="1"/>
          <p:nvPr userDrawn="1"/>
        </p:nvSpPr>
        <p:spPr>
          <a:xfrm>
            <a:off x="9153236" y="2449033"/>
            <a:ext cx="2084011" cy="1077750"/>
          </a:xfrm>
          <a:prstGeom prst="rect">
            <a:avLst/>
          </a:prstGeom>
          <a:noFill/>
        </p:spPr>
        <p:txBody>
          <a:bodyPr wrap="none" lIns="0" tIns="0" rIns="0" bIns="0" numCol="3" rtlCol="0">
            <a:noAutofit/>
          </a:bodyPr>
          <a:lstStyle/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Adelaide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Auckland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Bangalore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Bangkok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Beijing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Brisbane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Chennai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Colombo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Dhaka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Guangzhou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Hanoi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 Chi Minh City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Hong Kong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Hyderabad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Islamabad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Jakarta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Karachi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Kathmandu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Kolkata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Kuala Lumpur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Lahore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Manila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Melbourne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Mumbai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New Delhi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Perth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Shanghai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Shenzhen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Singapore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Sydney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Taipei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Tokyo</a:t>
            </a:r>
          </a:p>
          <a:p>
            <a:pPr algn="r"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Yangon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E614061-2D8C-0343-BD99-DB559471BF02}"/>
              </a:ext>
            </a:extLst>
          </p:cNvPr>
          <p:cNvSpPr txBox="1"/>
          <p:nvPr userDrawn="1"/>
        </p:nvSpPr>
        <p:spPr>
          <a:xfrm>
            <a:off x="4434289" y="4369625"/>
            <a:ext cx="2615743" cy="1134310"/>
          </a:xfrm>
          <a:prstGeom prst="rect">
            <a:avLst/>
          </a:prstGeom>
          <a:noFill/>
        </p:spPr>
        <p:txBody>
          <a:bodyPr wrap="none" lIns="0" tIns="0" rIns="0" bIns="0" numCol="4" rtlCol="0">
            <a:noAutofit/>
          </a:bodyPr>
          <a:lstStyle/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Abidjan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Accra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Addis Ababa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Algiers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Antananarivo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Asmara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Bamako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Banjul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Bissau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Brazzaville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Bujumbura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Cape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Casablanca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Conakry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Cotonou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Dakar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Djibouti City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Dodoma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Free Town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Gaborone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Harare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Johannesburg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Juba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Kampala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Khartoum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Kigali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Kinshasa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Laayoune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Lagos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Libreville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Lilongwe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Lome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Luanda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Lusaka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Malabo 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Maputo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Maseru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Mbabane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Monrovia 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Moroni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N'Djamena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Nairobi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Niamey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Nouakchott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Ouagadougou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Port Louis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Saint Denis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Tripoli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Tunis  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Victoria</a:t>
            </a:r>
          </a:p>
          <a:p>
            <a:pPr marL="0" marR="0" indent="0" algn="l" defTabSz="914331" rtl="0" eaLnBrk="1" fontAlgn="b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Windhoek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r>
              <a:rPr lang="en-US" sz="699" b="0" i="0" u="none" strike="noStrike" kern="1200" err="1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Yaounde</a:t>
            </a:r>
            <a:r>
              <a:rPr lang="en-US" sz="699" b="0" i="0" u="none" strike="noStrike" kern="1200">
                <a:solidFill>
                  <a:schemeClr val="tx1"/>
                </a:solidFill>
                <a:effectLst/>
                <a:latin typeface="Avenir Next LT Pro" panose="020B0504020202020204" pitchFamily="34" charset="77"/>
                <a:ea typeface="Georgia" charset="0"/>
                <a:cs typeface="Georgia" charset="0"/>
              </a:rPr>
              <a:t> </a:t>
            </a:r>
          </a:p>
          <a:p>
            <a:pPr rtl="0" eaLnBrk="1" fontAlgn="b" latinLnBrk="0" hangingPunct="1">
              <a:lnSpc>
                <a:spcPct val="100000"/>
              </a:lnSpc>
              <a:spcBef>
                <a:spcPts val="200"/>
              </a:spcBef>
            </a:pPr>
            <a:endParaRPr lang="en-US" sz="699" b="0" i="0" u="none" strike="noStrike" kern="1200">
              <a:solidFill>
                <a:schemeClr val="tx1"/>
              </a:solidFill>
              <a:effectLst/>
              <a:latin typeface="Avenir Next LT Pro" panose="020B0504020202020204" pitchFamily="34" charset="77"/>
              <a:ea typeface="Georgia" charset="0"/>
              <a:cs typeface="Georgia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2BB2A3B-AEB3-6F46-9163-20858AC5D760}"/>
              </a:ext>
            </a:extLst>
          </p:cNvPr>
          <p:cNvSpPr txBox="1"/>
          <p:nvPr userDrawn="1"/>
        </p:nvSpPr>
        <p:spPr>
          <a:xfrm>
            <a:off x="838202" y="2449031"/>
            <a:ext cx="170121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NORTH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7856EA2-B116-5447-8FD4-67DA1061E21B}"/>
              </a:ext>
            </a:extLst>
          </p:cNvPr>
          <p:cNvSpPr txBox="1"/>
          <p:nvPr userDrawn="1"/>
        </p:nvSpPr>
        <p:spPr>
          <a:xfrm>
            <a:off x="1601458" y="4371510"/>
            <a:ext cx="170120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LATIN AMERICA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F492652-4C8C-1244-99ED-A99A7F14D616}"/>
              </a:ext>
            </a:extLst>
          </p:cNvPr>
          <p:cNvSpPr txBox="1"/>
          <p:nvPr userDrawn="1"/>
        </p:nvSpPr>
        <p:spPr>
          <a:xfrm>
            <a:off x="3729401" y="2044074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EUROPE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C2D03EB-B986-E140-A37B-CE362BF40320}"/>
              </a:ext>
            </a:extLst>
          </p:cNvPr>
          <p:cNvCxnSpPr/>
          <p:nvPr userDrawn="1"/>
        </p:nvCxnSpPr>
        <p:spPr>
          <a:xfrm>
            <a:off x="838204" y="2666981"/>
            <a:ext cx="170121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C45E5634-A47F-D54A-8746-A934E985F15E}"/>
              </a:ext>
            </a:extLst>
          </p:cNvPr>
          <p:cNvCxnSpPr/>
          <p:nvPr userDrawn="1"/>
        </p:nvCxnSpPr>
        <p:spPr>
          <a:xfrm>
            <a:off x="1601460" y="4597999"/>
            <a:ext cx="1946370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D7B09F6-EE1B-774B-9455-AD38DA372D86}"/>
              </a:ext>
            </a:extLst>
          </p:cNvPr>
          <p:cNvCxnSpPr>
            <a:cxnSpLocks/>
          </p:cNvCxnSpPr>
          <p:nvPr userDrawn="1"/>
        </p:nvCxnSpPr>
        <p:spPr>
          <a:xfrm>
            <a:off x="3729400" y="2262024"/>
            <a:ext cx="2287533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E40FE394-B0E1-3542-AC59-52ACEA7F2CE7}"/>
              </a:ext>
            </a:extLst>
          </p:cNvPr>
          <p:cNvSpPr txBox="1"/>
          <p:nvPr userDrawn="1"/>
        </p:nvSpPr>
        <p:spPr>
          <a:xfrm>
            <a:off x="4434290" y="4066982"/>
            <a:ext cx="9501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AFRICA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6267BA97-5BA7-E042-A8B0-3ACF722815B4}"/>
              </a:ext>
            </a:extLst>
          </p:cNvPr>
          <p:cNvCxnSpPr>
            <a:cxnSpLocks/>
          </p:cNvCxnSpPr>
          <p:nvPr userDrawn="1"/>
        </p:nvCxnSpPr>
        <p:spPr>
          <a:xfrm>
            <a:off x="4434291" y="4284932"/>
            <a:ext cx="228753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38991E54-64D6-6F47-B1B6-1617476BF19B}"/>
              </a:ext>
            </a:extLst>
          </p:cNvPr>
          <p:cNvSpPr txBox="1"/>
          <p:nvPr userDrawn="1"/>
        </p:nvSpPr>
        <p:spPr>
          <a:xfrm>
            <a:off x="9932048" y="2177900"/>
            <a:ext cx="130519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ASIA-PACIFIC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48C3CD6-998B-5944-9BE3-BE656321DC98}"/>
              </a:ext>
            </a:extLst>
          </p:cNvPr>
          <p:cNvCxnSpPr>
            <a:cxnSpLocks/>
          </p:cNvCxnSpPr>
          <p:nvPr userDrawn="1"/>
        </p:nvCxnSpPr>
        <p:spPr>
          <a:xfrm>
            <a:off x="9224392" y="2403224"/>
            <a:ext cx="2012855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344C7942-3DA8-1341-9112-0D48E4230268}"/>
              </a:ext>
            </a:extLst>
          </p:cNvPr>
          <p:cNvSpPr txBox="1"/>
          <p:nvPr userDrawn="1"/>
        </p:nvSpPr>
        <p:spPr>
          <a:xfrm>
            <a:off x="7206926" y="3133254"/>
            <a:ext cx="1703994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defTabSz="914353">
              <a:defRPr/>
            </a:pPr>
            <a:r>
              <a:rPr lang="en-US" sz="1100" b="1" i="0" spc="100" baseline="0">
                <a:solidFill>
                  <a:schemeClr val="accent1"/>
                </a:solidFill>
                <a:latin typeface="Avenir Next LT Pro" panose="020B0504020202020204" pitchFamily="34" charset="77"/>
              </a:rPr>
              <a:t>MIDDLE EAST</a:t>
            </a:r>
            <a:endParaRPr lang="en-US" sz="2800" b="1" i="0" spc="100" baseline="0">
              <a:solidFill>
                <a:schemeClr val="accent1"/>
              </a:solidFill>
              <a:latin typeface="Avenir Next LT Pro" panose="020B0504020202020204" pitchFamily="34" charset="77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40D0F9F9-C48F-A343-9128-7B06461AD544}"/>
              </a:ext>
            </a:extLst>
          </p:cNvPr>
          <p:cNvCxnSpPr>
            <a:cxnSpLocks/>
          </p:cNvCxnSpPr>
          <p:nvPr userDrawn="1"/>
        </p:nvCxnSpPr>
        <p:spPr>
          <a:xfrm>
            <a:off x="7206926" y="3356710"/>
            <a:ext cx="1703994" cy="0"/>
          </a:xfrm>
          <a:prstGeom prst="straightConnector1">
            <a:avLst/>
          </a:prstGeom>
          <a:ln w="19050" cap="sq">
            <a:solidFill>
              <a:schemeClr val="tx2"/>
            </a:solidFill>
            <a:bevel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>
            <a:extLst>
              <a:ext uri="{FF2B5EF4-FFF2-40B4-BE49-F238E27FC236}">
                <a16:creationId xmlns:a16="http://schemas.microsoft.com/office/drawing/2014/main" id="{779A0869-9F3C-3C47-A059-C348330133E8}"/>
              </a:ext>
            </a:extLst>
          </p:cNvPr>
          <p:cNvSpPr/>
          <p:nvPr userDrawn="1"/>
        </p:nvSpPr>
        <p:spPr>
          <a:xfrm>
            <a:off x="8909993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246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algn="ctr">
              <a:lnSpc>
                <a:spcPct val="80000"/>
              </a:lnSpc>
            </a:pPr>
            <a:r>
              <a:rPr lang="en-US" sz="1067" b="0" i="0" spc="0">
                <a:solidFill>
                  <a:schemeClr val="bg1"/>
                </a:solidFill>
                <a:latin typeface="Avenir Next LT Pro" panose="020B0504020202020204" pitchFamily="34" charset="77"/>
              </a:rPr>
              <a:t>offices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B0231E1-8755-3B4F-B618-546D1DBB5DFB}"/>
              </a:ext>
            </a:extLst>
          </p:cNvPr>
          <p:cNvSpPr/>
          <p:nvPr userDrawn="1"/>
        </p:nvSpPr>
        <p:spPr>
          <a:xfrm>
            <a:off x="9765079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-200">
                <a:solidFill>
                  <a:schemeClr val="accent1"/>
                </a:solidFill>
                <a:latin typeface="Avenir Next LT Pro" panose="020B0504020202020204" pitchFamily="34" charset="77"/>
              </a:rPr>
              <a:t>133</a:t>
            </a:r>
            <a:endParaRPr lang="en-US" sz="2667" b="1" i="0" spc="-20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countries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608D4B96-0695-8149-B375-4896030DEE45}"/>
              </a:ext>
            </a:extLst>
          </p:cNvPr>
          <p:cNvSpPr/>
          <p:nvPr userDrawn="1"/>
        </p:nvSpPr>
        <p:spPr>
          <a:xfrm>
            <a:off x="10620164" y="5642337"/>
            <a:ext cx="731520" cy="730843"/>
          </a:xfrm>
          <a:prstGeom prst="ellipse">
            <a:avLst/>
          </a:prstGeom>
          <a:solidFill>
            <a:schemeClr val="tx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lnSpc>
                <a:spcPct val="80000"/>
              </a:lnSpc>
            </a:pPr>
            <a:r>
              <a:rPr lang="en-US" sz="2133" b="1" i="0" spc="0">
                <a:solidFill>
                  <a:schemeClr val="accent1"/>
                </a:solidFill>
                <a:latin typeface="Avenir Next LT Pro" panose="020B0504020202020204" pitchFamily="34" charset="77"/>
              </a:rPr>
              <a:t>4K</a:t>
            </a:r>
            <a:endParaRPr lang="en-US" sz="2667" b="1" i="0" spc="0">
              <a:solidFill>
                <a:schemeClr val="accent1"/>
              </a:solidFill>
              <a:latin typeface="Avenir Next LT Pro" panose="020B0504020202020204" pitchFamily="34" charset="77"/>
            </a:endParaRPr>
          </a:p>
          <a:p>
            <a:pPr marL="0" algn="ctr" defTabSz="914573" rtl="0" eaLnBrk="1" latinLnBrk="0" hangingPunct="1">
              <a:lnSpc>
                <a:spcPct val="80000"/>
              </a:lnSpc>
            </a:pPr>
            <a:r>
              <a:rPr lang="en-US" sz="1067" b="0" i="0" kern="1200" spc="0">
                <a:solidFill>
                  <a:schemeClr val="bg1"/>
                </a:solidFill>
                <a:latin typeface="Avenir Next LT Pro" panose="020B0504020202020204" pitchFamily="34" charset="77"/>
                <a:ea typeface="+mn-ea"/>
                <a:cs typeface="+mn-cs"/>
              </a:rPr>
              <a:t>people</a:t>
            </a:r>
          </a:p>
        </p:txBody>
      </p:sp>
    </p:spTree>
    <p:extLst>
      <p:ext uri="{BB962C8B-B14F-4D97-AF65-F5344CB8AC3E}">
        <p14:creationId xmlns:p14="http://schemas.microsoft.com/office/powerpoint/2010/main" val="3295913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C87E922-4DDA-FA40-98AF-A9C48A328F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3466" t="65193" r="28754" b="19067"/>
          <a:stretch/>
        </p:blipFill>
        <p:spPr>
          <a:xfrm flipV="1">
            <a:off x="2" y="2"/>
            <a:ext cx="12191999" cy="6858000"/>
          </a:xfrm>
          <a:prstGeom prst="rect">
            <a:avLst/>
          </a:prstGeom>
          <a:effectLst/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D82478F4-E464-624A-B711-B98565B29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1612" t="46703" r="19519" b="37558"/>
          <a:stretch/>
        </p:blipFill>
        <p:spPr>
          <a:xfrm>
            <a:off x="1" y="2"/>
            <a:ext cx="389215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88C9FBB-F2A6-47F6-8698-1FD13DF3C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3269" y="1077170"/>
            <a:ext cx="4374038" cy="718953"/>
          </a:xfrm>
        </p:spPr>
        <p:txBody>
          <a:bodyPr/>
          <a:lstStyle>
            <a:lvl1pPr algn="ctr">
              <a:defRPr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8A90E2-35C2-4ACA-B173-033CE243C3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892550" y="1796123"/>
            <a:ext cx="4375151" cy="1114968"/>
          </a:xfrm>
        </p:spPr>
        <p:txBody>
          <a:bodyPr/>
          <a:lstStyle>
            <a:lvl1pPr algn="ctr">
              <a:defRPr sz="1100" b="0" i="0">
                <a:solidFill>
                  <a:schemeClr val="tx1"/>
                </a:solidFill>
              </a:defRPr>
            </a:lvl1pPr>
            <a:lvl2pPr algn="ctr">
              <a:defRPr sz="801" b="0" i="0">
                <a:solidFill>
                  <a:schemeClr val="tx1"/>
                </a:solidFill>
              </a:defRPr>
            </a:lvl2pPr>
            <a:lvl3pPr algn="ctr">
              <a:defRPr sz="599" b="0" i="0">
                <a:solidFill>
                  <a:schemeClr val="tx1"/>
                </a:solidFill>
              </a:defRPr>
            </a:lvl3pPr>
            <a:lvl4pPr algn="ctr">
              <a:defRPr sz="599">
                <a:solidFill>
                  <a:schemeClr val="tx1"/>
                </a:solidFill>
              </a:defRPr>
            </a:lvl4pPr>
            <a:lvl5pPr algn="ctr">
              <a:defRPr sz="2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4DC62D-2FD5-0D46-8CE3-5C7D2BF16DFD}"/>
              </a:ext>
            </a:extLst>
          </p:cNvPr>
          <p:cNvSpPr/>
          <p:nvPr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9B93183-4815-AE4F-90D1-73443DF692E5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31BD48-A3DC-DD47-B162-65D382C95ABE}"/>
              </a:ext>
            </a:extLst>
          </p:cNvPr>
          <p:cNvSpPr/>
          <p:nvPr userDrawn="1"/>
        </p:nvSpPr>
        <p:spPr>
          <a:xfrm>
            <a:off x="12192002" y="-980168"/>
            <a:ext cx="533400" cy="149404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7113581-9341-2E40-B919-BBDBD77DEC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200" y="6505200"/>
            <a:ext cx="486000" cy="23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4272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9854BC7-796F-F341-B4D0-CE2290D6FF69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2"/>
            <a:ext cx="12192000" cy="6858000"/>
          </a:xfrm>
          <a:pattFill prst="pct60">
            <a:fgClr>
              <a:schemeClr val="tx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b="0" i="0" dirty="0">
                <a:solidFill>
                  <a:schemeClr val="bg1"/>
                </a:solidFill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video file to placeholder or click to add</a:t>
            </a:r>
          </a:p>
        </p:txBody>
      </p:sp>
    </p:spTree>
    <p:extLst>
      <p:ext uri="{BB962C8B-B14F-4D97-AF65-F5344CB8AC3E}">
        <p14:creationId xmlns:p14="http://schemas.microsoft.com/office/powerpoint/2010/main" val="40426577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1C3FC81-3921-1B4D-9B56-3EC00E855F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5157363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4249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8393EC-118F-4CF4-ACD4-C64B66A0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0047B3F-25CF-4DD8-BBA9-E3FAFE2CE2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559169"/>
            <a:ext cx="10512425" cy="60300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hart Placeholder 15">
            <a:extLst>
              <a:ext uri="{FF2B5EF4-FFF2-40B4-BE49-F238E27FC236}">
                <a16:creationId xmlns:a16="http://schemas.microsoft.com/office/drawing/2014/main" id="{57C5047A-5A47-4823-B402-4B8D38E3AD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2272846"/>
            <a:ext cx="10515600" cy="388488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D1BC2-95D9-5B4C-B467-44FAA383F3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A9844E-2200-9445-82D2-5949A3B5004E}"/>
              </a:ext>
            </a:extLst>
          </p:cNvPr>
          <p:cNvCxnSpPr/>
          <p:nvPr userDrawn="1"/>
        </p:nvCxnSpPr>
        <p:spPr>
          <a:xfrm flipH="1">
            <a:off x="838199" y="1448497"/>
            <a:ext cx="360000" cy="0"/>
          </a:xfrm>
          <a:prstGeom prst="line">
            <a:avLst/>
          </a:prstGeom>
          <a:ln w="63500">
            <a:solidFill>
              <a:schemeClr val="bg2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158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ith Mosaic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6872DFC-36D8-2049-BC7C-2DCF1C587E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53942" b="1673"/>
          <a:stretch/>
        </p:blipFill>
        <p:spPr>
          <a:xfrm>
            <a:off x="0" y="2"/>
            <a:ext cx="12192000" cy="68580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9BEE2AD-F7A3-C54D-91EB-2A2717C2D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1251" y="2373221"/>
            <a:ext cx="1530000" cy="7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FF4C25-A6F5-E244-946F-7CFB9C27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474737"/>
            <a:ext cx="10515601" cy="718953"/>
          </a:xfrm>
        </p:spPr>
        <p:txBody>
          <a:bodyPr anchor="t"/>
          <a:lstStyle>
            <a:lvl1pPr algn="ctr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2AA92A5-78E8-1942-8553-85A00045B4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1" y="4208103"/>
            <a:ext cx="10512425" cy="328951"/>
          </a:xfrm>
        </p:spPr>
        <p:txBody>
          <a:bodyPr/>
          <a:lstStyle>
            <a:lvl1pPr algn="ctr">
              <a:defRPr b="0" i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EC113-5AA0-CE4B-99C1-D29A14DF8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59BE101-5E7D-4748-A7B6-E015EE94BD84}"/>
              </a:ext>
            </a:extLst>
          </p:cNvPr>
          <p:cNvSpPr txBox="1">
            <a:spLocks/>
          </p:cNvSpPr>
          <p:nvPr/>
        </p:nvSpPr>
        <p:spPr>
          <a:xfrm>
            <a:off x="4453774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B3D8AA2-D1A3-6F40-9C90-9109FDB925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2" y="6522753"/>
            <a:ext cx="0" cy="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136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4E272E88-74AB-514D-A77A-867F31A4B7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96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with Image &amp; Ribbon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4696ECC-5EC9-4E4E-B34E-224170B96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" t="36784" r="74625" b="8009"/>
          <a:stretch/>
        </p:blipFill>
        <p:spPr>
          <a:xfrm rot="8100000" flipH="1">
            <a:off x="3963341" y="-2291280"/>
            <a:ext cx="9289221" cy="10545885"/>
          </a:xfrm>
          <a:custGeom>
            <a:avLst/>
            <a:gdLst>
              <a:gd name="connsiteX0" fmla="*/ 2690549 w 6966916"/>
              <a:gd name="connsiteY0" fmla="*/ 7916738 h 7916738"/>
              <a:gd name="connsiteX1" fmla="*/ 6966916 w 6966916"/>
              <a:gd name="connsiteY1" fmla="*/ 3640371 h 7916738"/>
              <a:gd name="connsiteX2" fmla="*/ 3326544 w 6966916"/>
              <a:gd name="connsiteY2" fmla="*/ 0 h 7916738"/>
              <a:gd name="connsiteX3" fmla="*/ 0 w 6966916"/>
              <a:gd name="connsiteY3" fmla="*/ 3326544 h 7916738"/>
              <a:gd name="connsiteX4" fmla="*/ 0 w 6966916"/>
              <a:gd name="connsiteY4" fmla="*/ 7916738 h 7916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66916" h="7916738">
                <a:moveTo>
                  <a:pt x="2690549" y="7916738"/>
                </a:moveTo>
                <a:lnTo>
                  <a:pt x="6966916" y="3640371"/>
                </a:lnTo>
                <a:lnTo>
                  <a:pt x="3326544" y="0"/>
                </a:lnTo>
                <a:lnTo>
                  <a:pt x="0" y="3326544"/>
                </a:lnTo>
                <a:lnTo>
                  <a:pt x="0" y="7916738"/>
                </a:lnTo>
                <a:close/>
              </a:path>
            </a:pathLst>
          </a:cu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A2367E3A-20CD-6343-AFF8-EC0EB2276F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2"/>
            <a:ext cx="6096000" cy="5584864"/>
          </a:xfrm>
          <a:custGeom>
            <a:avLst/>
            <a:gdLst>
              <a:gd name="connsiteX0" fmla="*/ 969866 w 4572000"/>
              <a:gd name="connsiteY0" fmla="*/ 0 h 4172934"/>
              <a:gd name="connsiteX1" fmla="*/ 4572000 w 4572000"/>
              <a:gd name="connsiteY1" fmla="*/ 0 h 4172934"/>
              <a:gd name="connsiteX2" fmla="*/ 4572000 w 4572000"/>
              <a:gd name="connsiteY2" fmla="*/ 2804004 h 4172934"/>
              <a:gd name="connsiteX3" fmla="*/ 3866147 w 4572000"/>
              <a:gd name="connsiteY3" fmla="*/ 3509857 h 4172934"/>
              <a:gd name="connsiteX4" fmla="*/ 663499 w 4572000"/>
              <a:gd name="connsiteY4" fmla="*/ 3509435 h 4172934"/>
              <a:gd name="connsiteX5" fmla="*/ 663079 w 4572000"/>
              <a:gd name="connsiteY5" fmla="*/ 306788 h 4172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2000" h="4172934">
                <a:moveTo>
                  <a:pt x="969866" y="0"/>
                </a:moveTo>
                <a:lnTo>
                  <a:pt x="4572000" y="0"/>
                </a:lnTo>
                <a:lnTo>
                  <a:pt x="4572000" y="2804004"/>
                </a:lnTo>
                <a:lnTo>
                  <a:pt x="3866147" y="3509857"/>
                </a:lnTo>
                <a:cubicBezTo>
                  <a:pt x="2981880" y="4394125"/>
                  <a:pt x="1548000" y="4393937"/>
                  <a:pt x="663499" y="3509435"/>
                </a:cubicBezTo>
                <a:cubicBezTo>
                  <a:pt x="-221002" y="2624934"/>
                  <a:pt x="-221190" y="1191056"/>
                  <a:pt x="663079" y="306788"/>
                </a:cubicBezTo>
                <a:close/>
              </a:path>
            </a:pathLst>
          </a:custGeom>
          <a:pattFill prst="pct2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vert="horz" lIns="360000" tIns="360000" rIns="360000" bIns="360000" rtlCol="0" anchor="ctr">
            <a:normAutofit/>
          </a:bodyPr>
          <a:lstStyle>
            <a:lvl1pPr>
              <a:defRPr lang="en-US" sz="1999" dirty="0">
                <a:latin typeface="Avenir Next LT Pro" panose="020B0504020202020204" pitchFamily="34" charset="77"/>
              </a:defRPr>
            </a:lvl1pPr>
          </a:lstStyle>
          <a:p>
            <a:pPr lvl="0" algn="ctr"/>
            <a:r>
              <a:rPr lang="en-US"/>
              <a:t>Drag picture to placeholder or click to add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2A335AD-79AF-A24D-908F-294B6723B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069523"/>
            <a:ext cx="4931978" cy="718953"/>
          </a:xfrm>
        </p:spPr>
        <p:txBody>
          <a:bodyPr anchor="ctr"/>
          <a:lstStyle>
            <a:lvl1pPr algn="l">
              <a:defRPr sz="4400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C6F895-5FBD-2A4D-9CF1-1640974B8EBB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52F2837A-44B1-4E4F-894A-0AD7D17A5E1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0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Minimal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282A3-5C6E-F644-8D8E-DC55063C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069524"/>
            <a:ext cx="10512423" cy="718953"/>
          </a:xfrm>
        </p:spPr>
        <p:txBody>
          <a:bodyPr anchor="ctr"/>
          <a:lstStyle>
            <a:lvl1pPr>
              <a:defRPr sz="7999" b="1" i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C6FED4-2685-CE44-8643-DABFF4A2F778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99" b="0" i="0" spc="10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‹#›</a:t>
            </a:fld>
            <a:endParaRPr lang="en-US" sz="599" b="0" i="0" spc="100" baseline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9DE813-0BB4-4D4F-A53F-CF1B701CFBE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38202" y="6523743"/>
            <a:ext cx="486507" cy="218725"/>
          </a:xfrm>
          <a:prstGeom prst="rect">
            <a:avLst/>
          </a:prstGeom>
        </p:spPr>
      </p:pic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63E4C833-7B39-5247-B299-93B6D2425E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9626" y="6505200"/>
            <a:ext cx="486000" cy="25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8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id="{0303ADDE-1721-8944-BA4B-28BD05AFB55D}"/>
              </a:ext>
            </a:extLst>
          </p:cNvPr>
          <p:cNvPicPr>
            <a:picLocks noChangeAspect="1"/>
          </p:cNvPicPr>
          <p:nvPr userDrawn="1"/>
        </p:nvPicPr>
        <p:blipFill>
          <a:blip r:embed="rId57"/>
          <a:stretch>
            <a:fillRect/>
          </a:stretch>
        </p:blipFill>
        <p:spPr>
          <a:xfrm>
            <a:off x="838800" y="6505563"/>
            <a:ext cx="486000" cy="2550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406025"/>
            <a:ext cx="10515601" cy="1037534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638300"/>
            <a:ext cx="10515601" cy="45339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D54069-FB95-4AEB-B366-45E2393C27B3}"/>
              </a:ext>
            </a:extLst>
          </p:cNvPr>
          <p:cNvSpPr txBox="1">
            <a:spLocks/>
          </p:cNvSpPr>
          <p:nvPr/>
        </p:nvSpPr>
        <p:spPr>
          <a:xfrm>
            <a:off x="8066169" y="6555887"/>
            <a:ext cx="3284457" cy="188035"/>
          </a:xfrm>
          <a:prstGeom prst="rect">
            <a:avLst/>
          </a:prstGeom>
        </p:spPr>
        <p:txBody>
          <a:bodyPr vert="horz" lIns="91435" tIns="45718" rIns="0" bIns="45718" rtlCol="0" anchor="ctr"/>
          <a:lstStyle>
            <a:defPPr>
              <a:defRPr lang="en-US"/>
            </a:defPPr>
            <a:lvl1pPr marL="0" algn="r" defTabSz="914354" rtl="0" eaLnBrk="1" latinLnBrk="0" hangingPunct="1">
              <a:defRPr sz="900" b="1" i="0" kern="1200" cap="all" spc="0" baseline="0">
                <a:solidFill>
                  <a:schemeClr val="tx1"/>
                </a:solidFill>
                <a:latin typeface="Muli Black Roman" charset="0"/>
                <a:ea typeface="Muli Black Roman" charset="0"/>
                <a:cs typeface="Muli Black Roman" charset="0"/>
              </a:defRPr>
            </a:lvl1pPr>
            <a:lvl2pPr marL="45717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2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8" algn="l" defTabSz="91435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1219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99" b="0" i="0" spc="100" baseline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© 2023 BCW. All Rights Reserved. | </a:t>
            </a:r>
            <a:fld id="{AB4D0C84-BF70-438C-AA40-E6A1537C5EAC}" type="slidenum">
              <a:rPr lang="en-US" sz="599" b="0" i="0" spc="100" baseline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pPr marL="0" marR="0" lvl="0" indent="0" algn="r" defTabSz="121910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599" b="0" i="0" spc="100" baseline="0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85EEF9-5B3C-3D43-8451-5842959D9B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1" y="6172200"/>
            <a:ext cx="10512425" cy="252047"/>
          </a:xfrm>
          <a:prstGeom prst="rect">
            <a:avLst/>
          </a:prstGeom>
        </p:spPr>
        <p:txBody>
          <a:bodyPr vert="horz" lIns="0" tIns="45720" rIns="0" bIns="45720" rtlCol="0" anchor="b"/>
          <a:lstStyle>
            <a:lvl1pPr algn="l">
              <a:defRPr sz="80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68637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</p:sldLayoutIdLst>
  <p:hf sldNum="0" hdr="0" ftr="0" dt="0"/>
  <p:txStyles>
    <p:titleStyle>
      <a:lvl1pPr algn="l" defTabSz="914399" rtl="0" eaLnBrk="1" latinLnBrk="0" hangingPunct="1">
        <a:lnSpc>
          <a:spcPct val="90000"/>
        </a:lnSpc>
        <a:spcBef>
          <a:spcPct val="0"/>
        </a:spcBef>
        <a:buNone/>
        <a:defRPr lang="en-US" sz="3599" b="1" i="0" kern="1200" cap="none" spc="51" baseline="0" dirty="0" smtClean="0">
          <a:solidFill>
            <a:schemeClr val="tx1"/>
          </a:solidFill>
          <a:latin typeface="+mj-lt"/>
          <a:ea typeface="Avenir Next LT Pro" panose="020B0504020202020204" pitchFamily="34" charset="77"/>
          <a:cs typeface="Arial" panose="020B0604020202020204" pitchFamily="34" charset="0"/>
        </a:defRPr>
      </a:lvl1pPr>
    </p:titleStyle>
    <p:bodyStyle>
      <a:lvl1pPr marL="0" indent="0" algn="l" defTabSz="914399" rtl="0" eaLnBrk="1" latinLnBrk="0" hangingPunct="1">
        <a:lnSpc>
          <a:spcPct val="100000"/>
        </a:lnSpc>
        <a:spcBef>
          <a:spcPts val="1002"/>
        </a:spcBef>
        <a:buFont typeface="Arial"/>
        <a:buNone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1pPr>
      <a:lvl2pPr marL="171447" indent="-171447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4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2pPr>
      <a:lvl3pPr marL="339716" indent="-169859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1200" b="0" i="0" kern="1200" cap="none" spc="0" baseline="0" dirty="0" smtClean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3pPr>
      <a:lvl4pPr marL="519099" indent="-179383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000" b="0" i="0" kern="1200" cap="none" spc="0" baseline="0">
          <a:solidFill>
            <a:schemeClr val="tx1"/>
          </a:solidFill>
          <a:latin typeface="+mn-lt"/>
          <a:ea typeface="Avenir Next LT Pro" panose="020B0504020202020204" pitchFamily="34" charset="77"/>
          <a:cs typeface="Muli ExtraBold Italic" charset="0"/>
        </a:defRPr>
      </a:lvl4pPr>
      <a:lvl5pPr marL="687370" indent="-168271" algn="l" defTabSz="914399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lang="en-US" sz="900" b="0" i="0" kern="1200" cap="none" spc="0" baseline="0" dirty="0">
          <a:solidFill>
            <a:schemeClr val="tx1"/>
          </a:solidFill>
          <a:latin typeface="+mn-lt"/>
          <a:ea typeface="Avenir Next LT Pro" panose="020B0504020202020204" pitchFamily="34" charset="77"/>
          <a:cs typeface="Arial" panose="020B0604020202020204" pitchFamily="34" charset="0"/>
        </a:defRPr>
      </a:lvl5pPr>
      <a:lvl6pPr marL="2514597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99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198" indent="-228600" algn="l" defTabSz="914399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9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7" pos="522">
          <p15:clr>
            <a:srgbClr val="F26B43"/>
          </p15:clr>
        </p15:guide>
        <p15:guide id="18" pos="7158">
          <p15:clr>
            <a:srgbClr val="F26B43"/>
          </p15:clr>
        </p15:guide>
        <p15:guide id="19" orient="horz" pos="2161">
          <p15:clr>
            <a:srgbClr val="9FCC3B"/>
          </p15:clr>
        </p15:guide>
        <p15:guide id="20" orient="horz" pos="912">
          <p15:clr>
            <a:srgbClr val="F26B43"/>
          </p15:clr>
        </p15:guide>
        <p15:guide id="21" orient="horz" pos="1032">
          <p15:clr>
            <a:srgbClr val="F26B43"/>
          </p15:clr>
        </p15:guide>
        <p15:guide id="22" orient="horz" pos="3888">
          <p15:clr>
            <a:srgbClr val="F26B43"/>
          </p15:clr>
        </p15:guide>
        <p15:guide id="23" pos="3693">
          <p15:clr>
            <a:srgbClr val="F26B43"/>
          </p15:clr>
        </p15:guide>
        <p15:guide id="24" pos="4002">
          <p15:clr>
            <a:srgbClr val="F26B43"/>
          </p15:clr>
        </p15:guide>
        <p15:guide id="25" pos="2267">
          <p15:clr>
            <a:srgbClr val="F26B43"/>
          </p15:clr>
        </p15:guide>
        <p15:guide id="26" pos="1965">
          <p15:clr>
            <a:srgbClr val="F26B43"/>
          </p15:clr>
        </p15:guide>
        <p15:guide id="27" pos="5429">
          <p15:clr>
            <a:srgbClr val="F26B43"/>
          </p15:clr>
        </p15:guide>
        <p15:guide id="28" pos="5722">
          <p15:clr>
            <a:srgbClr val="F26B43"/>
          </p15:clr>
        </p15:guide>
        <p15:guide id="29" pos="3841">
          <p15:clr>
            <a:srgbClr val="9FCC3B"/>
          </p15:clr>
        </p15:guide>
        <p15:guide id="30" orient="horz" pos="4047">
          <p15:clr>
            <a:srgbClr val="F26B43"/>
          </p15:clr>
        </p15:guide>
        <p15:guide id="31" orient="horz" pos="25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3C377A-17F6-F73D-45FF-094C04CB1F6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7180" y="635122"/>
            <a:ext cx="10512425" cy="523875"/>
          </a:xfrm>
        </p:spPr>
        <p:txBody>
          <a:bodyPr/>
          <a:lstStyle/>
          <a:p>
            <a:r>
              <a:rPr lang="fi-FI" b="1" dirty="0"/>
              <a:t>Miten toteutat remontin / pienehkön rakennusprojektin? </a:t>
            </a:r>
            <a:r>
              <a:rPr lang="fi-FI" sz="1400" b="1" dirty="0"/>
              <a:t>(n=1000, %)</a:t>
            </a:r>
            <a:endParaRPr lang="fi-FI" b="1" dirty="0"/>
          </a:p>
        </p:txBody>
      </p:sp>
      <p:graphicFrame>
        <p:nvGraphicFramePr>
          <p:cNvPr id="6" name="Chart Placeholder 5">
            <a:extLst>
              <a:ext uri="{FF2B5EF4-FFF2-40B4-BE49-F238E27FC236}">
                <a16:creationId xmlns:a16="http://schemas.microsoft.com/office/drawing/2014/main" id="{97964AEB-0113-42BD-DCE2-36A8219F964E}"/>
              </a:ext>
            </a:extLst>
          </p:cNvPr>
          <p:cNvGraphicFramePr>
            <a:graphicFrameLocks noGrp="1"/>
          </p:cNvGraphicFramePr>
          <p:nvPr>
            <p:ph type="chart" sz="quarter" idx="12"/>
            <p:extLst>
              <p:ext uri="{D42A27DB-BD31-4B8C-83A1-F6EECF244321}">
                <p14:modId xmlns:p14="http://schemas.microsoft.com/office/powerpoint/2010/main" val="4293083208"/>
              </p:ext>
            </p:extLst>
          </p:nvPr>
        </p:nvGraphicFramePr>
        <p:xfrm>
          <a:off x="767179" y="1079623"/>
          <a:ext cx="10263909" cy="403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AF9F0A1-EB49-6C59-B391-82DC0FE8A9EC}"/>
              </a:ext>
            </a:extLst>
          </p:cNvPr>
          <p:cNvSpPr txBox="1"/>
          <p:nvPr/>
        </p:nvSpPr>
        <p:spPr>
          <a:xfrm>
            <a:off x="767179" y="5342200"/>
            <a:ext cx="110735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3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Kuvaajaan on merkitty nuolilla muutos vuoden 2022 vastauksiin. Vertailu on tehty molempien ”Teen kaiken itse”-osuuksien yhteenlasketusta summasta. </a:t>
            </a:r>
          </a:p>
          <a:p>
            <a:pPr marL="0" marR="0" lvl="0" indent="0" algn="l" defTabSz="913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1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venir Next LT Pro"/>
                <a:ea typeface="+mn-ea"/>
                <a:cs typeface="+mn-cs"/>
              </a:rPr>
              <a:t>Vain yli 5 prosenttiyksikön muutokset on merkitty. ​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4F1BBC6-7E4B-D8C3-E002-856E5933847F}"/>
              </a:ext>
            </a:extLst>
          </p:cNvPr>
          <p:cNvGrpSpPr/>
          <p:nvPr/>
        </p:nvGrpSpPr>
        <p:grpSpPr>
          <a:xfrm>
            <a:off x="10690174" y="2642644"/>
            <a:ext cx="619447" cy="307777"/>
            <a:chOff x="11587561" y="1515705"/>
            <a:chExt cx="619447" cy="307777"/>
          </a:xfrm>
        </p:grpSpPr>
        <p:sp>
          <p:nvSpPr>
            <p:cNvPr id="28" name="Arrow: Down 43">
              <a:extLst>
                <a:ext uri="{FF2B5EF4-FFF2-40B4-BE49-F238E27FC236}">
                  <a16:creationId xmlns:a16="http://schemas.microsoft.com/office/drawing/2014/main" id="{BBEC9BF7-5152-9915-B57B-4728D9DFB688}"/>
                </a:ext>
              </a:extLst>
            </p:cNvPr>
            <p:cNvSpPr/>
            <p:nvPr/>
          </p:nvSpPr>
          <p:spPr>
            <a:xfrm>
              <a:off x="11587561" y="1583746"/>
              <a:ext cx="144000" cy="14400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i-FI" sz="1400" b="0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highlight>
                  <a:srgbClr val="FF0000"/>
                </a:highlight>
                <a:uLnTx/>
                <a:uFillTx/>
                <a:latin typeface="Avenir Next LT Pro"/>
                <a:ea typeface="+mn-ea"/>
                <a:cs typeface="+mn-cs"/>
              </a:endParaRPr>
            </a:p>
          </p:txBody>
        </p:sp>
        <p:sp>
          <p:nvSpPr>
            <p:cNvPr id="29" name="TextBox 1">
              <a:extLst>
                <a:ext uri="{FF2B5EF4-FFF2-40B4-BE49-F238E27FC236}">
                  <a16:creationId xmlns:a16="http://schemas.microsoft.com/office/drawing/2014/main" id="{D5754C61-67D7-1778-7D30-46AAC08ECCC9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74568" y="1515705"/>
              <a:ext cx="5324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i-FI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venir Next LT Pro"/>
                  <a:ea typeface="+mn-ea"/>
                  <a:cs typeface="+mn-cs"/>
                </a:rPr>
                <a:t>–6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8583131"/>
      </p:ext>
    </p:extLst>
  </p:cSld>
  <p:clrMapOvr>
    <a:masterClrMapping/>
  </p:clrMapOvr>
</p:sld>
</file>

<file path=ppt/theme/theme1.xml><?xml version="1.0" encoding="utf-8"?>
<a:theme xmlns:a="http://schemas.openxmlformats.org/drawingml/2006/main" name="1_BCW_2021">
  <a:themeElements>
    <a:clrScheme name="Custom 3">
      <a:dk1>
        <a:srgbClr val="000000"/>
      </a:dk1>
      <a:lt1>
        <a:srgbClr val="FFFFFF"/>
      </a:lt1>
      <a:dk2>
        <a:srgbClr val="323133"/>
      </a:dk2>
      <a:lt2>
        <a:srgbClr val="E6E7E8"/>
      </a:lt2>
      <a:accent1>
        <a:srgbClr val="4ECF49"/>
      </a:accent1>
      <a:accent2>
        <a:srgbClr val="85F46A"/>
      </a:accent2>
      <a:accent3>
        <a:srgbClr val="01DEFF"/>
      </a:accent3>
      <a:accent4>
        <a:srgbClr val="B36CE2"/>
      </a:accent4>
      <a:accent5>
        <a:srgbClr val="3C3887"/>
      </a:accent5>
      <a:accent6>
        <a:srgbClr val="F8E600"/>
      </a:accent6>
      <a:hlink>
        <a:srgbClr val="4ECF49"/>
      </a:hlink>
      <a:folHlink>
        <a:srgbClr val="4ECF49"/>
      </a:folHlink>
    </a:clrScheme>
    <a:fontScheme name="BCW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0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CW_PPT_Template_June2021" id="{ABBEF4CE-3D0C-2348-A7D1-EC74B60D3BC8}" vid="{4195386B-428D-C843-AE6A-79AA074D4685}"/>
    </a:ext>
  </a:extLst>
</a:theme>
</file>

<file path=ppt/theme/themeOverride1.xml><?xml version="1.0" encoding="utf-8"?>
<a:themeOverride xmlns:a="http://schemas.openxmlformats.org/drawingml/2006/main">
  <a:clrScheme name="BCW 2021">
    <a:dk1>
      <a:srgbClr val="000000"/>
    </a:dk1>
    <a:lt1>
      <a:srgbClr val="FFFFFF"/>
    </a:lt1>
    <a:dk2>
      <a:srgbClr val="323133"/>
    </a:dk2>
    <a:lt2>
      <a:srgbClr val="E6E7E8"/>
    </a:lt2>
    <a:accent1>
      <a:srgbClr val="4ECF49"/>
    </a:accent1>
    <a:accent2>
      <a:srgbClr val="85F46A"/>
    </a:accent2>
    <a:accent3>
      <a:srgbClr val="01DEFF"/>
    </a:accent3>
    <a:accent4>
      <a:srgbClr val="B36CE2"/>
    </a:accent4>
    <a:accent5>
      <a:srgbClr val="3C3887"/>
    </a:accent5>
    <a:accent6>
      <a:srgbClr val="F8E600"/>
    </a:accent6>
    <a:hlink>
      <a:srgbClr val="0199CD"/>
    </a:hlink>
    <a:folHlink>
      <a:srgbClr val="002C58"/>
    </a:folHlink>
  </a:clrScheme>
  <a:fontScheme name="BCW">
    <a:majorFont>
      <a:latin typeface="Avenir Next LT Pro"/>
      <a:ea typeface=""/>
      <a:cs typeface=""/>
    </a:majorFont>
    <a:minorFont>
      <a:latin typeface="Avenir Next LT Pro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48</Words>
  <Application>Microsoft Office PowerPoint</Application>
  <PresentationFormat>Laajakuva</PresentationFormat>
  <Paragraphs>6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Arial</vt:lpstr>
      <vt:lpstr>Avenir Next LT Pro</vt:lpstr>
      <vt:lpstr>Georgia</vt:lpstr>
      <vt:lpstr>1_BCW_2021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Suomalaisten into itse remontointiin säilyy vuodesta toiseen</dc:title>
  <dc:creator>Otala Satu</dc:creator>
  <cp:lastModifiedBy>Otala Satu</cp:lastModifiedBy>
  <cp:revision>1</cp:revision>
  <dcterms:created xsi:type="dcterms:W3CDTF">2023-07-06T10:35:00Z</dcterms:created>
  <dcterms:modified xsi:type="dcterms:W3CDTF">2023-07-06T10:45:28Z</dcterms:modified>
</cp:coreProperties>
</file>