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3" r:id="rId4"/>
  </p:sldMasterIdLst>
  <p:notesMasterIdLst>
    <p:notesMasterId r:id="rId6"/>
  </p:notesMasterIdLst>
  <p:handoutMasterIdLst>
    <p:handoutMasterId r:id="rId7"/>
  </p:handoutMasterIdLst>
  <p:sldIdLst>
    <p:sldId id="4717" r:id="rId5"/>
  </p:sldIdLst>
  <p:sldSz cx="12192000" cy="6858000"/>
  <p:notesSz cx="6858000" cy="9144000"/>
  <p:defaultTextStyle>
    <a:defPPr>
      <a:defRPr lang="en-US"/>
    </a:defPPr>
    <a:lvl1pPr marL="0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6877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3751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0628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7504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4381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1255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8132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5009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0F3231-0508-AE75-6BAE-5E607E22C29B}" name="Knittweis, Steven" initials="KS" userId="S::steven.knittweis@bcw-global.com::905537c1-432d-45cc-8354-6cb479dcd637" providerId="AD"/>
  <p188:author id="{F04912D4-A7D8-BAB7-AF10-5649F4C79C3C}" name="Disla, Jackie" initials="DJ" userId="S::jackie.disla@bcw-global.com::22626487-0b5e-4f7f-b057-e8a775c27fe7" providerId="AD"/>
  <p188:author id="{14C974E6-D43F-7FA1-50BC-9BCC39DB7D13}" name="Babnik, Anna Kate" initials="BAK" userId="S::AnnaKate.Babnik@bcw-global.com::b5556325-2bbc-4bba-9465-3ca3f448ba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sla, Jackie" initials="DJ" lastIdx="1" clrIdx="0">
    <p:extLst>
      <p:ext uri="{19B8F6BF-5375-455C-9EA6-DF929625EA0E}">
        <p15:presenceInfo xmlns:p15="http://schemas.microsoft.com/office/powerpoint/2012/main" userId="S::jackie.disla@bcw-global.com::22626487-0b5e-4f7f-b057-e8a775c27fe7" providerId="AD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F"/>
    <a:srgbClr val="CC0000"/>
    <a:srgbClr val="888B8D"/>
    <a:srgbClr val="E7E8EC"/>
    <a:srgbClr val="4ECF4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7FCA2-7C54-40C5-A799-6F1EF3377CBE}" v="5" dt="2023-10-12T08:47:53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/>
    <p:restoredTop sz="94648"/>
  </p:normalViewPr>
  <p:slideViewPr>
    <p:cSldViewPr snapToGrid="0">
      <p:cViewPr varScale="1">
        <p:scale>
          <a:sx n="118" d="100"/>
          <a:sy n="118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ala Satu" userId="ff35b7ed-affc-4bd3-9adb-9e13c62a365e" providerId="ADAL" clId="{39E7FCA2-7C54-40C5-A799-6F1EF3377CBE}"/>
    <pc:docChg chg="custSel delSld modSld">
      <pc:chgData name="Otala Satu" userId="ff35b7ed-affc-4bd3-9adb-9e13c62a365e" providerId="ADAL" clId="{39E7FCA2-7C54-40C5-A799-6F1EF3377CBE}" dt="2023-10-12T08:47:53.134" v="14" actId="5736"/>
      <pc:docMkLst>
        <pc:docMk/>
      </pc:docMkLst>
      <pc:sldChg chg="del">
        <pc:chgData name="Otala Satu" userId="ff35b7ed-affc-4bd3-9adb-9e13c62a365e" providerId="ADAL" clId="{39E7FCA2-7C54-40C5-A799-6F1EF3377CBE}" dt="2023-10-12T08:45:56.823" v="0" actId="47"/>
        <pc:sldMkLst>
          <pc:docMk/>
          <pc:sldMk cId="1553495570" sldId="258"/>
        </pc:sldMkLst>
      </pc:sldChg>
      <pc:sldChg chg="del">
        <pc:chgData name="Otala Satu" userId="ff35b7ed-affc-4bd3-9adb-9e13c62a365e" providerId="ADAL" clId="{39E7FCA2-7C54-40C5-A799-6F1EF3377CBE}" dt="2023-10-12T08:45:57.718" v="1" actId="47"/>
        <pc:sldMkLst>
          <pc:docMk/>
          <pc:sldMk cId="1122115749" sldId="590"/>
        </pc:sldMkLst>
      </pc:sldChg>
      <pc:sldChg chg="addSp delSp modSp mod">
        <pc:chgData name="Otala Satu" userId="ff35b7ed-affc-4bd3-9adb-9e13c62a365e" providerId="ADAL" clId="{39E7FCA2-7C54-40C5-A799-6F1EF3377CBE}" dt="2023-10-12T08:47:53.134" v="14" actId="5736"/>
        <pc:sldMkLst>
          <pc:docMk/>
          <pc:sldMk cId="898199818" sldId="4717"/>
        </pc:sldMkLst>
        <pc:spChg chg="add del mod">
          <ac:chgData name="Otala Satu" userId="ff35b7ed-affc-4bd3-9adb-9e13c62a365e" providerId="ADAL" clId="{39E7FCA2-7C54-40C5-A799-6F1EF3377CBE}" dt="2023-10-12T08:46:22.368" v="5" actId="478"/>
          <ac:spMkLst>
            <pc:docMk/>
            <pc:sldMk cId="898199818" sldId="4717"/>
            <ac:spMk id="3" creationId="{5F087F8C-946B-2BC9-BD94-63421D4AC9BD}"/>
          </ac:spMkLst>
        </pc:spChg>
        <pc:spChg chg="mod">
          <ac:chgData name="Otala Satu" userId="ff35b7ed-affc-4bd3-9adb-9e13c62a365e" providerId="ADAL" clId="{39E7FCA2-7C54-40C5-A799-6F1EF3377CBE}" dt="2023-10-12T08:47:53.134" v="14" actId="5736"/>
          <ac:spMkLst>
            <pc:docMk/>
            <pc:sldMk cId="898199818" sldId="4717"/>
            <ac:spMk id="4" creationId="{B402DFAB-91CA-3520-F1B8-EE4737B2A7C0}"/>
          </ac:spMkLst>
        </pc:spChg>
        <pc:spChg chg="del">
          <ac:chgData name="Otala Satu" userId="ff35b7ed-affc-4bd3-9adb-9e13c62a365e" providerId="ADAL" clId="{39E7FCA2-7C54-40C5-A799-6F1EF3377CBE}" dt="2023-10-12T08:46:18.405" v="4" actId="478"/>
          <ac:spMkLst>
            <pc:docMk/>
            <pc:sldMk cId="898199818" sldId="4717"/>
            <ac:spMk id="10" creationId="{6905229A-A9E5-5759-F344-DF0E090804F1}"/>
          </ac:spMkLst>
        </pc:spChg>
        <pc:graphicFrameChg chg="mod">
          <ac:chgData name="Otala Satu" userId="ff35b7ed-affc-4bd3-9adb-9e13c62a365e" providerId="ADAL" clId="{39E7FCA2-7C54-40C5-A799-6F1EF3377CBE}" dt="2023-10-12T08:47:53.134" v="14" actId="5736"/>
          <ac:graphicFrameMkLst>
            <pc:docMk/>
            <pc:sldMk cId="898199818" sldId="4717"/>
            <ac:graphicFrameMk id="5" creationId="{020C4A2E-35CC-5361-AE95-F4197341315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yrb.sharepoint.com/sites/Stark/Shared%20Documents/General/Kansalaiskysely,%20kev&#228;t%202023/Tiedotegraafit/Stark%20kansalaiskysely2023%20tiedotegraaf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13'!$F$8:$F$15</c:f>
              <c:strCache>
                <c:ptCount val="8"/>
                <c:pt idx="0">
                  <c:v>Yhteensä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</c:strCache>
            </c:strRef>
          </c:cat>
          <c:val>
            <c:numRef>
              <c:f>'[Stark kansalaiskysely2023 tiedotegraafit.xlsx]Tiedote 13'!$G$8:$G$15</c:f>
              <c:numCache>
                <c:formatCode>General</c:formatCode>
                <c:ptCount val="8"/>
                <c:pt idx="0">
                  <c:v>19</c:v>
                </c:pt>
                <c:pt idx="2">
                  <c:v>15</c:v>
                </c:pt>
                <c:pt idx="3">
                  <c:v>14</c:v>
                </c:pt>
                <c:pt idx="4">
                  <c:v>18</c:v>
                </c:pt>
                <c:pt idx="5">
                  <c:v>15</c:v>
                </c:pt>
                <c:pt idx="6">
                  <c:v>22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B-6F46-AB07-9EB0B0DFD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3516336"/>
        <c:axId val="1173507600"/>
      </c:barChart>
      <c:catAx>
        <c:axId val="1173516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3507600"/>
        <c:crosses val="autoZero"/>
        <c:auto val="1"/>
        <c:lblAlgn val="ctr"/>
        <c:lblOffset val="100"/>
        <c:noMultiLvlLbl val="0"/>
      </c:catAx>
      <c:valAx>
        <c:axId val="117350760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17351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CA51-F936-394B-9806-25184CB372C6}" type="datetimeFigureOut">
              <a:rPr lang="en-US" smtClean="0">
                <a:latin typeface="Avenir Next LT Pro" panose="020B0504020202020204" pitchFamily="34" charset="77"/>
              </a:rPr>
              <a:t>10/12/2023</a:t>
            </a:fld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35D-1F67-8740-A6E3-E9CBFBC1AAFA}" type="slidenum">
              <a:rPr lang="en-US" smtClean="0">
                <a:latin typeface="Avenir Next LT Pro" panose="020B0504020202020204" pitchFamily="34" charset="77"/>
              </a:rPr>
              <a:t>‹#›</a:t>
            </a:fld>
            <a:endParaRPr lang="en-US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796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Next LT Pro" panose="020B0504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Next LT Pro" panose="020B0504020202020204" pitchFamily="34" charset="77"/>
              </a:defRPr>
            </a:lvl1pPr>
          </a:lstStyle>
          <a:p>
            <a:fld id="{D1379AAA-C0C0-CB49-8400-60D4C0C57CDC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Next LT Pro" panose="020B0504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Next LT Pro" panose="020B0504020202020204" pitchFamily="34" charset="77"/>
              </a:defRPr>
            </a:lvl1pPr>
          </a:lstStyle>
          <a:p>
            <a:fld id="{3C1A31D5-59AE-914B-B6B8-D3FB1071D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51" rtl="0" eaLnBrk="1" latinLnBrk="0" hangingPunct="1">
      <a:defRPr sz="1199" b="0" i="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5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9570EA-21D6-BB4A-9173-DB713CE9F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8FB58F-3DCD-D242-A6AB-2FF48468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600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004444A-797B-214A-B30F-7155522B9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952E74-97AB-B044-9CAD-77580DFD18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1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600FC5-A51B-4C41-95E4-8E4BA1CBB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31BA80-1FF1-D34F-954C-2A7571DAB73F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004F23-C2ED-8642-BBF3-86BA60FED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Shap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4B580F4-0C90-DB47-9CB0-E2928CA06F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9937" y="269834"/>
            <a:ext cx="4057091" cy="4487812"/>
          </a:xfrm>
          <a:custGeom>
            <a:avLst/>
            <a:gdLst>
              <a:gd name="connsiteX0" fmla="*/ 778008 w 3755483"/>
              <a:gd name="connsiteY0" fmla="*/ 0 h 3460298"/>
              <a:gd name="connsiteX1" fmla="*/ 3755483 w 3755483"/>
              <a:gd name="connsiteY1" fmla="*/ 0 h 3460298"/>
              <a:gd name="connsiteX2" fmla="*/ 2977525 w 3755483"/>
              <a:gd name="connsiteY2" fmla="*/ 3460298 h 3460298"/>
              <a:gd name="connsiteX3" fmla="*/ 0 w 3755483"/>
              <a:gd name="connsiteY3" fmla="*/ 3460298 h 346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483" h="3460298">
                <a:moveTo>
                  <a:pt x="778008" y="0"/>
                </a:moveTo>
                <a:lnTo>
                  <a:pt x="3755483" y="0"/>
                </a:lnTo>
                <a:lnTo>
                  <a:pt x="2977525" y="3460298"/>
                </a:lnTo>
                <a:lnTo>
                  <a:pt x="0" y="3460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t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E86E2869-B7EE-8241-8587-E1E2F87E07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88625" y="3726873"/>
            <a:ext cx="3826060" cy="2445963"/>
          </a:xfrm>
          <a:custGeom>
            <a:avLst/>
            <a:gdLst>
              <a:gd name="connsiteX0" fmla="*/ 0 w 3541628"/>
              <a:gd name="connsiteY0" fmla="*/ 0 h 2266225"/>
              <a:gd name="connsiteX1" fmla="*/ 5997 w 3541628"/>
              <a:gd name="connsiteY1" fmla="*/ 0 h 2266225"/>
              <a:gd name="connsiteX2" fmla="*/ 3541628 w 3541628"/>
              <a:gd name="connsiteY2" fmla="*/ 2266225 h 2266225"/>
              <a:gd name="connsiteX3" fmla="*/ 0 w 3541628"/>
              <a:gd name="connsiteY3" fmla="*/ 2266225 h 226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628" h="2266225">
                <a:moveTo>
                  <a:pt x="0" y="0"/>
                </a:moveTo>
                <a:lnTo>
                  <a:pt x="5997" y="0"/>
                </a:lnTo>
                <a:cubicBezTo>
                  <a:pt x="1559189" y="0"/>
                  <a:pt x="2900804" y="924362"/>
                  <a:pt x="3541628" y="2266225"/>
                </a:cubicBezTo>
                <a:lnTo>
                  <a:pt x="0" y="22662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b">
            <a:normAutofit/>
          </a:bodyPr>
          <a:lstStyle>
            <a:lvl1pPr>
              <a:defRPr lang="en-US" sz="1999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to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5D94A-DF4B-5044-B4B6-250AC3643190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A65D37-A830-B341-A3A1-841DCFE59C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497" y="1736579"/>
            <a:ext cx="4057091" cy="3481242"/>
          </a:xfrm>
          <a:custGeom>
            <a:avLst/>
            <a:gdLst>
              <a:gd name="connsiteX0" fmla="*/ 1394101 w 4644310"/>
              <a:gd name="connsiteY0" fmla="*/ 0 h 3225428"/>
              <a:gd name="connsiteX1" fmla="*/ 4644310 w 4644310"/>
              <a:gd name="connsiteY1" fmla="*/ 0 h 3225428"/>
              <a:gd name="connsiteX2" fmla="*/ 4644310 w 4644310"/>
              <a:gd name="connsiteY2" fmla="*/ 3225428 h 3225428"/>
              <a:gd name="connsiteX3" fmla="*/ 0 w 4644310"/>
              <a:gd name="connsiteY3" fmla="*/ 3225428 h 3225428"/>
              <a:gd name="connsiteX4" fmla="*/ 0 w 4644310"/>
              <a:gd name="connsiteY4" fmla="*/ 1390830 h 3225428"/>
              <a:gd name="connsiteX5" fmla="*/ 1394101 w 4644310"/>
              <a:gd name="connsiteY5" fmla="*/ 0 h 322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310" h="3225428">
                <a:moveTo>
                  <a:pt x="1394101" y="0"/>
                </a:moveTo>
                <a:lnTo>
                  <a:pt x="4644310" y="0"/>
                </a:lnTo>
                <a:lnTo>
                  <a:pt x="4644310" y="3225428"/>
                </a:lnTo>
                <a:lnTo>
                  <a:pt x="0" y="3225428"/>
                </a:lnTo>
                <a:lnTo>
                  <a:pt x="0" y="1390830"/>
                </a:lnTo>
                <a:cubicBezTo>
                  <a:pt x="0" y="622635"/>
                  <a:pt x="624171" y="0"/>
                  <a:pt x="1394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38909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5F89088-0FFA-9742-94EA-F6463ABB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998" t="55521" r="13140" b="28740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89995-289A-2B46-93FB-724065DF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383954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8A6948-A81D-9248-B0CE-FDC3A886B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900"/>
            <a:ext cx="3839547" cy="1791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4A6B21-FFEA-0847-A722-E33B4B54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64" t="54515" r="43556" b="29746"/>
          <a:stretch/>
        </p:blipFill>
        <p:spPr>
          <a:xfrm flipH="1" flipV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6BF58C-CA98-F942-BD03-A466B2084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0" t="68089" r="36110" b="24044"/>
          <a:stretch/>
        </p:blipFill>
        <p:spPr>
          <a:xfrm rot="10800000" flipH="1" flipV="1">
            <a:off x="0" y="3430057"/>
            <a:ext cx="12192000" cy="34279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F6F6B-508F-6E4A-80A9-413228AE254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A91A3-D159-5741-9C67-616FCEA1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45BF75-3D9E-9442-8734-E0C39F17F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9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199" y="6172199"/>
            <a:ext cx="823383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724605"/>
            <a:ext cx="5018615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F01FF-FD79-6745-9995-662713DFDA32}"/>
              </a:ext>
            </a:extLst>
          </p:cNvPr>
          <p:cNvSpPr/>
          <p:nvPr/>
        </p:nvSpPr>
        <p:spPr>
          <a:xfrm>
            <a:off x="6730999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C8613B-E521-3A43-AEF3-8C394CBA69FB}"/>
              </a:ext>
            </a:extLst>
          </p:cNvPr>
          <p:cNvSpPr/>
          <p:nvPr/>
        </p:nvSpPr>
        <p:spPr>
          <a:xfrm>
            <a:off x="9219933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53198F-0B97-584F-BD9D-515EB042EB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39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061230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301"/>
            <a:ext cx="10512425" cy="453390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63D53-B00A-AC45-A4B8-631A46DC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EF5C8-8ED3-B548-916E-2621D95574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2288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3163-FC95-0D4E-ADDB-AF82B3917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F819-D4F3-B243-87FB-B315820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9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724605"/>
            <a:ext cx="5018617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2FC65-816B-EE4E-8C35-B5448F7E88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018618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281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2710048"/>
            <a:ext cx="5018617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623744"/>
            <a:ext cx="5018618" cy="254845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71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CBCDC8B-A808-D54B-9316-8DC4CF5B1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D6F245-9633-D046-A6AD-31A0F303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74088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069524"/>
            <a:ext cx="5018617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09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6" t="55611" r="65055" b="2865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496984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90E2-23A7-B943-B6CC-ED08523247E2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76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32" t="35546" r="19589" b="48715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430059"/>
            <a:ext cx="5496984" cy="274214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16362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91BBC1-B3B3-D946-9BFB-2CB07F4C96A9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27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4633CA-0242-1F45-B3F1-32C12CFA2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803" t="57603" r="19418" b="26658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F3CCD02-0A34-FC43-8CCC-09BB3F6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069524"/>
            <a:ext cx="5018615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218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083" t="56291" r="6138" b="2797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81" y="6172453"/>
            <a:ext cx="4998004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1661679"/>
            <a:ext cx="4998543" cy="451077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724605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14C749-6F72-B147-B61D-11EBD7E5A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80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718" t="35030" r="6503" b="49231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5215" y="6172453"/>
            <a:ext cx="4994869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3647121"/>
            <a:ext cx="4998543" cy="252571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2710046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632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F425AC-530A-694A-8170-2FFBBFEF7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427" t="13774" r="-1722" b="55374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79" y="6172453"/>
            <a:ext cx="4998005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935A8A-8B53-D848-AFDA-B3A6E30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3069524"/>
            <a:ext cx="5001683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493AE1-FDAE-174E-9343-DBD8327F0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24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66B0136-C317-2141-8630-3691E94E1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>
            <a:off x="2086556" y="2"/>
            <a:ext cx="5048022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B47B6B-F5B4-C74F-A236-709C321B63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" y="2"/>
            <a:ext cx="4173111" cy="6858000"/>
          </a:xfrm>
          <a:custGeom>
            <a:avLst/>
            <a:gdLst>
              <a:gd name="connsiteX0" fmla="*/ 0 w 3129833"/>
              <a:gd name="connsiteY0" fmla="*/ 0 h 5148263"/>
              <a:gd name="connsiteX1" fmla="*/ 3057834 w 3129833"/>
              <a:gd name="connsiteY1" fmla="*/ 0 h 5148263"/>
              <a:gd name="connsiteX2" fmla="*/ 3093927 w 3129833"/>
              <a:gd name="connsiteY2" fmla="*/ 282984 h 5148263"/>
              <a:gd name="connsiteX3" fmla="*/ 3129833 w 3129833"/>
              <a:gd name="connsiteY3" fmla="*/ 991172 h 5148263"/>
              <a:gd name="connsiteX4" fmla="*/ 1748973 w 3129833"/>
              <a:gd name="connsiteY4" fmla="*/ 5138544 h 5148263"/>
              <a:gd name="connsiteX5" fmla="*/ 1741325 w 3129833"/>
              <a:gd name="connsiteY5" fmla="*/ 5148263 h 5148263"/>
              <a:gd name="connsiteX6" fmla="*/ 0 w 3129833"/>
              <a:gd name="connsiteY6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9833" h="5148263">
                <a:moveTo>
                  <a:pt x="0" y="0"/>
                </a:moveTo>
                <a:lnTo>
                  <a:pt x="3057834" y="0"/>
                </a:lnTo>
                <a:lnTo>
                  <a:pt x="3093927" y="282984"/>
                </a:lnTo>
                <a:cubicBezTo>
                  <a:pt x="3117669" y="515871"/>
                  <a:pt x="3129833" y="752129"/>
                  <a:pt x="3129833" y="991172"/>
                </a:cubicBezTo>
                <a:cubicBezTo>
                  <a:pt x="3129833" y="2544951"/>
                  <a:pt x="2615901" y="3981002"/>
                  <a:pt x="1748973" y="5138544"/>
                </a:cubicBezTo>
                <a:lnTo>
                  <a:pt x="1741325" y="5148263"/>
                </a:lnTo>
                <a:lnTo>
                  <a:pt x="0" y="5148263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337280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94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37281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95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813D05CA-7955-D748-A1C7-6923634C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 flipH="1">
            <a:off x="4479801" y="2"/>
            <a:ext cx="504802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41042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58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043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230191-9F4B-FE45-A7A9-DEAFE25A60D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61314" y="2"/>
            <a:ext cx="4330686" cy="6858000"/>
          </a:xfrm>
          <a:custGeom>
            <a:avLst/>
            <a:gdLst>
              <a:gd name="connsiteX0" fmla="*/ 132123 w 3248014"/>
              <a:gd name="connsiteY0" fmla="*/ 0 h 5148263"/>
              <a:gd name="connsiteX1" fmla="*/ 3248014 w 3248014"/>
              <a:gd name="connsiteY1" fmla="*/ 0 h 5148263"/>
              <a:gd name="connsiteX2" fmla="*/ 3248014 w 3248014"/>
              <a:gd name="connsiteY2" fmla="*/ 5148263 h 5148263"/>
              <a:gd name="connsiteX3" fmla="*/ 1063889 w 3248014"/>
              <a:gd name="connsiteY3" fmla="*/ 5148263 h 5148263"/>
              <a:gd name="connsiteX4" fmla="*/ 1052297 w 3248014"/>
              <a:gd name="connsiteY4" fmla="*/ 5130216 h 5148263"/>
              <a:gd name="connsiteX5" fmla="*/ 0 w 3248014"/>
              <a:gd name="connsiteY5" fmla="*/ 1372656 h 5148263"/>
              <a:gd name="connsiteX6" fmla="*/ 83784 w 3248014"/>
              <a:gd name="connsiteY6" fmla="*/ 26971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014" h="5148263">
                <a:moveTo>
                  <a:pt x="132123" y="0"/>
                </a:moveTo>
                <a:lnTo>
                  <a:pt x="3248014" y="0"/>
                </a:lnTo>
                <a:lnTo>
                  <a:pt x="3248014" y="5148263"/>
                </a:lnTo>
                <a:lnTo>
                  <a:pt x="1063889" y="5148263"/>
                </a:lnTo>
                <a:lnTo>
                  <a:pt x="1052297" y="5130216"/>
                </a:lnTo>
                <a:cubicBezTo>
                  <a:pt x="384748" y="4033718"/>
                  <a:pt x="0" y="2747251"/>
                  <a:pt x="0" y="1372656"/>
                </a:cubicBezTo>
                <a:cubicBezTo>
                  <a:pt x="0" y="997767"/>
                  <a:pt x="28617" y="629430"/>
                  <a:pt x="83784" y="269713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005159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Half Page - Iam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7" y="2710048"/>
            <a:ext cx="5001685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52379" y="3528646"/>
            <a:ext cx="5001421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3A4F0C7-9ACC-6A4D-89A6-E8104B2CC0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813" y="463551"/>
            <a:ext cx="3436802" cy="2966653"/>
          </a:xfrm>
          <a:custGeom>
            <a:avLst/>
            <a:gdLst>
              <a:gd name="connsiteX0" fmla="*/ 0 w 3651504"/>
              <a:gd name="connsiteY0" fmla="*/ 0 h 3154903"/>
              <a:gd name="connsiteX1" fmla="*/ 2298787 w 3651504"/>
              <a:gd name="connsiteY1" fmla="*/ 0 h 3154903"/>
              <a:gd name="connsiteX2" fmla="*/ 3651504 w 3651504"/>
              <a:gd name="connsiteY2" fmla="*/ 3154903 h 3154903"/>
              <a:gd name="connsiteX3" fmla="*/ 1352717 w 3651504"/>
              <a:gd name="connsiteY3" fmla="*/ 3154903 h 31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504" h="3154903">
                <a:moveTo>
                  <a:pt x="0" y="0"/>
                </a:moveTo>
                <a:lnTo>
                  <a:pt x="2298787" y="0"/>
                </a:lnTo>
                <a:lnTo>
                  <a:pt x="3651504" y="3154903"/>
                </a:lnTo>
                <a:lnTo>
                  <a:pt x="1352717" y="31549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548640" tIns="360000" rIns="731520" bIns="360000" rtlCol="0" anchor="ctr">
            <a:normAutofit/>
          </a:bodyPr>
          <a:lstStyle>
            <a:lvl1pPr>
              <a:defRPr lang="en-US" sz="140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E82AB2-7534-B443-87CA-8A85779270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079" y="2547535"/>
            <a:ext cx="3313281" cy="3303643"/>
          </a:xfrm>
          <a:custGeom>
            <a:avLst/>
            <a:gdLst>
              <a:gd name="connsiteX0" fmla="*/ 297 w 3520267"/>
              <a:gd name="connsiteY0" fmla="*/ 0 h 3513278"/>
              <a:gd name="connsiteX1" fmla="*/ 2006575 w 3520267"/>
              <a:gd name="connsiteY1" fmla="*/ 0 h 3513278"/>
              <a:gd name="connsiteX2" fmla="*/ 2006129 w 3520267"/>
              <a:gd name="connsiteY2" fmla="*/ 23839 h 3513278"/>
              <a:gd name="connsiteX3" fmla="*/ 3520267 w 3520267"/>
              <a:gd name="connsiteY3" fmla="*/ 1571083 h 3513278"/>
              <a:gd name="connsiteX4" fmla="*/ 3520267 w 3520267"/>
              <a:gd name="connsiteY4" fmla="*/ 3513278 h 3513278"/>
              <a:gd name="connsiteX5" fmla="*/ 2095290 w 3520267"/>
              <a:gd name="connsiteY5" fmla="*/ 3261756 h 3513278"/>
              <a:gd name="connsiteX6" fmla="*/ 0 w 3520267"/>
              <a:gd name="connsiteY6" fmla="*/ 23839 h 3513278"/>
              <a:gd name="connsiteX7" fmla="*/ 297 w 3520267"/>
              <a:gd name="connsiteY7" fmla="*/ 0 h 35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0267" h="3513278">
                <a:moveTo>
                  <a:pt x="297" y="0"/>
                </a:moveTo>
                <a:lnTo>
                  <a:pt x="2006575" y="0"/>
                </a:lnTo>
                <a:cubicBezTo>
                  <a:pt x="2006575" y="7930"/>
                  <a:pt x="2006129" y="15860"/>
                  <a:pt x="2006129" y="23839"/>
                </a:cubicBezTo>
                <a:cubicBezTo>
                  <a:pt x="2006129" y="866772"/>
                  <a:pt x="2680853" y="1551853"/>
                  <a:pt x="3520267" y="1571083"/>
                </a:cubicBezTo>
                <a:lnTo>
                  <a:pt x="3520267" y="3513278"/>
                </a:lnTo>
                <a:cubicBezTo>
                  <a:pt x="2646705" y="3503664"/>
                  <a:pt x="2095290" y="3261756"/>
                  <a:pt x="2095290" y="3261756"/>
                </a:cubicBezTo>
                <a:cubicBezTo>
                  <a:pt x="859933" y="2704989"/>
                  <a:pt x="0" y="1465122"/>
                  <a:pt x="0" y="23839"/>
                </a:cubicBezTo>
                <a:cubicBezTo>
                  <a:pt x="0" y="15860"/>
                  <a:pt x="0" y="7979"/>
                  <a:pt x="2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548640" tIns="360000" rIns="640080" bIns="360000" rtlCol="0" anchor="ctr">
            <a:normAutofit/>
          </a:bodyPr>
          <a:lstStyle>
            <a:lvl1pPr>
              <a:defRPr lang="en-US" sz="1400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7F3F12A1-29D2-0C45-8D36-A521CE30A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16685" y="1202268"/>
            <a:ext cx="2977728" cy="4955459"/>
          </a:xfrm>
          <a:custGeom>
            <a:avLst/>
            <a:gdLst>
              <a:gd name="connsiteX0" fmla="*/ 0 w 2708854"/>
              <a:gd name="connsiteY0" fmla="*/ 0 h 4512180"/>
              <a:gd name="connsiteX1" fmla="*/ 1354402 w 2708854"/>
              <a:gd name="connsiteY1" fmla="*/ 0 h 4512180"/>
              <a:gd name="connsiteX2" fmla="*/ 2708854 w 2708854"/>
              <a:gd name="connsiteY2" fmla="*/ 1354402 h 4512180"/>
              <a:gd name="connsiteX3" fmla="*/ 2708854 w 2708854"/>
              <a:gd name="connsiteY3" fmla="*/ 4512180 h 4512180"/>
              <a:gd name="connsiteX4" fmla="*/ 0 w 2708854"/>
              <a:gd name="connsiteY4" fmla="*/ 4512180 h 45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54" h="4512180">
                <a:moveTo>
                  <a:pt x="0" y="0"/>
                </a:moveTo>
                <a:lnTo>
                  <a:pt x="1354402" y="0"/>
                </a:lnTo>
                <a:cubicBezTo>
                  <a:pt x="2102426" y="0"/>
                  <a:pt x="2708854" y="606379"/>
                  <a:pt x="2708854" y="1354402"/>
                </a:cubicBezTo>
                <a:lnTo>
                  <a:pt x="2708854" y="4512180"/>
                </a:lnTo>
                <a:lnTo>
                  <a:pt x="0" y="4512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989131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474B05-E342-0247-9D17-D1D91D57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944166"/>
            <a:ext cx="1117426" cy="5023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8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8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 All Rights Reserved.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DA3F2B4-FA76-034A-B61A-1088FD5F3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8611" y="190475"/>
            <a:ext cx="3697892" cy="3761526"/>
          </a:xfrm>
          <a:custGeom>
            <a:avLst/>
            <a:gdLst>
              <a:gd name="connsiteX0" fmla="*/ 3457919 w 3481559"/>
              <a:gd name="connsiteY0" fmla="*/ 0 h 3544750"/>
              <a:gd name="connsiteX1" fmla="*/ 3481559 w 3481559"/>
              <a:gd name="connsiteY1" fmla="*/ 297 h 3544750"/>
              <a:gd name="connsiteX2" fmla="*/ 3481559 w 3481559"/>
              <a:gd name="connsiteY2" fmla="*/ 2020552 h 3544750"/>
              <a:gd name="connsiteX3" fmla="*/ 3457919 w 3481559"/>
              <a:gd name="connsiteY3" fmla="*/ 2020106 h 3544750"/>
              <a:gd name="connsiteX4" fmla="*/ 1924652 w 3481559"/>
              <a:gd name="connsiteY4" fmla="*/ 3544750 h 3544750"/>
              <a:gd name="connsiteX5" fmla="*/ 0 w 3481559"/>
              <a:gd name="connsiteY5" fmla="*/ 3544750 h 3544750"/>
              <a:gd name="connsiteX6" fmla="*/ 249292 w 3481559"/>
              <a:gd name="connsiteY6" fmla="*/ 2109910 h 3544750"/>
              <a:gd name="connsiteX7" fmla="*/ 3457919 w 3481559"/>
              <a:gd name="connsiteY7" fmla="*/ 0 h 35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559" h="3544750">
                <a:moveTo>
                  <a:pt x="3457919" y="0"/>
                </a:moveTo>
                <a:cubicBezTo>
                  <a:pt x="3465848" y="0"/>
                  <a:pt x="3473679" y="0"/>
                  <a:pt x="3481559" y="297"/>
                </a:cubicBezTo>
                <a:lnTo>
                  <a:pt x="3481559" y="2020552"/>
                </a:lnTo>
                <a:cubicBezTo>
                  <a:pt x="3473679" y="2020552"/>
                  <a:pt x="3465848" y="2020106"/>
                  <a:pt x="3457919" y="2020106"/>
                </a:cubicBezTo>
                <a:cubicBezTo>
                  <a:pt x="2622618" y="2020106"/>
                  <a:pt x="1943732" y="2699487"/>
                  <a:pt x="1924652" y="3544750"/>
                </a:cubicBezTo>
                <a:lnTo>
                  <a:pt x="0" y="3544750"/>
                </a:lnTo>
                <a:cubicBezTo>
                  <a:pt x="9516" y="2665142"/>
                  <a:pt x="249292" y="2109910"/>
                  <a:pt x="249292" y="2109910"/>
                </a:cubicBezTo>
                <a:cubicBezTo>
                  <a:pt x="801004" y="866177"/>
                  <a:pt x="2029671" y="0"/>
                  <a:pt x="34579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E474FF4-9D8B-5942-8A6F-D5DD1ECB4C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4162" y="1195354"/>
            <a:ext cx="4310102" cy="4428050"/>
          </a:xfrm>
          <a:custGeom>
            <a:avLst/>
            <a:gdLst>
              <a:gd name="connsiteX0" fmla="*/ 0 w 4057954"/>
              <a:gd name="connsiteY0" fmla="*/ 0 h 3202085"/>
              <a:gd name="connsiteX1" fmla="*/ 2457134 w 4057954"/>
              <a:gd name="connsiteY1" fmla="*/ 446 h 3202085"/>
              <a:gd name="connsiteX2" fmla="*/ 4057954 w 4057954"/>
              <a:gd name="connsiteY2" fmla="*/ 1601266 h 3202085"/>
              <a:gd name="connsiteX3" fmla="*/ 4057954 w 4057954"/>
              <a:gd name="connsiteY3" fmla="*/ 3202085 h 3202085"/>
              <a:gd name="connsiteX4" fmla="*/ 0 w 4057954"/>
              <a:gd name="connsiteY4" fmla="*/ 3202085 h 32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954" h="3202085">
                <a:moveTo>
                  <a:pt x="0" y="0"/>
                </a:moveTo>
                <a:lnTo>
                  <a:pt x="2457134" y="446"/>
                </a:lnTo>
                <a:cubicBezTo>
                  <a:pt x="3341104" y="446"/>
                  <a:pt x="4057954" y="717048"/>
                  <a:pt x="4057954" y="1601266"/>
                </a:cubicBezTo>
                <a:lnTo>
                  <a:pt x="4057954" y="3202085"/>
                </a:lnTo>
                <a:lnTo>
                  <a:pt x="0" y="3202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7CF9E71-DF61-C148-A3FC-5C2E22B821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0181" y="2126481"/>
            <a:ext cx="4513137" cy="4046356"/>
          </a:xfrm>
          <a:custGeom>
            <a:avLst/>
            <a:gdLst>
              <a:gd name="connsiteX0" fmla="*/ 0 w 4249111"/>
              <a:gd name="connsiteY0" fmla="*/ 0 h 3340063"/>
              <a:gd name="connsiteX1" fmla="*/ 2828296 w 4249111"/>
              <a:gd name="connsiteY1" fmla="*/ 0 h 3340063"/>
              <a:gd name="connsiteX2" fmla="*/ 4249111 w 4249111"/>
              <a:gd name="connsiteY2" fmla="*/ 3340063 h 3340063"/>
              <a:gd name="connsiteX3" fmla="*/ 1420814 w 4249111"/>
              <a:gd name="connsiteY3" fmla="*/ 3340063 h 334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111" h="3340063">
                <a:moveTo>
                  <a:pt x="0" y="0"/>
                </a:moveTo>
                <a:lnTo>
                  <a:pt x="2828296" y="0"/>
                </a:lnTo>
                <a:lnTo>
                  <a:pt x="4249111" y="3340063"/>
                </a:lnTo>
                <a:lnTo>
                  <a:pt x="1420814" y="33400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6161C9-7AAF-7046-A3C0-E6EB482CDF18}"/>
              </a:ext>
            </a:extLst>
          </p:cNvPr>
          <p:cNvSpPr txBox="1">
            <a:spLocks/>
          </p:cNvSpPr>
          <p:nvPr userDrawn="1"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AC7907-3750-1244-987C-D22329925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3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299"/>
            <a:ext cx="10512425" cy="52387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1" y="2272846"/>
            <a:ext cx="10515601" cy="3899354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1B649-0523-F348-9D6D-C5783FA9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99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6A988-BF9B-4841-8D6F-18E0CF9C83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AEA428F-733A-7740-AD9E-F4694CEFD53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638301"/>
            <a:ext cx="10512426" cy="45339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AFFB3-A282-E34E-8F59-410E6AA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2514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Simple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646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25BD6F93-BB14-A848-872D-7AA5A45A8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49" t="21636" r="57016" b="62625"/>
          <a:stretch/>
        </p:blipFill>
        <p:spPr>
          <a:xfrm>
            <a:off x="3047999" y="2"/>
            <a:ext cx="9144001" cy="685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43B9DC0-FFE1-994F-9599-C0D8B41B3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00" t="56291" r="6138" b="27970"/>
          <a:stretch/>
        </p:blipFill>
        <p:spPr>
          <a:xfrm>
            <a:off x="1" y="2"/>
            <a:ext cx="11350625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lang="en-US" sz="1067" b="0" i="0" u="none" strike="noStrike" smtClean="0">
                <a:effectLst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A43101D-6584-A949-B20F-3E80BF5BBC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24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10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9EF83486-89EF-3D47-BB91-151BCD9C0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069" t="26615" r="35152" b="57646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58948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29853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300759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471665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42571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B3090D1-9D75-9B48-9F40-075CF227A4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8948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DEC50C5-733F-1341-AFAC-5168F1864DE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29853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B159F16-179F-1049-8865-A71D17A7ED6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00759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47508B7-114B-C146-B16E-566A0EF2DA1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71665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A46F6CD-7F93-8247-BE35-72DD361BAC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642571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2C2743E-935A-3846-B06F-9D7BEE67B6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A5C8C27-CA1F-934F-915C-379DEDD70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820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8D67D83-E03C-1944-B8C3-2105D32A12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9107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280BF41-E331-1A4E-BC8D-2300540183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09107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3E9AEDE-7BE3-294C-9709-C84E954056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8001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3209EFB-B3BD-1C4B-8A1B-D15C6C8119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8001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A4AD910-1E07-F942-81B2-AF0EDDEF5C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0919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2B5A0A6-C397-FE42-89A5-29DB279B40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0919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D0AE81-C82A-A14C-9803-16F478E8026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1826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37FE092-B04E-D844-96EA-FDF02A6C86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21826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</p:spTree>
    <p:extLst>
      <p:ext uri="{BB962C8B-B14F-4D97-AF65-F5344CB8AC3E}">
        <p14:creationId xmlns:p14="http://schemas.microsoft.com/office/powerpoint/2010/main" val="926008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040941E-347E-CB49-83A5-31F454745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4501A6-D23B-B34A-A051-848CE7FD46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61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A20B79F-9846-0349-80DD-058034AE3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8"/>
            <a:ext cx="6202017" cy="3359967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3D2671-694D-694A-97A5-3844DCA277CF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779DFD-F079-344E-90BB-521CAE6F50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27CCCC-6C8D-084E-A6D5-67E409035B9F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45F0BD3-EB5D-6B48-AE44-53BD836DC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1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03454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6"/>
            <a:ext cx="6202017" cy="3611618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1402C9-E761-934D-B67E-8C3715F95A03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8F6F6E-1B7A-F646-85F1-29B5877EDA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4341E-F088-2846-8857-E23323453ABD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789059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03C32-9AB4-CE4C-B11E-B0F870A5B41B}"/>
              </a:ext>
            </a:extLst>
          </p:cNvPr>
          <p:cNvSpPr/>
          <p:nvPr userDrawn="1"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6D137-EC72-7B44-BEC4-105607065768}"/>
              </a:ext>
            </a:extLst>
          </p:cNvPr>
          <p:cNvSpPr/>
          <p:nvPr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42D978-E469-614E-91B5-B3B83F0A94C6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472784" y="5"/>
            <a:ext cx="4719217" cy="685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918A2B-D832-094A-8EBE-F87EA623927C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37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0A6C33-83B1-1D4D-9AA0-9F77ED53D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76" t="62776" r="16662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82AEAA-731F-1741-90DF-E7B83F353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4" t="68036" r="36106" b="16225"/>
          <a:stretch/>
        </p:blipFill>
        <p:spPr>
          <a:xfrm>
            <a:off x="1" y="2"/>
            <a:ext cx="1219200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947475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680842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47298C-6D95-F247-A503-A06626605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1B6383-2397-0B44-8EB8-88FF3955B2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1000" y="2162525"/>
            <a:ext cx="1530000" cy="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59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B2DAF-E485-B749-9ED4-78D2513CAB30}"/>
              </a:ext>
            </a:extLst>
          </p:cNvPr>
          <p:cNvSpPr/>
          <p:nvPr/>
        </p:nvSpPr>
        <p:spPr>
          <a:xfrm>
            <a:off x="7234161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B93D8A-9BCF-9C4E-9E7A-6EE88C72284D}"/>
              </a:ext>
            </a:extLst>
          </p:cNvPr>
          <p:cNvSpPr/>
          <p:nvPr/>
        </p:nvSpPr>
        <p:spPr>
          <a:xfrm>
            <a:off x="9723095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A03CEB5-C182-9F4C-96D6-825A66B3E9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055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76105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96643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" y="1"/>
            <a:ext cx="12191999" cy="343005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75EE6-F876-6F4D-8CD8-6F96D86E14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F9C73-52F0-F349-A0F7-5D0BF9DD4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986919"/>
            <a:ext cx="10515601" cy="7189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4ACF6-5B50-3B40-82E8-B03284DE1F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705872"/>
            <a:ext cx="10513484" cy="146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301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3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0709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671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98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4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1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588425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338648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8834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38480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ED9D864-E0CB-9A45-A91D-6E49ACFF56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088874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E7E75F-035D-B747-A58F-374EAA6D51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862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061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07087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116709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B6CF-AA52-47E6-85F0-19CF4D8EFA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601100"/>
            <a:ext cx="10515601" cy="919850"/>
          </a:xfrm>
        </p:spPr>
        <p:txBody>
          <a:bodyPr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A9867-FE64-9A43-B04C-C5C76A16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7CF7EF-996E-A24D-8A7A-B1512F57032F}"/>
              </a:ext>
            </a:extLst>
          </p:cNvPr>
          <p:cNvCxnSpPr/>
          <p:nvPr userDrawn="1"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754C13-6ACB-AF4C-BD44-32F943D78965}"/>
              </a:ext>
            </a:extLst>
          </p:cNvPr>
          <p:cNvCxnSpPr/>
          <p:nvPr userDrawn="1"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E45885-2049-E447-9D45-603CB833F7BF}"/>
              </a:ext>
            </a:extLst>
          </p:cNvPr>
          <p:cNvCxnSpPr/>
          <p:nvPr userDrawn="1"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40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08" y="2710048"/>
            <a:ext cx="3440293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13688" y="3528646"/>
            <a:ext cx="3440112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3979A35-032E-674C-90D2-CED6C16FEF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74254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3EF7DA6-BDEB-0E43-99E7-73AE998E738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274254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385D01F-F29E-A242-9EFC-C82519ACEF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4254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AEB84C-36D2-6C44-90DC-C9EC6D45C923}"/>
              </a:ext>
            </a:extLst>
          </p:cNvPr>
          <p:cNvCxnSpPr>
            <a:cxnSpLocks/>
          </p:cNvCxnSpPr>
          <p:nvPr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CF2B1B-B5FF-DD45-B00F-3E3B6784930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F9763-43F0-E549-A279-622C2907B14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AF01AC-DF28-D044-AC2F-39ACC7C8F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8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2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5" y="838206"/>
            <a:ext cx="2562577" cy="125306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50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2" y="3475572"/>
            <a:ext cx="2562577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5" y="2211214"/>
            <a:ext cx="2562577" cy="380858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7" y="3475572"/>
            <a:ext cx="5150555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220EF-9ECE-614B-8A36-94ACE46026F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52058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2" y="2606407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2" y="838205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2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3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2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3" y="2606401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3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F2D9-C12D-E044-84E3-52977EB15F57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446456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mage result for world map png">
            <a:extLst>
              <a:ext uri="{FF2B5EF4-FFF2-40B4-BE49-F238E27FC236}">
                <a16:creationId xmlns:a16="http://schemas.microsoft.com/office/drawing/2014/main" id="{9D6FE763-AE52-46E1-9F1E-E0DBC89A9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0F12DE-FC52-D04D-B293-1620188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441AB-B9FA-4848-BE77-35F1CEE2A380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13A90-7785-46CC-9600-31ED57C3B72B}"/>
              </a:ext>
            </a:extLst>
          </p:cNvPr>
          <p:cNvSpPr txBox="1"/>
          <p:nvPr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0433F-801E-4921-A875-06922F7C61CA}"/>
              </a:ext>
            </a:extLst>
          </p:cNvPr>
          <p:cNvSpPr txBox="1"/>
          <p:nvPr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E302D0-43AE-486C-ADE5-7DE769ED29C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E737BE-0197-4064-A67C-E617881DA072}"/>
              </a:ext>
            </a:extLst>
          </p:cNvPr>
          <p:cNvCxnSpPr/>
          <p:nvPr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23D2A6-2138-4F39-95DD-349F7D6ACEB0}"/>
              </a:ext>
            </a:extLst>
          </p:cNvPr>
          <p:cNvCxnSpPr/>
          <p:nvPr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6679912-B599-5747-8B9D-CBB1B05153BE}"/>
              </a:ext>
            </a:extLst>
          </p:cNvPr>
          <p:cNvSpPr txBox="1"/>
          <p:nvPr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DE3DD2-231E-7842-8A72-4B30DF822CC9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ABB132-1185-8745-AA7A-795FB08E2B87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53F519-247C-8E4A-8107-660D87100FD4}"/>
              </a:ext>
            </a:extLst>
          </p:cNvPr>
          <p:cNvSpPr txBox="1"/>
          <p:nvPr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AAF585-66A7-8A46-959E-315972B3E45B}"/>
              </a:ext>
            </a:extLst>
          </p:cNvPr>
          <p:cNvSpPr txBox="1"/>
          <p:nvPr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C929AD-CDF6-2C4B-841A-0DB8F5404B09}"/>
              </a:ext>
            </a:extLst>
          </p:cNvPr>
          <p:cNvCxnSpPr/>
          <p:nvPr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5831BF4-35AB-6B4D-8012-B7846F8637AB}"/>
              </a:ext>
            </a:extLst>
          </p:cNvPr>
          <p:cNvSpPr txBox="1"/>
          <p:nvPr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7903C5-EF95-B543-888F-EC385297F3D4}"/>
              </a:ext>
            </a:extLst>
          </p:cNvPr>
          <p:cNvSpPr txBox="1"/>
          <p:nvPr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9EBBFAC-F9D6-7D45-897D-E9F6BD85056A}"/>
              </a:ext>
            </a:extLst>
          </p:cNvPr>
          <p:cNvCxnSpPr>
            <a:cxnSpLocks/>
          </p:cNvCxnSpPr>
          <p:nvPr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632061-DF1C-A74A-9B78-08F422F3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F1ACB0-B439-2B43-9B58-11FB96CA1500}"/>
              </a:ext>
            </a:extLst>
          </p:cNvPr>
          <p:cNvSpPr/>
          <p:nvPr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210879-2A3B-D848-B487-9BBE3AC5C81D}"/>
              </a:ext>
            </a:extLst>
          </p:cNvPr>
          <p:cNvSpPr/>
          <p:nvPr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22DB11-3BEF-014C-A6B3-F3DB54214920}"/>
              </a:ext>
            </a:extLst>
          </p:cNvPr>
          <p:cNvSpPr/>
          <p:nvPr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5CCBA5-8071-2F41-84EE-9ED1B4BBC164}"/>
              </a:ext>
            </a:extLst>
          </p:cNvPr>
          <p:cNvSpPr txBox="1"/>
          <p:nvPr userDrawn="1"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73F144-EF39-B647-AD03-83D9749C4E67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7460-8532-4D46-83C2-9B6495C8792B}"/>
              </a:ext>
            </a:extLst>
          </p:cNvPr>
          <p:cNvSpPr txBox="1"/>
          <p:nvPr userDrawn="1"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C13EF-82D3-544E-8288-88591BE797B0}"/>
              </a:ext>
            </a:extLst>
          </p:cNvPr>
          <p:cNvSpPr txBox="1"/>
          <p:nvPr userDrawn="1"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08BED7-DFCE-9D4D-8ACE-1B4E33EA350D}"/>
              </a:ext>
            </a:extLst>
          </p:cNvPr>
          <p:cNvSpPr txBox="1"/>
          <p:nvPr userDrawn="1"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21AF25-9907-704C-B487-F369677F0F80}"/>
              </a:ext>
            </a:extLst>
          </p:cNvPr>
          <p:cNvSpPr txBox="1"/>
          <p:nvPr userDrawn="1"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CD5A37-A7A9-6B4A-B853-8BCD7E58A624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3FA060-2DB5-F345-9AC6-839F9C17D204}"/>
              </a:ext>
            </a:extLst>
          </p:cNvPr>
          <p:cNvCxnSpPr/>
          <p:nvPr userDrawn="1"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300538-881D-294C-81E1-9E4CE4F48438}"/>
              </a:ext>
            </a:extLst>
          </p:cNvPr>
          <p:cNvCxnSpPr/>
          <p:nvPr userDrawn="1"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EB8AB8-4E53-664F-BD31-C69CDC4E9FCC}"/>
              </a:ext>
            </a:extLst>
          </p:cNvPr>
          <p:cNvSpPr txBox="1"/>
          <p:nvPr userDrawn="1"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5A53CB-6ED5-4544-A96E-A9A8EE7BDA93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4AFEACD-BE20-334D-9A91-EA6438CE93F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139EDAB-E975-3A41-8848-A9028FA4397E}"/>
              </a:ext>
            </a:extLst>
          </p:cNvPr>
          <p:cNvSpPr txBox="1"/>
          <p:nvPr userDrawn="1"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1C59D0-1826-4E48-9A1B-7FD1C6D3324C}"/>
              </a:ext>
            </a:extLst>
          </p:cNvPr>
          <p:cNvSpPr txBox="1"/>
          <p:nvPr userDrawn="1"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840649-2280-A342-9A84-483B1A304260}"/>
              </a:ext>
            </a:extLst>
          </p:cNvPr>
          <p:cNvCxnSpPr/>
          <p:nvPr userDrawn="1"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E727D7-4E9C-1E48-9BD6-829BD1699A8E}"/>
              </a:ext>
            </a:extLst>
          </p:cNvPr>
          <p:cNvSpPr txBox="1"/>
          <p:nvPr userDrawn="1"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85E54F-0AC9-B34F-AD4A-F0EFF590CD98}"/>
              </a:ext>
            </a:extLst>
          </p:cNvPr>
          <p:cNvSpPr txBox="1"/>
          <p:nvPr userDrawn="1"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49C2E74-1F18-524F-961A-D731D7AB7A2E}"/>
              </a:ext>
            </a:extLst>
          </p:cNvPr>
          <p:cNvCxnSpPr>
            <a:cxnSpLocks/>
          </p:cNvCxnSpPr>
          <p:nvPr userDrawn="1"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590E896-C4A5-8441-AC13-9FBF0D54835D}"/>
              </a:ext>
            </a:extLst>
          </p:cNvPr>
          <p:cNvSpPr/>
          <p:nvPr userDrawn="1"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BB98293-704C-B441-B118-071251FDCA57}"/>
              </a:ext>
            </a:extLst>
          </p:cNvPr>
          <p:cNvSpPr/>
          <p:nvPr userDrawn="1"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BB18E9D-4009-E440-9A7F-42FFCEFAED80}"/>
              </a:ext>
            </a:extLst>
          </p:cNvPr>
          <p:cNvSpPr/>
          <p:nvPr userDrawn="1"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94593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225FD-5B3E-D54A-B1F2-5EDA56831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1251" y="2161854"/>
            <a:ext cx="1530000" cy="8030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D84F492-71C4-CB41-ACFA-812D2C70B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665" t="52293" r="69941" b="31968"/>
          <a:stretch/>
        </p:blipFill>
        <p:spPr>
          <a:xfrm>
            <a:off x="5435602" y="2"/>
            <a:ext cx="67564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56D25B-8A97-0443-BAB3-D42DD63ED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691" t="62776" r="9447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29001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62367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81BD4D-62C4-C44E-8414-3FC79E29FF47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930DE-C6BB-D741-A28E-094FD4292EC4}"/>
              </a:ext>
            </a:extLst>
          </p:cNvPr>
          <p:cNvSpPr/>
          <p:nvPr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109CE-96E3-2042-B503-434404A80CD3}"/>
              </a:ext>
            </a:extLst>
          </p:cNvPr>
          <p:cNvSpPr/>
          <p:nvPr userDrawn="1"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4108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 &amp;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Image result for world map png">
            <a:extLst>
              <a:ext uri="{FF2B5EF4-FFF2-40B4-BE49-F238E27FC236}">
                <a16:creationId xmlns:a16="http://schemas.microsoft.com/office/drawing/2014/main" id="{FE18D7F4-1CEE-CC45-9A72-98C6F3646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194601-5AA7-224C-8D89-AC29348F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F7329-14E2-4FCC-9028-E891A62B8DF7}"/>
              </a:ext>
            </a:extLst>
          </p:cNvPr>
          <p:cNvSpPr txBox="1"/>
          <p:nvPr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16126-2AE0-48DA-80C5-D0523DAB548A}"/>
              </a:ext>
            </a:extLst>
          </p:cNvPr>
          <p:cNvSpPr txBox="1"/>
          <p:nvPr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37651-9D75-4772-8CC4-BDADF927A42A}"/>
              </a:ext>
            </a:extLst>
          </p:cNvPr>
          <p:cNvSpPr txBox="1"/>
          <p:nvPr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C15EA-B609-1349-9BBA-F0BD94EBB1B4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61D7CC-6416-A546-90C9-E307186645C3}"/>
              </a:ext>
            </a:extLst>
          </p:cNvPr>
          <p:cNvSpPr txBox="1"/>
          <p:nvPr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E7427B-1A1F-2549-80A8-F6A4CCFBF43E}"/>
              </a:ext>
            </a:extLst>
          </p:cNvPr>
          <p:cNvSpPr txBox="1"/>
          <p:nvPr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581011-1F66-7F47-9D35-71DC234C051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0D9ECF-3FA0-B946-8122-D02ED86F8A2B}"/>
              </a:ext>
            </a:extLst>
          </p:cNvPr>
          <p:cNvCxnSpPr/>
          <p:nvPr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BBCC97-170C-9740-8B42-8C4CE845AF22}"/>
              </a:ext>
            </a:extLst>
          </p:cNvPr>
          <p:cNvCxnSpPr>
            <a:cxnSpLocks/>
          </p:cNvCxnSpPr>
          <p:nvPr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CE565CE-DBCE-414B-8754-D3CD0C94B064}"/>
              </a:ext>
            </a:extLst>
          </p:cNvPr>
          <p:cNvSpPr txBox="1"/>
          <p:nvPr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D20021-140D-EB41-A841-15D19D38BD51}"/>
              </a:ext>
            </a:extLst>
          </p:cNvPr>
          <p:cNvCxnSpPr>
            <a:cxnSpLocks/>
          </p:cNvCxnSpPr>
          <p:nvPr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414250-1265-C14D-927D-820DA6731735}"/>
              </a:ext>
            </a:extLst>
          </p:cNvPr>
          <p:cNvSpPr txBox="1"/>
          <p:nvPr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0065AA-BDD4-3C4C-8B8F-3D0ABA39D167}"/>
              </a:ext>
            </a:extLst>
          </p:cNvPr>
          <p:cNvCxnSpPr>
            <a:cxnSpLocks/>
          </p:cNvCxnSpPr>
          <p:nvPr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676C223-A6A5-3245-8F77-58D52769EAAE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E08492-D060-E644-89D3-52908FE7BC10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DE6766-D9F2-CD4D-8DFB-7C0C8DD8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A60164-256E-5244-9636-A5759043B9B4}"/>
              </a:ext>
            </a:extLst>
          </p:cNvPr>
          <p:cNvSpPr/>
          <p:nvPr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B1F18D-ED69-D54C-8AEB-130995267350}"/>
              </a:ext>
            </a:extLst>
          </p:cNvPr>
          <p:cNvSpPr/>
          <p:nvPr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23C51D-12D5-4D41-87AF-EED8726876A2}"/>
              </a:ext>
            </a:extLst>
          </p:cNvPr>
          <p:cNvSpPr/>
          <p:nvPr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54C541-C109-144C-91C9-EDCF6B69247A}"/>
              </a:ext>
            </a:extLst>
          </p:cNvPr>
          <p:cNvSpPr txBox="1"/>
          <p:nvPr userDrawn="1"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12962-6E21-5F44-843E-8A86FF53A338}"/>
              </a:ext>
            </a:extLst>
          </p:cNvPr>
          <p:cNvSpPr txBox="1"/>
          <p:nvPr userDrawn="1"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15B333-2659-5344-A6BF-8A8DC306B53D}"/>
              </a:ext>
            </a:extLst>
          </p:cNvPr>
          <p:cNvSpPr txBox="1"/>
          <p:nvPr userDrawn="1"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07C39E-6015-B14D-9B71-280CA0F1FBA3}"/>
              </a:ext>
            </a:extLst>
          </p:cNvPr>
          <p:cNvSpPr txBox="1"/>
          <p:nvPr userDrawn="1"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EBA45-EF84-FB42-B5C7-D0D81BB439E7}"/>
              </a:ext>
            </a:extLst>
          </p:cNvPr>
          <p:cNvSpPr txBox="1"/>
          <p:nvPr userDrawn="1"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14061-2D8C-0343-BD99-DB559471BF02}"/>
              </a:ext>
            </a:extLst>
          </p:cNvPr>
          <p:cNvSpPr txBox="1"/>
          <p:nvPr userDrawn="1"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B2A3B-AEB3-6F46-9163-20858AC5D760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56EA2-B116-5447-8FD4-67DA1061E21B}"/>
              </a:ext>
            </a:extLst>
          </p:cNvPr>
          <p:cNvSpPr txBox="1"/>
          <p:nvPr userDrawn="1"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492652-4C8C-1244-99ED-A99A7F14D616}"/>
              </a:ext>
            </a:extLst>
          </p:cNvPr>
          <p:cNvSpPr txBox="1"/>
          <p:nvPr userDrawn="1"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C2D03EB-B986-E140-A37B-CE362BF40320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45E5634-A47F-D54A-8746-A934E985F15E}"/>
              </a:ext>
            </a:extLst>
          </p:cNvPr>
          <p:cNvCxnSpPr/>
          <p:nvPr userDrawn="1"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D7B09F6-EE1B-774B-9455-AD38DA372D86}"/>
              </a:ext>
            </a:extLst>
          </p:cNvPr>
          <p:cNvCxnSpPr>
            <a:cxnSpLocks/>
          </p:cNvCxnSpPr>
          <p:nvPr userDrawn="1"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40FE394-B0E1-3542-AC59-52ACEA7F2CE7}"/>
              </a:ext>
            </a:extLst>
          </p:cNvPr>
          <p:cNvSpPr txBox="1"/>
          <p:nvPr userDrawn="1"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67BA97-5BA7-E042-A8B0-3ACF722815B4}"/>
              </a:ext>
            </a:extLst>
          </p:cNvPr>
          <p:cNvCxnSpPr>
            <a:cxnSpLocks/>
          </p:cNvCxnSpPr>
          <p:nvPr userDrawn="1"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991E54-64D6-6F47-B1B6-1617476BF19B}"/>
              </a:ext>
            </a:extLst>
          </p:cNvPr>
          <p:cNvSpPr txBox="1"/>
          <p:nvPr userDrawn="1"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48C3CD6-998B-5944-9BE3-BE656321DC98}"/>
              </a:ext>
            </a:extLst>
          </p:cNvPr>
          <p:cNvCxnSpPr>
            <a:cxnSpLocks/>
          </p:cNvCxnSpPr>
          <p:nvPr userDrawn="1"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44C7942-3DA8-1341-9112-0D48E4230268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0D0F9F9-C48F-A343-9128-7B06461AD54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79A0869-9F3C-3C47-A059-C348330133E8}"/>
              </a:ext>
            </a:extLst>
          </p:cNvPr>
          <p:cNvSpPr/>
          <p:nvPr userDrawn="1"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0231E1-8755-3B4F-B618-546D1DBB5DFB}"/>
              </a:ext>
            </a:extLst>
          </p:cNvPr>
          <p:cNvSpPr/>
          <p:nvPr userDrawn="1"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08D4B96-0695-8149-B375-4896030DEE45}"/>
              </a:ext>
            </a:extLst>
          </p:cNvPr>
          <p:cNvSpPr/>
          <p:nvPr userDrawn="1"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261387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C87E922-4DDA-FA40-98AF-A9C48A328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466" t="65193" r="28754" b="19067"/>
          <a:stretch/>
        </p:blipFill>
        <p:spPr>
          <a:xfrm flipV="1">
            <a:off x="2" y="2"/>
            <a:ext cx="12191999" cy="6858000"/>
          </a:xfrm>
          <a:prstGeom prst="rect">
            <a:avLst/>
          </a:prstGeom>
          <a:effectLst/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2478F4-E464-624A-B711-B98565B29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12" t="46703" r="19519" b="37558"/>
          <a:stretch/>
        </p:blipFill>
        <p:spPr>
          <a:xfrm>
            <a:off x="1" y="2"/>
            <a:ext cx="38921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C9FBB-F2A6-47F6-8698-1FD13DF3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1077170"/>
            <a:ext cx="4374038" cy="71895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A90E2-35C2-4ACA-B173-033CE243C3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550" y="1796123"/>
            <a:ext cx="4375151" cy="1114968"/>
          </a:xfrm>
        </p:spPr>
        <p:txBody>
          <a:bodyPr/>
          <a:lstStyle>
            <a:lvl1pPr algn="ctr">
              <a:defRPr sz="1100" b="0" i="0">
                <a:solidFill>
                  <a:schemeClr val="tx1"/>
                </a:solidFill>
              </a:defRPr>
            </a:lvl1pPr>
            <a:lvl2pPr algn="ctr">
              <a:defRPr sz="801" b="0" i="0">
                <a:solidFill>
                  <a:schemeClr val="tx1"/>
                </a:solidFill>
              </a:defRPr>
            </a:lvl2pPr>
            <a:lvl3pPr algn="ctr">
              <a:defRPr sz="599" b="0" i="0">
                <a:solidFill>
                  <a:schemeClr val="tx1"/>
                </a:solidFill>
              </a:defRPr>
            </a:lvl3pPr>
            <a:lvl4pPr algn="ctr">
              <a:defRPr sz="599">
                <a:solidFill>
                  <a:schemeClr val="tx1"/>
                </a:solidFill>
              </a:defRPr>
            </a:lvl4pPr>
            <a:lvl5pPr algn="ctr">
              <a:defRPr sz="2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DC62D-2FD5-0D46-8CE3-5C7D2BF16DFD}"/>
              </a:ext>
            </a:extLst>
          </p:cNvPr>
          <p:cNvSpPr/>
          <p:nvPr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B93183-4815-AE4F-90D1-73443DF692E5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1BD48-A3DC-DD47-B162-65D382C95ABE}"/>
              </a:ext>
            </a:extLst>
          </p:cNvPr>
          <p:cNvSpPr/>
          <p:nvPr userDrawn="1"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113581-9341-2E40-B919-BBDBD77DEC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8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9854BC7-796F-F341-B4D0-CE2290D6FF6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2"/>
            <a:ext cx="12192000" cy="6858000"/>
          </a:xfr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video file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68861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C3FC81-3921-1B4D-9B56-3EC00E855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370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411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393EC-118F-4CF4-ACD4-C64B66A0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9169"/>
            <a:ext cx="10512425" cy="603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272846"/>
            <a:ext cx="10515600" cy="3884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9844E-2200-9445-82D2-5949A3B5004E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8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Mosa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72DFC-36D8-2049-BC7C-2DCF1C587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3942" b="1673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9BEE2AD-F7A3-C54D-91EB-2A2717C2D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1251" y="2373221"/>
            <a:ext cx="1530000" cy="7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74737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208103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3D8AA2-D1A3-6F40-9C90-9109FDB925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25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272E88-74AB-514D-A77A-867F31A4B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6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4696ECC-5EC9-4E4E-B34E-224170B96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F2837A-44B1-4E4F-894A-0AD7D17A5E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8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Minimal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069524"/>
            <a:ext cx="10512423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DE813-0BB4-4D4F-A53F-CF1B701C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2" y="6523743"/>
            <a:ext cx="486507" cy="218725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3E4C833-7B39-5247-B299-93B6D2425E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03ADDE-1721-8944-BA4B-28BD05AFB55D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838800" y="6505563"/>
            <a:ext cx="486000" cy="2550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06025"/>
            <a:ext cx="10515601" cy="103753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638300"/>
            <a:ext cx="10515601" cy="4533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4069-FB95-4AEB-B366-45E2393C27B3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5EEF9-5B3C-3D43-8451-5842959D9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172200"/>
            <a:ext cx="10512425" cy="25204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401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  <p:sldLayoutId id="2147483961" r:id="rId18"/>
    <p:sldLayoutId id="2147483962" r:id="rId19"/>
    <p:sldLayoutId id="2147483963" r:id="rId20"/>
    <p:sldLayoutId id="2147483964" r:id="rId21"/>
    <p:sldLayoutId id="2147483965" r:id="rId22"/>
    <p:sldLayoutId id="2147483966" r:id="rId23"/>
    <p:sldLayoutId id="2147483967" r:id="rId24"/>
    <p:sldLayoutId id="2147483968" r:id="rId25"/>
    <p:sldLayoutId id="2147483969" r:id="rId26"/>
    <p:sldLayoutId id="2147483970" r:id="rId27"/>
    <p:sldLayoutId id="2147483971" r:id="rId28"/>
    <p:sldLayoutId id="2147483972" r:id="rId29"/>
    <p:sldLayoutId id="2147483973" r:id="rId30"/>
    <p:sldLayoutId id="2147483974" r:id="rId31"/>
    <p:sldLayoutId id="2147483975" r:id="rId32"/>
    <p:sldLayoutId id="2147483976" r:id="rId33"/>
    <p:sldLayoutId id="2147483977" r:id="rId34"/>
    <p:sldLayoutId id="2147483978" r:id="rId35"/>
    <p:sldLayoutId id="2147483979" r:id="rId36"/>
    <p:sldLayoutId id="2147483980" r:id="rId37"/>
    <p:sldLayoutId id="2147483981" r:id="rId38"/>
    <p:sldLayoutId id="2147483982" r:id="rId39"/>
    <p:sldLayoutId id="2147483983" r:id="rId40"/>
    <p:sldLayoutId id="2147483984" r:id="rId41"/>
    <p:sldLayoutId id="2147483985" r:id="rId42"/>
    <p:sldLayoutId id="2147483986" r:id="rId43"/>
    <p:sldLayoutId id="2147483987" r:id="rId44"/>
    <p:sldLayoutId id="2147483988" r:id="rId45"/>
    <p:sldLayoutId id="2147483989" r:id="rId46"/>
    <p:sldLayoutId id="2147483990" r:id="rId47"/>
    <p:sldLayoutId id="2147483991" r:id="rId48"/>
    <p:sldLayoutId id="2147483992" r:id="rId49"/>
    <p:sldLayoutId id="2147483993" r:id="rId50"/>
    <p:sldLayoutId id="2147483994" r:id="rId51"/>
    <p:sldLayoutId id="2147483995" r:id="rId52"/>
    <p:sldLayoutId id="2147483996" r:id="rId53"/>
    <p:sldLayoutId id="2147483997" r:id="rId54"/>
    <p:sldLayoutId id="2147483998" r:id="rId55"/>
  </p:sldLayoutIdLst>
  <p:hf sldNum="0"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lang="en-US" sz="3599" b="1" i="0" kern="1200" cap="none" spc="51" baseline="0" dirty="0" smtClean="0">
          <a:solidFill>
            <a:schemeClr val="tx1"/>
          </a:solidFill>
          <a:latin typeface="+mj-lt"/>
          <a:ea typeface="Avenir Next LT Pro" panose="020B0504020202020204" pitchFamily="34" charset="77"/>
          <a:cs typeface="Arial" panose="020B0604020202020204" pitchFamily="34" charset="0"/>
        </a:defRPr>
      </a:lvl1pPr>
    </p:titleStyle>
    <p:bodyStyle>
      <a:lvl1pPr marL="0" indent="0" algn="l" defTabSz="914399" rtl="0" eaLnBrk="1" latinLnBrk="0" hangingPunct="1">
        <a:lnSpc>
          <a:spcPct val="100000"/>
        </a:lnSpc>
        <a:spcBef>
          <a:spcPts val="1002"/>
        </a:spcBef>
        <a:buFont typeface="Arial"/>
        <a:buNone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1pPr>
      <a:lvl2pPr marL="171447" indent="-171447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2pPr>
      <a:lvl3pPr marL="339716" indent="-169859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2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3pPr>
      <a:lvl4pPr marL="519099" indent="-179383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b="0" i="0" kern="1200" cap="none" spc="0" baseline="0">
          <a:solidFill>
            <a:schemeClr val="tx1"/>
          </a:solidFill>
          <a:latin typeface="+mn-lt"/>
          <a:ea typeface="Avenir Next LT Pro" panose="020B0504020202020204" pitchFamily="34" charset="77"/>
          <a:cs typeface="Muli ExtraBold Italic" charset="0"/>
        </a:defRPr>
      </a:lvl4pPr>
      <a:lvl5pPr marL="687370" indent="-168271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900" b="0" i="0" kern="1200" cap="none" spc="0" baseline="0" dirty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522">
          <p15:clr>
            <a:srgbClr val="F26B43"/>
          </p15:clr>
        </p15:guide>
        <p15:guide id="18" pos="7158">
          <p15:clr>
            <a:srgbClr val="F26B43"/>
          </p15:clr>
        </p15:guide>
        <p15:guide id="19" orient="horz" pos="2161">
          <p15:clr>
            <a:srgbClr val="9FCC3B"/>
          </p15:clr>
        </p15:guide>
        <p15:guide id="20" orient="horz" pos="912">
          <p15:clr>
            <a:srgbClr val="F26B43"/>
          </p15:clr>
        </p15:guide>
        <p15:guide id="21" orient="horz" pos="1032">
          <p15:clr>
            <a:srgbClr val="F26B43"/>
          </p15:clr>
        </p15:guide>
        <p15:guide id="22" orient="horz" pos="3888">
          <p15:clr>
            <a:srgbClr val="F26B43"/>
          </p15:clr>
        </p15:guide>
        <p15:guide id="23" pos="3693">
          <p15:clr>
            <a:srgbClr val="F26B43"/>
          </p15:clr>
        </p15:guide>
        <p15:guide id="24" pos="4002">
          <p15:clr>
            <a:srgbClr val="F26B43"/>
          </p15:clr>
        </p15:guide>
        <p15:guide id="25" pos="2267">
          <p15:clr>
            <a:srgbClr val="F26B43"/>
          </p15:clr>
        </p15:guide>
        <p15:guide id="26" pos="1965">
          <p15:clr>
            <a:srgbClr val="F26B43"/>
          </p15:clr>
        </p15:guide>
        <p15:guide id="27" pos="5429">
          <p15:clr>
            <a:srgbClr val="F26B43"/>
          </p15:clr>
        </p15:guide>
        <p15:guide id="28" pos="5722">
          <p15:clr>
            <a:srgbClr val="F26B43"/>
          </p15:clr>
        </p15:guide>
        <p15:guide id="29" pos="3841">
          <p15:clr>
            <a:srgbClr val="9FCC3B"/>
          </p15:clr>
        </p15:guide>
        <p15:guide id="30" orient="horz" pos="4047">
          <p15:clr>
            <a:srgbClr val="F26B43"/>
          </p15:clr>
        </p15:guide>
        <p15:guide id="31" orient="horz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02DFAB-91CA-3520-F1B8-EE4737B2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6023"/>
            <a:ext cx="10515601" cy="1037534"/>
          </a:xfrm>
        </p:spPr>
        <p:txBody>
          <a:bodyPr/>
          <a:lstStyle/>
          <a:p>
            <a:r>
              <a:rPr lang="en-GB" sz="2400" dirty="0" err="1"/>
              <a:t>Mitkä</a:t>
            </a:r>
            <a:r>
              <a:rPr lang="en-GB" sz="2400" dirty="0"/>
              <a:t> </a:t>
            </a:r>
            <a:r>
              <a:rPr lang="en-GB" sz="2400" dirty="0" err="1"/>
              <a:t>tekijät</a:t>
            </a:r>
            <a:r>
              <a:rPr lang="en-GB" sz="2400" dirty="0"/>
              <a:t> </a:t>
            </a:r>
            <a:r>
              <a:rPr lang="en-GB" sz="2400" dirty="0" err="1"/>
              <a:t>ohjaavat</a:t>
            </a:r>
            <a:r>
              <a:rPr lang="en-GB" sz="2400" dirty="0"/>
              <a:t> </a:t>
            </a:r>
            <a:r>
              <a:rPr lang="en-GB" sz="2400" dirty="0" err="1"/>
              <a:t>ostopäätöstäsi</a:t>
            </a:r>
            <a:r>
              <a:rPr lang="en-GB" sz="2400" dirty="0"/>
              <a:t> </a:t>
            </a:r>
            <a:r>
              <a:rPr lang="en-GB" sz="2400" dirty="0" err="1"/>
              <a:t>rakennus</a:t>
            </a:r>
            <a:r>
              <a:rPr lang="en-GB" sz="2400" dirty="0"/>
              <a:t>- ja </a:t>
            </a:r>
            <a:r>
              <a:rPr lang="en-GB" sz="2400" dirty="0" err="1"/>
              <a:t>remontointimateriaaleissa</a:t>
            </a:r>
            <a:r>
              <a:rPr lang="en-GB" sz="2400" dirty="0"/>
              <a:t>? - </a:t>
            </a:r>
            <a:r>
              <a:rPr lang="en-GB" sz="2400" dirty="0" err="1"/>
              <a:t>Ammattitaitoinen</a:t>
            </a:r>
            <a:r>
              <a:rPr lang="en-GB" sz="2400" dirty="0"/>
              <a:t> </a:t>
            </a:r>
            <a:r>
              <a:rPr lang="en-GB" sz="2400" dirty="0" err="1"/>
              <a:t>palvelu</a:t>
            </a:r>
            <a:r>
              <a:rPr lang="en-GB" sz="2400" dirty="0"/>
              <a:t> (n=192)</a:t>
            </a:r>
            <a:endParaRPr lang="fi-FI" sz="2400" dirty="0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020C4A2E-35CC-5361-AE95-F4197341315D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259586874"/>
              </p:ext>
            </p:extLst>
          </p:nvPr>
        </p:nvGraphicFramePr>
        <p:xfrm>
          <a:off x="700635" y="1965803"/>
          <a:ext cx="1051560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8199818"/>
      </p:ext>
    </p:extLst>
  </p:cSld>
  <p:clrMapOvr>
    <a:masterClrMapping/>
  </p:clrMapOvr>
</p:sld>
</file>

<file path=ppt/theme/theme1.xml><?xml version="1.0" encoding="utf-8"?>
<a:theme xmlns:a="http://schemas.openxmlformats.org/drawingml/2006/main" name="1_BCW_2021">
  <a:themeElements>
    <a:clrScheme name="Custom 3">
      <a:dk1>
        <a:srgbClr val="000000"/>
      </a:dk1>
      <a:lt1>
        <a:srgbClr val="FFFFFF"/>
      </a:lt1>
      <a:dk2>
        <a:srgbClr val="323133"/>
      </a:dk2>
      <a:lt2>
        <a:srgbClr val="E6E7E8"/>
      </a:lt2>
      <a:accent1>
        <a:srgbClr val="4ECF49"/>
      </a:accent1>
      <a:accent2>
        <a:srgbClr val="85F46A"/>
      </a:accent2>
      <a:accent3>
        <a:srgbClr val="01DEFF"/>
      </a:accent3>
      <a:accent4>
        <a:srgbClr val="B36CE2"/>
      </a:accent4>
      <a:accent5>
        <a:srgbClr val="3C3887"/>
      </a:accent5>
      <a:accent6>
        <a:srgbClr val="F8E600"/>
      </a:accent6>
      <a:hlink>
        <a:srgbClr val="4ECF49"/>
      </a:hlink>
      <a:folHlink>
        <a:srgbClr val="4ECF49"/>
      </a:folHlink>
    </a:clrScheme>
    <a:fontScheme name="BCW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W_PPT_Template_June2021" id="{ABBEF4CE-3D0C-2348-A7D1-EC74B60D3BC8}" vid="{4195386B-428D-C843-AE6A-79AA074D46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3BAA41B-0657-3248-A6D5-E656E92A6EA5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074BA2F227245AA5AC4A4B6555615" ma:contentTypeVersion="7" ma:contentTypeDescription="Create a new document." ma:contentTypeScope="" ma:versionID="d4ac151c9fce29ced169a4801780cf29">
  <xsd:schema xmlns:xsd="http://www.w3.org/2001/XMLSchema" xmlns:xs="http://www.w3.org/2001/XMLSchema" xmlns:p="http://schemas.microsoft.com/office/2006/metadata/properties" xmlns:ns2="066324ba-cf53-4508-9645-7e9c6d679710" targetNamespace="http://schemas.microsoft.com/office/2006/metadata/properties" ma:root="true" ma:fieldsID="e4d20698a9250b79beeb09354a879a78" ns2:_="">
    <xsd:import namespace="066324ba-cf53-4508-9645-7e9c6d6797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324ba-cf53-4508-9645-7e9c6d679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E5CFB4-5220-4D4D-B325-CDA824D46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BE7E8A-9C19-46CF-BFCC-0C1EDFEF1BBA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66324ba-cf53-4508-9645-7e9c6d67971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767D787-3E99-4A0F-AA7E-1F72FC41C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324ba-cf53-4508-9645-7e9c6d679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templaatti</Template>
  <TotalTime>2</TotalTime>
  <Words>17</Words>
  <Application>Microsoft Office PowerPoint</Application>
  <PresentationFormat>Laajakuva</PresentationFormat>
  <Paragraphs>2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Georgia</vt:lpstr>
      <vt:lpstr>1_BCW_2021</vt:lpstr>
      <vt:lpstr>Mitkä tekijät ohjaavat ostopäätöstäsi rakennus- ja remontointimateriaaleissa? - Ammattitaitoinen palvelu (n=192)</vt:lpstr>
    </vt:vector>
  </TitlesOfParts>
  <Manager/>
  <Company/>
  <LinksUpToDate>false</LinksUpToDate>
  <SharedDoc>false</SharedDoc>
  <HyperlinkBase>https://creativemarket.com/bilmaw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Stark Kansalaiskysely 2023</dc:title>
  <dc:subject/>
  <dc:creator>Maria.Knaapi@bcw-global.com</dc:creator>
  <cp:keywords/>
  <dc:description>© bilmaw creative</dc:description>
  <cp:lastModifiedBy>Otala Satu</cp:lastModifiedBy>
  <cp:revision>2</cp:revision>
  <cp:lastPrinted>2017-05-29T17:03:53Z</cp:lastPrinted>
  <dcterms:created xsi:type="dcterms:W3CDTF">2023-01-09T07:23:16Z</dcterms:created>
  <dcterms:modified xsi:type="dcterms:W3CDTF">2023-10-12T08:47:58Z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0x010100654074BA2F227245AA5AC4A4B6555615</vt:lpwstr>
  </property>
  <property fmtid="{D5CDD505-2E9C-101B-9397-08002B2CF9AE}" pid="3" name="MediaServiceImageTags">
    <vt:lpwstr/>
  </property>
</Properties>
</file>