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1" r:id="rId1"/>
  </p:sldMasterIdLst>
  <p:sldIdLst>
    <p:sldId id="592" r:id="rId2"/>
  </p:sldIdLst>
  <p:sldSz cx="12192000" cy="6858000"/>
  <p:notesSz cx="6858000" cy="9144000"/>
  <p:defaultTextStyle>
    <a:defPPr>
      <a:defRPr lang="fi-F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986" autoAdjust="0"/>
    <p:restoredTop sz="94660"/>
  </p:normalViewPr>
  <p:slideViewPr>
    <p:cSldViewPr snapToGrid="0">
      <p:cViewPr varScale="1">
        <p:scale>
          <a:sx n="92" d="100"/>
          <a:sy n="92" d="100"/>
        </p:scale>
        <p:origin x="106" y="21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7" Type="http://schemas.microsoft.com/office/2016/11/relationships/changesInfo" Target="changesInfos/changesInfo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Otala Satu" userId="ff35b7ed-affc-4bd3-9adb-9e13c62a365e" providerId="ADAL" clId="{EA5E07C5-0319-4EBE-9797-6CE5DD5F7D50}"/>
    <pc:docChg chg="modSld">
      <pc:chgData name="Otala Satu" userId="ff35b7ed-affc-4bd3-9adb-9e13c62a365e" providerId="ADAL" clId="{EA5E07C5-0319-4EBE-9797-6CE5DD5F7D50}" dt="2023-12-22T09:09:55.649" v="6" actId="6549"/>
      <pc:docMkLst>
        <pc:docMk/>
      </pc:docMkLst>
      <pc:sldChg chg="modSp mod">
        <pc:chgData name="Otala Satu" userId="ff35b7ed-affc-4bd3-9adb-9e13c62a365e" providerId="ADAL" clId="{EA5E07C5-0319-4EBE-9797-6CE5DD5F7D50}" dt="2023-12-22T09:09:55.649" v="6" actId="6549"/>
        <pc:sldMkLst>
          <pc:docMk/>
          <pc:sldMk cId="3208760839" sldId="592"/>
        </pc:sldMkLst>
        <pc:spChg chg="mod">
          <ac:chgData name="Otala Satu" userId="ff35b7ed-affc-4bd3-9adb-9e13c62a365e" providerId="ADAL" clId="{EA5E07C5-0319-4EBE-9797-6CE5DD5F7D50}" dt="2023-12-22T09:09:55.649" v="6" actId="6549"/>
          <ac:spMkLst>
            <pc:docMk/>
            <pc:sldMk cId="3208760839" sldId="592"/>
            <ac:spMk id="2" creationId="{743802AB-B9BA-3DF7-406C-F447887D57C5}"/>
          </ac:spMkLst>
        </pc:spChg>
        <pc:spChg chg="mod">
          <ac:chgData name="Otala Satu" userId="ff35b7ed-affc-4bd3-9adb-9e13c62a365e" providerId="ADAL" clId="{EA5E07C5-0319-4EBE-9797-6CE5DD5F7D50}" dt="2023-12-22T09:09:51.196" v="4" actId="6549"/>
          <ac:spMkLst>
            <pc:docMk/>
            <pc:sldMk cId="3208760839" sldId="592"/>
            <ac:spMk id="18" creationId="{BF248CD8-1CDC-F1FE-8DCB-75029A1BCDB9}"/>
          </ac:spMkLst>
        </pc:spChg>
      </pc:sldChg>
    </pc:docChg>
  </pc:docChgLst>
</pc:chgInfo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https://yrb.sharepoint.com/sites/Stark/Shared%20Documents/General/Kansalaiskysely,%20kev&#228;t%202023/Tiedotegraafit/Stark%20kansalaiskysely2023%20tiedotegraafit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https://yrb.sharepoint.com/sites/Stark/Shared%20Documents/General/Kansalaiskysely,%20kev&#228;t%202023/Tiedotegraafit/Stark%20kansalaiskysely2023%20tiedotegraafit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percentStacked"/>
        <c:varyColors val="0"/>
        <c:ser>
          <c:idx val="0"/>
          <c:order val="0"/>
          <c:tx>
            <c:strRef>
              <c:f>'[Stark kansalaiskysely2023 tiedotegraafit.xlsx]tiedote17'!$E$8</c:f>
              <c:strCache>
                <c:ptCount val="1"/>
                <c:pt idx="0">
                  <c:v>1-5 %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Pt>
            <c:idx val="1"/>
            <c:invertIfNegative val="0"/>
            <c:bubble3D val="0"/>
            <c:spPr>
              <a:solidFill>
                <a:schemeClr val="accent1">
                  <a:alpha val="7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6-9B1D-8644-A665-7C8F6CED8DB8}"/>
              </c:ext>
            </c:extLst>
          </c:dPt>
          <c:dPt>
            <c:idx val="4"/>
            <c:invertIfNegative val="0"/>
            <c:bubble3D val="0"/>
            <c:spPr>
              <a:solidFill>
                <a:schemeClr val="accent1">
                  <a:alpha val="7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B-9B1D-8644-A665-7C8F6CED8DB8}"/>
              </c:ext>
            </c:extLst>
          </c:dPt>
          <c:dPt>
            <c:idx val="7"/>
            <c:invertIfNegative val="0"/>
            <c:bubble3D val="0"/>
            <c:spPr>
              <a:solidFill>
                <a:schemeClr val="accent1">
                  <a:alpha val="7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0-9B1D-8644-A665-7C8F6CED8DB8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vert="horz"/>
              <a:lstStyle/>
              <a:p>
                <a:pPr>
                  <a:defRPr/>
                </a:pPr>
                <a:endParaRPr lang="fi-FI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'[Stark kansalaiskysely2023 tiedotegraafit.xlsx]tiedote17'!$D$9:$D$16</c:f>
              <c:strCache>
                <c:ptCount val="8"/>
                <c:pt idx="0">
                  <c:v>2023 yhteensä</c:v>
                </c:pt>
                <c:pt idx="1">
                  <c:v>2022 yhteensä</c:v>
                </c:pt>
                <c:pt idx="3">
                  <c:v>2023 miehet</c:v>
                </c:pt>
                <c:pt idx="4">
                  <c:v>2022 miehet</c:v>
                </c:pt>
                <c:pt idx="6">
                  <c:v>2023 naiset</c:v>
                </c:pt>
                <c:pt idx="7">
                  <c:v>2022 naiset</c:v>
                </c:pt>
              </c:strCache>
            </c:strRef>
          </c:cat>
          <c:val>
            <c:numRef>
              <c:f>'[Stark kansalaiskysely2023 tiedotegraafit.xlsx]tiedote17'!$E$9:$E$16</c:f>
              <c:numCache>
                <c:formatCode>General</c:formatCode>
                <c:ptCount val="8"/>
                <c:pt idx="0">
                  <c:v>21</c:v>
                </c:pt>
                <c:pt idx="1">
                  <c:v>24</c:v>
                </c:pt>
                <c:pt idx="3">
                  <c:v>20</c:v>
                </c:pt>
                <c:pt idx="4">
                  <c:v>24</c:v>
                </c:pt>
                <c:pt idx="6">
                  <c:v>23</c:v>
                </c:pt>
                <c:pt idx="7">
                  <c:v>24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B1D-8644-A665-7C8F6CED8DB8}"/>
            </c:ext>
          </c:extLst>
        </c:ser>
        <c:ser>
          <c:idx val="1"/>
          <c:order val="1"/>
          <c:tx>
            <c:strRef>
              <c:f>'[Stark kansalaiskysely2023 tiedotegraafit.xlsx]tiedote17'!$F$8</c:f>
              <c:strCache>
                <c:ptCount val="1"/>
                <c:pt idx="0">
                  <c:v>6-10 %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Pt>
            <c:idx val="1"/>
            <c:invertIfNegative val="0"/>
            <c:bubble3D val="0"/>
            <c:spPr>
              <a:solidFill>
                <a:schemeClr val="accent2">
                  <a:alpha val="7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9B1D-8644-A665-7C8F6CED8DB8}"/>
              </c:ext>
            </c:extLst>
          </c:dPt>
          <c:dPt>
            <c:idx val="4"/>
            <c:invertIfNegative val="0"/>
            <c:bubble3D val="0"/>
            <c:spPr>
              <a:solidFill>
                <a:schemeClr val="accent2">
                  <a:alpha val="7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C-9B1D-8644-A665-7C8F6CED8DB8}"/>
              </c:ext>
            </c:extLst>
          </c:dPt>
          <c:dPt>
            <c:idx val="7"/>
            <c:invertIfNegative val="0"/>
            <c:bubble3D val="0"/>
            <c:spPr>
              <a:solidFill>
                <a:schemeClr val="accent2">
                  <a:alpha val="7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1-9B1D-8644-A665-7C8F6CED8DB8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vert="horz"/>
              <a:lstStyle/>
              <a:p>
                <a:pPr>
                  <a:defRPr/>
                </a:pPr>
                <a:endParaRPr lang="fi-FI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'[Stark kansalaiskysely2023 tiedotegraafit.xlsx]tiedote17'!$D$9:$D$16</c:f>
              <c:strCache>
                <c:ptCount val="8"/>
                <c:pt idx="0">
                  <c:v>2023 yhteensä</c:v>
                </c:pt>
                <c:pt idx="1">
                  <c:v>2022 yhteensä</c:v>
                </c:pt>
                <c:pt idx="3">
                  <c:v>2023 miehet</c:v>
                </c:pt>
                <c:pt idx="4">
                  <c:v>2022 miehet</c:v>
                </c:pt>
                <c:pt idx="6">
                  <c:v>2023 naiset</c:v>
                </c:pt>
                <c:pt idx="7">
                  <c:v>2022 naiset</c:v>
                </c:pt>
              </c:strCache>
            </c:strRef>
          </c:cat>
          <c:val>
            <c:numRef>
              <c:f>'[Stark kansalaiskysely2023 tiedotegraafit.xlsx]tiedote17'!$F$9:$F$16</c:f>
              <c:numCache>
                <c:formatCode>General</c:formatCode>
                <c:ptCount val="8"/>
                <c:pt idx="0">
                  <c:v>17</c:v>
                </c:pt>
                <c:pt idx="1">
                  <c:v>18</c:v>
                </c:pt>
                <c:pt idx="3">
                  <c:v>16</c:v>
                </c:pt>
                <c:pt idx="4">
                  <c:v>17</c:v>
                </c:pt>
                <c:pt idx="6">
                  <c:v>18</c:v>
                </c:pt>
                <c:pt idx="7">
                  <c:v>20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9B1D-8644-A665-7C8F6CED8DB8}"/>
            </c:ext>
          </c:extLst>
        </c:ser>
        <c:ser>
          <c:idx val="2"/>
          <c:order val="2"/>
          <c:tx>
            <c:strRef>
              <c:f>'[Stark kansalaiskysely2023 tiedotegraafit.xlsx]tiedote17'!$G$8</c:f>
              <c:strCache>
                <c:ptCount val="1"/>
                <c:pt idx="0">
                  <c:v>11-20 %</c:v>
                </c:pt>
              </c:strCache>
            </c:strRef>
          </c:tx>
          <c:spPr>
            <a:solidFill>
              <a:schemeClr val="accent3">
                <a:alpha val="7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vert="horz"/>
              <a:lstStyle/>
              <a:p>
                <a:pPr>
                  <a:defRPr/>
                </a:pPr>
                <a:endParaRPr lang="fi-FI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'[Stark kansalaiskysely2023 tiedotegraafit.xlsx]tiedote17'!$D$9:$D$16</c:f>
              <c:strCache>
                <c:ptCount val="8"/>
                <c:pt idx="0">
                  <c:v>2023 yhteensä</c:v>
                </c:pt>
                <c:pt idx="1">
                  <c:v>2022 yhteensä</c:v>
                </c:pt>
                <c:pt idx="3">
                  <c:v>2023 miehet</c:v>
                </c:pt>
                <c:pt idx="4">
                  <c:v>2022 miehet</c:v>
                </c:pt>
                <c:pt idx="6">
                  <c:v>2023 naiset</c:v>
                </c:pt>
                <c:pt idx="7">
                  <c:v>2022 naiset</c:v>
                </c:pt>
              </c:strCache>
            </c:strRef>
          </c:cat>
          <c:val>
            <c:numRef>
              <c:f>'[Stark kansalaiskysely2023 tiedotegraafit.xlsx]tiedote17'!$G$9:$G$16</c:f>
              <c:numCache>
                <c:formatCode>General</c:formatCode>
                <c:ptCount val="8"/>
                <c:pt idx="0">
                  <c:v>5</c:v>
                </c:pt>
                <c:pt idx="1">
                  <c:v>7</c:v>
                </c:pt>
                <c:pt idx="3">
                  <c:v>6</c:v>
                </c:pt>
                <c:pt idx="4">
                  <c:v>9</c:v>
                </c:pt>
                <c:pt idx="6">
                  <c:v>4</c:v>
                </c:pt>
                <c:pt idx="7">
                  <c:v>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9B1D-8644-A665-7C8F6CED8DB8}"/>
            </c:ext>
          </c:extLst>
        </c:ser>
        <c:ser>
          <c:idx val="3"/>
          <c:order val="3"/>
          <c:tx>
            <c:strRef>
              <c:f>'[Stark kansalaiskysely2023 tiedotegraafit.xlsx]tiedote17'!$H$8</c:f>
              <c:strCache>
                <c:ptCount val="1"/>
                <c:pt idx="0">
                  <c:v>Yli 20 %</c:v>
                </c:pt>
              </c:strCache>
            </c:strRef>
          </c:tx>
          <c:spPr>
            <a:solidFill>
              <a:schemeClr val="accent4">
                <a:alpha val="70000"/>
              </a:schemeClr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chemeClr val="accent4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6-9B1D-8644-A665-7C8F6CED8DB8}"/>
              </c:ext>
            </c:extLst>
          </c:dPt>
          <c:dPt>
            <c:idx val="3"/>
            <c:invertIfNegative val="0"/>
            <c:bubble3D val="0"/>
            <c:spPr>
              <a:solidFill>
                <a:schemeClr val="accent4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5-9B1D-8644-A665-7C8F6CED8DB8}"/>
              </c:ext>
            </c:extLst>
          </c:dPt>
          <c:dPt>
            <c:idx val="6"/>
            <c:invertIfNegative val="0"/>
            <c:bubble3D val="0"/>
            <c:spPr>
              <a:solidFill>
                <a:schemeClr val="accent4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4-9B1D-8644-A665-7C8F6CED8DB8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vert="horz"/>
              <a:lstStyle/>
              <a:p>
                <a:pPr>
                  <a:defRPr>
                    <a:solidFill>
                      <a:schemeClr val="bg1"/>
                    </a:solidFill>
                  </a:defRPr>
                </a:pPr>
                <a:endParaRPr lang="fi-FI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'[Stark kansalaiskysely2023 tiedotegraafit.xlsx]tiedote17'!$D$9:$D$16</c:f>
              <c:strCache>
                <c:ptCount val="8"/>
                <c:pt idx="0">
                  <c:v>2023 yhteensä</c:v>
                </c:pt>
                <c:pt idx="1">
                  <c:v>2022 yhteensä</c:v>
                </c:pt>
                <c:pt idx="3">
                  <c:v>2023 miehet</c:v>
                </c:pt>
                <c:pt idx="4">
                  <c:v>2022 miehet</c:v>
                </c:pt>
                <c:pt idx="6">
                  <c:v>2023 naiset</c:v>
                </c:pt>
                <c:pt idx="7">
                  <c:v>2022 naiset</c:v>
                </c:pt>
              </c:strCache>
            </c:strRef>
          </c:cat>
          <c:val>
            <c:numRef>
              <c:f>'[Stark kansalaiskysely2023 tiedotegraafit.xlsx]tiedote17'!$H$9:$H$16</c:f>
              <c:numCache>
                <c:formatCode>General</c:formatCode>
                <c:ptCount val="8"/>
                <c:pt idx="0">
                  <c:v>1</c:v>
                </c:pt>
                <c:pt idx="1">
                  <c:v>2</c:v>
                </c:pt>
                <c:pt idx="3">
                  <c:v>1</c:v>
                </c:pt>
                <c:pt idx="4">
                  <c:v>3</c:v>
                </c:pt>
                <c:pt idx="6">
                  <c:v>1</c:v>
                </c:pt>
                <c:pt idx="7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9B1D-8644-A665-7C8F6CED8DB8}"/>
            </c:ext>
          </c:extLst>
        </c:ser>
        <c:ser>
          <c:idx val="4"/>
          <c:order val="4"/>
          <c:tx>
            <c:strRef>
              <c:f>'[Stark kansalaiskysely2023 tiedotegraafit.xlsx]tiedote17'!$I$8</c:f>
              <c:strCache>
                <c:ptCount val="1"/>
                <c:pt idx="0">
                  <c:v>En olisi valmis maksamaan enempää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dPt>
            <c:idx val="1"/>
            <c:invertIfNegative val="0"/>
            <c:bubble3D val="0"/>
            <c:spPr>
              <a:solidFill>
                <a:schemeClr val="accent5">
                  <a:alpha val="7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8-9B1D-8644-A665-7C8F6CED8DB8}"/>
              </c:ext>
            </c:extLst>
          </c:dPt>
          <c:dPt>
            <c:idx val="4"/>
            <c:invertIfNegative val="0"/>
            <c:bubble3D val="0"/>
            <c:spPr>
              <a:solidFill>
                <a:schemeClr val="accent5">
                  <a:alpha val="7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E-9B1D-8644-A665-7C8F6CED8DB8}"/>
              </c:ext>
            </c:extLst>
          </c:dPt>
          <c:dPt>
            <c:idx val="7"/>
            <c:invertIfNegative val="0"/>
            <c:bubble3D val="0"/>
            <c:spPr>
              <a:solidFill>
                <a:schemeClr val="accent5">
                  <a:alpha val="7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2-9B1D-8644-A665-7C8F6CED8DB8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vert="horz"/>
              <a:lstStyle/>
              <a:p>
                <a:pPr>
                  <a:defRPr>
                    <a:solidFill>
                      <a:schemeClr val="bg1"/>
                    </a:solidFill>
                  </a:defRPr>
                </a:pPr>
                <a:endParaRPr lang="fi-FI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'[Stark kansalaiskysely2023 tiedotegraafit.xlsx]tiedote17'!$D$9:$D$16</c:f>
              <c:strCache>
                <c:ptCount val="8"/>
                <c:pt idx="0">
                  <c:v>2023 yhteensä</c:v>
                </c:pt>
                <c:pt idx="1">
                  <c:v>2022 yhteensä</c:v>
                </c:pt>
                <c:pt idx="3">
                  <c:v>2023 miehet</c:v>
                </c:pt>
                <c:pt idx="4">
                  <c:v>2022 miehet</c:v>
                </c:pt>
                <c:pt idx="6">
                  <c:v>2023 naiset</c:v>
                </c:pt>
                <c:pt idx="7">
                  <c:v>2022 naiset</c:v>
                </c:pt>
              </c:strCache>
            </c:strRef>
          </c:cat>
          <c:val>
            <c:numRef>
              <c:f>'[Stark kansalaiskysely2023 tiedotegraafit.xlsx]tiedote17'!$I$9:$I$16</c:f>
              <c:numCache>
                <c:formatCode>General</c:formatCode>
                <c:ptCount val="8"/>
                <c:pt idx="0">
                  <c:v>36</c:v>
                </c:pt>
                <c:pt idx="1">
                  <c:v>28</c:v>
                </c:pt>
                <c:pt idx="3">
                  <c:v>42</c:v>
                </c:pt>
                <c:pt idx="4">
                  <c:v>33</c:v>
                </c:pt>
                <c:pt idx="6">
                  <c:v>30</c:v>
                </c:pt>
                <c:pt idx="7">
                  <c:v>24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9B1D-8644-A665-7C8F6CED8DB8}"/>
            </c:ext>
          </c:extLst>
        </c:ser>
        <c:ser>
          <c:idx val="5"/>
          <c:order val="5"/>
          <c:tx>
            <c:strRef>
              <c:f>'[Stark kansalaiskysely2023 tiedotegraafit.xlsx]tiedote17'!$J$8</c:f>
              <c:strCache>
                <c:ptCount val="1"/>
                <c:pt idx="0">
                  <c:v>En osaa sanoa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dPt>
            <c:idx val="1"/>
            <c:invertIfNegative val="0"/>
            <c:bubble3D val="0"/>
            <c:spPr>
              <a:solidFill>
                <a:schemeClr val="accent6">
                  <a:alpha val="7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9-9B1D-8644-A665-7C8F6CED8DB8}"/>
              </c:ext>
            </c:extLst>
          </c:dPt>
          <c:dPt>
            <c:idx val="4"/>
            <c:invertIfNegative val="0"/>
            <c:bubble3D val="0"/>
            <c:spPr>
              <a:solidFill>
                <a:schemeClr val="accent6">
                  <a:alpha val="7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F-9B1D-8644-A665-7C8F6CED8DB8}"/>
              </c:ext>
            </c:extLst>
          </c:dPt>
          <c:dPt>
            <c:idx val="7"/>
            <c:invertIfNegative val="0"/>
            <c:bubble3D val="0"/>
            <c:spPr>
              <a:solidFill>
                <a:schemeClr val="accent6">
                  <a:alpha val="7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3-9B1D-8644-A665-7C8F6CED8DB8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vert="horz"/>
              <a:lstStyle/>
              <a:p>
                <a:pPr>
                  <a:defRPr/>
                </a:pPr>
                <a:endParaRPr lang="fi-FI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'[Stark kansalaiskysely2023 tiedotegraafit.xlsx]tiedote17'!$D$9:$D$16</c:f>
              <c:strCache>
                <c:ptCount val="8"/>
                <c:pt idx="0">
                  <c:v>2023 yhteensä</c:v>
                </c:pt>
                <c:pt idx="1">
                  <c:v>2022 yhteensä</c:v>
                </c:pt>
                <c:pt idx="3">
                  <c:v>2023 miehet</c:v>
                </c:pt>
                <c:pt idx="4">
                  <c:v>2022 miehet</c:v>
                </c:pt>
                <c:pt idx="6">
                  <c:v>2023 naiset</c:v>
                </c:pt>
                <c:pt idx="7">
                  <c:v>2022 naiset</c:v>
                </c:pt>
              </c:strCache>
            </c:strRef>
          </c:cat>
          <c:val>
            <c:numRef>
              <c:f>'[Stark kansalaiskysely2023 tiedotegraafit.xlsx]tiedote17'!$J$9:$J$16</c:f>
              <c:numCache>
                <c:formatCode>General</c:formatCode>
                <c:ptCount val="8"/>
                <c:pt idx="0">
                  <c:v>20</c:v>
                </c:pt>
                <c:pt idx="1">
                  <c:v>20</c:v>
                </c:pt>
                <c:pt idx="3">
                  <c:v>15</c:v>
                </c:pt>
                <c:pt idx="4">
                  <c:v>14</c:v>
                </c:pt>
                <c:pt idx="6">
                  <c:v>25</c:v>
                </c:pt>
                <c:pt idx="7">
                  <c:v>26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9B1D-8644-A665-7C8F6CED8DB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198209983"/>
        <c:axId val="198212255"/>
      </c:barChart>
      <c:catAx>
        <c:axId val="198209983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vert="horz"/>
          <a:lstStyle/>
          <a:p>
            <a:pPr>
              <a:defRPr/>
            </a:pPr>
            <a:endParaRPr lang="fi-FI"/>
          </a:p>
        </c:txPr>
        <c:crossAx val="198212255"/>
        <c:crosses val="autoZero"/>
        <c:auto val="1"/>
        <c:lblAlgn val="ctr"/>
        <c:lblOffset val="100"/>
        <c:noMultiLvlLbl val="0"/>
      </c:catAx>
      <c:valAx>
        <c:axId val="198212255"/>
        <c:scaling>
          <c:orientation val="minMax"/>
        </c:scaling>
        <c:delete val="1"/>
        <c:axPos val="t"/>
        <c:numFmt formatCode="0%" sourceLinked="1"/>
        <c:majorTickMark val="none"/>
        <c:minorTickMark val="none"/>
        <c:tickLblPos val="nextTo"/>
        <c:crossAx val="198209983"/>
        <c:crosses val="autoZero"/>
        <c:crossBetween val="between"/>
      </c:valAx>
    </c:plotArea>
    <c:legend>
      <c:legendPos val="b"/>
      <c:overlay val="0"/>
      <c:spPr>
        <a:noFill/>
        <a:ln>
          <a:noFill/>
        </a:ln>
        <a:effectLst/>
      </c:spPr>
      <c:txPr>
        <a:bodyPr rot="0" vert="horz"/>
        <a:lstStyle/>
        <a:p>
          <a:pPr>
            <a:defRPr sz="1100"/>
          </a:pPr>
          <a:endParaRPr lang="fi-FI"/>
        </a:p>
      </c:txPr>
    </c:legend>
    <c:plotVisOnly val="1"/>
    <c:dispBlanksAs val="gap"/>
    <c:showDLblsOverMax val="0"/>
    <c:extLst/>
  </c:chart>
  <c:txPr>
    <a:bodyPr/>
    <a:lstStyle/>
    <a:p>
      <a:pPr>
        <a:defRPr sz="1200"/>
      </a:pPr>
      <a:endParaRPr lang="fi-FI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percentStacked"/>
        <c:varyColors val="0"/>
        <c:ser>
          <c:idx val="4"/>
          <c:order val="0"/>
          <c:tx>
            <c:strRef>
              <c:f>'[Stark kansalaiskysely2023 tiedotegraafit.xlsx]tiedote17'!$J$23</c:f>
              <c:strCache>
                <c:ptCount val="1"/>
                <c:pt idx="0">
                  <c:v>Täysin samaa mieltä</c:v>
                </c:pt>
              </c:strCache>
            </c:strRef>
          </c:tx>
          <c:spPr>
            <a:solidFill>
              <a:schemeClr val="accent1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/>
                </a:pPr>
                <a:endParaRPr lang="fi-FI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'[Stark kansalaiskysely2023 tiedotegraafit.xlsx]tiedote17'!$E$24</c:f>
              <c:strCache>
                <c:ptCount val="1"/>
                <c:pt idx="0">
                  <c:v>Yhteensä</c:v>
                </c:pt>
              </c:strCache>
            </c:strRef>
          </c:cat>
          <c:val>
            <c:numRef>
              <c:f>'[Stark kansalaiskysely2023 tiedotegraafit.xlsx]tiedote17'!$J$24</c:f>
              <c:numCache>
                <c:formatCode>General</c:formatCode>
                <c:ptCount val="1"/>
                <c:pt idx="0">
                  <c:v>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30C-A44A-A734-7208B7E01446}"/>
            </c:ext>
          </c:extLst>
        </c:ser>
        <c:ser>
          <c:idx val="3"/>
          <c:order val="1"/>
          <c:tx>
            <c:strRef>
              <c:f>'[Stark kansalaiskysely2023 tiedotegraafit.xlsx]tiedote17'!$I$23</c:f>
              <c:strCache>
                <c:ptCount val="1"/>
                <c:pt idx="0">
                  <c:v>Melko samaa mieltä</c:v>
                </c:pt>
              </c:strCache>
            </c:strRef>
          </c:tx>
          <c:spPr>
            <a:solidFill>
              <a:schemeClr val="accent2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/>
                </a:pPr>
                <a:endParaRPr lang="fi-FI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'[Stark kansalaiskysely2023 tiedotegraafit.xlsx]tiedote17'!$E$24</c:f>
              <c:strCache>
                <c:ptCount val="1"/>
                <c:pt idx="0">
                  <c:v>Yhteensä</c:v>
                </c:pt>
              </c:strCache>
            </c:strRef>
          </c:cat>
          <c:val>
            <c:numRef>
              <c:f>'[Stark kansalaiskysely2023 tiedotegraafit.xlsx]tiedote17'!$I$24</c:f>
              <c:numCache>
                <c:formatCode>General</c:formatCode>
                <c:ptCount val="1"/>
                <c:pt idx="0">
                  <c:v>16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D30C-A44A-A734-7208B7E01446}"/>
            </c:ext>
          </c:extLst>
        </c:ser>
        <c:ser>
          <c:idx val="2"/>
          <c:order val="2"/>
          <c:tx>
            <c:strRef>
              <c:f>'[Stark kansalaiskysely2023 tiedotegraafit.xlsx]tiedote17'!$H$23</c:f>
              <c:strCache>
                <c:ptCount val="1"/>
                <c:pt idx="0">
                  <c:v>Ei samaa eikä eri mieltä</c:v>
                </c:pt>
              </c:strCache>
            </c:strRef>
          </c:tx>
          <c:spPr>
            <a:solidFill>
              <a:schemeClr val="accent3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/>
                </a:pPr>
                <a:endParaRPr lang="fi-FI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'[Stark kansalaiskysely2023 tiedotegraafit.xlsx]tiedote17'!$E$24</c:f>
              <c:strCache>
                <c:ptCount val="1"/>
                <c:pt idx="0">
                  <c:v>Yhteensä</c:v>
                </c:pt>
              </c:strCache>
            </c:strRef>
          </c:cat>
          <c:val>
            <c:numRef>
              <c:f>'[Stark kansalaiskysely2023 tiedotegraafit.xlsx]tiedote17'!$H$24</c:f>
              <c:numCache>
                <c:formatCode>General</c:formatCode>
                <c:ptCount val="1"/>
                <c:pt idx="0">
                  <c:v>28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D30C-A44A-A734-7208B7E01446}"/>
            </c:ext>
          </c:extLst>
        </c:ser>
        <c:ser>
          <c:idx val="1"/>
          <c:order val="3"/>
          <c:tx>
            <c:strRef>
              <c:f>'[Stark kansalaiskysely2023 tiedotegraafit.xlsx]tiedote17'!$G$23</c:f>
              <c:strCache>
                <c:ptCount val="1"/>
                <c:pt idx="0">
                  <c:v>Melko eri mieltä</c:v>
                </c:pt>
              </c:strCache>
            </c:strRef>
          </c:tx>
          <c:spPr>
            <a:solidFill>
              <a:schemeClr val="accent4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>
                    <a:solidFill>
                      <a:schemeClr val="bg1"/>
                    </a:solidFill>
                  </a:defRPr>
                </a:pPr>
                <a:endParaRPr lang="fi-FI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'[Stark kansalaiskysely2023 tiedotegraafit.xlsx]tiedote17'!$E$24</c:f>
              <c:strCache>
                <c:ptCount val="1"/>
                <c:pt idx="0">
                  <c:v>Yhteensä</c:v>
                </c:pt>
              </c:strCache>
            </c:strRef>
          </c:cat>
          <c:val>
            <c:numRef>
              <c:f>'[Stark kansalaiskysely2023 tiedotegraafit.xlsx]tiedote17'!$G$24</c:f>
              <c:numCache>
                <c:formatCode>General</c:formatCode>
                <c:ptCount val="1"/>
                <c:pt idx="0">
                  <c:v>13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D30C-A44A-A734-7208B7E01446}"/>
            </c:ext>
          </c:extLst>
        </c:ser>
        <c:ser>
          <c:idx val="0"/>
          <c:order val="4"/>
          <c:tx>
            <c:strRef>
              <c:f>'[Stark kansalaiskysely2023 tiedotegraafit.xlsx]tiedote17'!$F$23</c:f>
              <c:strCache>
                <c:ptCount val="1"/>
                <c:pt idx="0">
                  <c:v>Täysin eri mieltä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vert="horz"/>
              <a:lstStyle/>
              <a:p>
                <a:pPr>
                  <a:defRPr sz="1200">
                    <a:solidFill>
                      <a:schemeClr val="bg1"/>
                    </a:solidFill>
                  </a:defRPr>
                </a:pPr>
                <a:endParaRPr lang="fi-FI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'[Stark kansalaiskysely2023 tiedotegraafit.xlsx]tiedote17'!$E$24</c:f>
              <c:strCache>
                <c:ptCount val="1"/>
                <c:pt idx="0">
                  <c:v>Yhteensä</c:v>
                </c:pt>
              </c:strCache>
            </c:strRef>
          </c:cat>
          <c:val>
            <c:numRef>
              <c:f>'[Stark kansalaiskysely2023 tiedotegraafit.xlsx]tiedote17'!$F$24</c:f>
              <c:numCache>
                <c:formatCode>General</c:formatCode>
                <c:ptCount val="1"/>
                <c:pt idx="0">
                  <c:v>19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D30C-A44A-A734-7208B7E01446}"/>
            </c:ext>
          </c:extLst>
        </c:ser>
        <c:ser>
          <c:idx val="5"/>
          <c:order val="5"/>
          <c:tx>
            <c:strRef>
              <c:f>'[Stark kansalaiskysely2023 tiedotegraafit.xlsx]tiedote17'!$K$23</c:f>
              <c:strCache>
                <c:ptCount val="1"/>
                <c:pt idx="0">
                  <c:v>En osaa sanoa</c:v>
                </c:pt>
              </c:strCache>
            </c:strRef>
          </c:tx>
          <c:spPr>
            <a:solidFill>
              <a:schemeClr val="accent6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/>
                </a:pPr>
                <a:endParaRPr lang="fi-FI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'[Stark kansalaiskysely2023 tiedotegraafit.xlsx]tiedote17'!$E$24</c:f>
              <c:strCache>
                <c:ptCount val="1"/>
                <c:pt idx="0">
                  <c:v>Yhteensä</c:v>
                </c:pt>
              </c:strCache>
            </c:strRef>
          </c:cat>
          <c:val>
            <c:numRef>
              <c:f>'[Stark kansalaiskysely2023 tiedotegraafit.xlsx]tiedote17'!$K$24</c:f>
              <c:numCache>
                <c:formatCode>General</c:formatCode>
                <c:ptCount val="1"/>
                <c:pt idx="0">
                  <c:v>20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D30C-A44A-A734-7208B7E0144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198209983"/>
        <c:axId val="198212255"/>
      </c:barChart>
      <c:catAx>
        <c:axId val="198209983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vert="horz"/>
          <a:lstStyle/>
          <a:p>
            <a:pPr>
              <a:defRPr sz="1200"/>
            </a:pPr>
            <a:endParaRPr lang="fi-FI"/>
          </a:p>
        </c:txPr>
        <c:crossAx val="198212255"/>
        <c:crosses val="autoZero"/>
        <c:auto val="1"/>
        <c:lblAlgn val="ctr"/>
        <c:lblOffset val="100"/>
        <c:noMultiLvlLbl val="0"/>
      </c:catAx>
      <c:valAx>
        <c:axId val="198212255"/>
        <c:scaling>
          <c:orientation val="minMax"/>
        </c:scaling>
        <c:delete val="1"/>
        <c:axPos val="b"/>
        <c:numFmt formatCode="0%" sourceLinked="1"/>
        <c:majorTickMark val="none"/>
        <c:minorTickMark val="none"/>
        <c:tickLblPos val="nextTo"/>
        <c:crossAx val="198209983"/>
        <c:crosses val="autoZero"/>
        <c:crossBetween val="between"/>
      </c:valAx>
    </c:plotArea>
    <c:legend>
      <c:legendPos val="b"/>
      <c:overlay val="0"/>
      <c:spPr>
        <a:noFill/>
        <a:ln>
          <a:noFill/>
        </a:ln>
        <a:effectLst/>
      </c:spPr>
      <c:txPr>
        <a:bodyPr rot="0" vert="horz"/>
        <a:lstStyle/>
        <a:p>
          <a:pPr>
            <a:defRPr sz="1100"/>
          </a:pPr>
          <a:endParaRPr lang="fi-FI"/>
        </a:p>
      </c:txPr>
    </c:legend>
    <c:plotVisOnly val="1"/>
    <c:dispBlanksAs val="gap"/>
    <c:showDLblsOverMax val="0"/>
    <c:extLst/>
  </c:chart>
  <c:txPr>
    <a:bodyPr/>
    <a:lstStyle/>
    <a:p>
      <a:pPr>
        <a:defRPr sz="1100"/>
      </a:pPr>
      <a:endParaRPr lang="fi-FI"/>
    </a:p>
  </c:txPr>
  <c:externalData r:id="rId1">
    <c:autoUpdate val="0"/>
  </c:externalData>
</c:chartSpace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sv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0.svg"/><Relationship Id="rId4" Type="http://schemas.openxmlformats.org/officeDocument/2006/relationships/image" Target="../media/image9.png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0.svg"/><Relationship Id="rId4" Type="http://schemas.openxmlformats.org/officeDocument/2006/relationships/image" Target="../media/image9.png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0.svg"/><Relationship Id="rId4" Type="http://schemas.openxmlformats.org/officeDocument/2006/relationships/image" Target="../media/image9.png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svg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0.svg"/><Relationship Id="rId4" Type="http://schemas.openxmlformats.org/officeDocument/2006/relationships/image" Target="../media/image9.png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sv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0.svg"/><Relationship Id="rId4" Type="http://schemas.openxmlformats.org/officeDocument/2006/relationships/image" Target="../media/image9.png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0.svg"/><Relationship Id="rId4" Type="http://schemas.openxmlformats.org/officeDocument/2006/relationships/image" Target="../media/image9.png"/></Relationships>
</file>

<file path=ppt/slideLayouts/_rels/slideLayout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0.svg"/><Relationship Id="rId4" Type="http://schemas.openxmlformats.org/officeDocument/2006/relationships/image" Target="../media/image9.png"/></Relationships>
</file>

<file path=ppt/slideLayouts/_rels/slideLayout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0.svg"/><Relationship Id="rId4" Type="http://schemas.openxmlformats.org/officeDocument/2006/relationships/image" Target="../media/image9.png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0.sv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7.svg"/></Relationships>
</file>

<file path=ppt/slideLayouts/_rels/slideLayout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.xml"/></Relationships>
</file>

<file path=ppt/slideLayouts/_rels/slideLayout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0.svg"/><Relationship Id="rId4" Type="http://schemas.openxmlformats.org/officeDocument/2006/relationships/image" Target="../media/image9.png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8.png"/><Relationship Id="rId4" Type="http://schemas.openxmlformats.org/officeDocument/2006/relationships/image" Target="../media/image10.sv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over Image with Ribbon - Whit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hape&#10;&#10;Description automatically generated with medium confidence">
            <a:extLst>
              <a:ext uri="{FF2B5EF4-FFF2-40B4-BE49-F238E27FC236}">
                <a16:creationId xmlns:a16="http://schemas.microsoft.com/office/drawing/2014/main" id="{059570EA-21D6-BB4A-9173-DB713CE9F98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9626" y="902481"/>
            <a:ext cx="1116000" cy="585746"/>
          </a:xfrm>
          <a:prstGeom prst="rect">
            <a:avLst/>
          </a:prstGeom>
        </p:spPr>
      </p:pic>
      <p:pic>
        <p:nvPicPr>
          <p:cNvPr id="8" name="Graphic 7">
            <a:extLst>
              <a:ext uri="{FF2B5EF4-FFF2-40B4-BE49-F238E27FC236}">
                <a16:creationId xmlns:a16="http://schemas.microsoft.com/office/drawing/2014/main" id="{138FB58F-3DCD-D242-A6AB-2FF48468372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 l="1" t="36784" r="74625" b="8009"/>
          <a:stretch/>
        </p:blipFill>
        <p:spPr>
          <a:xfrm rot="8100000" flipH="1">
            <a:off x="3963341" y="-2291280"/>
            <a:ext cx="9289221" cy="10545885"/>
          </a:xfrm>
          <a:custGeom>
            <a:avLst/>
            <a:gdLst>
              <a:gd name="connsiteX0" fmla="*/ 2690549 w 6966916"/>
              <a:gd name="connsiteY0" fmla="*/ 7916738 h 7916738"/>
              <a:gd name="connsiteX1" fmla="*/ 6966916 w 6966916"/>
              <a:gd name="connsiteY1" fmla="*/ 3640371 h 7916738"/>
              <a:gd name="connsiteX2" fmla="*/ 3326544 w 6966916"/>
              <a:gd name="connsiteY2" fmla="*/ 0 h 7916738"/>
              <a:gd name="connsiteX3" fmla="*/ 0 w 6966916"/>
              <a:gd name="connsiteY3" fmla="*/ 3326544 h 7916738"/>
              <a:gd name="connsiteX4" fmla="*/ 0 w 6966916"/>
              <a:gd name="connsiteY4" fmla="*/ 7916738 h 79167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966916" h="7916738">
                <a:moveTo>
                  <a:pt x="2690549" y="7916738"/>
                </a:moveTo>
                <a:lnTo>
                  <a:pt x="6966916" y="3640371"/>
                </a:lnTo>
                <a:lnTo>
                  <a:pt x="3326544" y="0"/>
                </a:lnTo>
                <a:lnTo>
                  <a:pt x="0" y="3326544"/>
                </a:lnTo>
                <a:lnTo>
                  <a:pt x="0" y="7916738"/>
                </a:lnTo>
                <a:close/>
              </a:path>
            </a:pathLst>
          </a:custGeom>
        </p:spPr>
      </p:pic>
      <p:sp>
        <p:nvSpPr>
          <p:cNvPr id="39" name="Picture Placeholder 38">
            <a:extLst>
              <a:ext uri="{FF2B5EF4-FFF2-40B4-BE49-F238E27FC236}">
                <a16:creationId xmlns:a16="http://schemas.microsoft.com/office/drawing/2014/main" id="{A2367E3A-20CD-6343-AFF8-EC0EB2276FEE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6096001" y="2"/>
            <a:ext cx="6096000" cy="5584864"/>
          </a:xfrm>
          <a:custGeom>
            <a:avLst/>
            <a:gdLst>
              <a:gd name="connsiteX0" fmla="*/ 969866 w 4572000"/>
              <a:gd name="connsiteY0" fmla="*/ 0 h 4172934"/>
              <a:gd name="connsiteX1" fmla="*/ 4572000 w 4572000"/>
              <a:gd name="connsiteY1" fmla="*/ 0 h 4172934"/>
              <a:gd name="connsiteX2" fmla="*/ 4572000 w 4572000"/>
              <a:gd name="connsiteY2" fmla="*/ 2804004 h 4172934"/>
              <a:gd name="connsiteX3" fmla="*/ 3866147 w 4572000"/>
              <a:gd name="connsiteY3" fmla="*/ 3509857 h 4172934"/>
              <a:gd name="connsiteX4" fmla="*/ 663499 w 4572000"/>
              <a:gd name="connsiteY4" fmla="*/ 3509435 h 4172934"/>
              <a:gd name="connsiteX5" fmla="*/ 663079 w 4572000"/>
              <a:gd name="connsiteY5" fmla="*/ 306788 h 41729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572000" h="4172934">
                <a:moveTo>
                  <a:pt x="969866" y="0"/>
                </a:moveTo>
                <a:lnTo>
                  <a:pt x="4572000" y="0"/>
                </a:lnTo>
                <a:lnTo>
                  <a:pt x="4572000" y="2804004"/>
                </a:lnTo>
                <a:lnTo>
                  <a:pt x="3866147" y="3509857"/>
                </a:lnTo>
                <a:cubicBezTo>
                  <a:pt x="2981880" y="4394125"/>
                  <a:pt x="1548000" y="4393937"/>
                  <a:pt x="663499" y="3509435"/>
                </a:cubicBezTo>
                <a:cubicBezTo>
                  <a:pt x="-221002" y="2624934"/>
                  <a:pt x="-221190" y="1191056"/>
                  <a:pt x="663079" y="306788"/>
                </a:cubicBezTo>
                <a:close/>
              </a:path>
            </a:pathLst>
          </a:custGeom>
          <a:pattFill prst="pct25">
            <a:fgClr>
              <a:schemeClr val="accent1"/>
            </a:fgClr>
            <a:bgClr>
              <a:schemeClr val="bg1"/>
            </a:bgClr>
          </a:pattFill>
          <a:ln>
            <a:noFill/>
          </a:ln>
        </p:spPr>
        <p:txBody>
          <a:bodyPr vert="horz" lIns="360000" tIns="360000" rIns="360000" bIns="360000" rtlCol="0" anchor="ctr">
            <a:normAutofit/>
          </a:bodyPr>
          <a:lstStyle>
            <a:lvl1pPr>
              <a:defRPr lang="en-US" sz="1999" dirty="0">
                <a:latin typeface="Avenir Next LT Pro" panose="020B0504020202020204" pitchFamily="34" charset="77"/>
              </a:defRPr>
            </a:lvl1pPr>
          </a:lstStyle>
          <a:p>
            <a:pPr lvl="0" algn="ctr"/>
            <a:r>
              <a:rPr lang="en-US"/>
              <a:t>Drag picture to placeholder or click to add</a:t>
            </a:r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A2A335AD-79AF-A24D-908F-294B6723B4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432899"/>
            <a:ext cx="5018617" cy="718953"/>
          </a:xfrm>
        </p:spPr>
        <p:txBody>
          <a:bodyPr anchor="t"/>
          <a:lstStyle>
            <a:lvl1pPr algn="l">
              <a:defRPr sz="4400" b="1" i="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3" name="Text Placeholder 6">
            <a:extLst>
              <a:ext uri="{FF2B5EF4-FFF2-40B4-BE49-F238E27FC236}">
                <a16:creationId xmlns:a16="http://schemas.microsoft.com/office/drawing/2014/main" id="{C38EF0A1-00C4-DA4D-B027-9C29EDA48712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38201" y="4103944"/>
            <a:ext cx="5018617" cy="328951"/>
          </a:xfrm>
        </p:spPr>
        <p:txBody>
          <a:bodyPr/>
          <a:lstStyle>
            <a:lvl1pPr algn="l">
              <a:defRPr b="1" i="0" cap="all" baseline="0">
                <a:solidFill>
                  <a:schemeClr val="accent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Date</a:t>
            </a:r>
          </a:p>
        </p:txBody>
      </p:sp>
      <p:sp>
        <p:nvSpPr>
          <p:cNvPr id="14" name="Slide Number Placeholder 5">
            <a:extLst>
              <a:ext uri="{FF2B5EF4-FFF2-40B4-BE49-F238E27FC236}">
                <a16:creationId xmlns:a16="http://schemas.microsoft.com/office/drawing/2014/main" id="{57845557-7246-7947-AE74-B2C81A661405}"/>
              </a:ext>
            </a:extLst>
          </p:cNvPr>
          <p:cNvSpPr txBox="1">
            <a:spLocks/>
          </p:cNvSpPr>
          <p:nvPr/>
        </p:nvSpPr>
        <p:spPr>
          <a:xfrm>
            <a:off x="838201" y="6555887"/>
            <a:ext cx="3284457" cy="188035"/>
          </a:xfrm>
          <a:prstGeom prst="rect">
            <a:avLst/>
          </a:prstGeom>
        </p:spPr>
        <p:txBody>
          <a:bodyPr vert="horz" lIns="0" tIns="45718" rIns="0" bIns="45718" rtlCol="0" anchor="ctr"/>
          <a:lstStyle>
            <a:defPPr>
              <a:defRPr lang="en-US"/>
            </a:defPPr>
            <a:lvl1pPr marL="0" algn="r" defTabSz="914354" rtl="0" eaLnBrk="1" latinLnBrk="0" hangingPunct="1">
              <a:defRPr sz="900" b="1" i="0" kern="1200" cap="all" spc="0" baseline="0">
                <a:solidFill>
                  <a:schemeClr val="tx1"/>
                </a:solidFill>
                <a:latin typeface="Muli Black Roman" charset="0"/>
                <a:ea typeface="Muli Black Roman" charset="0"/>
                <a:cs typeface="Muli Black Roman" charset="0"/>
              </a:defRPr>
            </a:lvl1pPr>
            <a:lvl2pPr marL="457178" algn="l" defTabSz="91435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354" algn="l" defTabSz="91435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532" algn="l" defTabSz="91435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709" algn="l" defTabSz="91435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886" algn="l" defTabSz="91435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062" algn="l" defTabSz="91435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240" algn="l" defTabSz="91435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418" algn="l" defTabSz="91435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599" b="0" i="0" spc="100" baseline="0">
                <a:solidFill>
                  <a:schemeClr val="tx2"/>
                </a:solidFill>
                <a:latin typeface="+mj-lt"/>
                <a:cs typeface="Arial" panose="020B0604020202020204" pitchFamily="34" charset="0"/>
              </a:rPr>
              <a:t>© 2023 BCW. All Rights Reserved.</a:t>
            </a:r>
          </a:p>
        </p:txBody>
      </p:sp>
    </p:spTree>
    <p:extLst>
      <p:ext uri="{BB962C8B-B14F-4D97-AF65-F5344CB8AC3E}">
        <p14:creationId xmlns:p14="http://schemas.microsoft.com/office/powerpoint/2010/main" val="10514092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Divider with Ribbon - Black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phic 3">
            <a:extLst>
              <a:ext uri="{FF2B5EF4-FFF2-40B4-BE49-F238E27FC236}">
                <a16:creationId xmlns:a16="http://schemas.microsoft.com/office/drawing/2014/main" id="{5004444A-797B-214A-B30F-7155522B95C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t="37117" r="82292" b="18195"/>
          <a:stretch/>
        </p:blipFill>
        <p:spPr>
          <a:xfrm rot="10800000">
            <a:off x="-3" y="-1"/>
            <a:ext cx="5207962" cy="6857999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F48282A3-5C6E-F644-8D8E-DC55063CA8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63167" y="3069524"/>
            <a:ext cx="5487459" cy="718953"/>
          </a:xfrm>
        </p:spPr>
        <p:txBody>
          <a:bodyPr anchor="ctr"/>
          <a:lstStyle>
            <a:lvl1pPr>
              <a:defRPr sz="7999" b="1" i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7C6FED4-2685-CE44-8643-DABFF4A2F778}"/>
              </a:ext>
            </a:extLst>
          </p:cNvPr>
          <p:cNvSpPr txBox="1">
            <a:spLocks/>
          </p:cNvSpPr>
          <p:nvPr userDrawn="1"/>
        </p:nvSpPr>
        <p:spPr>
          <a:xfrm>
            <a:off x="8066169" y="6555887"/>
            <a:ext cx="3284457" cy="188035"/>
          </a:xfrm>
          <a:prstGeom prst="rect">
            <a:avLst/>
          </a:prstGeom>
        </p:spPr>
        <p:txBody>
          <a:bodyPr vert="horz" lIns="91435" tIns="45718" rIns="0" bIns="45718" rtlCol="0" anchor="ctr"/>
          <a:lstStyle>
            <a:defPPr>
              <a:defRPr lang="en-US"/>
            </a:defPPr>
            <a:lvl1pPr marL="0" algn="r" defTabSz="914354" rtl="0" eaLnBrk="1" latinLnBrk="0" hangingPunct="1">
              <a:defRPr sz="900" b="1" i="0" kern="1200" cap="all" spc="0" baseline="0">
                <a:solidFill>
                  <a:schemeClr val="tx1"/>
                </a:solidFill>
                <a:latin typeface="Muli Black Roman" charset="0"/>
                <a:ea typeface="Muli Black Roman" charset="0"/>
                <a:cs typeface="Muli Black Roman" charset="0"/>
              </a:defRPr>
            </a:lvl1pPr>
            <a:lvl2pPr marL="457178" algn="l" defTabSz="91435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354" algn="l" defTabSz="91435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532" algn="l" defTabSz="91435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709" algn="l" defTabSz="91435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886" algn="l" defTabSz="91435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062" algn="l" defTabSz="91435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240" algn="l" defTabSz="91435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418" algn="l" defTabSz="91435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599" b="0" i="0" spc="100" baseline="0">
                <a:solidFill>
                  <a:schemeClr val="bg1"/>
                </a:solidFill>
                <a:latin typeface="+mj-lt"/>
                <a:cs typeface="Arial" panose="020B0604020202020204" pitchFamily="34" charset="0"/>
              </a:rPr>
              <a:t>© 2023 BCW. All Rights Reserved. | </a:t>
            </a:r>
            <a:fld id="{AB4D0C84-BF70-438C-AA40-E6A1537C5EAC}" type="slidenum">
              <a:rPr lang="en-US" sz="599" b="0" i="0" spc="100" baseline="0" smtClean="0">
                <a:solidFill>
                  <a:schemeClr val="bg1"/>
                </a:solidFill>
                <a:latin typeface="+mj-lt"/>
                <a:cs typeface="Arial" panose="020B0604020202020204" pitchFamily="34" charset="0"/>
              </a:rPr>
              <a:t>‹#›</a:t>
            </a:fld>
            <a:endParaRPr lang="en-US" sz="599" b="0" i="0" spc="100" baseline="0">
              <a:solidFill>
                <a:schemeClr val="bg1"/>
              </a:solidFill>
              <a:latin typeface="+mj-lt"/>
              <a:cs typeface="Arial" panose="020B0604020202020204" pitchFamily="34" charset="0"/>
            </a:endParaRPr>
          </a:p>
        </p:txBody>
      </p:sp>
      <p:pic>
        <p:nvPicPr>
          <p:cNvPr id="7" name="Graphic 6">
            <a:extLst>
              <a:ext uri="{FF2B5EF4-FFF2-40B4-BE49-F238E27FC236}">
                <a16:creationId xmlns:a16="http://schemas.microsoft.com/office/drawing/2014/main" id="{A5952E74-97AB-B044-9CAD-77580DFD1832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838200" y="6505200"/>
            <a:ext cx="486000" cy="23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49108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ivider with Ribbon - Whit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Graphic 9">
            <a:extLst>
              <a:ext uri="{FF2B5EF4-FFF2-40B4-BE49-F238E27FC236}">
                <a16:creationId xmlns:a16="http://schemas.microsoft.com/office/drawing/2014/main" id="{F4600FC5-A51B-4C41-95E4-8E4BA1CBB66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t="37117" r="82292" b="18195"/>
          <a:stretch/>
        </p:blipFill>
        <p:spPr>
          <a:xfrm rot="10800000">
            <a:off x="-3" y="-1"/>
            <a:ext cx="5207962" cy="6857999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F48282A3-5C6E-F644-8D8E-DC55063CA8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63167" y="3069524"/>
            <a:ext cx="5487459" cy="718953"/>
          </a:xfrm>
        </p:spPr>
        <p:txBody>
          <a:bodyPr anchor="ctr"/>
          <a:lstStyle>
            <a:lvl1pPr>
              <a:defRPr sz="7999" b="1" i="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3BAE8259-3A0F-6F40-99F4-CA7F88A3DAA9}"/>
              </a:ext>
            </a:extLst>
          </p:cNvPr>
          <p:cNvSpPr/>
          <p:nvPr/>
        </p:nvSpPr>
        <p:spPr>
          <a:xfrm>
            <a:off x="-4783907" y="-646253"/>
            <a:ext cx="4783908" cy="2094829"/>
          </a:xfrm>
          <a:prstGeom prst="rect">
            <a:avLst/>
          </a:prstGeom>
          <a:solidFill>
            <a:srgbClr val="ECEC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4B31BA80-1FF1-D34F-954C-2A7571DAB73F}"/>
              </a:ext>
            </a:extLst>
          </p:cNvPr>
          <p:cNvSpPr/>
          <p:nvPr userDrawn="1"/>
        </p:nvSpPr>
        <p:spPr>
          <a:xfrm>
            <a:off x="-4783907" y="-646253"/>
            <a:ext cx="4783908" cy="2094829"/>
          </a:xfrm>
          <a:prstGeom prst="rect">
            <a:avLst/>
          </a:prstGeom>
          <a:solidFill>
            <a:srgbClr val="ECEC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pic>
        <p:nvPicPr>
          <p:cNvPr id="8" name="Graphic 7">
            <a:extLst>
              <a:ext uri="{FF2B5EF4-FFF2-40B4-BE49-F238E27FC236}">
                <a16:creationId xmlns:a16="http://schemas.microsoft.com/office/drawing/2014/main" id="{D8004F23-C2ED-8642-BBF3-86BA60FEDB8F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838200" y="6505200"/>
            <a:ext cx="486000" cy="23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262336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ivider with Image &amp; Shapes 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8282A3-5C6E-F644-8D8E-DC55063CA8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63167" y="3069524"/>
            <a:ext cx="5487459" cy="718953"/>
          </a:xfrm>
        </p:spPr>
        <p:txBody>
          <a:bodyPr anchor="ctr"/>
          <a:lstStyle>
            <a:lvl1pPr>
              <a:defRPr sz="7200" b="1" i="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3BAE8259-3A0F-6F40-99F4-CA7F88A3DAA9}"/>
              </a:ext>
            </a:extLst>
          </p:cNvPr>
          <p:cNvSpPr/>
          <p:nvPr/>
        </p:nvSpPr>
        <p:spPr>
          <a:xfrm>
            <a:off x="-4783907" y="-646253"/>
            <a:ext cx="4783908" cy="2094829"/>
          </a:xfrm>
          <a:prstGeom prst="rect">
            <a:avLst/>
          </a:prstGeom>
          <a:solidFill>
            <a:srgbClr val="ECEC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7" name="Picture Placeholder 8">
            <a:extLst>
              <a:ext uri="{FF2B5EF4-FFF2-40B4-BE49-F238E27FC236}">
                <a16:creationId xmlns:a16="http://schemas.microsoft.com/office/drawing/2014/main" id="{44B580F4-0C90-DB47-9CB0-E2928CA06F39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1559937" y="269834"/>
            <a:ext cx="4057091" cy="4487812"/>
          </a:xfrm>
          <a:custGeom>
            <a:avLst/>
            <a:gdLst>
              <a:gd name="connsiteX0" fmla="*/ 778008 w 3755483"/>
              <a:gd name="connsiteY0" fmla="*/ 0 h 3460298"/>
              <a:gd name="connsiteX1" fmla="*/ 3755483 w 3755483"/>
              <a:gd name="connsiteY1" fmla="*/ 0 h 3460298"/>
              <a:gd name="connsiteX2" fmla="*/ 2977525 w 3755483"/>
              <a:gd name="connsiteY2" fmla="*/ 3460298 h 3460298"/>
              <a:gd name="connsiteX3" fmla="*/ 0 w 3755483"/>
              <a:gd name="connsiteY3" fmla="*/ 3460298 h 34602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755483" h="3460298">
                <a:moveTo>
                  <a:pt x="778008" y="0"/>
                </a:moveTo>
                <a:lnTo>
                  <a:pt x="3755483" y="0"/>
                </a:lnTo>
                <a:lnTo>
                  <a:pt x="2977525" y="3460298"/>
                </a:lnTo>
                <a:lnTo>
                  <a:pt x="0" y="3460298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lIns="360000" tIns="360000" rIns="360000" bIns="360000" rtlCol="0" anchor="t">
            <a:normAutofit/>
          </a:bodyPr>
          <a:lstStyle>
            <a:lvl1pPr>
              <a:defRPr lang="en-US" sz="1999" dirty="0">
                <a:latin typeface="Avenir Next LT Pro" panose="020B0504020202020204" pitchFamily="34" charset="77"/>
              </a:defRPr>
            </a:lvl1pPr>
          </a:lstStyle>
          <a:p>
            <a:pPr lvl="0" algn="ctr"/>
            <a:r>
              <a:rPr lang="en-US"/>
              <a:t>Drag picture to placeholder or click to add</a:t>
            </a:r>
          </a:p>
        </p:txBody>
      </p:sp>
      <p:sp>
        <p:nvSpPr>
          <p:cNvPr id="12" name="Picture Placeholder 14">
            <a:extLst>
              <a:ext uri="{FF2B5EF4-FFF2-40B4-BE49-F238E27FC236}">
                <a16:creationId xmlns:a16="http://schemas.microsoft.com/office/drawing/2014/main" id="{E86E2869-B7EE-8241-8587-E1E2F87E075B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2588625" y="3726873"/>
            <a:ext cx="3826060" cy="2445963"/>
          </a:xfrm>
          <a:custGeom>
            <a:avLst/>
            <a:gdLst>
              <a:gd name="connsiteX0" fmla="*/ 0 w 3541628"/>
              <a:gd name="connsiteY0" fmla="*/ 0 h 2266225"/>
              <a:gd name="connsiteX1" fmla="*/ 5997 w 3541628"/>
              <a:gd name="connsiteY1" fmla="*/ 0 h 2266225"/>
              <a:gd name="connsiteX2" fmla="*/ 3541628 w 3541628"/>
              <a:gd name="connsiteY2" fmla="*/ 2266225 h 2266225"/>
              <a:gd name="connsiteX3" fmla="*/ 0 w 3541628"/>
              <a:gd name="connsiteY3" fmla="*/ 2266225 h 22662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541628" h="2266225">
                <a:moveTo>
                  <a:pt x="0" y="0"/>
                </a:moveTo>
                <a:lnTo>
                  <a:pt x="5997" y="0"/>
                </a:lnTo>
                <a:cubicBezTo>
                  <a:pt x="1559189" y="0"/>
                  <a:pt x="2900804" y="924362"/>
                  <a:pt x="3541628" y="2266225"/>
                </a:cubicBezTo>
                <a:lnTo>
                  <a:pt x="0" y="2266225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lIns="360000" tIns="360000" rIns="360000" bIns="360000" rtlCol="0" anchor="b">
            <a:normAutofit/>
          </a:bodyPr>
          <a:lstStyle>
            <a:lvl1pPr>
              <a:defRPr lang="en-US" sz="1999" dirty="0">
                <a:solidFill>
                  <a:schemeClr val="bg1"/>
                </a:solidFill>
                <a:latin typeface="Avenir Next LT Pro" panose="020B0504020202020204" pitchFamily="34" charset="77"/>
              </a:defRPr>
            </a:lvl1pPr>
          </a:lstStyle>
          <a:p>
            <a:pPr lvl="0" algn="ctr"/>
            <a:r>
              <a:rPr lang="en-US"/>
              <a:t>Drag picture to placeholder </a:t>
            </a:r>
            <a:br>
              <a:rPr lang="en-US"/>
            </a:br>
            <a:r>
              <a:rPr lang="en-US"/>
              <a:t>or click to add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24E5D94A-DF4B-5044-B4B6-250AC3643190}"/>
              </a:ext>
            </a:extLst>
          </p:cNvPr>
          <p:cNvSpPr/>
          <p:nvPr userDrawn="1"/>
        </p:nvSpPr>
        <p:spPr>
          <a:xfrm>
            <a:off x="-4783907" y="-646253"/>
            <a:ext cx="4783908" cy="2094829"/>
          </a:xfrm>
          <a:prstGeom prst="rect">
            <a:avLst/>
          </a:prstGeom>
          <a:solidFill>
            <a:srgbClr val="ECEC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8" name="Picture Placeholder 11">
            <a:extLst>
              <a:ext uri="{FF2B5EF4-FFF2-40B4-BE49-F238E27FC236}">
                <a16:creationId xmlns:a16="http://schemas.microsoft.com/office/drawing/2014/main" id="{07A65D37-A830-B341-A3A1-841DCFE59C1E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229497" y="1736579"/>
            <a:ext cx="4057091" cy="3481242"/>
          </a:xfrm>
          <a:custGeom>
            <a:avLst/>
            <a:gdLst>
              <a:gd name="connsiteX0" fmla="*/ 1394101 w 4644310"/>
              <a:gd name="connsiteY0" fmla="*/ 0 h 3225428"/>
              <a:gd name="connsiteX1" fmla="*/ 4644310 w 4644310"/>
              <a:gd name="connsiteY1" fmla="*/ 0 h 3225428"/>
              <a:gd name="connsiteX2" fmla="*/ 4644310 w 4644310"/>
              <a:gd name="connsiteY2" fmla="*/ 3225428 h 3225428"/>
              <a:gd name="connsiteX3" fmla="*/ 0 w 4644310"/>
              <a:gd name="connsiteY3" fmla="*/ 3225428 h 3225428"/>
              <a:gd name="connsiteX4" fmla="*/ 0 w 4644310"/>
              <a:gd name="connsiteY4" fmla="*/ 1390830 h 3225428"/>
              <a:gd name="connsiteX5" fmla="*/ 1394101 w 4644310"/>
              <a:gd name="connsiteY5" fmla="*/ 0 h 32254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644310" h="3225428">
                <a:moveTo>
                  <a:pt x="1394101" y="0"/>
                </a:moveTo>
                <a:lnTo>
                  <a:pt x="4644310" y="0"/>
                </a:lnTo>
                <a:lnTo>
                  <a:pt x="4644310" y="3225428"/>
                </a:lnTo>
                <a:lnTo>
                  <a:pt x="0" y="3225428"/>
                </a:lnTo>
                <a:lnTo>
                  <a:pt x="0" y="1390830"/>
                </a:lnTo>
                <a:cubicBezTo>
                  <a:pt x="0" y="622635"/>
                  <a:pt x="624171" y="0"/>
                  <a:pt x="1394101" y="0"/>
                </a:cubicBezTo>
                <a:close/>
              </a:path>
            </a:pathLst>
          </a:custGeom>
          <a:solidFill>
            <a:schemeClr val="bg2"/>
          </a:solidFill>
          <a:ln>
            <a:noFill/>
          </a:ln>
        </p:spPr>
        <p:txBody>
          <a:bodyPr vert="horz" lIns="360000" tIns="360000" rIns="360000" bIns="360000" rtlCol="0" anchor="ctr">
            <a:normAutofit/>
          </a:bodyPr>
          <a:lstStyle>
            <a:lvl1pPr>
              <a:defRPr lang="en-US" sz="1999" dirty="0">
                <a:latin typeface="Avenir Next LT Pro" panose="020B0504020202020204" pitchFamily="34" charset="77"/>
              </a:defRPr>
            </a:lvl1pPr>
          </a:lstStyle>
          <a:p>
            <a:pPr lvl="0" algn="ctr"/>
            <a:r>
              <a:rPr lang="en-US"/>
              <a:t>Drag picture to placeholder or click to add</a:t>
            </a:r>
          </a:p>
        </p:txBody>
      </p:sp>
    </p:spTree>
    <p:extLst>
      <p:ext uri="{BB962C8B-B14F-4D97-AF65-F5344CB8AC3E}">
        <p14:creationId xmlns:p14="http://schemas.microsoft.com/office/powerpoint/2010/main" val="381432609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genda with Ribb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Graphic 7">
            <a:extLst>
              <a:ext uri="{FF2B5EF4-FFF2-40B4-BE49-F238E27FC236}">
                <a16:creationId xmlns:a16="http://schemas.microsoft.com/office/drawing/2014/main" id="{15F89088-0FFA-9742-94EA-F6463ABB490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60998" t="55521" r="13140" b="28740"/>
          <a:stretch/>
        </p:blipFill>
        <p:spPr>
          <a:xfrm>
            <a:off x="2" y="2"/>
            <a:ext cx="11350625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8F489995-289A-2B46-93FB-724065DF20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2" y="724605"/>
            <a:ext cx="3839546" cy="71895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7F8A6948-A81D-9248-B0CE-FDC3A886BF0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38200" y="1638900"/>
            <a:ext cx="3839547" cy="179115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03708672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genda with Ribbon - Black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Graphic 7">
            <a:extLst>
              <a:ext uri="{FF2B5EF4-FFF2-40B4-BE49-F238E27FC236}">
                <a16:creationId xmlns:a16="http://schemas.microsoft.com/office/drawing/2014/main" id="{C64A6B21-FFEA-0847-A722-E33B4B541B4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28664" t="54515" r="43556" b="29746"/>
          <a:stretch/>
        </p:blipFill>
        <p:spPr>
          <a:xfrm flipH="1" flipV="1">
            <a:off x="0" y="-1"/>
            <a:ext cx="12192000" cy="6858000"/>
          </a:xfrm>
          <a:prstGeom prst="rect">
            <a:avLst/>
          </a:prstGeom>
        </p:spPr>
      </p:pic>
      <p:pic>
        <p:nvPicPr>
          <p:cNvPr id="10" name="Graphic 9">
            <a:extLst>
              <a:ext uri="{FF2B5EF4-FFF2-40B4-BE49-F238E27FC236}">
                <a16:creationId xmlns:a16="http://schemas.microsoft.com/office/drawing/2014/main" id="{7A6BF58C-CA98-F942-BD03-A466B2084D8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36110" t="68089" r="36110" b="24044"/>
          <a:stretch/>
        </p:blipFill>
        <p:spPr>
          <a:xfrm rot="10800000" flipH="1" flipV="1">
            <a:off x="0" y="3430057"/>
            <a:ext cx="12192000" cy="3427943"/>
          </a:xfrm>
          <a:prstGeom prst="rect">
            <a:avLst/>
          </a:prstGeom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</p:pic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D0AF6F6B-508F-6E4A-80A9-413228AE2548}"/>
              </a:ext>
            </a:extLst>
          </p:cNvPr>
          <p:cNvSpPr txBox="1">
            <a:spLocks/>
          </p:cNvSpPr>
          <p:nvPr/>
        </p:nvSpPr>
        <p:spPr>
          <a:xfrm>
            <a:off x="8066169" y="6555887"/>
            <a:ext cx="3284457" cy="188035"/>
          </a:xfrm>
          <a:prstGeom prst="rect">
            <a:avLst/>
          </a:prstGeom>
        </p:spPr>
        <p:txBody>
          <a:bodyPr vert="horz" lIns="91435" tIns="45718" rIns="0" bIns="45718" rtlCol="0" anchor="ctr"/>
          <a:lstStyle>
            <a:defPPr>
              <a:defRPr lang="en-US"/>
            </a:defPPr>
            <a:lvl1pPr marL="0" algn="r" defTabSz="914354" rtl="0" eaLnBrk="1" latinLnBrk="0" hangingPunct="1">
              <a:defRPr sz="900" b="1" i="0" kern="1200" cap="all" spc="0" baseline="0">
                <a:solidFill>
                  <a:schemeClr val="tx1"/>
                </a:solidFill>
                <a:latin typeface="Muli Black Roman" charset="0"/>
                <a:ea typeface="Muli Black Roman" charset="0"/>
                <a:cs typeface="Muli Black Roman" charset="0"/>
              </a:defRPr>
            </a:lvl1pPr>
            <a:lvl2pPr marL="457178" algn="l" defTabSz="91435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354" algn="l" defTabSz="91435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532" algn="l" defTabSz="91435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709" algn="l" defTabSz="91435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886" algn="l" defTabSz="91435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062" algn="l" defTabSz="91435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240" algn="l" defTabSz="91435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418" algn="l" defTabSz="91435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599" b="0" i="0" spc="100" baseline="0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© 2023 BCW. All Rights Reserved. | </a:t>
            </a:r>
            <a:fld id="{AB4D0C84-BF70-438C-AA40-E6A1537C5EAC}" type="slidenum">
              <a:rPr lang="en-US" sz="599" b="0" i="0" spc="100" baseline="0" smtClean="0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‹#›</a:t>
            </a:fld>
            <a:endParaRPr lang="en-US" sz="599" b="0" i="0" spc="100" baseline="0">
              <a:solidFill>
                <a:schemeClr val="tx1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35A91A3-D159-5741-9C67-616FCEA17B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pic>
        <p:nvPicPr>
          <p:cNvPr id="13" name="Graphic 12">
            <a:extLst>
              <a:ext uri="{FF2B5EF4-FFF2-40B4-BE49-F238E27FC236}">
                <a16:creationId xmlns:a16="http://schemas.microsoft.com/office/drawing/2014/main" id="{E445BF75-3D9E-9442-8734-E0C39F17F756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838200" y="6505200"/>
            <a:ext cx="486000" cy="23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28441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genda with Shap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04F23D6-3AA1-4A43-A698-E4526E9787B5}"/>
              </a:ext>
            </a:extLst>
          </p:cNvPr>
          <p:cNvSpPr>
            <a:spLocks noGrp="1"/>
          </p:cNvSpPr>
          <p:nvPr>
            <p:ph type="ftr" sz="quarter" idx="27"/>
          </p:nvPr>
        </p:nvSpPr>
        <p:spPr>
          <a:xfrm>
            <a:off x="838199" y="6172199"/>
            <a:ext cx="8233833" cy="252047"/>
          </a:xfrm>
        </p:spPr>
        <p:txBody>
          <a:bodyPr/>
          <a:lstStyle/>
          <a:p>
            <a:r>
              <a:rPr lang="en-US"/>
              <a:t>Source: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F43BE79-F940-694E-8B26-921A57F06F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4" y="724605"/>
            <a:ext cx="5018615" cy="71895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F18F01FF-FD79-6745-9995-662713DFDA32}"/>
              </a:ext>
            </a:extLst>
          </p:cNvPr>
          <p:cNvSpPr/>
          <p:nvPr/>
        </p:nvSpPr>
        <p:spPr>
          <a:xfrm>
            <a:off x="6730999" y="433753"/>
            <a:ext cx="2791966" cy="527177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33">
              <a:solidFill>
                <a:schemeClr val="tx1"/>
              </a:solidFill>
            </a:endParaRPr>
          </a:p>
        </p:txBody>
      </p:sp>
      <p:sp>
        <p:nvSpPr>
          <p:cNvPr id="11" name="Freeform 10">
            <a:extLst>
              <a:ext uri="{FF2B5EF4-FFF2-40B4-BE49-F238E27FC236}">
                <a16:creationId xmlns:a16="http://schemas.microsoft.com/office/drawing/2014/main" id="{0FC8613B-E521-3A43-AEF3-8C394CBA69FB}"/>
              </a:ext>
            </a:extLst>
          </p:cNvPr>
          <p:cNvSpPr/>
          <p:nvPr/>
        </p:nvSpPr>
        <p:spPr>
          <a:xfrm>
            <a:off x="9219933" y="3785931"/>
            <a:ext cx="2468906" cy="2638318"/>
          </a:xfrm>
          <a:custGeom>
            <a:avLst/>
            <a:gdLst>
              <a:gd name="connsiteX0" fmla="*/ 796245 w 1851680"/>
              <a:gd name="connsiteY0" fmla="*/ 0 h 1980571"/>
              <a:gd name="connsiteX1" fmla="*/ 1851534 w 1851680"/>
              <a:gd name="connsiteY1" fmla="*/ 0 h 1980571"/>
              <a:gd name="connsiteX2" fmla="*/ 1851680 w 1851680"/>
              <a:gd name="connsiteY2" fmla="*/ 13476 h 1980571"/>
              <a:gd name="connsiteX3" fmla="*/ 749536 w 1851680"/>
              <a:gd name="connsiteY3" fmla="*/ 1838811 h 1980571"/>
              <a:gd name="connsiteX4" fmla="*/ 0 w 1851680"/>
              <a:gd name="connsiteY4" fmla="*/ 1980571 h 1980571"/>
              <a:gd name="connsiteX5" fmla="*/ 0 w 1851680"/>
              <a:gd name="connsiteY5" fmla="*/ 885795 h 1980571"/>
              <a:gd name="connsiteX6" fmla="*/ 796478 w 1851680"/>
              <a:gd name="connsiteY6" fmla="*/ 13476 h 1980571"/>
              <a:gd name="connsiteX7" fmla="*/ 796245 w 1851680"/>
              <a:gd name="connsiteY7" fmla="*/ 0 h 19805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851680" h="1980571">
                <a:moveTo>
                  <a:pt x="796245" y="0"/>
                </a:moveTo>
                <a:lnTo>
                  <a:pt x="1851534" y="0"/>
                </a:lnTo>
                <a:cubicBezTo>
                  <a:pt x="1851680" y="4503"/>
                  <a:pt x="1851680" y="8973"/>
                  <a:pt x="1851680" y="13476"/>
                </a:cubicBezTo>
                <a:cubicBezTo>
                  <a:pt x="1851680" y="825889"/>
                  <a:pt x="1399263" y="1524777"/>
                  <a:pt x="749536" y="1838811"/>
                </a:cubicBezTo>
                <a:cubicBezTo>
                  <a:pt x="749536" y="1838811"/>
                  <a:pt x="459507" y="1975194"/>
                  <a:pt x="0" y="1980571"/>
                </a:cubicBezTo>
                <a:lnTo>
                  <a:pt x="0" y="885795"/>
                </a:lnTo>
                <a:cubicBezTo>
                  <a:pt x="441593" y="874790"/>
                  <a:pt x="796478" y="488718"/>
                  <a:pt x="796478" y="13476"/>
                </a:cubicBezTo>
                <a:cubicBezTo>
                  <a:pt x="796478" y="8973"/>
                  <a:pt x="796245" y="4503"/>
                  <a:pt x="796245" y="0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sz="1333">
              <a:solidFill>
                <a:schemeClr val="tx1"/>
              </a:solidFill>
            </a:endParaRPr>
          </a:p>
        </p:txBody>
      </p:sp>
      <p:sp>
        <p:nvSpPr>
          <p:cNvPr id="12" name="Picture Placeholder 11">
            <a:extLst>
              <a:ext uri="{FF2B5EF4-FFF2-40B4-BE49-F238E27FC236}">
                <a16:creationId xmlns:a16="http://schemas.microsoft.com/office/drawing/2014/main" id="{2153198F-0B97-584F-BD9D-515EB042EB59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7017395" y="752185"/>
            <a:ext cx="3833243" cy="4634912"/>
          </a:xfrm>
          <a:custGeom>
            <a:avLst/>
            <a:gdLst>
              <a:gd name="connsiteX0" fmla="*/ 0 w 2620983"/>
              <a:gd name="connsiteY0" fmla="*/ 0 h 3781156"/>
              <a:gd name="connsiteX1" fmla="*/ 2620983 w 2620983"/>
              <a:gd name="connsiteY1" fmla="*/ 0 h 3781156"/>
              <a:gd name="connsiteX2" fmla="*/ 2620983 w 2620983"/>
              <a:gd name="connsiteY2" fmla="*/ 3781156 h 3781156"/>
              <a:gd name="connsiteX3" fmla="*/ 0 w 2620983"/>
              <a:gd name="connsiteY3" fmla="*/ 3781156 h 37811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620983" h="3781156">
                <a:moveTo>
                  <a:pt x="0" y="0"/>
                </a:moveTo>
                <a:lnTo>
                  <a:pt x="2620983" y="0"/>
                </a:lnTo>
                <a:lnTo>
                  <a:pt x="2620983" y="3781156"/>
                </a:lnTo>
                <a:lnTo>
                  <a:pt x="0" y="3781156"/>
                </a:lnTo>
                <a:close/>
              </a:path>
            </a:pathLst>
          </a:custGeom>
          <a:pattFill prst="pct25">
            <a:fgClr>
              <a:schemeClr val="accent1"/>
            </a:fgClr>
            <a:bgClr>
              <a:schemeClr val="bg1"/>
            </a:bgClr>
          </a:pattFill>
          <a:ln>
            <a:noFill/>
          </a:ln>
        </p:spPr>
        <p:txBody>
          <a:bodyPr vert="horz" lIns="360000" tIns="360000" rIns="360000" bIns="360000" rtlCol="0" anchor="ctr">
            <a:normAutofit/>
          </a:bodyPr>
          <a:lstStyle>
            <a:lvl1pPr>
              <a:defRPr lang="en-US" sz="1999" dirty="0">
                <a:latin typeface="Avenir Next LT Pro" panose="020B0504020202020204" pitchFamily="34" charset="77"/>
              </a:defRPr>
            </a:lvl1pPr>
          </a:lstStyle>
          <a:p>
            <a:pPr lvl="0" algn="ctr"/>
            <a:r>
              <a:rPr lang="en-US"/>
              <a:t>Drag picture to placeholder or click to add</a:t>
            </a:r>
          </a:p>
        </p:txBody>
      </p:sp>
    </p:spTree>
    <p:extLst>
      <p:ext uri="{BB962C8B-B14F-4D97-AF65-F5344CB8AC3E}">
        <p14:creationId xmlns:p14="http://schemas.microsoft.com/office/powerpoint/2010/main" val="124828597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&amp;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8A0766A-0302-437E-A735-9F697DDEB56A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838201" y="1638301"/>
            <a:ext cx="10512425" cy="4533902"/>
          </a:xfrm>
        </p:spPr>
        <p:txBody>
          <a:bodyPr/>
          <a:lstStyle>
            <a:lvl1pPr>
              <a:defRPr b="0" i="0"/>
            </a:lvl1pPr>
            <a:lvl2pPr>
              <a:defRPr b="0" i="0"/>
            </a:lvl2pPr>
            <a:lvl3pPr>
              <a:defRPr b="0" i="0"/>
            </a:lvl3pPr>
            <a:lvl5pPr>
              <a:defRPr b="0" i="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F563D53-B00A-AC45-A4B8-631A46DC0B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46EF5C8-8ED3-B548-916E-2621D9557462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/>
              <a:t>Source:</a:t>
            </a:r>
          </a:p>
        </p:txBody>
      </p:sp>
    </p:spTree>
    <p:extLst>
      <p:ext uri="{BB962C8B-B14F-4D97-AF65-F5344CB8AC3E}">
        <p14:creationId xmlns:p14="http://schemas.microsoft.com/office/powerpoint/2010/main" val="6570351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3313163-FC95-0D4E-ADDB-AF82B3917E90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Source: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81A5F819-D4F3-B243-87FB-B3158206E7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09386361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&amp; Content - Right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6"/>
          <p:cNvSpPr>
            <a:spLocks noGrp="1"/>
          </p:cNvSpPr>
          <p:nvPr>
            <p:ph type="pic" sz="quarter" idx="25" hasCustomPrompt="1"/>
          </p:nvPr>
        </p:nvSpPr>
        <p:spPr>
          <a:xfrm>
            <a:off x="6096001" y="2"/>
            <a:ext cx="6096000" cy="6858000"/>
          </a:xfrm>
          <a:pattFill prst="pct25">
            <a:fgClr>
              <a:schemeClr val="accent1"/>
            </a:fgClr>
            <a:bgClr>
              <a:schemeClr val="bg1"/>
            </a:bgClr>
          </a:pattFill>
          <a:ln>
            <a:noFill/>
          </a:ln>
        </p:spPr>
        <p:txBody>
          <a:bodyPr vert="horz" lIns="360000" tIns="360000" rIns="360000" bIns="360000" rtlCol="0" anchor="ctr">
            <a:normAutofit/>
          </a:bodyPr>
          <a:lstStyle>
            <a:lvl1pPr>
              <a:defRPr lang="en-US" sz="1999">
                <a:latin typeface="Avenir Next LT Pro" panose="020B0504020202020204" pitchFamily="34" charset="77"/>
              </a:defRPr>
            </a:lvl1pPr>
          </a:lstStyle>
          <a:p>
            <a:pPr lvl="0" algn="ctr"/>
            <a:r>
              <a:rPr lang="en-US"/>
              <a:t>Drag picture to placeholder or click to add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04F23D6-3AA1-4A43-A698-E4526E9787B5}"/>
              </a:ext>
            </a:extLst>
          </p:cNvPr>
          <p:cNvSpPr>
            <a:spLocks noGrp="1"/>
          </p:cNvSpPr>
          <p:nvPr>
            <p:ph type="ftr" sz="quarter" idx="27"/>
          </p:nvPr>
        </p:nvSpPr>
        <p:spPr>
          <a:xfrm>
            <a:off x="838201" y="6172199"/>
            <a:ext cx="5053013" cy="252047"/>
          </a:xfrm>
        </p:spPr>
        <p:txBody>
          <a:bodyPr/>
          <a:lstStyle/>
          <a:p>
            <a:r>
              <a:rPr lang="en-US"/>
              <a:t>Source: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F43BE79-F940-694E-8B26-921A57F06F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3" y="724605"/>
            <a:ext cx="5018617" cy="71895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76F2FC65-816B-EE4E-8C35-B5448F7E880D}"/>
              </a:ext>
            </a:extLst>
          </p:cNvPr>
          <p:cNvSpPr>
            <a:spLocks noGrp="1"/>
          </p:cNvSpPr>
          <p:nvPr>
            <p:ph type="body" sz="quarter" idx="28"/>
          </p:nvPr>
        </p:nvSpPr>
        <p:spPr>
          <a:xfrm>
            <a:off x="838201" y="1638300"/>
            <a:ext cx="5018618" cy="4533900"/>
          </a:xfrm>
        </p:spPr>
        <p:txBody>
          <a:bodyPr/>
          <a:lstStyle>
            <a:lvl1pPr>
              <a:defRPr b="0" i="0"/>
            </a:lvl1pPr>
            <a:lvl2pPr>
              <a:defRPr b="0" i="0"/>
            </a:lvl2pPr>
            <a:lvl3pPr>
              <a:defRPr b="0" i="0"/>
            </a:lvl3pPr>
            <a:lvl5pPr>
              <a:defRPr b="0" i="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031729903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&amp; Content - Half Page - Right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6"/>
          <p:cNvSpPr>
            <a:spLocks noGrp="1"/>
          </p:cNvSpPr>
          <p:nvPr>
            <p:ph type="pic" sz="quarter" idx="25" hasCustomPrompt="1"/>
          </p:nvPr>
        </p:nvSpPr>
        <p:spPr>
          <a:xfrm>
            <a:off x="6096001" y="2"/>
            <a:ext cx="6096000" cy="6858000"/>
          </a:xfrm>
          <a:pattFill prst="pct25">
            <a:fgClr>
              <a:schemeClr val="accent1"/>
            </a:fgClr>
            <a:bgClr>
              <a:schemeClr val="bg1"/>
            </a:bgClr>
          </a:pattFill>
          <a:ln>
            <a:noFill/>
          </a:ln>
        </p:spPr>
        <p:txBody>
          <a:bodyPr vert="horz" lIns="360000" tIns="360000" rIns="360000" bIns="360000" rtlCol="0" anchor="ctr">
            <a:normAutofit/>
          </a:bodyPr>
          <a:lstStyle>
            <a:lvl1pPr>
              <a:defRPr lang="en-US" sz="1999">
                <a:latin typeface="Avenir Next LT Pro" panose="020B0504020202020204" pitchFamily="34" charset="77"/>
              </a:defRPr>
            </a:lvl1pPr>
          </a:lstStyle>
          <a:p>
            <a:pPr lvl="0" algn="ctr"/>
            <a:r>
              <a:rPr lang="en-US"/>
              <a:t>Drag picture to placeholder or click to add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04F23D6-3AA1-4A43-A698-E4526E9787B5}"/>
              </a:ext>
            </a:extLst>
          </p:cNvPr>
          <p:cNvSpPr>
            <a:spLocks noGrp="1"/>
          </p:cNvSpPr>
          <p:nvPr>
            <p:ph type="ftr" sz="quarter" idx="27"/>
          </p:nvPr>
        </p:nvSpPr>
        <p:spPr>
          <a:xfrm>
            <a:off x="838201" y="6172199"/>
            <a:ext cx="5053013" cy="252047"/>
          </a:xfrm>
        </p:spPr>
        <p:txBody>
          <a:bodyPr/>
          <a:lstStyle/>
          <a:p>
            <a:r>
              <a:rPr lang="en-US"/>
              <a:t>Source: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42A2A8CF-0DE4-0344-A5F7-FEFC16F031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3" y="2710048"/>
            <a:ext cx="5018617" cy="718953"/>
          </a:xfrm>
        </p:spPr>
        <p:txBody>
          <a:bodyPr/>
          <a:lstStyle>
            <a:lvl1pPr>
              <a:defRPr b="1" i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DDEE1855-D072-FF4F-9E76-F73A2228EEDC}"/>
              </a:ext>
            </a:extLst>
          </p:cNvPr>
          <p:cNvSpPr>
            <a:spLocks noGrp="1"/>
          </p:cNvSpPr>
          <p:nvPr>
            <p:ph type="body" sz="quarter" idx="28"/>
          </p:nvPr>
        </p:nvSpPr>
        <p:spPr>
          <a:xfrm>
            <a:off x="838201" y="3623744"/>
            <a:ext cx="5018618" cy="2548457"/>
          </a:xfrm>
        </p:spPr>
        <p:txBody>
          <a:bodyPr/>
          <a:lstStyle>
            <a:lvl1pPr>
              <a:defRPr b="0" i="0"/>
            </a:lvl1pPr>
            <a:lvl2pPr>
              <a:defRPr b="0" i="0"/>
            </a:lvl2pPr>
            <a:lvl3pPr>
              <a:defRPr b="0" i="0"/>
            </a:lvl3pPr>
            <a:lvl5pPr>
              <a:defRPr b="0" i="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736892968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over Image with Ribbon - Black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icture containing shape&#10;&#10;Description automatically generated">
            <a:extLst>
              <a:ext uri="{FF2B5EF4-FFF2-40B4-BE49-F238E27FC236}">
                <a16:creationId xmlns:a16="http://schemas.microsoft.com/office/drawing/2014/main" id="{1CBCDC8B-A808-D54B-9316-8DC4CF5B117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9626" y="902481"/>
            <a:ext cx="1116000" cy="585746"/>
          </a:xfrm>
          <a:prstGeom prst="rect">
            <a:avLst/>
          </a:prstGeom>
        </p:spPr>
      </p:pic>
      <p:pic>
        <p:nvPicPr>
          <p:cNvPr id="8" name="Graphic 7">
            <a:extLst>
              <a:ext uri="{FF2B5EF4-FFF2-40B4-BE49-F238E27FC236}">
                <a16:creationId xmlns:a16="http://schemas.microsoft.com/office/drawing/2014/main" id="{4BD6F245-9633-D046-A6AD-31A0F303703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 l="1" t="36784" r="74625" b="8009"/>
          <a:stretch/>
        </p:blipFill>
        <p:spPr>
          <a:xfrm rot="8100000" flipH="1">
            <a:off x="3963341" y="-2291280"/>
            <a:ext cx="9289221" cy="10545885"/>
          </a:xfrm>
          <a:custGeom>
            <a:avLst/>
            <a:gdLst>
              <a:gd name="connsiteX0" fmla="*/ 2690549 w 6966916"/>
              <a:gd name="connsiteY0" fmla="*/ 7916738 h 7916738"/>
              <a:gd name="connsiteX1" fmla="*/ 6966916 w 6966916"/>
              <a:gd name="connsiteY1" fmla="*/ 3640371 h 7916738"/>
              <a:gd name="connsiteX2" fmla="*/ 3326544 w 6966916"/>
              <a:gd name="connsiteY2" fmla="*/ 0 h 7916738"/>
              <a:gd name="connsiteX3" fmla="*/ 0 w 6966916"/>
              <a:gd name="connsiteY3" fmla="*/ 3326544 h 7916738"/>
              <a:gd name="connsiteX4" fmla="*/ 0 w 6966916"/>
              <a:gd name="connsiteY4" fmla="*/ 7916738 h 79167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966916" h="7916738">
                <a:moveTo>
                  <a:pt x="2690549" y="7916738"/>
                </a:moveTo>
                <a:lnTo>
                  <a:pt x="6966916" y="3640371"/>
                </a:lnTo>
                <a:lnTo>
                  <a:pt x="3326544" y="0"/>
                </a:lnTo>
                <a:lnTo>
                  <a:pt x="0" y="3326544"/>
                </a:lnTo>
                <a:lnTo>
                  <a:pt x="0" y="7916738"/>
                </a:lnTo>
                <a:close/>
              </a:path>
            </a:pathLst>
          </a:custGeom>
        </p:spPr>
      </p:pic>
      <p:sp>
        <p:nvSpPr>
          <p:cNvPr id="39" name="Picture Placeholder 38">
            <a:extLst>
              <a:ext uri="{FF2B5EF4-FFF2-40B4-BE49-F238E27FC236}">
                <a16:creationId xmlns:a16="http://schemas.microsoft.com/office/drawing/2014/main" id="{A2367E3A-20CD-6343-AFF8-EC0EB2276FEE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6096001" y="2"/>
            <a:ext cx="6096000" cy="5584864"/>
          </a:xfrm>
          <a:custGeom>
            <a:avLst/>
            <a:gdLst>
              <a:gd name="connsiteX0" fmla="*/ 969866 w 4572000"/>
              <a:gd name="connsiteY0" fmla="*/ 0 h 4172934"/>
              <a:gd name="connsiteX1" fmla="*/ 4572000 w 4572000"/>
              <a:gd name="connsiteY1" fmla="*/ 0 h 4172934"/>
              <a:gd name="connsiteX2" fmla="*/ 4572000 w 4572000"/>
              <a:gd name="connsiteY2" fmla="*/ 2804004 h 4172934"/>
              <a:gd name="connsiteX3" fmla="*/ 3866147 w 4572000"/>
              <a:gd name="connsiteY3" fmla="*/ 3509857 h 4172934"/>
              <a:gd name="connsiteX4" fmla="*/ 663499 w 4572000"/>
              <a:gd name="connsiteY4" fmla="*/ 3509435 h 4172934"/>
              <a:gd name="connsiteX5" fmla="*/ 663079 w 4572000"/>
              <a:gd name="connsiteY5" fmla="*/ 306788 h 41729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572000" h="4172934">
                <a:moveTo>
                  <a:pt x="969866" y="0"/>
                </a:moveTo>
                <a:lnTo>
                  <a:pt x="4572000" y="0"/>
                </a:lnTo>
                <a:lnTo>
                  <a:pt x="4572000" y="2804004"/>
                </a:lnTo>
                <a:lnTo>
                  <a:pt x="3866147" y="3509857"/>
                </a:lnTo>
                <a:cubicBezTo>
                  <a:pt x="2981880" y="4394125"/>
                  <a:pt x="1548000" y="4393937"/>
                  <a:pt x="663499" y="3509435"/>
                </a:cubicBezTo>
                <a:cubicBezTo>
                  <a:pt x="-221002" y="2624934"/>
                  <a:pt x="-221190" y="1191056"/>
                  <a:pt x="663079" y="306788"/>
                </a:cubicBezTo>
                <a:close/>
              </a:path>
            </a:pathLst>
          </a:custGeom>
          <a:pattFill prst="pct25">
            <a:fgClr>
              <a:schemeClr val="accent1"/>
            </a:fgClr>
            <a:bgClr>
              <a:schemeClr val="bg1"/>
            </a:bgClr>
          </a:pattFill>
          <a:ln>
            <a:noFill/>
          </a:ln>
        </p:spPr>
        <p:txBody>
          <a:bodyPr vert="horz" lIns="360000" tIns="360000" rIns="360000" bIns="360000" rtlCol="0" anchor="ctr">
            <a:normAutofit/>
          </a:bodyPr>
          <a:lstStyle>
            <a:lvl1pPr>
              <a:defRPr lang="en-US" sz="1999" dirty="0">
                <a:latin typeface="Avenir Next LT Pro" panose="020B0504020202020204" pitchFamily="34" charset="77"/>
              </a:defRPr>
            </a:lvl1pPr>
          </a:lstStyle>
          <a:p>
            <a:pPr lvl="0" algn="ctr"/>
            <a:r>
              <a:rPr lang="en-US"/>
              <a:t>Drag picture to placeholder or click to add</a:t>
            </a:r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A2A335AD-79AF-A24D-908F-294B6723B4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432899"/>
            <a:ext cx="5018617" cy="718953"/>
          </a:xfrm>
        </p:spPr>
        <p:txBody>
          <a:bodyPr anchor="t"/>
          <a:lstStyle>
            <a:lvl1pPr algn="l">
              <a:defRPr sz="4400" b="1" i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3" name="Text Placeholder 6">
            <a:extLst>
              <a:ext uri="{FF2B5EF4-FFF2-40B4-BE49-F238E27FC236}">
                <a16:creationId xmlns:a16="http://schemas.microsoft.com/office/drawing/2014/main" id="{C38EF0A1-00C4-DA4D-B027-9C29EDA48712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38201" y="4103944"/>
            <a:ext cx="5018617" cy="328951"/>
          </a:xfrm>
        </p:spPr>
        <p:txBody>
          <a:bodyPr/>
          <a:lstStyle>
            <a:lvl1pPr algn="l">
              <a:defRPr b="1" i="0" cap="all" baseline="0">
                <a:solidFill>
                  <a:schemeClr val="accent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Date</a:t>
            </a:r>
          </a:p>
        </p:txBody>
      </p:sp>
      <p:sp>
        <p:nvSpPr>
          <p:cNvPr id="14" name="Slide Number Placeholder 5">
            <a:extLst>
              <a:ext uri="{FF2B5EF4-FFF2-40B4-BE49-F238E27FC236}">
                <a16:creationId xmlns:a16="http://schemas.microsoft.com/office/drawing/2014/main" id="{57845557-7246-7947-AE74-B2C81A661405}"/>
              </a:ext>
            </a:extLst>
          </p:cNvPr>
          <p:cNvSpPr txBox="1">
            <a:spLocks/>
          </p:cNvSpPr>
          <p:nvPr/>
        </p:nvSpPr>
        <p:spPr>
          <a:xfrm>
            <a:off x="838201" y="6555887"/>
            <a:ext cx="3284457" cy="188035"/>
          </a:xfrm>
          <a:prstGeom prst="rect">
            <a:avLst/>
          </a:prstGeom>
        </p:spPr>
        <p:txBody>
          <a:bodyPr vert="horz" lIns="0" tIns="45718" rIns="0" bIns="45718" rtlCol="0" anchor="ctr"/>
          <a:lstStyle>
            <a:defPPr>
              <a:defRPr lang="en-US"/>
            </a:defPPr>
            <a:lvl1pPr marL="0" algn="r" defTabSz="914354" rtl="0" eaLnBrk="1" latinLnBrk="0" hangingPunct="1">
              <a:defRPr sz="900" b="1" i="0" kern="1200" cap="all" spc="0" baseline="0">
                <a:solidFill>
                  <a:schemeClr val="tx1"/>
                </a:solidFill>
                <a:latin typeface="Muli Black Roman" charset="0"/>
                <a:ea typeface="Muli Black Roman" charset="0"/>
                <a:cs typeface="Muli Black Roman" charset="0"/>
              </a:defRPr>
            </a:lvl1pPr>
            <a:lvl2pPr marL="457178" algn="l" defTabSz="91435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354" algn="l" defTabSz="91435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532" algn="l" defTabSz="91435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709" algn="l" defTabSz="91435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886" algn="l" defTabSz="91435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062" algn="l" defTabSz="91435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240" algn="l" defTabSz="91435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418" algn="l" defTabSz="91435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599" b="0" i="0" spc="100" baseline="0">
                <a:solidFill>
                  <a:schemeClr val="bg1"/>
                </a:solidFill>
                <a:latin typeface="+mj-lt"/>
                <a:cs typeface="Arial" panose="020B0604020202020204" pitchFamily="34" charset="0"/>
              </a:rPr>
              <a:t>© 2023 BCW. All Rights Reserved.</a:t>
            </a:r>
          </a:p>
        </p:txBody>
      </p:sp>
    </p:spTree>
    <p:extLst>
      <p:ext uri="{BB962C8B-B14F-4D97-AF65-F5344CB8AC3E}">
        <p14:creationId xmlns:p14="http://schemas.microsoft.com/office/powerpoint/2010/main" val="258290954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 - Right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6"/>
          <p:cNvSpPr>
            <a:spLocks noGrp="1"/>
          </p:cNvSpPr>
          <p:nvPr>
            <p:ph type="pic" sz="quarter" idx="25" hasCustomPrompt="1"/>
          </p:nvPr>
        </p:nvSpPr>
        <p:spPr>
          <a:xfrm>
            <a:off x="6096001" y="2"/>
            <a:ext cx="6096000" cy="6858000"/>
          </a:xfrm>
          <a:pattFill prst="pct25">
            <a:fgClr>
              <a:schemeClr val="accent1"/>
            </a:fgClr>
            <a:bgClr>
              <a:schemeClr val="bg1"/>
            </a:bgClr>
          </a:pattFill>
          <a:ln>
            <a:noFill/>
          </a:ln>
        </p:spPr>
        <p:txBody>
          <a:bodyPr vert="horz" lIns="360000" tIns="360000" rIns="360000" bIns="360000" rtlCol="0" anchor="ctr">
            <a:normAutofit/>
          </a:bodyPr>
          <a:lstStyle>
            <a:lvl1pPr>
              <a:defRPr lang="en-US" sz="1999">
                <a:latin typeface="Avenir Next LT Pro" panose="020B0504020202020204" pitchFamily="34" charset="77"/>
              </a:defRPr>
            </a:lvl1pPr>
          </a:lstStyle>
          <a:p>
            <a:pPr lvl="0" algn="ctr"/>
            <a:r>
              <a:rPr lang="en-US"/>
              <a:t>Drag picture to placeholder or click to add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04F23D6-3AA1-4A43-A698-E4526E9787B5}"/>
              </a:ext>
            </a:extLst>
          </p:cNvPr>
          <p:cNvSpPr>
            <a:spLocks noGrp="1"/>
          </p:cNvSpPr>
          <p:nvPr>
            <p:ph type="ftr" sz="quarter" idx="27"/>
          </p:nvPr>
        </p:nvSpPr>
        <p:spPr>
          <a:xfrm>
            <a:off x="838201" y="6172199"/>
            <a:ext cx="5053013" cy="252047"/>
          </a:xfrm>
        </p:spPr>
        <p:txBody>
          <a:bodyPr/>
          <a:lstStyle/>
          <a:p>
            <a:r>
              <a:rPr lang="en-US"/>
              <a:t>Source: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42A2A8CF-0DE4-0344-A5F7-FEFC16F031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3" y="3069524"/>
            <a:ext cx="5018617" cy="718953"/>
          </a:xfrm>
        </p:spPr>
        <p:txBody>
          <a:bodyPr anchor="ctr"/>
          <a:lstStyle>
            <a:lvl1pPr>
              <a:defRPr b="1" i="0"/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303355302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&amp; Content - Right Ribb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phic 6">
            <a:extLst>
              <a:ext uri="{FF2B5EF4-FFF2-40B4-BE49-F238E27FC236}">
                <a16:creationId xmlns:a16="http://schemas.microsoft.com/office/drawing/2014/main" id="{A1D32B74-E580-8F44-B3E6-942C6F6F222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7166" t="55611" r="65055" b="28650"/>
          <a:stretch/>
        </p:blipFill>
        <p:spPr>
          <a:xfrm>
            <a:off x="0" y="2"/>
            <a:ext cx="12192000" cy="6858000"/>
          </a:xfrm>
          <a:prstGeom prst="rect">
            <a:avLst/>
          </a:prstGeom>
        </p:spPr>
      </p:pic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04F23D6-3AA1-4A43-A698-E4526E9787B5}"/>
              </a:ext>
            </a:extLst>
          </p:cNvPr>
          <p:cNvSpPr>
            <a:spLocks noGrp="1"/>
          </p:cNvSpPr>
          <p:nvPr>
            <p:ph type="ftr" sz="quarter" idx="27"/>
          </p:nvPr>
        </p:nvSpPr>
        <p:spPr>
          <a:xfrm>
            <a:off x="838200" y="6172199"/>
            <a:ext cx="7802034" cy="252047"/>
          </a:xfrm>
        </p:spPr>
        <p:txBody>
          <a:bodyPr/>
          <a:lstStyle/>
          <a:p>
            <a:r>
              <a:rPr lang="en-US"/>
              <a:t>Source: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DDEE1855-D072-FF4F-9E76-F73A2228EEDC}"/>
              </a:ext>
            </a:extLst>
          </p:cNvPr>
          <p:cNvSpPr>
            <a:spLocks noGrp="1"/>
          </p:cNvSpPr>
          <p:nvPr>
            <p:ph type="body" sz="quarter" idx="28"/>
          </p:nvPr>
        </p:nvSpPr>
        <p:spPr>
          <a:xfrm>
            <a:off x="838201" y="1638300"/>
            <a:ext cx="5496984" cy="4533900"/>
          </a:xfrm>
        </p:spPr>
        <p:txBody>
          <a:bodyPr/>
          <a:lstStyle>
            <a:lvl1pPr>
              <a:defRPr b="0" i="0"/>
            </a:lvl1pPr>
            <a:lvl2pPr>
              <a:defRPr b="0" i="0"/>
            </a:lvl2pPr>
            <a:lvl3pPr>
              <a:defRPr b="0" i="0"/>
            </a:lvl3pPr>
            <a:lvl5pPr>
              <a:defRPr b="0" i="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5F27E43-32C8-C04C-99D5-7571EC0BC7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2" y="724605"/>
            <a:ext cx="5496983" cy="71895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26AE90E2-23A7-B943-B6CC-ED08523247E2}"/>
              </a:ext>
            </a:extLst>
          </p:cNvPr>
          <p:cNvSpPr txBox="1">
            <a:spLocks/>
          </p:cNvSpPr>
          <p:nvPr/>
        </p:nvSpPr>
        <p:spPr>
          <a:xfrm>
            <a:off x="8066169" y="6555887"/>
            <a:ext cx="3284457" cy="188035"/>
          </a:xfrm>
          <a:prstGeom prst="rect">
            <a:avLst/>
          </a:prstGeom>
        </p:spPr>
        <p:txBody>
          <a:bodyPr vert="horz" lIns="91435" tIns="45718" rIns="0" bIns="45718" rtlCol="0" anchor="ctr"/>
          <a:lstStyle>
            <a:defPPr>
              <a:defRPr lang="en-US"/>
            </a:defPPr>
            <a:lvl1pPr marL="0" algn="r" defTabSz="914354" rtl="0" eaLnBrk="1" latinLnBrk="0" hangingPunct="1">
              <a:defRPr sz="900" b="1" i="0" kern="1200" cap="all" spc="0" baseline="0">
                <a:solidFill>
                  <a:schemeClr val="tx1"/>
                </a:solidFill>
                <a:latin typeface="Muli Black Roman" charset="0"/>
                <a:ea typeface="Muli Black Roman" charset="0"/>
                <a:cs typeface="Muli Black Roman" charset="0"/>
              </a:defRPr>
            </a:lvl1pPr>
            <a:lvl2pPr marL="457178" algn="l" defTabSz="91435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354" algn="l" defTabSz="91435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532" algn="l" defTabSz="91435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709" algn="l" defTabSz="91435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886" algn="l" defTabSz="91435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062" algn="l" defTabSz="91435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240" algn="l" defTabSz="91435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418" algn="l" defTabSz="91435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599" b="0" i="0" spc="100" baseline="0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© 2023 BCW. All Rights Reserved. | </a:t>
            </a:r>
            <a:fld id="{AB4D0C84-BF70-438C-AA40-E6A1537C5EAC}" type="slidenum">
              <a:rPr lang="en-US" sz="599" b="0" i="0" spc="100" baseline="0" smtClean="0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‹#›</a:t>
            </a:fld>
            <a:endParaRPr lang="en-US" sz="599" b="0" i="0" spc="100" baseline="0">
              <a:solidFill>
                <a:schemeClr val="tx1"/>
              </a:solidFill>
              <a:latin typeface="+mj-lt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36874846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&amp; Content - Half Page - Right Ribb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phic 6">
            <a:extLst>
              <a:ext uri="{FF2B5EF4-FFF2-40B4-BE49-F238E27FC236}">
                <a16:creationId xmlns:a16="http://schemas.microsoft.com/office/drawing/2014/main" id="{A1D32B74-E580-8F44-B3E6-942C6F6F222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52632" t="35546" r="19589" b="48715"/>
          <a:stretch/>
        </p:blipFill>
        <p:spPr>
          <a:xfrm>
            <a:off x="0" y="2"/>
            <a:ext cx="12192000" cy="6858000"/>
          </a:xfrm>
          <a:prstGeom prst="rect">
            <a:avLst/>
          </a:prstGeom>
        </p:spPr>
      </p:pic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04F23D6-3AA1-4A43-A698-E4526E9787B5}"/>
              </a:ext>
            </a:extLst>
          </p:cNvPr>
          <p:cNvSpPr>
            <a:spLocks noGrp="1"/>
          </p:cNvSpPr>
          <p:nvPr>
            <p:ph type="ftr" sz="quarter" idx="27"/>
          </p:nvPr>
        </p:nvSpPr>
        <p:spPr>
          <a:xfrm>
            <a:off x="838200" y="6172199"/>
            <a:ext cx="7802034" cy="252047"/>
          </a:xfrm>
        </p:spPr>
        <p:txBody>
          <a:bodyPr/>
          <a:lstStyle/>
          <a:p>
            <a:r>
              <a:rPr lang="en-US"/>
              <a:t>Source: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DDEE1855-D072-FF4F-9E76-F73A2228EEDC}"/>
              </a:ext>
            </a:extLst>
          </p:cNvPr>
          <p:cNvSpPr>
            <a:spLocks noGrp="1"/>
          </p:cNvSpPr>
          <p:nvPr>
            <p:ph type="body" sz="quarter" idx="28"/>
          </p:nvPr>
        </p:nvSpPr>
        <p:spPr>
          <a:xfrm>
            <a:off x="838201" y="3430059"/>
            <a:ext cx="5496984" cy="2742142"/>
          </a:xfrm>
        </p:spPr>
        <p:txBody>
          <a:bodyPr/>
          <a:lstStyle>
            <a:lvl1pPr>
              <a:defRPr b="0" i="0"/>
            </a:lvl1pPr>
            <a:lvl2pPr>
              <a:defRPr b="0" i="0"/>
            </a:lvl2pPr>
            <a:lvl3pPr>
              <a:defRPr b="0" i="0"/>
            </a:lvl3pPr>
            <a:lvl5pPr>
              <a:defRPr b="0" i="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5F27E43-32C8-C04C-99D5-7571EC0BC7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2" y="2516362"/>
            <a:ext cx="5496983" cy="71895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5291BBC1-B3B3-D946-9BFB-2CB07F4C96A9}"/>
              </a:ext>
            </a:extLst>
          </p:cNvPr>
          <p:cNvSpPr txBox="1">
            <a:spLocks/>
          </p:cNvSpPr>
          <p:nvPr/>
        </p:nvSpPr>
        <p:spPr>
          <a:xfrm>
            <a:off x="8066169" y="6555887"/>
            <a:ext cx="3284457" cy="188035"/>
          </a:xfrm>
          <a:prstGeom prst="rect">
            <a:avLst/>
          </a:prstGeom>
        </p:spPr>
        <p:txBody>
          <a:bodyPr vert="horz" lIns="91435" tIns="45718" rIns="0" bIns="45718" rtlCol="0" anchor="ctr"/>
          <a:lstStyle>
            <a:defPPr>
              <a:defRPr lang="en-US"/>
            </a:defPPr>
            <a:lvl1pPr marL="0" algn="r" defTabSz="914354" rtl="0" eaLnBrk="1" latinLnBrk="0" hangingPunct="1">
              <a:defRPr sz="900" b="1" i="0" kern="1200" cap="all" spc="0" baseline="0">
                <a:solidFill>
                  <a:schemeClr val="tx1"/>
                </a:solidFill>
                <a:latin typeface="Muli Black Roman" charset="0"/>
                <a:ea typeface="Muli Black Roman" charset="0"/>
                <a:cs typeface="Muli Black Roman" charset="0"/>
              </a:defRPr>
            </a:lvl1pPr>
            <a:lvl2pPr marL="457178" algn="l" defTabSz="91435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354" algn="l" defTabSz="91435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532" algn="l" defTabSz="91435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709" algn="l" defTabSz="91435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886" algn="l" defTabSz="91435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062" algn="l" defTabSz="91435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240" algn="l" defTabSz="91435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418" algn="l" defTabSz="91435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599" b="0" i="0" spc="100" baseline="0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© 2023 BCW. All Rights Reserved. | </a:t>
            </a:r>
            <a:fld id="{AB4D0C84-BF70-438C-AA40-E6A1537C5EAC}" type="slidenum">
              <a:rPr lang="en-US" sz="599" b="0" i="0" spc="100" baseline="0" smtClean="0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‹#›</a:t>
            </a:fld>
            <a:endParaRPr lang="en-US" sz="599" b="0" i="0" spc="100" baseline="0">
              <a:solidFill>
                <a:schemeClr val="tx1"/>
              </a:solidFill>
              <a:latin typeface="+mj-lt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59292491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 - Right Ribb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phic 6">
            <a:extLst>
              <a:ext uri="{FF2B5EF4-FFF2-40B4-BE49-F238E27FC236}">
                <a16:creationId xmlns:a16="http://schemas.microsoft.com/office/drawing/2014/main" id="{BF4633CA-0242-1F45-B3F1-32C12CFA25E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52803" t="57603" r="19418" b="26658"/>
          <a:stretch/>
        </p:blipFill>
        <p:spPr>
          <a:xfrm>
            <a:off x="0" y="2"/>
            <a:ext cx="12192000" cy="6858000"/>
          </a:xfrm>
          <a:prstGeom prst="rect">
            <a:avLst/>
          </a:prstGeom>
        </p:spPr>
      </p:pic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04F23D6-3AA1-4A43-A698-E4526E9787B5}"/>
              </a:ext>
            </a:extLst>
          </p:cNvPr>
          <p:cNvSpPr>
            <a:spLocks noGrp="1"/>
          </p:cNvSpPr>
          <p:nvPr>
            <p:ph type="ftr" sz="quarter" idx="27"/>
          </p:nvPr>
        </p:nvSpPr>
        <p:spPr>
          <a:xfrm>
            <a:off x="838201" y="6172199"/>
            <a:ext cx="5053013" cy="252047"/>
          </a:xfrm>
        </p:spPr>
        <p:txBody>
          <a:bodyPr/>
          <a:lstStyle/>
          <a:p>
            <a:r>
              <a:rPr lang="en-US"/>
              <a:t>Source:</a:t>
            </a:r>
          </a:p>
        </p:txBody>
      </p:sp>
      <p:sp>
        <p:nvSpPr>
          <p:cNvPr id="8" name="Title 2">
            <a:extLst>
              <a:ext uri="{FF2B5EF4-FFF2-40B4-BE49-F238E27FC236}">
                <a16:creationId xmlns:a16="http://schemas.microsoft.com/office/drawing/2014/main" id="{9F3CCD02-0A34-FC43-8CCC-09BB3F6466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4" y="3069524"/>
            <a:ext cx="5018615" cy="718953"/>
          </a:xfrm>
        </p:spPr>
        <p:txBody>
          <a:bodyPr anchor="ctr"/>
          <a:lstStyle>
            <a:lvl1pPr>
              <a:defRPr b="1" i="0"/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66503790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&amp; Content - Left Ribb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phic 6">
            <a:extLst>
              <a:ext uri="{FF2B5EF4-FFF2-40B4-BE49-F238E27FC236}">
                <a16:creationId xmlns:a16="http://schemas.microsoft.com/office/drawing/2014/main" id="{C231E33D-5F02-9B4E-B59D-20F56596A6A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66083" t="56291" r="6138" b="27970"/>
          <a:stretch/>
        </p:blipFill>
        <p:spPr>
          <a:xfrm>
            <a:off x="0" y="2"/>
            <a:ext cx="12192000" cy="6858000"/>
          </a:xfrm>
          <a:prstGeom prst="rect">
            <a:avLst/>
          </a:prstGeom>
        </p:spPr>
      </p:pic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04F23D6-3AA1-4A43-A698-E4526E9787B5}"/>
              </a:ext>
            </a:extLst>
          </p:cNvPr>
          <p:cNvSpPr>
            <a:spLocks noGrp="1"/>
          </p:cNvSpPr>
          <p:nvPr>
            <p:ph type="ftr" sz="quarter" idx="27"/>
          </p:nvPr>
        </p:nvSpPr>
        <p:spPr>
          <a:xfrm>
            <a:off x="6352081" y="6172453"/>
            <a:ext cx="4998004" cy="251794"/>
          </a:xfrm>
        </p:spPr>
        <p:txBody>
          <a:bodyPr/>
          <a:lstStyle/>
          <a:p>
            <a:r>
              <a:rPr lang="en-US"/>
              <a:t>Source: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96918122-E104-0D4E-9259-2EDA871C514A}"/>
              </a:ext>
            </a:extLst>
          </p:cNvPr>
          <p:cNvSpPr>
            <a:spLocks noGrp="1"/>
          </p:cNvSpPr>
          <p:nvPr>
            <p:ph type="body" sz="quarter" idx="28"/>
          </p:nvPr>
        </p:nvSpPr>
        <p:spPr>
          <a:xfrm>
            <a:off x="6352083" y="1661679"/>
            <a:ext cx="4998543" cy="4510776"/>
          </a:xfrm>
        </p:spPr>
        <p:txBody>
          <a:bodyPr/>
          <a:lstStyle>
            <a:lvl1pPr>
              <a:defRPr b="0" i="0"/>
            </a:lvl1pPr>
            <a:lvl2pPr>
              <a:defRPr b="0" i="0"/>
            </a:lvl2pPr>
            <a:lvl3pPr>
              <a:defRPr b="0" i="0"/>
            </a:lvl3pPr>
            <a:lvl5pPr>
              <a:defRPr b="0" i="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3BC67DF-7F11-8F4B-A4D9-4F87FEEC8B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52118" y="724605"/>
            <a:ext cx="5001683" cy="71895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pic>
        <p:nvPicPr>
          <p:cNvPr id="8" name="Graphic 7">
            <a:extLst>
              <a:ext uri="{FF2B5EF4-FFF2-40B4-BE49-F238E27FC236}">
                <a16:creationId xmlns:a16="http://schemas.microsoft.com/office/drawing/2014/main" id="{C614C749-6F72-B147-B61D-11EBD7E5A31B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838200" y="6505200"/>
            <a:ext cx="486000" cy="23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5228606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&amp; Content - Half Page - Left Ribb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phic 6">
            <a:extLst>
              <a:ext uri="{FF2B5EF4-FFF2-40B4-BE49-F238E27FC236}">
                <a16:creationId xmlns:a16="http://schemas.microsoft.com/office/drawing/2014/main" id="{C231E33D-5F02-9B4E-B59D-20F56596A6A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65718" t="35030" r="6503" b="49231"/>
          <a:stretch/>
        </p:blipFill>
        <p:spPr>
          <a:xfrm>
            <a:off x="0" y="2"/>
            <a:ext cx="12192000" cy="6858000"/>
          </a:xfrm>
          <a:prstGeom prst="rect">
            <a:avLst/>
          </a:prstGeom>
        </p:spPr>
      </p:pic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04F23D6-3AA1-4A43-A698-E4526E9787B5}"/>
              </a:ext>
            </a:extLst>
          </p:cNvPr>
          <p:cNvSpPr>
            <a:spLocks noGrp="1"/>
          </p:cNvSpPr>
          <p:nvPr>
            <p:ph type="ftr" sz="quarter" idx="27"/>
          </p:nvPr>
        </p:nvSpPr>
        <p:spPr>
          <a:xfrm>
            <a:off x="6355215" y="6172453"/>
            <a:ext cx="4994869" cy="251794"/>
          </a:xfrm>
        </p:spPr>
        <p:txBody>
          <a:bodyPr/>
          <a:lstStyle/>
          <a:p>
            <a:r>
              <a:rPr lang="en-US"/>
              <a:t>Source: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96918122-E104-0D4E-9259-2EDA871C514A}"/>
              </a:ext>
            </a:extLst>
          </p:cNvPr>
          <p:cNvSpPr>
            <a:spLocks noGrp="1"/>
          </p:cNvSpPr>
          <p:nvPr>
            <p:ph type="body" sz="quarter" idx="28"/>
          </p:nvPr>
        </p:nvSpPr>
        <p:spPr>
          <a:xfrm>
            <a:off x="6352083" y="3647121"/>
            <a:ext cx="4998543" cy="2525716"/>
          </a:xfrm>
        </p:spPr>
        <p:txBody>
          <a:bodyPr/>
          <a:lstStyle>
            <a:lvl1pPr>
              <a:defRPr b="0" i="0"/>
            </a:lvl1pPr>
            <a:lvl2pPr>
              <a:defRPr b="0" i="0"/>
            </a:lvl2pPr>
            <a:lvl3pPr>
              <a:defRPr b="0" i="0"/>
            </a:lvl3pPr>
            <a:lvl5pPr>
              <a:defRPr b="0" i="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3BC67DF-7F11-8F4B-A4D9-4F87FEEC8B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52118" y="2710046"/>
            <a:ext cx="5001683" cy="71895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46218700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 - Left Ribb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phic 2">
            <a:extLst>
              <a:ext uri="{FF2B5EF4-FFF2-40B4-BE49-F238E27FC236}">
                <a16:creationId xmlns:a16="http://schemas.microsoft.com/office/drawing/2014/main" id="{7EF425AC-530A-694A-8170-2FFBBFEF7F8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51427" t="13774" r="-1722" b="55374"/>
          <a:stretch/>
        </p:blipFill>
        <p:spPr>
          <a:xfrm>
            <a:off x="-1" y="0"/>
            <a:ext cx="12192001" cy="6858001"/>
          </a:xfrm>
          <a:prstGeom prst="rect">
            <a:avLst/>
          </a:prstGeom>
        </p:spPr>
      </p:pic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04F23D6-3AA1-4A43-A698-E4526E9787B5}"/>
              </a:ext>
            </a:extLst>
          </p:cNvPr>
          <p:cNvSpPr>
            <a:spLocks noGrp="1"/>
          </p:cNvSpPr>
          <p:nvPr>
            <p:ph type="ftr" sz="quarter" idx="27"/>
          </p:nvPr>
        </p:nvSpPr>
        <p:spPr>
          <a:xfrm>
            <a:off x="6352079" y="6172453"/>
            <a:ext cx="4998005" cy="251794"/>
          </a:xfrm>
        </p:spPr>
        <p:txBody>
          <a:bodyPr/>
          <a:lstStyle/>
          <a:p>
            <a:r>
              <a:rPr lang="en-US"/>
              <a:t>Source:</a:t>
            </a:r>
          </a:p>
        </p:txBody>
      </p:sp>
      <p:sp>
        <p:nvSpPr>
          <p:cNvPr id="8" name="Title 2">
            <a:extLst>
              <a:ext uri="{FF2B5EF4-FFF2-40B4-BE49-F238E27FC236}">
                <a16:creationId xmlns:a16="http://schemas.microsoft.com/office/drawing/2014/main" id="{59935A8A-8B53-D848-AFDA-B3A6E30489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52118" y="3069524"/>
            <a:ext cx="5001683" cy="718953"/>
          </a:xfrm>
        </p:spPr>
        <p:txBody>
          <a:bodyPr anchor="ctr"/>
          <a:lstStyle>
            <a:lvl1pPr>
              <a:defRPr b="1" i="0"/>
            </a:lvl1pPr>
          </a:lstStyle>
          <a:p>
            <a:r>
              <a:rPr lang="en-US"/>
              <a:t>Click to edit Master title style</a:t>
            </a:r>
          </a:p>
        </p:txBody>
      </p:sp>
      <p:pic>
        <p:nvPicPr>
          <p:cNvPr id="6" name="Graphic 5">
            <a:extLst>
              <a:ext uri="{FF2B5EF4-FFF2-40B4-BE49-F238E27FC236}">
                <a16:creationId xmlns:a16="http://schemas.microsoft.com/office/drawing/2014/main" id="{4E493AE1-FDAE-174E-9343-DBD8327F058E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838200" y="6505200"/>
            <a:ext cx="486000" cy="23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8894861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&amp; Content - Left Image &amp; Ribb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phic 6">
            <a:extLst>
              <a:ext uri="{FF2B5EF4-FFF2-40B4-BE49-F238E27FC236}">
                <a16:creationId xmlns:a16="http://schemas.microsoft.com/office/drawing/2014/main" id="{866B0136-C317-2141-8630-3691E94E1EE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69376" t="49005" r="19122" b="35256"/>
          <a:stretch/>
        </p:blipFill>
        <p:spPr>
          <a:xfrm>
            <a:off x="2086556" y="2"/>
            <a:ext cx="5048022" cy="6858000"/>
          </a:xfrm>
          <a:prstGeom prst="rect">
            <a:avLst/>
          </a:prstGeom>
        </p:spPr>
      </p:pic>
      <p:sp>
        <p:nvSpPr>
          <p:cNvPr id="18" name="Picture Placeholder 17">
            <a:extLst>
              <a:ext uri="{FF2B5EF4-FFF2-40B4-BE49-F238E27FC236}">
                <a16:creationId xmlns:a16="http://schemas.microsoft.com/office/drawing/2014/main" id="{D2B47B6B-F5B4-C74F-A236-709C321B637E}"/>
              </a:ext>
            </a:extLst>
          </p:cNvPr>
          <p:cNvSpPr>
            <a:spLocks noGrp="1"/>
          </p:cNvSpPr>
          <p:nvPr>
            <p:ph type="pic" sz="quarter" idx="25" hasCustomPrompt="1"/>
          </p:nvPr>
        </p:nvSpPr>
        <p:spPr>
          <a:xfrm>
            <a:off x="2" y="2"/>
            <a:ext cx="4173111" cy="6858000"/>
          </a:xfrm>
          <a:custGeom>
            <a:avLst/>
            <a:gdLst>
              <a:gd name="connsiteX0" fmla="*/ 0 w 3129833"/>
              <a:gd name="connsiteY0" fmla="*/ 0 h 5148263"/>
              <a:gd name="connsiteX1" fmla="*/ 3057834 w 3129833"/>
              <a:gd name="connsiteY1" fmla="*/ 0 h 5148263"/>
              <a:gd name="connsiteX2" fmla="*/ 3093927 w 3129833"/>
              <a:gd name="connsiteY2" fmla="*/ 282984 h 5148263"/>
              <a:gd name="connsiteX3" fmla="*/ 3129833 w 3129833"/>
              <a:gd name="connsiteY3" fmla="*/ 991172 h 5148263"/>
              <a:gd name="connsiteX4" fmla="*/ 1748973 w 3129833"/>
              <a:gd name="connsiteY4" fmla="*/ 5138544 h 5148263"/>
              <a:gd name="connsiteX5" fmla="*/ 1741325 w 3129833"/>
              <a:gd name="connsiteY5" fmla="*/ 5148263 h 5148263"/>
              <a:gd name="connsiteX6" fmla="*/ 0 w 3129833"/>
              <a:gd name="connsiteY6" fmla="*/ 5148263 h 51482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129833" h="5148263">
                <a:moveTo>
                  <a:pt x="0" y="0"/>
                </a:moveTo>
                <a:lnTo>
                  <a:pt x="3057834" y="0"/>
                </a:lnTo>
                <a:lnTo>
                  <a:pt x="3093927" y="282984"/>
                </a:lnTo>
                <a:cubicBezTo>
                  <a:pt x="3117669" y="515871"/>
                  <a:pt x="3129833" y="752129"/>
                  <a:pt x="3129833" y="991172"/>
                </a:cubicBezTo>
                <a:cubicBezTo>
                  <a:pt x="3129833" y="2544951"/>
                  <a:pt x="2615901" y="3981002"/>
                  <a:pt x="1748973" y="5138544"/>
                </a:cubicBezTo>
                <a:lnTo>
                  <a:pt x="1741325" y="5148263"/>
                </a:lnTo>
                <a:lnTo>
                  <a:pt x="0" y="5148263"/>
                </a:lnTo>
                <a:close/>
              </a:path>
            </a:pathLst>
          </a:custGeom>
          <a:pattFill prst="pct25">
            <a:fgClr>
              <a:schemeClr val="accent1"/>
            </a:fgClr>
            <a:bgClr>
              <a:schemeClr val="bg1"/>
            </a:bgClr>
          </a:pattFill>
          <a:ln>
            <a:noFill/>
          </a:ln>
        </p:spPr>
        <p:txBody>
          <a:bodyPr vert="horz" lIns="360000" tIns="360000" rIns="360000" bIns="360000" rtlCol="0" anchor="ctr">
            <a:normAutofit/>
          </a:bodyPr>
          <a:lstStyle>
            <a:lvl1pPr>
              <a:defRPr lang="en-US" sz="1999" dirty="0">
                <a:latin typeface="Avenir Next LT Pro" panose="020B0504020202020204" pitchFamily="34" charset="77"/>
              </a:defRPr>
            </a:lvl1pPr>
          </a:lstStyle>
          <a:p>
            <a:pPr lvl="0" algn="ctr"/>
            <a:r>
              <a:rPr lang="en-US"/>
              <a:t>Drag picture to placeholder or click to add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04F23D6-3AA1-4A43-A698-E4526E9787B5}"/>
              </a:ext>
            </a:extLst>
          </p:cNvPr>
          <p:cNvSpPr>
            <a:spLocks noGrp="1"/>
          </p:cNvSpPr>
          <p:nvPr>
            <p:ph type="ftr" sz="quarter" idx="27"/>
          </p:nvPr>
        </p:nvSpPr>
        <p:spPr>
          <a:xfrm>
            <a:off x="7337280" y="6172453"/>
            <a:ext cx="4012806" cy="251794"/>
          </a:xfrm>
        </p:spPr>
        <p:txBody>
          <a:bodyPr/>
          <a:lstStyle/>
          <a:p>
            <a:r>
              <a:rPr lang="en-US"/>
              <a:t>Source: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5FA5FF1-47F8-A44D-902C-7DD9024841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40994" y="2710046"/>
            <a:ext cx="4012806" cy="71895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20" name="Text Placeholder 19">
            <a:extLst>
              <a:ext uri="{FF2B5EF4-FFF2-40B4-BE49-F238E27FC236}">
                <a16:creationId xmlns:a16="http://schemas.microsoft.com/office/drawing/2014/main" id="{B20A127E-290A-324A-A4DD-EE2758AF19D0}"/>
              </a:ext>
            </a:extLst>
          </p:cNvPr>
          <p:cNvSpPr>
            <a:spLocks noGrp="1"/>
          </p:cNvSpPr>
          <p:nvPr>
            <p:ph type="body" sz="quarter" idx="28"/>
          </p:nvPr>
        </p:nvSpPr>
        <p:spPr>
          <a:xfrm>
            <a:off x="7337281" y="3640218"/>
            <a:ext cx="4014404" cy="249883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754501671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&amp; Content - Right Image &amp; Ribb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Graphic 18">
            <a:extLst>
              <a:ext uri="{FF2B5EF4-FFF2-40B4-BE49-F238E27FC236}">
                <a16:creationId xmlns:a16="http://schemas.microsoft.com/office/drawing/2014/main" id="{813D05CA-7955-D748-A1C7-6923634CC4B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69376" t="49005" r="19122" b="35256"/>
          <a:stretch/>
        </p:blipFill>
        <p:spPr>
          <a:xfrm flipH="1">
            <a:off x="4479801" y="2"/>
            <a:ext cx="5048022" cy="6858000"/>
          </a:xfrm>
          <a:prstGeom prst="rect">
            <a:avLst/>
          </a:prstGeom>
        </p:spPr>
      </p:pic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04F23D6-3AA1-4A43-A698-E4526E9787B5}"/>
              </a:ext>
            </a:extLst>
          </p:cNvPr>
          <p:cNvSpPr>
            <a:spLocks noGrp="1"/>
          </p:cNvSpPr>
          <p:nvPr>
            <p:ph type="ftr" sz="quarter" idx="27"/>
          </p:nvPr>
        </p:nvSpPr>
        <p:spPr>
          <a:xfrm>
            <a:off x="841042" y="6172453"/>
            <a:ext cx="4012806" cy="251794"/>
          </a:xfrm>
        </p:spPr>
        <p:txBody>
          <a:bodyPr/>
          <a:lstStyle/>
          <a:p>
            <a:r>
              <a:rPr lang="en-US"/>
              <a:t>Source: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5FA5FF1-47F8-A44D-902C-7DD9024841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4758" y="2710046"/>
            <a:ext cx="4012806" cy="71895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20" name="Text Placeholder 19">
            <a:extLst>
              <a:ext uri="{FF2B5EF4-FFF2-40B4-BE49-F238E27FC236}">
                <a16:creationId xmlns:a16="http://schemas.microsoft.com/office/drawing/2014/main" id="{B20A127E-290A-324A-A4DD-EE2758AF19D0}"/>
              </a:ext>
            </a:extLst>
          </p:cNvPr>
          <p:cNvSpPr>
            <a:spLocks noGrp="1"/>
          </p:cNvSpPr>
          <p:nvPr>
            <p:ph type="body" sz="quarter" idx="28"/>
          </p:nvPr>
        </p:nvSpPr>
        <p:spPr>
          <a:xfrm>
            <a:off x="841043" y="3640218"/>
            <a:ext cx="4014404" cy="249883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1" name="Picture Placeholder 20">
            <a:extLst>
              <a:ext uri="{FF2B5EF4-FFF2-40B4-BE49-F238E27FC236}">
                <a16:creationId xmlns:a16="http://schemas.microsoft.com/office/drawing/2014/main" id="{52230191-9F4B-FE45-A7A9-DEAFE25A60D2}"/>
              </a:ext>
            </a:extLst>
          </p:cNvPr>
          <p:cNvSpPr>
            <a:spLocks noGrp="1"/>
          </p:cNvSpPr>
          <p:nvPr>
            <p:ph type="pic" sz="quarter" idx="29" hasCustomPrompt="1"/>
          </p:nvPr>
        </p:nvSpPr>
        <p:spPr>
          <a:xfrm>
            <a:off x="7861314" y="2"/>
            <a:ext cx="4330686" cy="6858000"/>
          </a:xfrm>
          <a:custGeom>
            <a:avLst/>
            <a:gdLst>
              <a:gd name="connsiteX0" fmla="*/ 132123 w 3248014"/>
              <a:gd name="connsiteY0" fmla="*/ 0 h 5148263"/>
              <a:gd name="connsiteX1" fmla="*/ 3248014 w 3248014"/>
              <a:gd name="connsiteY1" fmla="*/ 0 h 5148263"/>
              <a:gd name="connsiteX2" fmla="*/ 3248014 w 3248014"/>
              <a:gd name="connsiteY2" fmla="*/ 5148263 h 5148263"/>
              <a:gd name="connsiteX3" fmla="*/ 1063889 w 3248014"/>
              <a:gd name="connsiteY3" fmla="*/ 5148263 h 5148263"/>
              <a:gd name="connsiteX4" fmla="*/ 1052297 w 3248014"/>
              <a:gd name="connsiteY4" fmla="*/ 5130216 h 5148263"/>
              <a:gd name="connsiteX5" fmla="*/ 0 w 3248014"/>
              <a:gd name="connsiteY5" fmla="*/ 1372656 h 5148263"/>
              <a:gd name="connsiteX6" fmla="*/ 83784 w 3248014"/>
              <a:gd name="connsiteY6" fmla="*/ 269713 h 51482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248014" h="5148263">
                <a:moveTo>
                  <a:pt x="132123" y="0"/>
                </a:moveTo>
                <a:lnTo>
                  <a:pt x="3248014" y="0"/>
                </a:lnTo>
                <a:lnTo>
                  <a:pt x="3248014" y="5148263"/>
                </a:lnTo>
                <a:lnTo>
                  <a:pt x="1063889" y="5148263"/>
                </a:lnTo>
                <a:lnTo>
                  <a:pt x="1052297" y="5130216"/>
                </a:lnTo>
                <a:cubicBezTo>
                  <a:pt x="384748" y="4033718"/>
                  <a:pt x="0" y="2747251"/>
                  <a:pt x="0" y="1372656"/>
                </a:cubicBezTo>
                <a:cubicBezTo>
                  <a:pt x="0" y="997767"/>
                  <a:pt x="28617" y="629430"/>
                  <a:pt x="83784" y="269713"/>
                </a:cubicBezTo>
                <a:close/>
              </a:path>
            </a:pathLst>
          </a:custGeom>
          <a:pattFill prst="pct25">
            <a:fgClr>
              <a:schemeClr val="accent1"/>
            </a:fgClr>
            <a:bgClr>
              <a:schemeClr val="bg1"/>
            </a:bgClr>
          </a:pattFill>
          <a:ln>
            <a:noFill/>
          </a:ln>
        </p:spPr>
        <p:txBody>
          <a:bodyPr vert="horz" lIns="360000" tIns="360000" rIns="360000" bIns="360000" rtlCol="0" anchor="ctr">
            <a:normAutofit/>
          </a:bodyPr>
          <a:lstStyle>
            <a:lvl1pPr>
              <a:defRPr lang="en-US" sz="1999" dirty="0">
                <a:latin typeface="Avenir Next LT Pro" panose="020B0504020202020204" pitchFamily="34" charset="77"/>
              </a:defRPr>
            </a:lvl1pPr>
          </a:lstStyle>
          <a:p>
            <a:pPr lvl="0" algn="ctr"/>
            <a:r>
              <a:rPr lang="en-US"/>
              <a:t>Drag picture to placeholder or click to add</a:t>
            </a:r>
          </a:p>
        </p:txBody>
      </p:sp>
    </p:spTree>
    <p:extLst>
      <p:ext uri="{BB962C8B-B14F-4D97-AF65-F5344CB8AC3E}">
        <p14:creationId xmlns:p14="http://schemas.microsoft.com/office/powerpoint/2010/main" val="2104870131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&amp; Content - Half Page - Iamge Coll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525790B9-157D-4F00-BABF-F4D7A683D7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52117" y="2710048"/>
            <a:ext cx="5001685" cy="718953"/>
          </a:xfrm>
        </p:spPr>
        <p:txBody>
          <a:bodyPr/>
          <a:lstStyle>
            <a:lvl1pPr>
              <a:defRPr b="1" i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67260C9-1142-4606-9534-7E5798D15DF5}"/>
              </a:ext>
            </a:extLst>
          </p:cNvPr>
          <p:cNvSpPr>
            <a:spLocks noGrp="1"/>
          </p:cNvSpPr>
          <p:nvPr>
            <p:ph type="body" sz="quarter" idx="29"/>
          </p:nvPr>
        </p:nvSpPr>
        <p:spPr>
          <a:xfrm>
            <a:off x="6352379" y="3528646"/>
            <a:ext cx="5001421" cy="2629080"/>
          </a:xfrm>
        </p:spPr>
        <p:txBody>
          <a:bodyPr/>
          <a:lstStyle>
            <a:lvl1pPr>
              <a:defRPr b="0" i="0"/>
            </a:lvl1pPr>
            <a:lvl2pPr>
              <a:defRPr b="0" i="0"/>
            </a:lvl2pPr>
            <a:lvl3pPr>
              <a:defRPr b="0" i="0"/>
            </a:lvl3pPr>
            <a:lvl5pPr>
              <a:defRPr b="0" i="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96DE35AD-ED70-234C-9551-621E0E5EBDA6}"/>
              </a:ext>
            </a:extLst>
          </p:cNvPr>
          <p:cNvSpPr>
            <a:spLocks noGrp="1"/>
          </p:cNvSpPr>
          <p:nvPr>
            <p:ph type="ftr" sz="quarter" idx="34"/>
          </p:nvPr>
        </p:nvSpPr>
        <p:spPr/>
        <p:txBody>
          <a:bodyPr/>
          <a:lstStyle/>
          <a:p>
            <a:r>
              <a:rPr lang="en-US"/>
              <a:t>Source:</a:t>
            </a:r>
          </a:p>
        </p:txBody>
      </p:sp>
      <p:sp>
        <p:nvSpPr>
          <p:cNvPr id="14" name="Picture Placeholder 8">
            <a:extLst>
              <a:ext uri="{FF2B5EF4-FFF2-40B4-BE49-F238E27FC236}">
                <a16:creationId xmlns:a16="http://schemas.microsoft.com/office/drawing/2014/main" id="{53A4F0C7-9ACC-6A4D-89A6-E8104B2CC073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495813" y="463551"/>
            <a:ext cx="3436802" cy="2966653"/>
          </a:xfrm>
          <a:custGeom>
            <a:avLst/>
            <a:gdLst>
              <a:gd name="connsiteX0" fmla="*/ 0 w 3651504"/>
              <a:gd name="connsiteY0" fmla="*/ 0 h 3154903"/>
              <a:gd name="connsiteX1" fmla="*/ 2298787 w 3651504"/>
              <a:gd name="connsiteY1" fmla="*/ 0 h 3154903"/>
              <a:gd name="connsiteX2" fmla="*/ 3651504 w 3651504"/>
              <a:gd name="connsiteY2" fmla="*/ 3154903 h 3154903"/>
              <a:gd name="connsiteX3" fmla="*/ 1352717 w 3651504"/>
              <a:gd name="connsiteY3" fmla="*/ 3154903 h 31549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651504" h="3154903">
                <a:moveTo>
                  <a:pt x="0" y="0"/>
                </a:moveTo>
                <a:lnTo>
                  <a:pt x="2298787" y="0"/>
                </a:lnTo>
                <a:lnTo>
                  <a:pt x="3651504" y="3154903"/>
                </a:lnTo>
                <a:lnTo>
                  <a:pt x="1352717" y="3154903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lIns="548640" tIns="360000" rIns="731520" bIns="360000" rtlCol="0" anchor="ctr">
            <a:normAutofit/>
          </a:bodyPr>
          <a:lstStyle>
            <a:lvl1pPr>
              <a:defRPr lang="en-US" sz="1400" dirty="0">
                <a:solidFill>
                  <a:schemeClr val="bg1"/>
                </a:solidFill>
                <a:latin typeface="Avenir Next LT Pro" panose="020B0504020202020204" pitchFamily="34" charset="77"/>
              </a:defRPr>
            </a:lvl1pPr>
          </a:lstStyle>
          <a:p>
            <a:pPr lvl="0" algn="ctr"/>
            <a:r>
              <a:rPr lang="en-US"/>
              <a:t>Drag picture to placeholder or click to add</a:t>
            </a:r>
          </a:p>
        </p:txBody>
      </p:sp>
      <p:sp>
        <p:nvSpPr>
          <p:cNvPr id="15" name="Picture Placeholder 14">
            <a:extLst>
              <a:ext uri="{FF2B5EF4-FFF2-40B4-BE49-F238E27FC236}">
                <a16:creationId xmlns:a16="http://schemas.microsoft.com/office/drawing/2014/main" id="{EFE82AB2-7534-B443-87CA-8A8577927036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496079" y="2547535"/>
            <a:ext cx="3313281" cy="3303643"/>
          </a:xfrm>
          <a:custGeom>
            <a:avLst/>
            <a:gdLst>
              <a:gd name="connsiteX0" fmla="*/ 297 w 3520267"/>
              <a:gd name="connsiteY0" fmla="*/ 0 h 3513278"/>
              <a:gd name="connsiteX1" fmla="*/ 2006575 w 3520267"/>
              <a:gd name="connsiteY1" fmla="*/ 0 h 3513278"/>
              <a:gd name="connsiteX2" fmla="*/ 2006129 w 3520267"/>
              <a:gd name="connsiteY2" fmla="*/ 23839 h 3513278"/>
              <a:gd name="connsiteX3" fmla="*/ 3520267 w 3520267"/>
              <a:gd name="connsiteY3" fmla="*/ 1571083 h 3513278"/>
              <a:gd name="connsiteX4" fmla="*/ 3520267 w 3520267"/>
              <a:gd name="connsiteY4" fmla="*/ 3513278 h 3513278"/>
              <a:gd name="connsiteX5" fmla="*/ 2095290 w 3520267"/>
              <a:gd name="connsiteY5" fmla="*/ 3261756 h 3513278"/>
              <a:gd name="connsiteX6" fmla="*/ 0 w 3520267"/>
              <a:gd name="connsiteY6" fmla="*/ 23839 h 3513278"/>
              <a:gd name="connsiteX7" fmla="*/ 297 w 3520267"/>
              <a:gd name="connsiteY7" fmla="*/ 0 h 35132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520267" h="3513278">
                <a:moveTo>
                  <a:pt x="297" y="0"/>
                </a:moveTo>
                <a:lnTo>
                  <a:pt x="2006575" y="0"/>
                </a:lnTo>
                <a:cubicBezTo>
                  <a:pt x="2006575" y="7930"/>
                  <a:pt x="2006129" y="15860"/>
                  <a:pt x="2006129" y="23839"/>
                </a:cubicBezTo>
                <a:cubicBezTo>
                  <a:pt x="2006129" y="866772"/>
                  <a:pt x="2680853" y="1551853"/>
                  <a:pt x="3520267" y="1571083"/>
                </a:cubicBezTo>
                <a:lnTo>
                  <a:pt x="3520267" y="3513278"/>
                </a:lnTo>
                <a:cubicBezTo>
                  <a:pt x="2646705" y="3503664"/>
                  <a:pt x="2095290" y="3261756"/>
                  <a:pt x="2095290" y="3261756"/>
                </a:cubicBezTo>
                <a:cubicBezTo>
                  <a:pt x="859933" y="2704989"/>
                  <a:pt x="0" y="1465122"/>
                  <a:pt x="0" y="23839"/>
                </a:cubicBezTo>
                <a:cubicBezTo>
                  <a:pt x="0" y="15860"/>
                  <a:pt x="0" y="7979"/>
                  <a:pt x="297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lIns="548640" tIns="360000" rIns="640080" bIns="360000" rtlCol="0" anchor="ctr">
            <a:normAutofit/>
          </a:bodyPr>
          <a:lstStyle>
            <a:lvl1pPr>
              <a:defRPr lang="en-US" sz="1400" dirty="0">
                <a:latin typeface="Avenir Next LT Pro" panose="020B0504020202020204" pitchFamily="34" charset="77"/>
              </a:defRPr>
            </a:lvl1pPr>
          </a:lstStyle>
          <a:p>
            <a:pPr lvl="0" algn="ctr"/>
            <a:r>
              <a:rPr lang="en-US"/>
              <a:t>Drag picture to placeholder or click to add</a:t>
            </a:r>
          </a:p>
        </p:txBody>
      </p:sp>
      <p:sp>
        <p:nvSpPr>
          <p:cNvPr id="19" name="Picture Placeholder 11">
            <a:extLst>
              <a:ext uri="{FF2B5EF4-FFF2-40B4-BE49-F238E27FC236}">
                <a16:creationId xmlns:a16="http://schemas.microsoft.com/office/drawing/2014/main" id="{7F3F12A1-29D2-0C45-8D36-A521CE30AFC8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3116685" y="1202268"/>
            <a:ext cx="2977728" cy="4955459"/>
          </a:xfrm>
          <a:custGeom>
            <a:avLst/>
            <a:gdLst>
              <a:gd name="connsiteX0" fmla="*/ 0 w 2708854"/>
              <a:gd name="connsiteY0" fmla="*/ 0 h 4512180"/>
              <a:gd name="connsiteX1" fmla="*/ 1354402 w 2708854"/>
              <a:gd name="connsiteY1" fmla="*/ 0 h 4512180"/>
              <a:gd name="connsiteX2" fmla="*/ 2708854 w 2708854"/>
              <a:gd name="connsiteY2" fmla="*/ 1354402 h 4512180"/>
              <a:gd name="connsiteX3" fmla="*/ 2708854 w 2708854"/>
              <a:gd name="connsiteY3" fmla="*/ 4512180 h 4512180"/>
              <a:gd name="connsiteX4" fmla="*/ 0 w 2708854"/>
              <a:gd name="connsiteY4" fmla="*/ 4512180 h 45121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708854" h="4512180">
                <a:moveTo>
                  <a:pt x="0" y="0"/>
                </a:moveTo>
                <a:lnTo>
                  <a:pt x="1354402" y="0"/>
                </a:lnTo>
                <a:cubicBezTo>
                  <a:pt x="2102426" y="0"/>
                  <a:pt x="2708854" y="606379"/>
                  <a:pt x="2708854" y="1354402"/>
                </a:cubicBezTo>
                <a:lnTo>
                  <a:pt x="2708854" y="4512180"/>
                </a:lnTo>
                <a:lnTo>
                  <a:pt x="0" y="451218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txBody>
          <a:bodyPr vert="horz" lIns="360000" tIns="360000" rIns="360000" bIns="360000" rtlCol="0" anchor="ctr">
            <a:normAutofit/>
          </a:bodyPr>
          <a:lstStyle>
            <a:lvl1pPr>
              <a:defRPr lang="en-US" sz="1999" dirty="0">
                <a:latin typeface="Avenir Next LT Pro" panose="020B0504020202020204" pitchFamily="34" charset="77"/>
              </a:defRPr>
            </a:lvl1pPr>
          </a:lstStyle>
          <a:p>
            <a:pPr lvl="0" algn="ctr"/>
            <a:r>
              <a:rPr lang="en-US"/>
              <a:t>Drag picture to placeholder or click to add</a:t>
            </a:r>
          </a:p>
        </p:txBody>
      </p:sp>
    </p:spTree>
    <p:extLst>
      <p:ext uri="{BB962C8B-B14F-4D97-AF65-F5344CB8AC3E}">
        <p14:creationId xmlns:p14="http://schemas.microsoft.com/office/powerpoint/2010/main" val="94830653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over Image with Shapes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0F474B05-E342-0247-9D17-D1D91D57AB74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838200" y="944166"/>
            <a:ext cx="1117426" cy="502376"/>
          </a:xfrm>
          <a:prstGeom prst="rect">
            <a:avLst/>
          </a:prstGeom>
        </p:spPr>
      </p:pic>
      <p:sp>
        <p:nvSpPr>
          <p:cNvPr id="12" name="Title 1">
            <a:extLst>
              <a:ext uri="{FF2B5EF4-FFF2-40B4-BE49-F238E27FC236}">
                <a16:creationId xmlns:a16="http://schemas.microsoft.com/office/drawing/2014/main" id="{A2A335AD-79AF-A24D-908F-294B6723B4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432899"/>
            <a:ext cx="5018618" cy="718953"/>
          </a:xfrm>
        </p:spPr>
        <p:txBody>
          <a:bodyPr anchor="t"/>
          <a:lstStyle>
            <a:lvl1pPr algn="l">
              <a:defRPr sz="4400" b="1" i="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3" name="Text Placeholder 6">
            <a:extLst>
              <a:ext uri="{FF2B5EF4-FFF2-40B4-BE49-F238E27FC236}">
                <a16:creationId xmlns:a16="http://schemas.microsoft.com/office/drawing/2014/main" id="{C38EF0A1-00C4-DA4D-B027-9C29EDA48712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38201" y="4103944"/>
            <a:ext cx="5018618" cy="328951"/>
          </a:xfrm>
        </p:spPr>
        <p:txBody>
          <a:bodyPr/>
          <a:lstStyle>
            <a:lvl1pPr algn="l">
              <a:defRPr b="1" i="0" cap="all" baseline="0">
                <a:solidFill>
                  <a:schemeClr val="accent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Date</a:t>
            </a:r>
          </a:p>
        </p:txBody>
      </p:sp>
      <p:sp>
        <p:nvSpPr>
          <p:cNvPr id="14" name="Slide Number Placeholder 5">
            <a:extLst>
              <a:ext uri="{FF2B5EF4-FFF2-40B4-BE49-F238E27FC236}">
                <a16:creationId xmlns:a16="http://schemas.microsoft.com/office/drawing/2014/main" id="{57845557-7246-7947-AE74-B2C81A661405}"/>
              </a:ext>
            </a:extLst>
          </p:cNvPr>
          <p:cNvSpPr txBox="1">
            <a:spLocks/>
          </p:cNvSpPr>
          <p:nvPr/>
        </p:nvSpPr>
        <p:spPr>
          <a:xfrm>
            <a:off x="838201" y="6555887"/>
            <a:ext cx="3284457" cy="188035"/>
          </a:xfrm>
          <a:prstGeom prst="rect">
            <a:avLst/>
          </a:prstGeom>
        </p:spPr>
        <p:txBody>
          <a:bodyPr vert="horz" lIns="0" tIns="45718" rIns="0" bIns="45718" rtlCol="0" anchor="ctr"/>
          <a:lstStyle>
            <a:defPPr>
              <a:defRPr lang="en-US"/>
            </a:defPPr>
            <a:lvl1pPr marL="0" algn="r" defTabSz="914354" rtl="0" eaLnBrk="1" latinLnBrk="0" hangingPunct="1">
              <a:defRPr sz="900" b="1" i="0" kern="1200" cap="all" spc="0" baseline="0">
                <a:solidFill>
                  <a:schemeClr val="tx1"/>
                </a:solidFill>
                <a:latin typeface="Muli Black Roman" charset="0"/>
                <a:ea typeface="Muli Black Roman" charset="0"/>
                <a:cs typeface="Muli Black Roman" charset="0"/>
              </a:defRPr>
            </a:lvl1pPr>
            <a:lvl2pPr marL="457178" algn="l" defTabSz="91435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354" algn="l" defTabSz="91435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532" algn="l" defTabSz="91435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709" algn="l" defTabSz="91435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886" algn="l" defTabSz="91435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062" algn="l" defTabSz="91435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240" algn="l" defTabSz="91435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418" algn="l" defTabSz="91435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599" b="0" i="0" spc="100" baseline="0">
                <a:solidFill>
                  <a:schemeClr val="tx2"/>
                </a:solidFill>
                <a:latin typeface="+mj-lt"/>
                <a:cs typeface="Arial" panose="020B0604020202020204" pitchFamily="34" charset="0"/>
              </a:rPr>
              <a:t>© 2021 </a:t>
            </a:r>
            <a:r>
              <a:rPr lang="en-US" sz="599" b="0" i="0" spc="100" baseline="0" err="1">
                <a:solidFill>
                  <a:schemeClr val="tx2"/>
                </a:solidFill>
                <a:latin typeface="+mj-lt"/>
                <a:cs typeface="Arial" panose="020B0604020202020204" pitchFamily="34" charset="0"/>
              </a:rPr>
              <a:t>BCW</a:t>
            </a:r>
            <a:r>
              <a:rPr lang="en-US" sz="599" b="0" i="0" spc="100" baseline="0">
                <a:solidFill>
                  <a:schemeClr val="tx2"/>
                </a:solidFill>
                <a:latin typeface="+mj-lt"/>
                <a:cs typeface="Arial" panose="020B0604020202020204" pitchFamily="34" charset="0"/>
              </a:rPr>
              <a:t>. All Rights Reserved.</a:t>
            </a:r>
          </a:p>
        </p:txBody>
      </p:sp>
      <p:sp>
        <p:nvSpPr>
          <p:cNvPr id="8" name="Picture Placeholder 8">
            <a:extLst>
              <a:ext uri="{FF2B5EF4-FFF2-40B4-BE49-F238E27FC236}">
                <a16:creationId xmlns:a16="http://schemas.microsoft.com/office/drawing/2014/main" id="{0DA3F2B4-FA76-034A-B61A-1088FD5F35A6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4608611" y="190475"/>
            <a:ext cx="3697892" cy="3761526"/>
          </a:xfrm>
          <a:custGeom>
            <a:avLst/>
            <a:gdLst>
              <a:gd name="connsiteX0" fmla="*/ 3457919 w 3481559"/>
              <a:gd name="connsiteY0" fmla="*/ 0 h 3544750"/>
              <a:gd name="connsiteX1" fmla="*/ 3481559 w 3481559"/>
              <a:gd name="connsiteY1" fmla="*/ 297 h 3544750"/>
              <a:gd name="connsiteX2" fmla="*/ 3481559 w 3481559"/>
              <a:gd name="connsiteY2" fmla="*/ 2020552 h 3544750"/>
              <a:gd name="connsiteX3" fmla="*/ 3457919 w 3481559"/>
              <a:gd name="connsiteY3" fmla="*/ 2020106 h 3544750"/>
              <a:gd name="connsiteX4" fmla="*/ 1924652 w 3481559"/>
              <a:gd name="connsiteY4" fmla="*/ 3544750 h 3544750"/>
              <a:gd name="connsiteX5" fmla="*/ 0 w 3481559"/>
              <a:gd name="connsiteY5" fmla="*/ 3544750 h 3544750"/>
              <a:gd name="connsiteX6" fmla="*/ 249292 w 3481559"/>
              <a:gd name="connsiteY6" fmla="*/ 2109910 h 3544750"/>
              <a:gd name="connsiteX7" fmla="*/ 3457919 w 3481559"/>
              <a:gd name="connsiteY7" fmla="*/ 0 h 3544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481559" h="3544750">
                <a:moveTo>
                  <a:pt x="3457919" y="0"/>
                </a:moveTo>
                <a:cubicBezTo>
                  <a:pt x="3465848" y="0"/>
                  <a:pt x="3473679" y="0"/>
                  <a:pt x="3481559" y="297"/>
                </a:cubicBezTo>
                <a:lnTo>
                  <a:pt x="3481559" y="2020552"/>
                </a:lnTo>
                <a:cubicBezTo>
                  <a:pt x="3473679" y="2020552"/>
                  <a:pt x="3465848" y="2020106"/>
                  <a:pt x="3457919" y="2020106"/>
                </a:cubicBezTo>
                <a:cubicBezTo>
                  <a:pt x="2622618" y="2020106"/>
                  <a:pt x="1943732" y="2699487"/>
                  <a:pt x="1924652" y="3544750"/>
                </a:cubicBezTo>
                <a:lnTo>
                  <a:pt x="0" y="3544750"/>
                </a:lnTo>
                <a:cubicBezTo>
                  <a:pt x="9516" y="2665142"/>
                  <a:pt x="249292" y="2109910"/>
                  <a:pt x="249292" y="2109910"/>
                </a:cubicBezTo>
                <a:cubicBezTo>
                  <a:pt x="801004" y="866177"/>
                  <a:pt x="2029671" y="0"/>
                  <a:pt x="3457919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lIns="360000" tIns="360000" rIns="360000" bIns="360000" rtlCol="0" anchor="ctr">
            <a:normAutofit/>
          </a:bodyPr>
          <a:lstStyle>
            <a:lvl1pPr>
              <a:defRPr lang="en-US" sz="1467" dirty="0">
                <a:latin typeface="Avenir Next LT Pro" panose="020B0504020202020204" pitchFamily="34" charset="77"/>
              </a:defRPr>
            </a:lvl1pPr>
          </a:lstStyle>
          <a:p>
            <a:pPr lvl="0" algn="ctr"/>
            <a:r>
              <a:rPr lang="en-US"/>
              <a:t>Click Icon to add picture</a:t>
            </a:r>
            <a:br>
              <a:rPr lang="en-US"/>
            </a:br>
            <a:r>
              <a:rPr lang="en-US"/>
              <a:t>or select to change color</a:t>
            </a:r>
          </a:p>
        </p:txBody>
      </p:sp>
      <p:sp>
        <p:nvSpPr>
          <p:cNvPr id="9" name="Picture Placeholder 7">
            <a:extLst>
              <a:ext uri="{FF2B5EF4-FFF2-40B4-BE49-F238E27FC236}">
                <a16:creationId xmlns:a16="http://schemas.microsoft.com/office/drawing/2014/main" id="{EE474FF4-9D8B-5942-8A6F-D5DD1ECB4CA7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7434162" y="1195354"/>
            <a:ext cx="4310102" cy="4428050"/>
          </a:xfrm>
          <a:custGeom>
            <a:avLst/>
            <a:gdLst>
              <a:gd name="connsiteX0" fmla="*/ 0 w 4057954"/>
              <a:gd name="connsiteY0" fmla="*/ 0 h 3202085"/>
              <a:gd name="connsiteX1" fmla="*/ 2457134 w 4057954"/>
              <a:gd name="connsiteY1" fmla="*/ 446 h 3202085"/>
              <a:gd name="connsiteX2" fmla="*/ 4057954 w 4057954"/>
              <a:gd name="connsiteY2" fmla="*/ 1601266 h 3202085"/>
              <a:gd name="connsiteX3" fmla="*/ 4057954 w 4057954"/>
              <a:gd name="connsiteY3" fmla="*/ 3202085 h 3202085"/>
              <a:gd name="connsiteX4" fmla="*/ 0 w 4057954"/>
              <a:gd name="connsiteY4" fmla="*/ 3202085 h 3202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057954" h="3202085">
                <a:moveTo>
                  <a:pt x="0" y="0"/>
                </a:moveTo>
                <a:lnTo>
                  <a:pt x="2457134" y="446"/>
                </a:lnTo>
                <a:cubicBezTo>
                  <a:pt x="3341104" y="446"/>
                  <a:pt x="4057954" y="717048"/>
                  <a:pt x="4057954" y="1601266"/>
                </a:cubicBezTo>
                <a:lnTo>
                  <a:pt x="4057954" y="3202085"/>
                </a:lnTo>
                <a:lnTo>
                  <a:pt x="0" y="3202085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lIns="360000" tIns="360000" rIns="360000" bIns="360000" rtlCol="0" anchor="ctr">
            <a:normAutofit/>
          </a:bodyPr>
          <a:lstStyle>
            <a:lvl1pPr>
              <a:defRPr lang="en-US" sz="1467" dirty="0">
                <a:solidFill>
                  <a:schemeClr val="bg1"/>
                </a:solidFill>
                <a:latin typeface="Avenir Next LT Pro" panose="020B0504020202020204" pitchFamily="34" charset="77"/>
              </a:defRPr>
            </a:lvl1pPr>
          </a:lstStyle>
          <a:p>
            <a:pPr lvl="0" algn="ctr"/>
            <a:r>
              <a:rPr lang="en-US"/>
              <a:t>Click Icon to add picture</a:t>
            </a:r>
            <a:br>
              <a:rPr lang="en-US"/>
            </a:br>
            <a:r>
              <a:rPr lang="en-US"/>
              <a:t>or select to change color</a:t>
            </a:r>
          </a:p>
        </p:txBody>
      </p:sp>
      <p:sp>
        <p:nvSpPr>
          <p:cNvPr id="10" name="Picture Placeholder 6">
            <a:extLst>
              <a:ext uri="{FF2B5EF4-FFF2-40B4-BE49-F238E27FC236}">
                <a16:creationId xmlns:a16="http://schemas.microsoft.com/office/drawing/2014/main" id="{27CF9E71-DF61-C148-A3FC-5C2E22B8210C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5770181" y="2126481"/>
            <a:ext cx="4513137" cy="4046356"/>
          </a:xfrm>
          <a:custGeom>
            <a:avLst/>
            <a:gdLst>
              <a:gd name="connsiteX0" fmla="*/ 0 w 4249111"/>
              <a:gd name="connsiteY0" fmla="*/ 0 h 3340063"/>
              <a:gd name="connsiteX1" fmla="*/ 2828296 w 4249111"/>
              <a:gd name="connsiteY1" fmla="*/ 0 h 3340063"/>
              <a:gd name="connsiteX2" fmla="*/ 4249111 w 4249111"/>
              <a:gd name="connsiteY2" fmla="*/ 3340063 h 3340063"/>
              <a:gd name="connsiteX3" fmla="*/ 1420814 w 4249111"/>
              <a:gd name="connsiteY3" fmla="*/ 3340063 h 33400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249111" h="3340063">
                <a:moveTo>
                  <a:pt x="0" y="0"/>
                </a:moveTo>
                <a:lnTo>
                  <a:pt x="2828296" y="0"/>
                </a:lnTo>
                <a:lnTo>
                  <a:pt x="4249111" y="3340063"/>
                </a:lnTo>
                <a:lnTo>
                  <a:pt x="1420814" y="3340063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txBody>
          <a:bodyPr vert="horz" lIns="360000" tIns="360000" rIns="360000" bIns="360000" rtlCol="0" anchor="ctr">
            <a:normAutofit/>
          </a:bodyPr>
          <a:lstStyle>
            <a:lvl1pPr>
              <a:defRPr lang="en-US" sz="1467" dirty="0">
                <a:latin typeface="Avenir Next LT Pro" panose="020B0504020202020204" pitchFamily="34" charset="77"/>
              </a:defRPr>
            </a:lvl1pPr>
          </a:lstStyle>
          <a:p>
            <a:pPr lvl="0" algn="ctr"/>
            <a:r>
              <a:rPr lang="en-US"/>
              <a:t>Click Icon to add picture</a:t>
            </a:r>
            <a:br>
              <a:rPr lang="en-US"/>
            </a:br>
            <a:r>
              <a:rPr lang="en-US"/>
              <a:t>or select to change color</a:t>
            </a:r>
          </a:p>
        </p:txBody>
      </p:sp>
      <p:sp>
        <p:nvSpPr>
          <p:cNvPr id="16" name="Slide Number Placeholder 5">
            <a:extLst>
              <a:ext uri="{FF2B5EF4-FFF2-40B4-BE49-F238E27FC236}">
                <a16:creationId xmlns:a16="http://schemas.microsoft.com/office/drawing/2014/main" id="{906161C9-7AAF-7046-A3C0-E6EB482CDF18}"/>
              </a:ext>
            </a:extLst>
          </p:cNvPr>
          <p:cNvSpPr txBox="1">
            <a:spLocks/>
          </p:cNvSpPr>
          <p:nvPr userDrawn="1"/>
        </p:nvSpPr>
        <p:spPr>
          <a:xfrm>
            <a:off x="838201" y="6555887"/>
            <a:ext cx="3284457" cy="188035"/>
          </a:xfrm>
          <a:prstGeom prst="rect">
            <a:avLst/>
          </a:prstGeom>
        </p:spPr>
        <p:txBody>
          <a:bodyPr vert="horz" lIns="0" tIns="45718" rIns="0" bIns="45718" rtlCol="0" anchor="ctr"/>
          <a:lstStyle>
            <a:defPPr>
              <a:defRPr lang="en-US"/>
            </a:defPPr>
            <a:lvl1pPr marL="0" algn="r" defTabSz="914354" rtl="0" eaLnBrk="1" latinLnBrk="0" hangingPunct="1">
              <a:defRPr sz="900" b="1" i="0" kern="1200" cap="all" spc="0" baseline="0">
                <a:solidFill>
                  <a:schemeClr val="tx1"/>
                </a:solidFill>
                <a:latin typeface="Muli Black Roman" charset="0"/>
                <a:ea typeface="Muli Black Roman" charset="0"/>
                <a:cs typeface="Muli Black Roman" charset="0"/>
              </a:defRPr>
            </a:lvl1pPr>
            <a:lvl2pPr marL="457178" algn="l" defTabSz="91435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354" algn="l" defTabSz="91435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532" algn="l" defTabSz="91435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709" algn="l" defTabSz="91435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886" algn="l" defTabSz="91435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062" algn="l" defTabSz="91435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240" algn="l" defTabSz="91435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418" algn="l" defTabSz="91435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599" b="0" i="0" spc="100" baseline="0">
                <a:solidFill>
                  <a:schemeClr val="tx2"/>
                </a:solidFill>
                <a:latin typeface="+mj-lt"/>
                <a:cs typeface="Arial" panose="020B0604020202020204" pitchFamily="34" charset="0"/>
              </a:rPr>
              <a:t>© 2023 BCW. All Rights Reserved.</a:t>
            </a:r>
          </a:p>
        </p:txBody>
      </p:sp>
      <p:pic>
        <p:nvPicPr>
          <p:cNvPr id="17" name="Picture 16" descr="Shape&#10;&#10;Description automatically generated with medium confidence">
            <a:extLst>
              <a:ext uri="{FF2B5EF4-FFF2-40B4-BE49-F238E27FC236}">
                <a16:creationId xmlns:a16="http://schemas.microsoft.com/office/drawing/2014/main" id="{9FAC7907-3750-1244-987C-D22329925262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839626" y="902481"/>
            <a:ext cx="1116000" cy="5857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1518153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hart &amp;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10047B3F-25CF-4DD8-BBA9-E3FAFE2CE266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838201" y="1638299"/>
            <a:ext cx="10512425" cy="523875"/>
          </a:xfrm>
        </p:spPr>
        <p:txBody>
          <a:bodyPr/>
          <a:lstStyle>
            <a:lvl1pPr>
              <a:defRPr b="0" i="0"/>
            </a:lvl1pPr>
            <a:lvl2pPr>
              <a:defRPr b="0" i="0"/>
            </a:lvl2pPr>
            <a:lvl3pPr>
              <a:defRPr b="0" i="0"/>
            </a:lvl3pPr>
            <a:lvl5pPr>
              <a:defRPr b="0" i="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6" name="Chart Placeholder 15">
            <a:extLst>
              <a:ext uri="{FF2B5EF4-FFF2-40B4-BE49-F238E27FC236}">
                <a16:creationId xmlns:a16="http://schemas.microsoft.com/office/drawing/2014/main" id="{57C5047A-5A47-4823-B402-4B8D38E3AD6D}"/>
              </a:ext>
            </a:extLst>
          </p:cNvPr>
          <p:cNvSpPr>
            <a:spLocks noGrp="1"/>
          </p:cNvSpPr>
          <p:nvPr>
            <p:ph type="chart" sz="quarter" idx="12"/>
          </p:nvPr>
        </p:nvSpPr>
        <p:spPr>
          <a:xfrm>
            <a:off x="838201" y="2272846"/>
            <a:ext cx="10515601" cy="3899354"/>
          </a:xfrm>
        </p:spPr>
        <p:txBody>
          <a:bodyPr/>
          <a:lstStyle>
            <a:lvl1pPr>
              <a:defRPr b="0" i="0"/>
            </a:lvl1pPr>
          </a:lstStyle>
          <a:p>
            <a:r>
              <a:rPr lang="en-US"/>
              <a:t>Click icon to add chart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68D1BC2-95D9-5B4C-B467-44FAA383F3BB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en-US"/>
              <a:t>Source: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951B649-0523-F348-9D6D-C5783FA950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659712063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316A988-BF9B-4841-8D6F-18E0CF9C831C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/>
              <a:t>Source:</a:t>
            </a:r>
          </a:p>
        </p:txBody>
      </p:sp>
      <p:sp>
        <p:nvSpPr>
          <p:cNvPr id="7" name="Table Placeholder 6">
            <a:extLst>
              <a:ext uri="{FF2B5EF4-FFF2-40B4-BE49-F238E27FC236}">
                <a16:creationId xmlns:a16="http://schemas.microsoft.com/office/drawing/2014/main" id="{2AEA428F-733A-7740-AD9E-F4694CEFD53F}"/>
              </a:ext>
            </a:extLst>
          </p:cNvPr>
          <p:cNvSpPr>
            <a:spLocks noGrp="1"/>
          </p:cNvSpPr>
          <p:nvPr>
            <p:ph type="tbl" sz="quarter" idx="13"/>
          </p:nvPr>
        </p:nvSpPr>
        <p:spPr>
          <a:xfrm>
            <a:off x="838200" y="1638301"/>
            <a:ext cx="10512426" cy="4533902"/>
          </a:xfrm>
        </p:spPr>
        <p:txBody>
          <a:bodyPr/>
          <a:lstStyle>
            <a:lvl1pPr>
              <a:defRPr b="0" i="0"/>
            </a:lvl1pPr>
          </a:lstStyle>
          <a:p>
            <a:r>
              <a:rPr lang="en-US"/>
              <a:t>Click icon to add table</a:t>
            </a: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373AFFB3-A282-E34E-8F59-410E6AA496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386360272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am - Simple (5 Peopl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Picture Placeholder 6"/>
          <p:cNvSpPr>
            <a:spLocks noGrp="1"/>
          </p:cNvSpPr>
          <p:nvPr>
            <p:ph type="pic" sz="quarter" idx="16" hasCustomPrompt="1"/>
          </p:nvPr>
        </p:nvSpPr>
        <p:spPr>
          <a:xfrm>
            <a:off x="838203" y="2418293"/>
            <a:ext cx="1828800" cy="1828800"/>
          </a:xfrm>
          <a:prstGeom prst="ellipse">
            <a:avLst/>
          </a:prstGeom>
          <a:pattFill prst="pct25">
            <a:fgClr>
              <a:schemeClr val="accent1"/>
            </a:fgClr>
            <a:bgClr>
              <a:schemeClr val="bg1"/>
            </a:bgClr>
          </a:pattFill>
          <a:ln>
            <a:noFill/>
          </a:ln>
        </p:spPr>
        <p:txBody>
          <a:bodyPr vert="horz" lIns="0" tIns="356616" rIns="0" bIns="360000" rtlCol="0" anchor="ctr">
            <a:noAutofit/>
          </a:bodyPr>
          <a:lstStyle>
            <a:lvl1pPr>
              <a:defRPr lang="en-US" sz="1067">
                <a:latin typeface="Avenir Next LT Pro" panose="020B0504020202020204" pitchFamily="34" charset="77"/>
              </a:defRPr>
            </a:lvl1pPr>
          </a:lstStyle>
          <a:p>
            <a:pPr lvl="0" algn="ctr"/>
            <a:r>
              <a:rPr lang="en-US"/>
              <a:t>Drag picture to placeholder or click to add</a:t>
            </a:r>
          </a:p>
        </p:txBody>
      </p:sp>
      <p:sp>
        <p:nvSpPr>
          <p:cNvPr id="37" name="Picture Placeholder 6"/>
          <p:cNvSpPr>
            <a:spLocks noGrp="1"/>
          </p:cNvSpPr>
          <p:nvPr>
            <p:ph type="pic" sz="quarter" idx="17" hasCustomPrompt="1"/>
          </p:nvPr>
        </p:nvSpPr>
        <p:spPr>
          <a:xfrm>
            <a:off x="3009107" y="2418293"/>
            <a:ext cx="1828800" cy="1828800"/>
          </a:xfrm>
          <a:prstGeom prst="ellipse">
            <a:avLst/>
          </a:prstGeom>
          <a:pattFill prst="pct25">
            <a:fgClr>
              <a:schemeClr val="accent1"/>
            </a:fgClr>
            <a:bgClr>
              <a:schemeClr val="bg1"/>
            </a:bgClr>
          </a:pattFill>
          <a:ln>
            <a:noFill/>
          </a:ln>
        </p:spPr>
        <p:txBody>
          <a:bodyPr vert="horz" lIns="0" tIns="356616" rIns="0" bIns="360000" rtlCol="0" anchor="ctr">
            <a:noAutofit/>
          </a:bodyPr>
          <a:lstStyle>
            <a:lvl1pPr>
              <a:defRPr lang="en-US" sz="1067">
                <a:latin typeface="Avenir Next LT Pro" panose="020B0504020202020204" pitchFamily="34" charset="77"/>
              </a:defRPr>
            </a:lvl1pPr>
          </a:lstStyle>
          <a:p>
            <a:pPr lvl="0" algn="ctr"/>
            <a:r>
              <a:rPr lang="en-US"/>
              <a:t>Drag picture to placeholder or click to add</a:t>
            </a:r>
          </a:p>
        </p:txBody>
      </p:sp>
      <p:sp>
        <p:nvSpPr>
          <p:cNvPr id="38" name="Picture Placeholder 6"/>
          <p:cNvSpPr>
            <a:spLocks noGrp="1"/>
          </p:cNvSpPr>
          <p:nvPr>
            <p:ph type="pic" sz="quarter" idx="18" hasCustomPrompt="1"/>
          </p:nvPr>
        </p:nvSpPr>
        <p:spPr>
          <a:xfrm>
            <a:off x="5180013" y="2418293"/>
            <a:ext cx="1828800" cy="1828800"/>
          </a:xfrm>
          <a:prstGeom prst="ellipse">
            <a:avLst/>
          </a:prstGeom>
          <a:pattFill prst="pct25">
            <a:fgClr>
              <a:schemeClr val="accent1"/>
            </a:fgClr>
            <a:bgClr>
              <a:schemeClr val="bg1"/>
            </a:bgClr>
          </a:pattFill>
          <a:ln>
            <a:noFill/>
          </a:ln>
        </p:spPr>
        <p:txBody>
          <a:bodyPr vert="horz" lIns="0" tIns="356616" rIns="0" bIns="360000" rtlCol="0" anchor="ctr">
            <a:noAutofit/>
          </a:bodyPr>
          <a:lstStyle>
            <a:lvl1pPr>
              <a:defRPr lang="en-US" sz="1067">
                <a:latin typeface="Avenir Next LT Pro" panose="020B0504020202020204" pitchFamily="34" charset="77"/>
              </a:defRPr>
            </a:lvl1pPr>
          </a:lstStyle>
          <a:p>
            <a:pPr lvl="0" algn="ctr"/>
            <a:r>
              <a:rPr lang="en-US"/>
              <a:t>Drag picture to placeholder or click to add</a:t>
            </a:r>
          </a:p>
        </p:txBody>
      </p:sp>
      <p:sp>
        <p:nvSpPr>
          <p:cNvPr id="39" name="Picture Placeholder 6"/>
          <p:cNvSpPr>
            <a:spLocks noGrp="1"/>
          </p:cNvSpPr>
          <p:nvPr>
            <p:ph type="pic" sz="quarter" idx="19" hasCustomPrompt="1"/>
          </p:nvPr>
        </p:nvSpPr>
        <p:spPr>
          <a:xfrm>
            <a:off x="7350919" y="2418293"/>
            <a:ext cx="1828800" cy="1828800"/>
          </a:xfrm>
          <a:prstGeom prst="ellipse">
            <a:avLst/>
          </a:prstGeom>
          <a:pattFill prst="pct25">
            <a:fgClr>
              <a:schemeClr val="accent1"/>
            </a:fgClr>
            <a:bgClr>
              <a:schemeClr val="bg1"/>
            </a:bgClr>
          </a:pattFill>
          <a:ln>
            <a:noFill/>
          </a:ln>
        </p:spPr>
        <p:txBody>
          <a:bodyPr vert="horz" lIns="0" tIns="356616" rIns="0" bIns="360000" rtlCol="0" anchor="ctr">
            <a:noAutofit/>
          </a:bodyPr>
          <a:lstStyle>
            <a:lvl1pPr>
              <a:defRPr lang="en-US" sz="1067">
                <a:latin typeface="Avenir Next LT Pro" panose="020B0504020202020204" pitchFamily="34" charset="77"/>
              </a:defRPr>
            </a:lvl1pPr>
          </a:lstStyle>
          <a:p>
            <a:pPr lvl="0" algn="ctr"/>
            <a:r>
              <a:rPr lang="en-US"/>
              <a:t>Drag picture to placeholder or click to add</a:t>
            </a:r>
          </a:p>
        </p:txBody>
      </p:sp>
      <p:sp>
        <p:nvSpPr>
          <p:cNvPr id="40" name="Picture Placeholder 6"/>
          <p:cNvSpPr>
            <a:spLocks noGrp="1"/>
          </p:cNvSpPr>
          <p:nvPr>
            <p:ph type="pic" sz="quarter" idx="20" hasCustomPrompt="1"/>
          </p:nvPr>
        </p:nvSpPr>
        <p:spPr>
          <a:xfrm>
            <a:off x="9521826" y="2418293"/>
            <a:ext cx="1828800" cy="1828800"/>
          </a:xfrm>
          <a:prstGeom prst="ellipse">
            <a:avLst/>
          </a:prstGeom>
          <a:pattFill prst="pct25">
            <a:fgClr>
              <a:schemeClr val="accent1"/>
            </a:fgClr>
            <a:bgClr>
              <a:schemeClr val="bg1"/>
            </a:bgClr>
          </a:pattFill>
          <a:ln>
            <a:noFill/>
          </a:ln>
        </p:spPr>
        <p:txBody>
          <a:bodyPr vert="horz" lIns="0" tIns="356616" rIns="0" bIns="360000" rtlCol="0" anchor="ctr">
            <a:noAutofit/>
          </a:bodyPr>
          <a:lstStyle>
            <a:lvl1pPr>
              <a:defRPr lang="en-US" sz="1067">
                <a:latin typeface="Avenir Next LT Pro" panose="020B0504020202020204" pitchFamily="34" charset="77"/>
              </a:defRPr>
            </a:lvl1pPr>
          </a:lstStyle>
          <a:p>
            <a:pPr lvl="0" algn="ctr"/>
            <a:r>
              <a:rPr lang="en-US"/>
              <a:t>Drag picture to placeholder or click to add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100C7E8-452D-6E49-AA21-8207B16CAA0B}"/>
              </a:ext>
            </a:extLst>
          </p:cNvPr>
          <p:cNvSpPr>
            <a:spLocks noGrp="1"/>
          </p:cNvSpPr>
          <p:nvPr>
            <p:ph type="ftr" sz="quarter" idx="21"/>
          </p:nvPr>
        </p:nvSpPr>
        <p:spPr/>
        <p:txBody>
          <a:bodyPr/>
          <a:lstStyle/>
          <a:p>
            <a:r>
              <a:rPr lang="en-US"/>
              <a:t>Source: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90B921B-CB0D-B84E-A0D6-E094D6C2E13E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838203" y="4309798"/>
            <a:ext cx="1828800" cy="411163"/>
          </a:xfrm>
        </p:spPr>
        <p:txBody>
          <a:bodyPr anchor="b"/>
          <a:lstStyle>
            <a:lvl1pPr algn="ctr">
              <a:defRPr sz="1200" b="1" i="0" cap="all" baseline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/>
              <a:t>Employee Name</a:t>
            </a:r>
          </a:p>
        </p:txBody>
      </p:sp>
      <p:sp>
        <p:nvSpPr>
          <p:cNvPr id="12" name="Text Placeholder 3">
            <a:extLst>
              <a:ext uri="{FF2B5EF4-FFF2-40B4-BE49-F238E27FC236}">
                <a16:creationId xmlns:a16="http://schemas.microsoft.com/office/drawing/2014/main" id="{235D7EBD-D5B3-5E47-B509-3B15C922154A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838203" y="4722174"/>
            <a:ext cx="1828800" cy="411163"/>
          </a:xfrm>
        </p:spPr>
        <p:txBody>
          <a:bodyPr/>
          <a:lstStyle>
            <a:lvl1pPr algn="ctr">
              <a:defRPr sz="1067" b="0" i="0" cap="none" baseline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/>
              <a:t>Team Role</a:t>
            </a:r>
          </a:p>
        </p:txBody>
      </p:sp>
      <p:sp>
        <p:nvSpPr>
          <p:cNvPr id="15" name="Text Placeholder 3">
            <a:extLst>
              <a:ext uri="{FF2B5EF4-FFF2-40B4-BE49-F238E27FC236}">
                <a16:creationId xmlns:a16="http://schemas.microsoft.com/office/drawing/2014/main" id="{4843272E-02A6-B045-972A-965ED2BDDB34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3009107" y="4309798"/>
            <a:ext cx="1828800" cy="411163"/>
          </a:xfrm>
        </p:spPr>
        <p:txBody>
          <a:bodyPr anchor="b"/>
          <a:lstStyle>
            <a:lvl1pPr algn="ctr">
              <a:defRPr sz="1200" b="1" i="0" cap="all" baseline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/>
              <a:t>Employee Name</a:t>
            </a:r>
          </a:p>
        </p:txBody>
      </p:sp>
      <p:sp>
        <p:nvSpPr>
          <p:cNvPr id="16" name="Text Placeholder 3">
            <a:extLst>
              <a:ext uri="{FF2B5EF4-FFF2-40B4-BE49-F238E27FC236}">
                <a16:creationId xmlns:a16="http://schemas.microsoft.com/office/drawing/2014/main" id="{E674D390-A08D-F346-A008-6BF33869F978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3009107" y="4722174"/>
            <a:ext cx="1828800" cy="411163"/>
          </a:xfrm>
        </p:spPr>
        <p:txBody>
          <a:bodyPr/>
          <a:lstStyle>
            <a:lvl1pPr algn="ctr">
              <a:defRPr sz="1067" b="0" i="0" cap="none" baseline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/>
              <a:t>Team Role</a:t>
            </a:r>
          </a:p>
        </p:txBody>
      </p:sp>
      <p:sp>
        <p:nvSpPr>
          <p:cNvPr id="17" name="Text Placeholder 3">
            <a:extLst>
              <a:ext uri="{FF2B5EF4-FFF2-40B4-BE49-F238E27FC236}">
                <a16:creationId xmlns:a16="http://schemas.microsoft.com/office/drawing/2014/main" id="{E553A2FA-2EB3-BC4D-BC07-7332A5F7C4B3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5180013" y="4309798"/>
            <a:ext cx="1828800" cy="411163"/>
          </a:xfrm>
        </p:spPr>
        <p:txBody>
          <a:bodyPr anchor="b"/>
          <a:lstStyle>
            <a:lvl1pPr algn="ctr">
              <a:defRPr sz="1200" b="1" i="0" cap="all" baseline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/>
              <a:t>Employee Name</a:t>
            </a:r>
          </a:p>
        </p:txBody>
      </p:sp>
      <p:sp>
        <p:nvSpPr>
          <p:cNvPr id="18" name="Text Placeholder 3">
            <a:extLst>
              <a:ext uri="{FF2B5EF4-FFF2-40B4-BE49-F238E27FC236}">
                <a16:creationId xmlns:a16="http://schemas.microsoft.com/office/drawing/2014/main" id="{9EAEDF1D-7A88-0647-AAB6-4C6545A3750B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5180013" y="4722174"/>
            <a:ext cx="1828800" cy="411163"/>
          </a:xfrm>
        </p:spPr>
        <p:txBody>
          <a:bodyPr/>
          <a:lstStyle>
            <a:lvl1pPr algn="ctr">
              <a:defRPr sz="1067" b="0" i="0" cap="none" baseline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/>
              <a:t>Team Role</a:t>
            </a:r>
          </a:p>
        </p:txBody>
      </p:sp>
      <p:sp>
        <p:nvSpPr>
          <p:cNvPr id="19" name="Text Placeholder 3">
            <a:extLst>
              <a:ext uri="{FF2B5EF4-FFF2-40B4-BE49-F238E27FC236}">
                <a16:creationId xmlns:a16="http://schemas.microsoft.com/office/drawing/2014/main" id="{7F96EABA-C4BF-1149-AAC6-CE72C56DD77A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7350919" y="4309798"/>
            <a:ext cx="1828800" cy="411163"/>
          </a:xfrm>
        </p:spPr>
        <p:txBody>
          <a:bodyPr anchor="b"/>
          <a:lstStyle>
            <a:lvl1pPr algn="ctr">
              <a:defRPr sz="1200" b="1" i="0" cap="all" baseline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/>
              <a:t>Employee Name</a:t>
            </a:r>
          </a:p>
        </p:txBody>
      </p:sp>
      <p:sp>
        <p:nvSpPr>
          <p:cNvPr id="20" name="Text Placeholder 3">
            <a:extLst>
              <a:ext uri="{FF2B5EF4-FFF2-40B4-BE49-F238E27FC236}">
                <a16:creationId xmlns:a16="http://schemas.microsoft.com/office/drawing/2014/main" id="{9C5BC8F1-F498-BC4E-A8D6-2875F57CB7E3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7350919" y="4722174"/>
            <a:ext cx="1828800" cy="411163"/>
          </a:xfrm>
        </p:spPr>
        <p:txBody>
          <a:bodyPr/>
          <a:lstStyle>
            <a:lvl1pPr algn="ctr">
              <a:defRPr sz="1067" b="0" i="0" cap="none" baseline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/>
              <a:t>Team Role</a:t>
            </a:r>
          </a:p>
        </p:txBody>
      </p:sp>
      <p:sp>
        <p:nvSpPr>
          <p:cNvPr id="21" name="Text Placeholder 3">
            <a:extLst>
              <a:ext uri="{FF2B5EF4-FFF2-40B4-BE49-F238E27FC236}">
                <a16:creationId xmlns:a16="http://schemas.microsoft.com/office/drawing/2014/main" id="{9DF213A4-CBC6-E14D-B65A-D990938E3E7B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9521826" y="4309798"/>
            <a:ext cx="1828800" cy="411163"/>
          </a:xfrm>
        </p:spPr>
        <p:txBody>
          <a:bodyPr anchor="b"/>
          <a:lstStyle>
            <a:lvl1pPr algn="ctr">
              <a:defRPr sz="1200" b="1" i="0" cap="all" baseline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/>
              <a:t>Employee Name</a:t>
            </a:r>
          </a:p>
        </p:txBody>
      </p:sp>
      <p:sp>
        <p:nvSpPr>
          <p:cNvPr id="22" name="Text Placeholder 3">
            <a:extLst>
              <a:ext uri="{FF2B5EF4-FFF2-40B4-BE49-F238E27FC236}">
                <a16:creationId xmlns:a16="http://schemas.microsoft.com/office/drawing/2014/main" id="{5DA91073-B74C-334F-8B16-748FCF3DEFF3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9521826" y="4722174"/>
            <a:ext cx="1828800" cy="411163"/>
          </a:xfrm>
        </p:spPr>
        <p:txBody>
          <a:bodyPr/>
          <a:lstStyle>
            <a:lvl1pPr algn="ctr">
              <a:defRPr sz="1067" b="0" i="0" cap="none" baseline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/>
              <a:t>Team Role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ECB7F66-82DA-A947-83E6-368D8977DB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036244623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am Ribbon (5 Peopl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Graphic 26">
            <a:extLst>
              <a:ext uri="{FF2B5EF4-FFF2-40B4-BE49-F238E27FC236}">
                <a16:creationId xmlns:a16="http://schemas.microsoft.com/office/drawing/2014/main" id="{25BD6F93-BB14-A848-872D-7AA5A45A811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22149" t="21636" r="57016" b="62625"/>
          <a:stretch/>
        </p:blipFill>
        <p:spPr>
          <a:xfrm>
            <a:off x="3047999" y="2"/>
            <a:ext cx="9144001" cy="6858000"/>
          </a:xfrm>
          <a:prstGeom prst="rect">
            <a:avLst/>
          </a:prstGeom>
        </p:spPr>
      </p:pic>
      <p:pic>
        <p:nvPicPr>
          <p:cNvPr id="28" name="Graphic 27">
            <a:extLst>
              <a:ext uri="{FF2B5EF4-FFF2-40B4-BE49-F238E27FC236}">
                <a16:creationId xmlns:a16="http://schemas.microsoft.com/office/drawing/2014/main" id="{243B9DC0-FFE1-994F-9599-C0D8B41B345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68000" t="56291" r="6138" b="27970"/>
          <a:stretch/>
        </p:blipFill>
        <p:spPr>
          <a:xfrm>
            <a:off x="1" y="2"/>
            <a:ext cx="11350625" cy="6858000"/>
          </a:xfrm>
          <a:prstGeom prst="rect">
            <a:avLst/>
          </a:prstGeom>
        </p:spPr>
      </p:pic>
      <p:sp>
        <p:nvSpPr>
          <p:cNvPr id="25" name="Picture Placeholder 6"/>
          <p:cNvSpPr>
            <a:spLocks noGrp="1"/>
          </p:cNvSpPr>
          <p:nvPr>
            <p:ph type="pic" sz="quarter" idx="16" hasCustomPrompt="1"/>
          </p:nvPr>
        </p:nvSpPr>
        <p:spPr>
          <a:xfrm>
            <a:off x="838203" y="2418293"/>
            <a:ext cx="1828800" cy="1828800"/>
          </a:xfrm>
          <a:prstGeom prst="ellipse">
            <a:avLst/>
          </a:prstGeom>
          <a:pattFill prst="pct25">
            <a:fgClr>
              <a:schemeClr val="accent1"/>
            </a:fgClr>
            <a:bgClr>
              <a:schemeClr val="bg1"/>
            </a:bgClr>
          </a:pattFill>
          <a:ln>
            <a:noFill/>
          </a:ln>
        </p:spPr>
        <p:txBody>
          <a:bodyPr vert="horz" lIns="0" tIns="356616" rIns="0" bIns="360000" rtlCol="0" anchor="ctr">
            <a:noAutofit/>
          </a:bodyPr>
          <a:lstStyle>
            <a:lvl1pPr>
              <a:defRPr lang="en-US" sz="1067">
                <a:latin typeface="Avenir Next LT Pro" panose="020B0504020202020204" pitchFamily="34" charset="77"/>
              </a:defRPr>
            </a:lvl1pPr>
          </a:lstStyle>
          <a:p>
            <a:pPr lvl="0" algn="ctr"/>
            <a:r>
              <a:rPr lang="en-US"/>
              <a:t>Drag picture to placeholder or click to add</a:t>
            </a:r>
          </a:p>
        </p:txBody>
      </p:sp>
      <p:sp>
        <p:nvSpPr>
          <p:cNvPr id="37" name="Picture Placeholder 6"/>
          <p:cNvSpPr>
            <a:spLocks noGrp="1"/>
          </p:cNvSpPr>
          <p:nvPr>
            <p:ph type="pic" sz="quarter" idx="17" hasCustomPrompt="1"/>
          </p:nvPr>
        </p:nvSpPr>
        <p:spPr>
          <a:xfrm>
            <a:off x="3009107" y="2418293"/>
            <a:ext cx="1828800" cy="1828800"/>
          </a:xfrm>
          <a:prstGeom prst="ellipse">
            <a:avLst/>
          </a:prstGeom>
          <a:pattFill prst="pct25">
            <a:fgClr>
              <a:schemeClr val="accent1"/>
            </a:fgClr>
            <a:bgClr>
              <a:schemeClr val="bg1"/>
            </a:bgClr>
          </a:pattFill>
          <a:ln>
            <a:noFill/>
          </a:ln>
        </p:spPr>
        <p:txBody>
          <a:bodyPr vert="horz" lIns="0" tIns="356616" rIns="0" bIns="360000" rtlCol="0" anchor="ctr">
            <a:noAutofit/>
          </a:bodyPr>
          <a:lstStyle>
            <a:lvl1pPr>
              <a:defRPr lang="en-US" sz="1067">
                <a:latin typeface="Avenir Next LT Pro" panose="020B0504020202020204" pitchFamily="34" charset="77"/>
              </a:defRPr>
            </a:lvl1pPr>
          </a:lstStyle>
          <a:p>
            <a:pPr lvl="0" algn="ctr"/>
            <a:r>
              <a:rPr lang="en-US"/>
              <a:t>Drag picture to placeholder or click to add</a:t>
            </a:r>
          </a:p>
        </p:txBody>
      </p:sp>
      <p:sp>
        <p:nvSpPr>
          <p:cNvPr id="38" name="Picture Placeholder 6"/>
          <p:cNvSpPr>
            <a:spLocks noGrp="1"/>
          </p:cNvSpPr>
          <p:nvPr>
            <p:ph type="pic" sz="quarter" idx="18" hasCustomPrompt="1"/>
          </p:nvPr>
        </p:nvSpPr>
        <p:spPr>
          <a:xfrm>
            <a:off x="5180013" y="2418293"/>
            <a:ext cx="1828800" cy="1828800"/>
          </a:xfrm>
          <a:prstGeom prst="ellipse">
            <a:avLst/>
          </a:prstGeom>
          <a:pattFill prst="pct25">
            <a:fgClr>
              <a:schemeClr val="accent1"/>
            </a:fgClr>
            <a:bgClr>
              <a:schemeClr val="bg1"/>
            </a:bgClr>
          </a:pattFill>
          <a:ln>
            <a:noFill/>
          </a:ln>
        </p:spPr>
        <p:txBody>
          <a:bodyPr vert="horz" lIns="0" tIns="356616" rIns="0" bIns="360000" rtlCol="0" anchor="ctr">
            <a:noAutofit/>
          </a:bodyPr>
          <a:lstStyle>
            <a:lvl1pPr>
              <a:defRPr lang="en-US" sz="1067">
                <a:latin typeface="Avenir Next LT Pro" panose="020B0504020202020204" pitchFamily="34" charset="77"/>
              </a:defRPr>
            </a:lvl1pPr>
          </a:lstStyle>
          <a:p>
            <a:pPr lvl="0" algn="ctr"/>
            <a:r>
              <a:rPr lang="en-US"/>
              <a:t>Drag picture to placeholder or click to add</a:t>
            </a:r>
          </a:p>
        </p:txBody>
      </p:sp>
      <p:sp>
        <p:nvSpPr>
          <p:cNvPr id="39" name="Picture Placeholder 6"/>
          <p:cNvSpPr>
            <a:spLocks noGrp="1"/>
          </p:cNvSpPr>
          <p:nvPr>
            <p:ph type="pic" sz="quarter" idx="19" hasCustomPrompt="1"/>
          </p:nvPr>
        </p:nvSpPr>
        <p:spPr>
          <a:xfrm>
            <a:off x="7350919" y="2418293"/>
            <a:ext cx="1828800" cy="1828800"/>
          </a:xfrm>
          <a:prstGeom prst="ellipse">
            <a:avLst/>
          </a:prstGeom>
          <a:pattFill prst="pct25">
            <a:fgClr>
              <a:schemeClr val="accent1"/>
            </a:fgClr>
            <a:bgClr>
              <a:schemeClr val="bg1"/>
            </a:bgClr>
          </a:pattFill>
          <a:ln>
            <a:noFill/>
          </a:ln>
        </p:spPr>
        <p:txBody>
          <a:bodyPr vert="horz" lIns="0" tIns="356616" rIns="0" bIns="360000" rtlCol="0" anchor="ctr">
            <a:noAutofit/>
          </a:bodyPr>
          <a:lstStyle>
            <a:lvl1pPr>
              <a:defRPr lang="en-US" sz="1067">
                <a:latin typeface="Avenir Next LT Pro" panose="020B0504020202020204" pitchFamily="34" charset="77"/>
              </a:defRPr>
            </a:lvl1pPr>
          </a:lstStyle>
          <a:p>
            <a:pPr lvl="0" algn="ctr"/>
            <a:r>
              <a:rPr lang="en-US"/>
              <a:t>Drag picture to placeholder or click to add</a:t>
            </a:r>
          </a:p>
        </p:txBody>
      </p:sp>
      <p:sp>
        <p:nvSpPr>
          <p:cNvPr id="40" name="Picture Placeholder 6"/>
          <p:cNvSpPr>
            <a:spLocks noGrp="1"/>
          </p:cNvSpPr>
          <p:nvPr>
            <p:ph type="pic" sz="quarter" idx="20" hasCustomPrompt="1"/>
          </p:nvPr>
        </p:nvSpPr>
        <p:spPr>
          <a:xfrm>
            <a:off x="9521826" y="2418293"/>
            <a:ext cx="1828800" cy="1828800"/>
          </a:xfrm>
          <a:prstGeom prst="ellipse">
            <a:avLst/>
          </a:prstGeom>
          <a:pattFill prst="pct25">
            <a:fgClr>
              <a:schemeClr val="accent1"/>
            </a:fgClr>
            <a:bgClr>
              <a:schemeClr val="bg1"/>
            </a:bgClr>
          </a:pattFill>
          <a:ln>
            <a:noFill/>
          </a:ln>
        </p:spPr>
        <p:txBody>
          <a:bodyPr vert="horz" lIns="0" tIns="356616" rIns="0" bIns="360000" rtlCol="0" anchor="ctr">
            <a:noAutofit/>
          </a:bodyPr>
          <a:lstStyle>
            <a:lvl1pPr>
              <a:defRPr lang="en-US" sz="1067">
                <a:latin typeface="Avenir Next LT Pro" panose="020B0504020202020204" pitchFamily="34" charset="77"/>
              </a:defRPr>
            </a:lvl1pPr>
          </a:lstStyle>
          <a:p>
            <a:pPr lvl="0" algn="ctr"/>
            <a:r>
              <a:rPr lang="en-US"/>
              <a:t>Drag picture to placeholder or click to add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100C7E8-452D-6E49-AA21-8207B16CAA0B}"/>
              </a:ext>
            </a:extLst>
          </p:cNvPr>
          <p:cNvSpPr>
            <a:spLocks noGrp="1"/>
          </p:cNvSpPr>
          <p:nvPr>
            <p:ph type="ftr" sz="quarter" idx="21"/>
          </p:nvPr>
        </p:nvSpPr>
        <p:spPr/>
        <p:txBody>
          <a:bodyPr/>
          <a:lstStyle/>
          <a:p>
            <a:r>
              <a:rPr lang="en-US"/>
              <a:t>Source: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90B921B-CB0D-B84E-A0D6-E094D6C2E13E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838203" y="4309798"/>
            <a:ext cx="1828800" cy="411163"/>
          </a:xfrm>
        </p:spPr>
        <p:txBody>
          <a:bodyPr anchor="b"/>
          <a:lstStyle>
            <a:lvl1pPr algn="ctr">
              <a:defRPr sz="1200" b="1" i="0" cap="all" baseline="0">
                <a:latin typeface="+mj-lt"/>
              </a:defRPr>
            </a:lvl1pPr>
          </a:lstStyle>
          <a:p>
            <a:pPr lvl="0"/>
            <a:r>
              <a:rPr lang="en-US"/>
              <a:t>Employee Name</a:t>
            </a:r>
          </a:p>
        </p:txBody>
      </p:sp>
      <p:sp>
        <p:nvSpPr>
          <p:cNvPr id="12" name="Text Placeholder 3">
            <a:extLst>
              <a:ext uri="{FF2B5EF4-FFF2-40B4-BE49-F238E27FC236}">
                <a16:creationId xmlns:a16="http://schemas.microsoft.com/office/drawing/2014/main" id="{235D7EBD-D5B3-5E47-B509-3B15C922154A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838203" y="4722174"/>
            <a:ext cx="1828800" cy="411163"/>
          </a:xfrm>
        </p:spPr>
        <p:txBody>
          <a:bodyPr/>
          <a:lstStyle>
            <a:lvl1pPr algn="ctr">
              <a:defRPr lang="en-US" sz="1067" b="0" i="0" u="none" strike="noStrike" smtClean="0">
                <a:effectLst/>
              </a:defRPr>
            </a:lvl1pPr>
          </a:lstStyle>
          <a:p>
            <a:pPr lvl="0"/>
            <a:r>
              <a:rPr lang="en-US"/>
              <a:t>Team Role</a:t>
            </a:r>
          </a:p>
        </p:txBody>
      </p:sp>
      <p:sp>
        <p:nvSpPr>
          <p:cNvPr id="15" name="Text Placeholder 3">
            <a:extLst>
              <a:ext uri="{FF2B5EF4-FFF2-40B4-BE49-F238E27FC236}">
                <a16:creationId xmlns:a16="http://schemas.microsoft.com/office/drawing/2014/main" id="{4843272E-02A6-B045-972A-965ED2BDDB34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3009107" y="4309798"/>
            <a:ext cx="1828800" cy="411163"/>
          </a:xfrm>
        </p:spPr>
        <p:txBody>
          <a:bodyPr anchor="b"/>
          <a:lstStyle>
            <a:lvl1pPr algn="ctr">
              <a:defRPr sz="1200" b="1" i="0" cap="all" baseline="0">
                <a:latin typeface="+mj-lt"/>
              </a:defRPr>
            </a:lvl1pPr>
          </a:lstStyle>
          <a:p>
            <a:pPr lvl="0"/>
            <a:r>
              <a:rPr lang="en-US"/>
              <a:t>Employee Name</a:t>
            </a:r>
          </a:p>
        </p:txBody>
      </p:sp>
      <p:sp>
        <p:nvSpPr>
          <p:cNvPr id="16" name="Text Placeholder 3">
            <a:extLst>
              <a:ext uri="{FF2B5EF4-FFF2-40B4-BE49-F238E27FC236}">
                <a16:creationId xmlns:a16="http://schemas.microsoft.com/office/drawing/2014/main" id="{E674D390-A08D-F346-A008-6BF33869F978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3009107" y="4722174"/>
            <a:ext cx="1828800" cy="411163"/>
          </a:xfrm>
        </p:spPr>
        <p:txBody>
          <a:bodyPr/>
          <a:lstStyle>
            <a:lvl1pPr algn="ctr">
              <a:defRPr sz="1067" b="0" i="0" cap="none" baseline="0">
                <a:latin typeface="+mn-lt"/>
              </a:defRPr>
            </a:lvl1pPr>
          </a:lstStyle>
          <a:p>
            <a:pPr lvl="0"/>
            <a:r>
              <a:rPr lang="en-US"/>
              <a:t>Team Role</a:t>
            </a:r>
          </a:p>
        </p:txBody>
      </p:sp>
      <p:sp>
        <p:nvSpPr>
          <p:cNvPr id="17" name="Text Placeholder 3">
            <a:extLst>
              <a:ext uri="{FF2B5EF4-FFF2-40B4-BE49-F238E27FC236}">
                <a16:creationId xmlns:a16="http://schemas.microsoft.com/office/drawing/2014/main" id="{E553A2FA-2EB3-BC4D-BC07-7332A5F7C4B3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5180013" y="4309798"/>
            <a:ext cx="1828800" cy="411163"/>
          </a:xfrm>
        </p:spPr>
        <p:txBody>
          <a:bodyPr anchor="b"/>
          <a:lstStyle>
            <a:lvl1pPr algn="ctr">
              <a:defRPr sz="1200" b="1" i="0" cap="all" baseline="0">
                <a:latin typeface="+mj-lt"/>
              </a:defRPr>
            </a:lvl1pPr>
          </a:lstStyle>
          <a:p>
            <a:pPr lvl="0"/>
            <a:r>
              <a:rPr lang="en-US"/>
              <a:t>Employee Name</a:t>
            </a:r>
          </a:p>
        </p:txBody>
      </p:sp>
      <p:sp>
        <p:nvSpPr>
          <p:cNvPr id="18" name="Text Placeholder 3">
            <a:extLst>
              <a:ext uri="{FF2B5EF4-FFF2-40B4-BE49-F238E27FC236}">
                <a16:creationId xmlns:a16="http://schemas.microsoft.com/office/drawing/2014/main" id="{9EAEDF1D-7A88-0647-AAB6-4C6545A3750B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5180013" y="4722174"/>
            <a:ext cx="1828800" cy="411163"/>
          </a:xfrm>
        </p:spPr>
        <p:txBody>
          <a:bodyPr/>
          <a:lstStyle>
            <a:lvl1pPr algn="ctr">
              <a:defRPr sz="1067" b="0" i="0" cap="none" baseline="0">
                <a:latin typeface="+mn-lt"/>
              </a:defRPr>
            </a:lvl1pPr>
          </a:lstStyle>
          <a:p>
            <a:pPr lvl="0"/>
            <a:r>
              <a:rPr lang="en-US"/>
              <a:t>Team Role</a:t>
            </a:r>
          </a:p>
        </p:txBody>
      </p:sp>
      <p:sp>
        <p:nvSpPr>
          <p:cNvPr id="19" name="Text Placeholder 3">
            <a:extLst>
              <a:ext uri="{FF2B5EF4-FFF2-40B4-BE49-F238E27FC236}">
                <a16:creationId xmlns:a16="http://schemas.microsoft.com/office/drawing/2014/main" id="{7F96EABA-C4BF-1149-AAC6-CE72C56DD77A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7350919" y="4309798"/>
            <a:ext cx="1828800" cy="411163"/>
          </a:xfrm>
        </p:spPr>
        <p:txBody>
          <a:bodyPr anchor="b"/>
          <a:lstStyle>
            <a:lvl1pPr algn="ctr">
              <a:defRPr sz="1200" b="1" i="0" cap="all" baseline="0">
                <a:latin typeface="+mj-lt"/>
              </a:defRPr>
            </a:lvl1pPr>
          </a:lstStyle>
          <a:p>
            <a:pPr lvl="0"/>
            <a:r>
              <a:rPr lang="en-US"/>
              <a:t>Employee Name</a:t>
            </a:r>
          </a:p>
        </p:txBody>
      </p:sp>
      <p:sp>
        <p:nvSpPr>
          <p:cNvPr id="20" name="Text Placeholder 3">
            <a:extLst>
              <a:ext uri="{FF2B5EF4-FFF2-40B4-BE49-F238E27FC236}">
                <a16:creationId xmlns:a16="http://schemas.microsoft.com/office/drawing/2014/main" id="{9C5BC8F1-F498-BC4E-A8D6-2875F57CB7E3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7350919" y="4722174"/>
            <a:ext cx="1828800" cy="411163"/>
          </a:xfrm>
        </p:spPr>
        <p:txBody>
          <a:bodyPr/>
          <a:lstStyle>
            <a:lvl1pPr algn="ctr">
              <a:defRPr sz="1067" b="0" i="0" cap="none" baseline="0">
                <a:latin typeface="+mn-lt"/>
              </a:defRPr>
            </a:lvl1pPr>
          </a:lstStyle>
          <a:p>
            <a:pPr lvl="0"/>
            <a:r>
              <a:rPr lang="en-US"/>
              <a:t>Team Role</a:t>
            </a:r>
          </a:p>
        </p:txBody>
      </p:sp>
      <p:sp>
        <p:nvSpPr>
          <p:cNvPr id="21" name="Text Placeholder 3">
            <a:extLst>
              <a:ext uri="{FF2B5EF4-FFF2-40B4-BE49-F238E27FC236}">
                <a16:creationId xmlns:a16="http://schemas.microsoft.com/office/drawing/2014/main" id="{9DF213A4-CBC6-E14D-B65A-D990938E3E7B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9521826" y="4309798"/>
            <a:ext cx="1828800" cy="411163"/>
          </a:xfrm>
        </p:spPr>
        <p:txBody>
          <a:bodyPr anchor="b"/>
          <a:lstStyle>
            <a:lvl1pPr algn="ctr">
              <a:defRPr sz="1200" b="1" i="0" cap="all" baseline="0">
                <a:latin typeface="+mj-lt"/>
              </a:defRPr>
            </a:lvl1pPr>
          </a:lstStyle>
          <a:p>
            <a:pPr lvl="0"/>
            <a:r>
              <a:rPr lang="en-US"/>
              <a:t>Employee Name</a:t>
            </a:r>
          </a:p>
        </p:txBody>
      </p:sp>
      <p:sp>
        <p:nvSpPr>
          <p:cNvPr id="22" name="Text Placeholder 3">
            <a:extLst>
              <a:ext uri="{FF2B5EF4-FFF2-40B4-BE49-F238E27FC236}">
                <a16:creationId xmlns:a16="http://schemas.microsoft.com/office/drawing/2014/main" id="{5DA91073-B74C-334F-8B16-748FCF3DEFF3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9521826" y="4722174"/>
            <a:ext cx="1828800" cy="411163"/>
          </a:xfrm>
        </p:spPr>
        <p:txBody>
          <a:bodyPr/>
          <a:lstStyle>
            <a:lvl1pPr algn="ctr">
              <a:defRPr sz="1067" b="0" i="0" cap="none" baseline="0">
                <a:latin typeface="+mn-lt"/>
              </a:defRPr>
            </a:lvl1pPr>
          </a:lstStyle>
          <a:p>
            <a:pPr lvl="0"/>
            <a:r>
              <a:rPr lang="en-US"/>
              <a:t>Team Role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ECB7F66-82DA-A947-83E6-368D8977DB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pic>
        <p:nvPicPr>
          <p:cNvPr id="24" name="Graphic 23">
            <a:extLst>
              <a:ext uri="{FF2B5EF4-FFF2-40B4-BE49-F238E27FC236}">
                <a16:creationId xmlns:a16="http://schemas.microsoft.com/office/drawing/2014/main" id="{4A43101D-6584-A949-B20F-3E80BF5BBC3D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838200" y="6505200"/>
            <a:ext cx="486000" cy="23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7857899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am Ribbon (10 Peopl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" name="Graphic 42">
            <a:extLst>
              <a:ext uri="{FF2B5EF4-FFF2-40B4-BE49-F238E27FC236}">
                <a16:creationId xmlns:a16="http://schemas.microsoft.com/office/drawing/2014/main" id="{9EF83486-89EF-3D47-BB91-151BCD9C0CB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37069" t="26615" r="35152" b="57646"/>
          <a:stretch/>
        </p:blipFill>
        <p:spPr>
          <a:xfrm>
            <a:off x="0" y="2"/>
            <a:ext cx="12192000" cy="6858000"/>
          </a:xfrm>
          <a:prstGeom prst="rect">
            <a:avLst/>
          </a:prstGeom>
        </p:spPr>
      </p:pic>
      <p:sp>
        <p:nvSpPr>
          <p:cNvPr id="25" name="Picture Placeholder 6"/>
          <p:cNvSpPr>
            <a:spLocks noGrp="1"/>
          </p:cNvSpPr>
          <p:nvPr>
            <p:ph type="pic" sz="quarter" idx="16" hasCustomPrompt="1"/>
          </p:nvPr>
        </p:nvSpPr>
        <p:spPr>
          <a:xfrm>
            <a:off x="958948" y="1638900"/>
            <a:ext cx="1587309" cy="1587309"/>
          </a:xfrm>
          <a:prstGeom prst="ellipse">
            <a:avLst/>
          </a:prstGeom>
          <a:pattFill prst="pct25">
            <a:fgClr>
              <a:schemeClr val="accent1"/>
            </a:fgClr>
            <a:bgClr>
              <a:schemeClr val="bg1"/>
            </a:bgClr>
          </a:pattFill>
          <a:ln>
            <a:noFill/>
          </a:ln>
        </p:spPr>
        <p:txBody>
          <a:bodyPr vert="horz" lIns="0" tIns="356616" rIns="0" bIns="360000" rtlCol="0" anchor="ctr">
            <a:noAutofit/>
          </a:bodyPr>
          <a:lstStyle>
            <a:lvl1pPr>
              <a:defRPr lang="en-US" sz="1067">
                <a:latin typeface="Avenir Next LT Pro" panose="020B0504020202020204" pitchFamily="34" charset="77"/>
              </a:defRPr>
            </a:lvl1pPr>
          </a:lstStyle>
          <a:p>
            <a:pPr lvl="0" algn="ctr"/>
            <a:r>
              <a:rPr lang="en-US"/>
              <a:t>Drag picture to placeholder or click to add</a:t>
            </a:r>
          </a:p>
        </p:txBody>
      </p:sp>
      <p:sp>
        <p:nvSpPr>
          <p:cNvPr id="37" name="Picture Placeholder 6"/>
          <p:cNvSpPr>
            <a:spLocks noGrp="1"/>
          </p:cNvSpPr>
          <p:nvPr>
            <p:ph type="pic" sz="quarter" idx="17" hasCustomPrompt="1"/>
          </p:nvPr>
        </p:nvSpPr>
        <p:spPr>
          <a:xfrm>
            <a:off x="3129853" y="1638900"/>
            <a:ext cx="1587309" cy="1587309"/>
          </a:xfrm>
          <a:prstGeom prst="ellipse">
            <a:avLst/>
          </a:prstGeom>
          <a:pattFill prst="pct25">
            <a:fgClr>
              <a:schemeClr val="accent1"/>
            </a:fgClr>
            <a:bgClr>
              <a:schemeClr val="bg1"/>
            </a:bgClr>
          </a:pattFill>
          <a:ln>
            <a:noFill/>
          </a:ln>
        </p:spPr>
        <p:txBody>
          <a:bodyPr vert="horz" lIns="0" tIns="356616" rIns="0" bIns="360000" rtlCol="0" anchor="ctr">
            <a:noAutofit/>
          </a:bodyPr>
          <a:lstStyle>
            <a:lvl1pPr>
              <a:defRPr lang="en-US" sz="1067">
                <a:latin typeface="Avenir Next LT Pro" panose="020B0504020202020204" pitchFamily="34" charset="77"/>
              </a:defRPr>
            </a:lvl1pPr>
          </a:lstStyle>
          <a:p>
            <a:pPr lvl="0" algn="ctr"/>
            <a:r>
              <a:rPr lang="en-US"/>
              <a:t>Drag picture to placeholder or click to add</a:t>
            </a:r>
          </a:p>
        </p:txBody>
      </p:sp>
      <p:sp>
        <p:nvSpPr>
          <p:cNvPr id="38" name="Picture Placeholder 6"/>
          <p:cNvSpPr>
            <a:spLocks noGrp="1"/>
          </p:cNvSpPr>
          <p:nvPr>
            <p:ph type="pic" sz="quarter" idx="18" hasCustomPrompt="1"/>
          </p:nvPr>
        </p:nvSpPr>
        <p:spPr>
          <a:xfrm>
            <a:off x="5300759" y="1638900"/>
            <a:ext cx="1587309" cy="1587309"/>
          </a:xfrm>
          <a:prstGeom prst="ellipse">
            <a:avLst/>
          </a:prstGeom>
          <a:pattFill prst="pct25">
            <a:fgClr>
              <a:schemeClr val="accent1"/>
            </a:fgClr>
            <a:bgClr>
              <a:schemeClr val="bg1"/>
            </a:bgClr>
          </a:pattFill>
          <a:ln>
            <a:noFill/>
          </a:ln>
        </p:spPr>
        <p:txBody>
          <a:bodyPr vert="horz" lIns="0" tIns="356616" rIns="0" bIns="360000" rtlCol="0" anchor="ctr">
            <a:noAutofit/>
          </a:bodyPr>
          <a:lstStyle>
            <a:lvl1pPr>
              <a:defRPr lang="en-US" sz="1067">
                <a:latin typeface="Avenir Next LT Pro" panose="020B0504020202020204" pitchFamily="34" charset="77"/>
              </a:defRPr>
            </a:lvl1pPr>
          </a:lstStyle>
          <a:p>
            <a:pPr lvl="0" algn="ctr"/>
            <a:r>
              <a:rPr lang="en-US"/>
              <a:t>Drag picture to placeholder or click to add</a:t>
            </a:r>
          </a:p>
        </p:txBody>
      </p:sp>
      <p:sp>
        <p:nvSpPr>
          <p:cNvPr id="39" name="Picture Placeholder 6"/>
          <p:cNvSpPr>
            <a:spLocks noGrp="1"/>
          </p:cNvSpPr>
          <p:nvPr>
            <p:ph type="pic" sz="quarter" idx="19" hasCustomPrompt="1"/>
          </p:nvPr>
        </p:nvSpPr>
        <p:spPr>
          <a:xfrm>
            <a:off x="7471665" y="1638900"/>
            <a:ext cx="1587309" cy="1587309"/>
          </a:xfrm>
          <a:prstGeom prst="ellipse">
            <a:avLst/>
          </a:prstGeom>
          <a:pattFill prst="pct25">
            <a:fgClr>
              <a:schemeClr val="accent1"/>
            </a:fgClr>
            <a:bgClr>
              <a:schemeClr val="bg1"/>
            </a:bgClr>
          </a:pattFill>
          <a:ln>
            <a:noFill/>
          </a:ln>
        </p:spPr>
        <p:txBody>
          <a:bodyPr vert="horz" lIns="0" tIns="356616" rIns="0" bIns="360000" rtlCol="0" anchor="ctr">
            <a:noAutofit/>
          </a:bodyPr>
          <a:lstStyle>
            <a:lvl1pPr>
              <a:defRPr lang="en-US" sz="1067">
                <a:latin typeface="Avenir Next LT Pro" panose="020B0504020202020204" pitchFamily="34" charset="77"/>
              </a:defRPr>
            </a:lvl1pPr>
          </a:lstStyle>
          <a:p>
            <a:pPr lvl="0" algn="ctr"/>
            <a:r>
              <a:rPr lang="en-US"/>
              <a:t>Drag picture to placeholder or click to add</a:t>
            </a:r>
          </a:p>
        </p:txBody>
      </p:sp>
      <p:sp>
        <p:nvSpPr>
          <p:cNvPr id="40" name="Picture Placeholder 6"/>
          <p:cNvSpPr>
            <a:spLocks noGrp="1"/>
          </p:cNvSpPr>
          <p:nvPr>
            <p:ph type="pic" sz="quarter" idx="20" hasCustomPrompt="1"/>
          </p:nvPr>
        </p:nvSpPr>
        <p:spPr>
          <a:xfrm>
            <a:off x="9642571" y="1638900"/>
            <a:ext cx="1587309" cy="1587309"/>
          </a:xfrm>
          <a:prstGeom prst="ellipse">
            <a:avLst/>
          </a:prstGeom>
          <a:pattFill prst="pct25">
            <a:fgClr>
              <a:schemeClr val="accent1"/>
            </a:fgClr>
            <a:bgClr>
              <a:schemeClr val="bg1"/>
            </a:bgClr>
          </a:pattFill>
          <a:ln>
            <a:noFill/>
          </a:ln>
        </p:spPr>
        <p:txBody>
          <a:bodyPr vert="horz" lIns="0" tIns="356616" rIns="0" bIns="360000" rtlCol="0" anchor="ctr">
            <a:noAutofit/>
          </a:bodyPr>
          <a:lstStyle>
            <a:lvl1pPr>
              <a:defRPr lang="en-US" sz="1067">
                <a:latin typeface="Avenir Next LT Pro" panose="020B0504020202020204" pitchFamily="34" charset="77"/>
              </a:defRPr>
            </a:lvl1pPr>
          </a:lstStyle>
          <a:p>
            <a:pPr lvl="0" algn="ctr"/>
            <a:r>
              <a:rPr lang="en-US"/>
              <a:t>Drag picture to placeholder or click to add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90B921B-CB0D-B84E-A0D6-E094D6C2E13E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838203" y="3182313"/>
            <a:ext cx="1828800" cy="411163"/>
          </a:xfrm>
        </p:spPr>
        <p:txBody>
          <a:bodyPr anchor="b"/>
          <a:lstStyle>
            <a:lvl1pPr algn="ctr">
              <a:defRPr sz="1200" b="1" i="0" cap="all" baseline="0">
                <a:latin typeface="+mj-lt"/>
              </a:defRPr>
            </a:lvl1pPr>
          </a:lstStyle>
          <a:p>
            <a:pPr lvl="0"/>
            <a:r>
              <a:rPr lang="en-US"/>
              <a:t>Employee Name</a:t>
            </a:r>
          </a:p>
        </p:txBody>
      </p:sp>
      <p:sp>
        <p:nvSpPr>
          <p:cNvPr id="12" name="Text Placeholder 3">
            <a:extLst>
              <a:ext uri="{FF2B5EF4-FFF2-40B4-BE49-F238E27FC236}">
                <a16:creationId xmlns:a16="http://schemas.microsoft.com/office/drawing/2014/main" id="{235D7EBD-D5B3-5E47-B509-3B15C922154A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838203" y="3594689"/>
            <a:ext cx="1828800" cy="411163"/>
          </a:xfrm>
        </p:spPr>
        <p:txBody>
          <a:bodyPr/>
          <a:lstStyle>
            <a:lvl1pPr algn="ctr">
              <a:defRPr sz="1067" b="0" i="0" cap="none" baseline="0">
                <a:latin typeface="+mn-lt"/>
              </a:defRPr>
            </a:lvl1pPr>
          </a:lstStyle>
          <a:p>
            <a:pPr lvl="0"/>
            <a:r>
              <a:rPr lang="en-US"/>
              <a:t>Team Role</a:t>
            </a:r>
          </a:p>
        </p:txBody>
      </p:sp>
      <p:sp>
        <p:nvSpPr>
          <p:cNvPr id="15" name="Text Placeholder 3">
            <a:extLst>
              <a:ext uri="{FF2B5EF4-FFF2-40B4-BE49-F238E27FC236}">
                <a16:creationId xmlns:a16="http://schemas.microsoft.com/office/drawing/2014/main" id="{4843272E-02A6-B045-972A-965ED2BDDB34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3009107" y="3182313"/>
            <a:ext cx="1828800" cy="411163"/>
          </a:xfrm>
        </p:spPr>
        <p:txBody>
          <a:bodyPr anchor="b"/>
          <a:lstStyle>
            <a:lvl1pPr algn="ctr">
              <a:defRPr sz="1200" b="1" i="0" cap="all" baseline="0">
                <a:latin typeface="+mj-lt"/>
              </a:defRPr>
            </a:lvl1pPr>
          </a:lstStyle>
          <a:p>
            <a:pPr lvl="0"/>
            <a:r>
              <a:rPr lang="en-US"/>
              <a:t>Employee Name</a:t>
            </a:r>
          </a:p>
        </p:txBody>
      </p:sp>
      <p:sp>
        <p:nvSpPr>
          <p:cNvPr id="16" name="Text Placeholder 3">
            <a:extLst>
              <a:ext uri="{FF2B5EF4-FFF2-40B4-BE49-F238E27FC236}">
                <a16:creationId xmlns:a16="http://schemas.microsoft.com/office/drawing/2014/main" id="{E674D390-A08D-F346-A008-6BF33869F978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3009107" y="3594689"/>
            <a:ext cx="1828800" cy="411163"/>
          </a:xfrm>
        </p:spPr>
        <p:txBody>
          <a:bodyPr/>
          <a:lstStyle>
            <a:lvl1pPr algn="ctr">
              <a:defRPr sz="1067" b="0" i="0" cap="none" baseline="0">
                <a:latin typeface="+mn-lt"/>
              </a:defRPr>
            </a:lvl1pPr>
          </a:lstStyle>
          <a:p>
            <a:pPr lvl="0"/>
            <a:r>
              <a:rPr lang="en-US"/>
              <a:t>Team Role</a:t>
            </a:r>
          </a:p>
        </p:txBody>
      </p:sp>
      <p:sp>
        <p:nvSpPr>
          <p:cNvPr id="17" name="Text Placeholder 3">
            <a:extLst>
              <a:ext uri="{FF2B5EF4-FFF2-40B4-BE49-F238E27FC236}">
                <a16:creationId xmlns:a16="http://schemas.microsoft.com/office/drawing/2014/main" id="{E553A2FA-2EB3-BC4D-BC07-7332A5F7C4B3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5180013" y="3182313"/>
            <a:ext cx="1828800" cy="411163"/>
          </a:xfrm>
        </p:spPr>
        <p:txBody>
          <a:bodyPr anchor="b"/>
          <a:lstStyle>
            <a:lvl1pPr algn="ctr">
              <a:defRPr sz="1200" b="1" i="0" cap="all" baseline="0">
                <a:latin typeface="+mj-lt"/>
              </a:defRPr>
            </a:lvl1pPr>
          </a:lstStyle>
          <a:p>
            <a:pPr lvl="0"/>
            <a:r>
              <a:rPr lang="en-US"/>
              <a:t>Employee Name</a:t>
            </a:r>
          </a:p>
        </p:txBody>
      </p:sp>
      <p:sp>
        <p:nvSpPr>
          <p:cNvPr id="18" name="Text Placeholder 3">
            <a:extLst>
              <a:ext uri="{FF2B5EF4-FFF2-40B4-BE49-F238E27FC236}">
                <a16:creationId xmlns:a16="http://schemas.microsoft.com/office/drawing/2014/main" id="{9EAEDF1D-7A88-0647-AAB6-4C6545A3750B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5180013" y="3594689"/>
            <a:ext cx="1828800" cy="411163"/>
          </a:xfrm>
        </p:spPr>
        <p:txBody>
          <a:bodyPr/>
          <a:lstStyle>
            <a:lvl1pPr algn="ctr">
              <a:defRPr sz="1067" b="0" i="0" cap="none" baseline="0">
                <a:latin typeface="+mn-lt"/>
              </a:defRPr>
            </a:lvl1pPr>
          </a:lstStyle>
          <a:p>
            <a:pPr lvl="0"/>
            <a:r>
              <a:rPr lang="en-US"/>
              <a:t>Team Role</a:t>
            </a:r>
          </a:p>
        </p:txBody>
      </p:sp>
      <p:sp>
        <p:nvSpPr>
          <p:cNvPr id="19" name="Text Placeholder 3">
            <a:extLst>
              <a:ext uri="{FF2B5EF4-FFF2-40B4-BE49-F238E27FC236}">
                <a16:creationId xmlns:a16="http://schemas.microsoft.com/office/drawing/2014/main" id="{7F96EABA-C4BF-1149-AAC6-CE72C56DD77A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7350919" y="3182313"/>
            <a:ext cx="1828800" cy="411163"/>
          </a:xfrm>
        </p:spPr>
        <p:txBody>
          <a:bodyPr anchor="b"/>
          <a:lstStyle>
            <a:lvl1pPr algn="ctr">
              <a:defRPr sz="1200" b="1" i="0" cap="all" baseline="0">
                <a:latin typeface="+mj-lt"/>
              </a:defRPr>
            </a:lvl1pPr>
          </a:lstStyle>
          <a:p>
            <a:pPr lvl="0"/>
            <a:r>
              <a:rPr lang="en-US"/>
              <a:t>Employee Name</a:t>
            </a:r>
          </a:p>
        </p:txBody>
      </p:sp>
      <p:sp>
        <p:nvSpPr>
          <p:cNvPr id="20" name="Text Placeholder 3">
            <a:extLst>
              <a:ext uri="{FF2B5EF4-FFF2-40B4-BE49-F238E27FC236}">
                <a16:creationId xmlns:a16="http://schemas.microsoft.com/office/drawing/2014/main" id="{9C5BC8F1-F498-BC4E-A8D6-2875F57CB7E3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7350919" y="3594689"/>
            <a:ext cx="1828800" cy="411163"/>
          </a:xfrm>
        </p:spPr>
        <p:txBody>
          <a:bodyPr/>
          <a:lstStyle>
            <a:lvl1pPr algn="ctr">
              <a:defRPr sz="1067" b="0" i="0" cap="none" baseline="0">
                <a:latin typeface="+mn-lt"/>
              </a:defRPr>
            </a:lvl1pPr>
          </a:lstStyle>
          <a:p>
            <a:pPr lvl="0"/>
            <a:r>
              <a:rPr lang="en-US"/>
              <a:t>Team Role</a:t>
            </a:r>
          </a:p>
        </p:txBody>
      </p:sp>
      <p:sp>
        <p:nvSpPr>
          <p:cNvPr id="21" name="Text Placeholder 3">
            <a:extLst>
              <a:ext uri="{FF2B5EF4-FFF2-40B4-BE49-F238E27FC236}">
                <a16:creationId xmlns:a16="http://schemas.microsoft.com/office/drawing/2014/main" id="{9DF213A4-CBC6-E14D-B65A-D990938E3E7B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9521826" y="3182313"/>
            <a:ext cx="1828800" cy="411163"/>
          </a:xfrm>
        </p:spPr>
        <p:txBody>
          <a:bodyPr anchor="b"/>
          <a:lstStyle>
            <a:lvl1pPr algn="ctr">
              <a:defRPr sz="1200" b="1" i="0" cap="all" baseline="0">
                <a:latin typeface="+mj-lt"/>
              </a:defRPr>
            </a:lvl1pPr>
          </a:lstStyle>
          <a:p>
            <a:pPr lvl="0"/>
            <a:r>
              <a:rPr lang="en-US"/>
              <a:t>Employee Name</a:t>
            </a:r>
          </a:p>
        </p:txBody>
      </p:sp>
      <p:sp>
        <p:nvSpPr>
          <p:cNvPr id="22" name="Text Placeholder 3">
            <a:extLst>
              <a:ext uri="{FF2B5EF4-FFF2-40B4-BE49-F238E27FC236}">
                <a16:creationId xmlns:a16="http://schemas.microsoft.com/office/drawing/2014/main" id="{5DA91073-B74C-334F-8B16-748FCF3DEFF3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9521826" y="3594689"/>
            <a:ext cx="1828800" cy="411163"/>
          </a:xfrm>
        </p:spPr>
        <p:txBody>
          <a:bodyPr/>
          <a:lstStyle>
            <a:lvl1pPr algn="ctr">
              <a:defRPr sz="1067" b="0" i="0" cap="none" baseline="0">
                <a:latin typeface="+mn-lt"/>
              </a:defRPr>
            </a:lvl1pPr>
          </a:lstStyle>
          <a:p>
            <a:pPr lvl="0"/>
            <a:r>
              <a:rPr lang="en-US"/>
              <a:t>Team Role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ECB7F66-82DA-A947-83E6-368D8977DB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23" name="Picture Placeholder 6">
            <a:extLst>
              <a:ext uri="{FF2B5EF4-FFF2-40B4-BE49-F238E27FC236}">
                <a16:creationId xmlns:a16="http://schemas.microsoft.com/office/drawing/2014/main" id="{BB3090D1-9D75-9B48-9F40-075CF227A44D}"/>
              </a:ext>
            </a:extLst>
          </p:cNvPr>
          <p:cNvSpPr>
            <a:spLocks noGrp="1"/>
          </p:cNvSpPr>
          <p:nvPr>
            <p:ph type="pic" sz="quarter" idx="32" hasCustomPrompt="1"/>
          </p:nvPr>
        </p:nvSpPr>
        <p:spPr>
          <a:xfrm>
            <a:off x="958948" y="3972024"/>
            <a:ext cx="1587309" cy="1587309"/>
          </a:xfrm>
          <a:prstGeom prst="ellipse">
            <a:avLst/>
          </a:prstGeom>
          <a:pattFill prst="pct25">
            <a:fgClr>
              <a:schemeClr val="accent1"/>
            </a:fgClr>
            <a:bgClr>
              <a:schemeClr val="bg1"/>
            </a:bgClr>
          </a:pattFill>
          <a:ln>
            <a:noFill/>
          </a:ln>
        </p:spPr>
        <p:txBody>
          <a:bodyPr vert="horz" lIns="0" tIns="356616" rIns="0" bIns="360000" rtlCol="0" anchor="ctr">
            <a:noAutofit/>
          </a:bodyPr>
          <a:lstStyle>
            <a:lvl1pPr>
              <a:defRPr lang="en-US" sz="1067">
                <a:latin typeface="Avenir Next LT Pro" panose="020B0504020202020204" pitchFamily="34" charset="77"/>
              </a:defRPr>
            </a:lvl1pPr>
          </a:lstStyle>
          <a:p>
            <a:pPr lvl="0" algn="ctr"/>
            <a:r>
              <a:rPr lang="en-US"/>
              <a:t>Drag picture to placeholder or click to add</a:t>
            </a:r>
          </a:p>
        </p:txBody>
      </p:sp>
      <p:sp>
        <p:nvSpPr>
          <p:cNvPr id="24" name="Picture Placeholder 6">
            <a:extLst>
              <a:ext uri="{FF2B5EF4-FFF2-40B4-BE49-F238E27FC236}">
                <a16:creationId xmlns:a16="http://schemas.microsoft.com/office/drawing/2014/main" id="{DDEC50C5-733F-1341-AFAC-5168F1864DEB}"/>
              </a:ext>
            </a:extLst>
          </p:cNvPr>
          <p:cNvSpPr>
            <a:spLocks noGrp="1"/>
          </p:cNvSpPr>
          <p:nvPr>
            <p:ph type="pic" sz="quarter" idx="33" hasCustomPrompt="1"/>
          </p:nvPr>
        </p:nvSpPr>
        <p:spPr>
          <a:xfrm>
            <a:off x="3129853" y="3972024"/>
            <a:ext cx="1587309" cy="1587309"/>
          </a:xfrm>
          <a:prstGeom prst="ellipse">
            <a:avLst/>
          </a:prstGeom>
          <a:pattFill prst="pct25">
            <a:fgClr>
              <a:schemeClr val="accent1"/>
            </a:fgClr>
            <a:bgClr>
              <a:schemeClr val="bg1"/>
            </a:bgClr>
          </a:pattFill>
          <a:ln>
            <a:noFill/>
          </a:ln>
        </p:spPr>
        <p:txBody>
          <a:bodyPr vert="horz" lIns="0" tIns="356616" rIns="0" bIns="360000" rtlCol="0" anchor="ctr">
            <a:noAutofit/>
          </a:bodyPr>
          <a:lstStyle>
            <a:lvl1pPr>
              <a:defRPr lang="en-US" sz="1067">
                <a:latin typeface="Avenir Next LT Pro" panose="020B0504020202020204" pitchFamily="34" charset="77"/>
              </a:defRPr>
            </a:lvl1pPr>
          </a:lstStyle>
          <a:p>
            <a:pPr lvl="0" algn="ctr"/>
            <a:r>
              <a:rPr lang="en-US"/>
              <a:t>Drag picture to placeholder or click to add</a:t>
            </a:r>
          </a:p>
        </p:txBody>
      </p:sp>
      <p:sp>
        <p:nvSpPr>
          <p:cNvPr id="26" name="Picture Placeholder 6">
            <a:extLst>
              <a:ext uri="{FF2B5EF4-FFF2-40B4-BE49-F238E27FC236}">
                <a16:creationId xmlns:a16="http://schemas.microsoft.com/office/drawing/2014/main" id="{AB159F16-179F-1049-8865-A71D17A7ED63}"/>
              </a:ext>
            </a:extLst>
          </p:cNvPr>
          <p:cNvSpPr>
            <a:spLocks noGrp="1"/>
          </p:cNvSpPr>
          <p:nvPr>
            <p:ph type="pic" sz="quarter" idx="34" hasCustomPrompt="1"/>
          </p:nvPr>
        </p:nvSpPr>
        <p:spPr>
          <a:xfrm>
            <a:off x="5300759" y="3972024"/>
            <a:ext cx="1587309" cy="1587309"/>
          </a:xfrm>
          <a:prstGeom prst="ellipse">
            <a:avLst/>
          </a:prstGeom>
          <a:pattFill prst="pct25">
            <a:fgClr>
              <a:schemeClr val="accent1"/>
            </a:fgClr>
            <a:bgClr>
              <a:schemeClr val="bg1"/>
            </a:bgClr>
          </a:pattFill>
          <a:ln>
            <a:noFill/>
          </a:ln>
        </p:spPr>
        <p:txBody>
          <a:bodyPr vert="horz" lIns="0" tIns="356616" rIns="0" bIns="360000" rtlCol="0" anchor="ctr">
            <a:noAutofit/>
          </a:bodyPr>
          <a:lstStyle>
            <a:lvl1pPr>
              <a:defRPr lang="en-US" sz="1067">
                <a:latin typeface="Avenir Next LT Pro" panose="020B0504020202020204" pitchFamily="34" charset="77"/>
              </a:defRPr>
            </a:lvl1pPr>
          </a:lstStyle>
          <a:p>
            <a:pPr lvl="0" algn="ctr"/>
            <a:r>
              <a:rPr lang="en-US"/>
              <a:t>Drag picture to placeholder or click to add</a:t>
            </a:r>
          </a:p>
        </p:txBody>
      </p:sp>
      <p:sp>
        <p:nvSpPr>
          <p:cNvPr id="27" name="Picture Placeholder 6">
            <a:extLst>
              <a:ext uri="{FF2B5EF4-FFF2-40B4-BE49-F238E27FC236}">
                <a16:creationId xmlns:a16="http://schemas.microsoft.com/office/drawing/2014/main" id="{547508B7-114B-C146-B16E-566A0EF2DA1E}"/>
              </a:ext>
            </a:extLst>
          </p:cNvPr>
          <p:cNvSpPr>
            <a:spLocks noGrp="1"/>
          </p:cNvSpPr>
          <p:nvPr>
            <p:ph type="pic" sz="quarter" idx="35" hasCustomPrompt="1"/>
          </p:nvPr>
        </p:nvSpPr>
        <p:spPr>
          <a:xfrm>
            <a:off x="7471665" y="3972024"/>
            <a:ext cx="1587309" cy="1587309"/>
          </a:xfrm>
          <a:prstGeom prst="ellipse">
            <a:avLst/>
          </a:prstGeom>
          <a:pattFill prst="pct25">
            <a:fgClr>
              <a:schemeClr val="accent1"/>
            </a:fgClr>
            <a:bgClr>
              <a:schemeClr val="bg1"/>
            </a:bgClr>
          </a:pattFill>
          <a:ln>
            <a:noFill/>
          </a:ln>
        </p:spPr>
        <p:txBody>
          <a:bodyPr vert="horz" lIns="0" tIns="356616" rIns="0" bIns="360000" rtlCol="0" anchor="ctr">
            <a:noAutofit/>
          </a:bodyPr>
          <a:lstStyle>
            <a:lvl1pPr>
              <a:defRPr lang="en-US" sz="1067">
                <a:latin typeface="Avenir Next LT Pro" panose="020B0504020202020204" pitchFamily="34" charset="77"/>
              </a:defRPr>
            </a:lvl1pPr>
          </a:lstStyle>
          <a:p>
            <a:pPr lvl="0" algn="ctr"/>
            <a:r>
              <a:rPr lang="en-US"/>
              <a:t>Drag picture to placeholder or click to add</a:t>
            </a:r>
          </a:p>
        </p:txBody>
      </p:sp>
      <p:sp>
        <p:nvSpPr>
          <p:cNvPr id="28" name="Picture Placeholder 6">
            <a:extLst>
              <a:ext uri="{FF2B5EF4-FFF2-40B4-BE49-F238E27FC236}">
                <a16:creationId xmlns:a16="http://schemas.microsoft.com/office/drawing/2014/main" id="{1A46F6CD-7F93-8247-BE35-72DD361BAC64}"/>
              </a:ext>
            </a:extLst>
          </p:cNvPr>
          <p:cNvSpPr>
            <a:spLocks noGrp="1"/>
          </p:cNvSpPr>
          <p:nvPr>
            <p:ph type="pic" sz="quarter" idx="36" hasCustomPrompt="1"/>
          </p:nvPr>
        </p:nvSpPr>
        <p:spPr>
          <a:xfrm>
            <a:off x="9642571" y="3972024"/>
            <a:ext cx="1587309" cy="1587309"/>
          </a:xfrm>
          <a:prstGeom prst="ellipse">
            <a:avLst/>
          </a:prstGeom>
          <a:pattFill prst="pct25">
            <a:fgClr>
              <a:schemeClr val="accent1"/>
            </a:fgClr>
            <a:bgClr>
              <a:schemeClr val="bg1"/>
            </a:bgClr>
          </a:pattFill>
          <a:ln>
            <a:noFill/>
          </a:ln>
        </p:spPr>
        <p:txBody>
          <a:bodyPr vert="horz" lIns="0" tIns="356616" rIns="0" bIns="360000" rtlCol="0" anchor="ctr">
            <a:noAutofit/>
          </a:bodyPr>
          <a:lstStyle>
            <a:lvl1pPr>
              <a:defRPr lang="en-US" sz="1067">
                <a:latin typeface="Avenir Next LT Pro" panose="020B0504020202020204" pitchFamily="34" charset="77"/>
              </a:defRPr>
            </a:lvl1pPr>
          </a:lstStyle>
          <a:p>
            <a:pPr lvl="0" algn="ctr"/>
            <a:r>
              <a:rPr lang="en-US"/>
              <a:t>Drag picture to placeholder or click to add</a:t>
            </a:r>
          </a:p>
        </p:txBody>
      </p:sp>
      <p:sp>
        <p:nvSpPr>
          <p:cNvPr id="29" name="Text Placeholder 3">
            <a:extLst>
              <a:ext uri="{FF2B5EF4-FFF2-40B4-BE49-F238E27FC236}">
                <a16:creationId xmlns:a16="http://schemas.microsoft.com/office/drawing/2014/main" id="{E2C2743E-935A-3846-B06F-9D7BEE67B671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838203" y="5515438"/>
            <a:ext cx="1828800" cy="411163"/>
          </a:xfrm>
        </p:spPr>
        <p:txBody>
          <a:bodyPr anchor="b"/>
          <a:lstStyle>
            <a:lvl1pPr algn="ctr">
              <a:defRPr sz="1200" b="1" i="0" cap="all" baseline="0">
                <a:latin typeface="+mj-lt"/>
              </a:defRPr>
            </a:lvl1pPr>
          </a:lstStyle>
          <a:p>
            <a:pPr lvl="0"/>
            <a:r>
              <a:rPr lang="en-US"/>
              <a:t>Employee Name</a:t>
            </a:r>
          </a:p>
        </p:txBody>
      </p:sp>
      <p:sp>
        <p:nvSpPr>
          <p:cNvPr id="30" name="Text Placeholder 3">
            <a:extLst>
              <a:ext uri="{FF2B5EF4-FFF2-40B4-BE49-F238E27FC236}">
                <a16:creationId xmlns:a16="http://schemas.microsoft.com/office/drawing/2014/main" id="{7A5C8C27-CA1F-934F-915C-379DEDD70C66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838203" y="5927814"/>
            <a:ext cx="1828800" cy="411163"/>
          </a:xfrm>
        </p:spPr>
        <p:txBody>
          <a:bodyPr/>
          <a:lstStyle>
            <a:lvl1pPr algn="ctr">
              <a:defRPr sz="1067" b="0" i="0" cap="none" baseline="0">
                <a:latin typeface="+mn-lt"/>
              </a:defRPr>
            </a:lvl1pPr>
          </a:lstStyle>
          <a:p>
            <a:pPr lvl="0"/>
            <a:r>
              <a:rPr lang="en-US"/>
              <a:t>Team Role</a:t>
            </a:r>
          </a:p>
        </p:txBody>
      </p:sp>
      <p:sp>
        <p:nvSpPr>
          <p:cNvPr id="31" name="Text Placeholder 3">
            <a:extLst>
              <a:ext uri="{FF2B5EF4-FFF2-40B4-BE49-F238E27FC236}">
                <a16:creationId xmlns:a16="http://schemas.microsoft.com/office/drawing/2014/main" id="{18D67D83-E03C-1944-B8C3-2105D32A1244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3009107" y="5515438"/>
            <a:ext cx="1828800" cy="411163"/>
          </a:xfrm>
        </p:spPr>
        <p:txBody>
          <a:bodyPr anchor="b"/>
          <a:lstStyle>
            <a:lvl1pPr algn="ctr">
              <a:defRPr sz="1200" b="1" i="0" cap="all" baseline="0">
                <a:latin typeface="+mj-lt"/>
              </a:defRPr>
            </a:lvl1pPr>
          </a:lstStyle>
          <a:p>
            <a:pPr lvl="0"/>
            <a:r>
              <a:rPr lang="en-US"/>
              <a:t>Employee Name</a:t>
            </a:r>
          </a:p>
        </p:txBody>
      </p:sp>
      <p:sp>
        <p:nvSpPr>
          <p:cNvPr id="32" name="Text Placeholder 3">
            <a:extLst>
              <a:ext uri="{FF2B5EF4-FFF2-40B4-BE49-F238E27FC236}">
                <a16:creationId xmlns:a16="http://schemas.microsoft.com/office/drawing/2014/main" id="{3280BF41-E331-1A4E-BC8D-23005401833B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3009107" y="5927814"/>
            <a:ext cx="1828800" cy="411163"/>
          </a:xfrm>
        </p:spPr>
        <p:txBody>
          <a:bodyPr/>
          <a:lstStyle>
            <a:lvl1pPr algn="ctr">
              <a:defRPr sz="1067" b="0" i="0" cap="none" baseline="0">
                <a:latin typeface="+mn-lt"/>
              </a:defRPr>
            </a:lvl1pPr>
          </a:lstStyle>
          <a:p>
            <a:pPr lvl="0"/>
            <a:r>
              <a:rPr lang="en-US"/>
              <a:t>Team Role</a:t>
            </a:r>
          </a:p>
        </p:txBody>
      </p:sp>
      <p:sp>
        <p:nvSpPr>
          <p:cNvPr id="33" name="Text Placeholder 3">
            <a:extLst>
              <a:ext uri="{FF2B5EF4-FFF2-40B4-BE49-F238E27FC236}">
                <a16:creationId xmlns:a16="http://schemas.microsoft.com/office/drawing/2014/main" id="{D3E9AEDE-7BE3-294C-9709-C84E95405632}"/>
              </a:ext>
            </a:extLst>
          </p:cNvPr>
          <p:cNvSpPr>
            <a:spLocks noGrp="1"/>
          </p:cNvSpPr>
          <p:nvPr>
            <p:ph type="body" sz="quarter" idx="41" hasCustomPrompt="1"/>
          </p:nvPr>
        </p:nvSpPr>
        <p:spPr>
          <a:xfrm>
            <a:off x="5180013" y="5515438"/>
            <a:ext cx="1828800" cy="411163"/>
          </a:xfrm>
        </p:spPr>
        <p:txBody>
          <a:bodyPr anchor="b"/>
          <a:lstStyle>
            <a:lvl1pPr algn="ctr">
              <a:defRPr sz="1200" b="1" i="0" cap="all" baseline="0">
                <a:latin typeface="+mj-lt"/>
              </a:defRPr>
            </a:lvl1pPr>
          </a:lstStyle>
          <a:p>
            <a:pPr lvl="0"/>
            <a:r>
              <a:rPr lang="en-US"/>
              <a:t>Employee Name</a:t>
            </a:r>
          </a:p>
        </p:txBody>
      </p:sp>
      <p:sp>
        <p:nvSpPr>
          <p:cNvPr id="34" name="Text Placeholder 3">
            <a:extLst>
              <a:ext uri="{FF2B5EF4-FFF2-40B4-BE49-F238E27FC236}">
                <a16:creationId xmlns:a16="http://schemas.microsoft.com/office/drawing/2014/main" id="{33209EFB-B3BD-1C4B-8A1B-D15C6C811968}"/>
              </a:ext>
            </a:extLst>
          </p:cNvPr>
          <p:cNvSpPr>
            <a:spLocks noGrp="1"/>
          </p:cNvSpPr>
          <p:nvPr>
            <p:ph type="body" sz="quarter" idx="42" hasCustomPrompt="1"/>
          </p:nvPr>
        </p:nvSpPr>
        <p:spPr>
          <a:xfrm>
            <a:off x="5180013" y="5927814"/>
            <a:ext cx="1828800" cy="411163"/>
          </a:xfrm>
        </p:spPr>
        <p:txBody>
          <a:bodyPr/>
          <a:lstStyle>
            <a:lvl1pPr algn="ctr">
              <a:defRPr sz="1067" b="0" i="0" cap="none" baseline="0">
                <a:latin typeface="+mn-lt"/>
              </a:defRPr>
            </a:lvl1pPr>
          </a:lstStyle>
          <a:p>
            <a:pPr lvl="0"/>
            <a:r>
              <a:rPr lang="en-US"/>
              <a:t>Team Role</a:t>
            </a:r>
          </a:p>
        </p:txBody>
      </p:sp>
      <p:sp>
        <p:nvSpPr>
          <p:cNvPr id="35" name="Text Placeholder 3">
            <a:extLst>
              <a:ext uri="{FF2B5EF4-FFF2-40B4-BE49-F238E27FC236}">
                <a16:creationId xmlns:a16="http://schemas.microsoft.com/office/drawing/2014/main" id="{EA4AD910-1E07-F942-81B2-AF0EDDEF5C8A}"/>
              </a:ext>
            </a:extLst>
          </p:cNvPr>
          <p:cNvSpPr>
            <a:spLocks noGrp="1"/>
          </p:cNvSpPr>
          <p:nvPr>
            <p:ph type="body" sz="quarter" idx="43" hasCustomPrompt="1"/>
          </p:nvPr>
        </p:nvSpPr>
        <p:spPr>
          <a:xfrm>
            <a:off x="7350919" y="5515438"/>
            <a:ext cx="1828800" cy="411163"/>
          </a:xfrm>
        </p:spPr>
        <p:txBody>
          <a:bodyPr anchor="b"/>
          <a:lstStyle>
            <a:lvl1pPr algn="ctr">
              <a:defRPr sz="1200" b="1" i="0" cap="all" baseline="0">
                <a:latin typeface="+mj-lt"/>
              </a:defRPr>
            </a:lvl1pPr>
          </a:lstStyle>
          <a:p>
            <a:pPr lvl="0"/>
            <a:r>
              <a:rPr lang="en-US"/>
              <a:t>Employee Name</a:t>
            </a:r>
          </a:p>
        </p:txBody>
      </p:sp>
      <p:sp>
        <p:nvSpPr>
          <p:cNvPr id="36" name="Text Placeholder 3">
            <a:extLst>
              <a:ext uri="{FF2B5EF4-FFF2-40B4-BE49-F238E27FC236}">
                <a16:creationId xmlns:a16="http://schemas.microsoft.com/office/drawing/2014/main" id="{12B5A0A6-C397-FE42-89A5-29DB279B40D7}"/>
              </a:ext>
            </a:extLst>
          </p:cNvPr>
          <p:cNvSpPr>
            <a:spLocks noGrp="1"/>
          </p:cNvSpPr>
          <p:nvPr>
            <p:ph type="body" sz="quarter" idx="44" hasCustomPrompt="1"/>
          </p:nvPr>
        </p:nvSpPr>
        <p:spPr>
          <a:xfrm>
            <a:off x="7350919" y="5927814"/>
            <a:ext cx="1828800" cy="411163"/>
          </a:xfrm>
        </p:spPr>
        <p:txBody>
          <a:bodyPr/>
          <a:lstStyle>
            <a:lvl1pPr algn="ctr">
              <a:defRPr sz="1067" b="0" i="0" cap="none" baseline="0">
                <a:latin typeface="+mn-lt"/>
              </a:defRPr>
            </a:lvl1pPr>
          </a:lstStyle>
          <a:p>
            <a:pPr lvl="0"/>
            <a:r>
              <a:rPr lang="en-US"/>
              <a:t>Team Role</a:t>
            </a:r>
          </a:p>
        </p:txBody>
      </p:sp>
      <p:sp>
        <p:nvSpPr>
          <p:cNvPr id="41" name="Text Placeholder 3">
            <a:extLst>
              <a:ext uri="{FF2B5EF4-FFF2-40B4-BE49-F238E27FC236}">
                <a16:creationId xmlns:a16="http://schemas.microsoft.com/office/drawing/2014/main" id="{E1D0AE81-C82A-A14C-9803-16F478E80268}"/>
              </a:ext>
            </a:extLst>
          </p:cNvPr>
          <p:cNvSpPr>
            <a:spLocks noGrp="1"/>
          </p:cNvSpPr>
          <p:nvPr>
            <p:ph type="body" sz="quarter" idx="45" hasCustomPrompt="1"/>
          </p:nvPr>
        </p:nvSpPr>
        <p:spPr>
          <a:xfrm>
            <a:off x="9521826" y="5515438"/>
            <a:ext cx="1828800" cy="411163"/>
          </a:xfrm>
        </p:spPr>
        <p:txBody>
          <a:bodyPr anchor="b"/>
          <a:lstStyle>
            <a:lvl1pPr algn="ctr">
              <a:defRPr sz="1200" b="1" i="0" cap="all" baseline="0">
                <a:latin typeface="+mj-lt"/>
              </a:defRPr>
            </a:lvl1pPr>
          </a:lstStyle>
          <a:p>
            <a:pPr lvl="0"/>
            <a:r>
              <a:rPr lang="en-US"/>
              <a:t>Employee Name</a:t>
            </a:r>
          </a:p>
        </p:txBody>
      </p:sp>
      <p:sp>
        <p:nvSpPr>
          <p:cNvPr id="42" name="Text Placeholder 3">
            <a:extLst>
              <a:ext uri="{FF2B5EF4-FFF2-40B4-BE49-F238E27FC236}">
                <a16:creationId xmlns:a16="http://schemas.microsoft.com/office/drawing/2014/main" id="{A37FE092-B04E-D844-96EA-FDF02A6C86C6}"/>
              </a:ext>
            </a:extLst>
          </p:cNvPr>
          <p:cNvSpPr>
            <a:spLocks noGrp="1"/>
          </p:cNvSpPr>
          <p:nvPr>
            <p:ph type="body" sz="quarter" idx="46" hasCustomPrompt="1"/>
          </p:nvPr>
        </p:nvSpPr>
        <p:spPr>
          <a:xfrm>
            <a:off x="9521826" y="5927814"/>
            <a:ext cx="1828800" cy="411163"/>
          </a:xfrm>
        </p:spPr>
        <p:txBody>
          <a:bodyPr/>
          <a:lstStyle>
            <a:lvl1pPr algn="ctr">
              <a:defRPr sz="1067" b="0" i="0" cap="none" baseline="0">
                <a:latin typeface="+mn-lt"/>
              </a:defRPr>
            </a:lvl1pPr>
          </a:lstStyle>
          <a:p>
            <a:pPr lvl="0"/>
            <a:r>
              <a:rPr lang="en-US"/>
              <a:t>Team Role</a:t>
            </a:r>
          </a:p>
        </p:txBody>
      </p:sp>
    </p:spTree>
    <p:extLst>
      <p:ext uri="{BB962C8B-B14F-4D97-AF65-F5344CB8AC3E}">
        <p14:creationId xmlns:p14="http://schemas.microsoft.com/office/powerpoint/2010/main" val="2989381619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am Bio - Ribb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Graphic 7">
            <a:extLst>
              <a:ext uri="{FF2B5EF4-FFF2-40B4-BE49-F238E27FC236}">
                <a16:creationId xmlns:a16="http://schemas.microsoft.com/office/drawing/2014/main" id="{0040941E-347E-CB49-83A5-31F45474531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68190" t="35401" r="4031" b="48860"/>
          <a:stretch/>
        </p:blipFill>
        <p:spPr>
          <a:xfrm flipV="1">
            <a:off x="0" y="2"/>
            <a:ext cx="12192000" cy="6858000"/>
          </a:xfrm>
          <a:prstGeom prst="rect">
            <a:avLst/>
          </a:prstGeom>
        </p:spPr>
      </p:pic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C65AE08-EC81-4650-B2F9-8B43196A3776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5141845" y="265044"/>
            <a:ext cx="6202017" cy="6096000"/>
          </a:xfrm>
        </p:spPr>
        <p:txBody>
          <a:bodyPr anchor="ctr"/>
          <a:lstStyle>
            <a:lvl1pPr>
              <a:defRPr sz="1400" b="0" i="0"/>
            </a:lvl1pPr>
            <a:lvl2pPr>
              <a:defRPr sz="1000" b="0" i="0"/>
            </a:lvl2pPr>
            <a:lvl3pPr>
              <a:defRPr sz="801" b="0" i="0"/>
            </a:lvl3pPr>
            <a:lvl4pPr>
              <a:defRPr sz="801"/>
            </a:lvl4pPr>
            <a:lvl5pPr>
              <a:defRPr sz="400" b="0" i="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25" hasCustomPrompt="1"/>
          </p:nvPr>
        </p:nvSpPr>
        <p:spPr>
          <a:xfrm>
            <a:off x="838201" y="1433181"/>
            <a:ext cx="2514600" cy="2514599"/>
          </a:xfrm>
          <a:prstGeom prst="ellipse">
            <a:avLst/>
          </a:prstGeom>
          <a:pattFill prst="pct25">
            <a:fgClr>
              <a:schemeClr val="accent1"/>
            </a:fgClr>
            <a:bgClr>
              <a:schemeClr val="bg1"/>
            </a:bgClr>
          </a:pattFill>
          <a:ln>
            <a:noFill/>
          </a:ln>
        </p:spPr>
        <p:txBody>
          <a:bodyPr vert="horz" lIns="0" tIns="0" rIns="0" bIns="0" rtlCol="0" anchor="ctr">
            <a:normAutofit/>
          </a:bodyPr>
          <a:lstStyle>
            <a:lvl1pPr>
              <a:defRPr lang="en-US" sz="1067">
                <a:latin typeface="Avenir Next LT Pro" panose="020B0504020202020204" pitchFamily="34" charset="77"/>
              </a:defRPr>
            </a:lvl1pPr>
          </a:lstStyle>
          <a:p>
            <a:pPr lvl="0" algn="ctr"/>
            <a:r>
              <a:rPr lang="en-US"/>
              <a:t>Drag picture to placeholder or click to add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7A652F5-7950-4E6F-A935-F971C49EF22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4167521"/>
            <a:ext cx="2514601" cy="638778"/>
          </a:xfrm>
        </p:spPr>
        <p:txBody>
          <a:bodyPr anchor="b"/>
          <a:lstStyle>
            <a:lvl1pPr algn="ctr">
              <a:lnSpc>
                <a:spcPct val="80000"/>
              </a:lnSpc>
              <a:defRPr sz="2400" b="1" i="0" cap="all" baseline="0">
                <a:solidFill>
                  <a:schemeClr val="tx1"/>
                </a:solidFill>
              </a:defRPr>
            </a:lvl1pPr>
          </a:lstStyle>
          <a:p>
            <a:r>
              <a:rPr lang="en-US"/>
              <a:t>EMPLOYEE </a:t>
            </a:r>
            <a:br>
              <a:rPr lang="en-US"/>
            </a:br>
            <a:r>
              <a:rPr lang="en-US"/>
              <a:t>NAME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97C2D38B-AF4C-4D26-A87F-ECBD18E4FC56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838201" y="4806299"/>
            <a:ext cx="2514600" cy="377510"/>
          </a:xfrm>
        </p:spPr>
        <p:txBody>
          <a:bodyPr/>
          <a:lstStyle>
            <a:lvl1pPr algn="ctr">
              <a:defRPr sz="1600" b="0" i="0" cap="none" spc="0" normalizeH="0" baseline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/>
              <a:t>Team Role</a:t>
            </a:r>
          </a:p>
        </p:txBody>
      </p:sp>
      <p:pic>
        <p:nvPicPr>
          <p:cNvPr id="11" name="Graphic 10">
            <a:extLst>
              <a:ext uri="{FF2B5EF4-FFF2-40B4-BE49-F238E27FC236}">
                <a16:creationId xmlns:a16="http://schemas.microsoft.com/office/drawing/2014/main" id="{964501A6-D23B-B34A-A051-848CE7FD4624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838200" y="6505200"/>
            <a:ext cx="486000" cy="23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5082230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am Bio - Ribbon &amp; 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Graphic 12">
            <a:extLst>
              <a:ext uri="{FF2B5EF4-FFF2-40B4-BE49-F238E27FC236}">
                <a16:creationId xmlns:a16="http://schemas.microsoft.com/office/drawing/2014/main" id="{3A20B79F-9846-0349-80DD-058034AE316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68190" t="35401" r="4031" b="48860"/>
          <a:stretch/>
        </p:blipFill>
        <p:spPr>
          <a:xfrm flipV="1">
            <a:off x="0" y="2"/>
            <a:ext cx="12192000" cy="6858000"/>
          </a:xfrm>
          <a:prstGeom prst="rect">
            <a:avLst/>
          </a:prstGeom>
        </p:spPr>
      </p:pic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C65AE08-EC81-4650-B2F9-8B43196A3776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5141845" y="2812868"/>
            <a:ext cx="6202017" cy="3359967"/>
          </a:xfrm>
        </p:spPr>
        <p:txBody>
          <a:bodyPr anchor="t"/>
          <a:lstStyle>
            <a:lvl1pPr>
              <a:defRPr sz="1400" b="0" i="0"/>
            </a:lvl1pPr>
            <a:lvl2pPr>
              <a:defRPr sz="1000" b="0" i="0"/>
            </a:lvl2pPr>
            <a:lvl3pPr>
              <a:defRPr sz="801" b="0" i="0"/>
            </a:lvl3pPr>
            <a:lvl4pPr>
              <a:defRPr sz="801"/>
            </a:lvl4pPr>
            <a:lvl5pPr>
              <a:defRPr sz="400" b="0" i="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25" hasCustomPrompt="1"/>
          </p:nvPr>
        </p:nvSpPr>
        <p:spPr>
          <a:xfrm>
            <a:off x="838201" y="1433181"/>
            <a:ext cx="2514600" cy="2514599"/>
          </a:xfrm>
          <a:prstGeom prst="ellipse">
            <a:avLst/>
          </a:prstGeom>
          <a:pattFill prst="pct25">
            <a:fgClr>
              <a:schemeClr val="accent1"/>
            </a:fgClr>
            <a:bgClr>
              <a:schemeClr val="bg1"/>
            </a:bgClr>
          </a:pattFill>
          <a:ln>
            <a:noFill/>
          </a:ln>
        </p:spPr>
        <p:txBody>
          <a:bodyPr vert="horz" lIns="0" tIns="0" rIns="0" bIns="0" rtlCol="0" anchor="ctr">
            <a:normAutofit/>
          </a:bodyPr>
          <a:lstStyle>
            <a:lvl1pPr>
              <a:defRPr lang="en-US" sz="1067">
                <a:latin typeface="Avenir Next LT Pro" panose="020B0504020202020204" pitchFamily="34" charset="77"/>
              </a:defRPr>
            </a:lvl1pPr>
          </a:lstStyle>
          <a:p>
            <a:pPr lvl="0" algn="ctr"/>
            <a:r>
              <a:rPr lang="en-US"/>
              <a:t>Drag picture to placeholder or click to add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7A652F5-7950-4E6F-A935-F971C49EF22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4167521"/>
            <a:ext cx="2514601" cy="638778"/>
          </a:xfrm>
        </p:spPr>
        <p:txBody>
          <a:bodyPr anchor="b"/>
          <a:lstStyle>
            <a:lvl1pPr algn="ctr">
              <a:lnSpc>
                <a:spcPct val="80000"/>
              </a:lnSpc>
              <a:defRPr sz="2400" b="1" i="0" cap="all" baseline="0">
                <a:solidFill>
                  <a:schemeClr val="tx1"/>
                </a:solidFill>
              </a:defRPr>
            </a:lvl1pPr>
          </a:lstStyle>
          <a:p>
            <a:r>
              <a:rPr lang="en-US"/>
              <a:t>EMPLOYEE </a:t>
            </a:r>
            <a:br>
              <a:rPr lang="en-US"/>
            </a:br>
            <a:r>
              <a:rPr lang="en-US"/>
              <a:t>NAME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97C2D38B-AF4C-4D26-A87F-ECBD18E4FC56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838201" y="4806299"/>
            <a:ext cx="2514600" cy="377510"/>
          </a:xfrm>
        </p:spPr>
        <p:txBody>
          <a:bodyPr/>
          <a:lstStyle>
            <a:lvl1pPr algn="ctr">
              <a:defRPr sz="1600" b="0" i="0" cap="none" spc="0" normalizeH="0" baseline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/>
              <a:t>Team Role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973D2671-694D-694A-97A5-3844DCA277CF}"/>
              </a:ext>
            </a:extLst>
          </p:cNvPr>
          <p:cNvCxnSpPr>
            <a:cxnSpLocks/>
          </p:cNvCxnSpPr>
          <p:nvPr/>
        </p:nvCxnSpPr>
        <p:spPr>
          <a:xfrm>
            <a:off x="5141845" y="2637063"/>
            <a:ext cx="427348" cy="0"/>
          </a:xfrm>
          <a:prstGeom prst="line">
            <a:avLst/>
          </a:prstGeom>
          <a:ln w="12700">
            <a:solidFill>
              <a:schemeClr val="accent1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2" name="Text Placeholder 3">
            <a:extLst>
              <a:ext uri="{FF2B5EF4-FFF2-40B4-BE49-F238E27FC236}">
                <a16:creationId xmlns:a16="http://schemas.microsoft.com/office/drawing/2014/main" id="{B3779DFD-F079-344E-90BB-521CAE6F505A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5141845" y="1305973"/>
            <a:ext cx="6202017" cy="1155290"/>
          </a:xfrm>
        </p:spPr>
        <p:txBody>
          <a:bodyPr anchor="b"/>
          <a:lstStyle>
            <a:lvl1pPr>
              <a:defRPr sz="2133" b="0" i="0">
                <a:latin typeface="Georgia" panose="02040502050405020303" pitchFamily="18" charset="0"/>
              </a:defRPr>
            </a:lvl1pPr>
            <a:lvl2pPr>
              <a:defRPr sz="1400" b="0" i="0">
                <a:latin typeface="Georgia" panose="02040502050405020303" pitchFamily="18" charset="0"/>
              </a:defRPr>
            </a:lvl2pPr>
            <a:lvl3pPr>
              <a:defRPr sz="1200" b="0" i="0"/>
            </a:lvl3pPr>
            <a:lvl4pPr>
              <a:defRPr sz="1200"/>
            </a:lvl4pPr>
            <a:lvl5pPr>
              <a:defRPr sz="801" b="0" i="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4627CCCC-6C8D-084E-A6D5-67E409035B9F}"/>
              </a:ext>
            </a:extLst>
          </p:cNvPr>
          <p:cNvCxnSpPr>
            <a:cxnSpLocks/>
          </p:cNvCxnSpPr>
          <p:nvPr userDrawn="1"/>
        </p:nvCxnSpPr>
        <p:spPr>
          <a:xfrm>
            <a:off x="5141845" y="2637063"/>
            <a:ext cx="427348" cy="0"/>
          </a:xfrm>
          <a:prstGeom prst="line">
            <a:avLst/>
          </a:prstGeom>
          <a:ln w="12700">
            <a:solidFill>
              <a:schemeClr val="accent1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11" name="Graphic 10">
            <a:extLst>
              <a:ext uri="{FF2B5EF4-FFF2-40B4-BE49-F238E27FC236}">
                <a16:creationId xmlns:a16="http://schemas.microsoft.com/office/drawing/2014/main" id="{045F0BD3-EB5D-6B48-AE44-53BD836DC627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838200" y="6505200"/>
            <a:ext cx="486000" cy="23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6371911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am Bio - Coll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58E521C5-F41B-B34A-8C5E-B2C691926714}"/>
              </a:ext>
            </a:extLst>
          </p:cNvPr>
          <p:cNvSpPr/>
          <p:nvPr/>
        </p:nvSpPr>
        <p:spPr>
          <a:xfrm>
            <a:off x="2077781" y="589837"/>
            <a:ext cx="2403859" cy="370924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33">
              <a:solidFill>
                <a:schemeClr val="tx1"/>
              </a:solidFill>
            </a:endParaRP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C65AE08-EC81-4650-B2F9-8B43196A3776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5141845" y="265044"/>
            <a:ext cx="6202017" cy="6096000"/>
          </a:xfrm>
        </p:spPr>
        <p:txBody>
          <a:bodyPr anchor="ctr"/>
          <a:lstStyle>
            <a:lvl1pPr>
              <a:defRPr sz="1400" b="0" i="0"/>
            </a:lvl1pPr>
            <a:lvl2pPr>
              <a:defRPr sz="1000" b="0" i="0"/>
            </a:lvl2pPr>
            <a:lvl3pPr>
              <a:defRPr sz="801" b="0" i="0"/>
            </a:lvl3pPr>
            <a:lvl4pPr>
              <a:defRPr sz="801"/>
            </a:lvl4pPr>
            <a:lvl5pPr>
              <a:defRPr sz="400" b="0" i="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7A652F5-7950-4E6F-A935-F971C49EF22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2" y="4779718"/>
            <a:ext cx="4031548" cy="638778"/>
          </a:xfrm>
        </p:spPr>
        <p:txBody>
          <a:bodyPr anchor="b"/>
          <a:lstStyle>
            <a:lvl1pPr algn="l">
              <a:lnSpc>
                <a:spcPct val="80000"/>
              </a:lnSpc>
              <a:defRPr sz="2667" b="1" i="0" cap="all" baseline="0">
                <a:solidFill>
                  <a:schemeClr val="tx1"/>
                </a:solidFill>
              </a:defRPr>
            </a:lvl1pPr>
          </a:lstStyle>
          <a:p>
            <a:r>
              <a:rPr lang="en-US"/>
              <a:t>EMPLOYEE NAME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97C2D38B-AF4C-4D26-A87F-ECBD18E4FC56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838200" y="5418497"/>
            <a:ext cx="4031546" cy="377510"/>
          </a:xfrm>
        </p:spPr>
        <p:txBody>
          <a:bodyPr/>
          <a:lstStyle>
            <a:lvl1pPr algn="l">
              <a:defRPr sz="1600" b="0" i="0" cap="none" spc="0" normalizeH="0" baseline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/>
              <a:t>Team Role</a:t>
            </a:r>
          </a:p>
        </p:txBody>
      </p:sp>
      <p:sp>
        <p:nvSpPr>
          <p:cNvPr id="27" name="Freeform 26">
            <a:extLst>
              <a:ext uri="{FF2B5EF4-FFF2-40B4-BE49-F238E27FC236}">
                <a16:creationId xmlns:a16="http://schemas.microsoft.com/office/drawing/2014/main" id="{410A1E2C-83B8-F64C-ADB0-FF90BEA1DAC3}"/>
              </a:ext>
            </a:extLst>
          </p:cNvPr>
          <p:cNvSpPr/>
          <p:nvPr/>
        </p:nvSpPr>
        <p:spPr>
          <a:xfrm rot="5400000">
            <a:off x="304131" y="2655192"/>
            <a:ext cx="1713176" cy="1834122"/>
          </a:xfrm>
          <a:custGeom>
            <a:avLst/>
            <a:gdLst>
              <a:gd name="connsiteX0" fmla="*/ 796245 w 1851680"/>
              <a:gd name="connsiteY0" fmla="*/ 0 h 1980571"/>
              <a:gd name="connsiteX1" fmla="*/ 1851534 w 1851680"/>
              <a:gd name="connsiteY1" fmla="*/ 0 h 1980571"/>
              <a:gd name="connsiteX2" fmla="*/ 1851680 w 1851680"/>
              <a:gd name="connsiteY2" fmla="*/ 13476 h 1980571"/>
              <a:gd name="connsiteX3" fmla="*/ 749536 w 1851680"/>
              <a:gd name="connsiteY3" fmla="*/ 1838811 h 1980571"/>
              <a:gd name="connsiteX4" fmla="*/ 0 w 1851680"/>
              <a:gd name="connsiteY4" fmla="*/ 1980571 h 1980571"/>
              <a:gd name="connsiteX5" fmla="*/ 0 w 1851680"/>
              <a:gd name="connsiteY5" fmla="*/ 885795 h 1980571"/>
              <a:gd name="connsiteX6" fmla="*/ 796478 w 1851680"/>
              <a:gd name="connsiteY6" fmla="*/ 13476 h 1980571"/>
              <a:gd name="connsiteX7" fmla="*/ 796245 w 1851680"/>
              <a:gd name="connsiteY7" fmla="*/ 0 h 19805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851680" h="1980571">
                <a:moveTo>
                  <a:pt x="796245" y="0"/>
                </a:moveTo>
                <a:lnTo>
                  <a:pt x="1851534" y="0"/>
                </a:lnTo>
                <a:cubicBezTo>
                  <a:pt x="1851680" y="4503"/>
                  <a:pt x="1851680" y="8973"/>
                  <a:pt x="1851680" y="13476"/>
                </a:cubicBezTo>
                <a:cubicBezTo>
                  <a:pt x="1851680" y="825889"/>
                  <a:pt x="1399263" y="1524777"/>
                  <a:pt x="749536" y="1838811"/>
                </a:cubicBezTo>
                <a:cubicBezTo>
                  <a:pt x="749536" y="1838811"/>
                  <a:pt x="459507" y="1975194"/>
                  <a:pt x="0" y="1980571"/>
                </a:cubicBezTo>
                <a:lnTo>
                  <a:pt x="0" y="885795"/>
                </a:lnTo>
                <a:cubicBezTo>
                  <a:pt x="441593" y="874790"/>
                  <a:pt x="796478" y="488718"/>
                  <a:pt x="796478" y="13476"/>
                </a:cubicBezTo>
                <a:cubicBezTo>
                  <a:pt x="796478" y="8973"/>
                  <a:pt x="796245" y="4503"/>
                  <a:pt x="796245" y="0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sz="1333">
              <a:solidFill>
                <a:schemeClr val="tx1"/>
              </a:solidFill>
            </a:endParaRPr>
          </a:p>
        </p:txBody>
      </p:sp>
      <p:sp>
        <p:nvSpPr>
          <p:cNvPr id="28" name="Picture Placeholder 27">
            <a:extLst>
              <a:ext uri="{FF2B5EF4-FFF2-40B4-BE49-F238E27FC236}">
                <a16:creationId xmlns:a16="http://schemas.microsoft.com/office/drawing/2014/main" id="{FD162F4E-0E47-6B46-987F-EC9E01A37C59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838201" y="398362"/>
            <a:ext cx="3048896" cy="3239842"/>
          </a:xfrm>
          <a:custGeom>
            <a:avLst/>
            <a:gdLst>
              <a:gd name="connsiteX0" fmla="*/ 0 w 2286672"/>
              <a:gd name="connsiteY0" fmla="*/ 0 h 2432132"/>
              <a:gd name="connsiteX1" fmla="*/ 2286672 w 2286672"/>
              <a:gd name="connsiteY1" fmla="*/ 0 h 2432132"/>
              <a:gd name="connsiteX2" fmla="*/ 2286672 w 2286672"/>
              <a:gd name="connsiteY2" fmla="*/ 2432132 h 2432132"/>
              <a:gd name="connsiteX3" fmla="*/ 929685 w 2286672"/>
              <a:gd name="connsiteY3" fmla="*/ 2432132 h 2432132"/>
              <a:gd name="connsiteX4" fmla="*/ 929685 w 2286672"/>
              <a:gd name="connsiteY4" fmla="*/ 2292614 h 2432132"/>
              <a:gd name="connsiteX5" fmla="*/ 920325 w 2286672"/>
              <a:gd name="connsiteY5" fmla="*/ 2292776 h 2432132"/>
              <a:gd name="connsiteX6" fmla="*/ 314462 w 2286672"/>
              <a:gd name="connsiteY6" fmla="*/ 1739587 h 2432132"/>
              <a:gd name="connsiteX7" fmla="*/ 0 w 2286672"/>
              <a:gd name="connsiteY7" fmla="*/ 1739587 h 24321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286672" h="2432132">
                <a:moveTo>
                  <a:pt x="0" y="0"/>
                </a:moveTo>
                <a:lnTo>
                  <a:pt x="2286672" y="0"/>
                </a:lnTo>
                <a:lnTo>
                  <a:pt x="2286672" y="2432132"/>
                </a:lnTo>
                <a:lnTo>
                  <a:pt x="929685" y="2432132"/>
                </a:lnTo>
                <a:lnTo>
                  <a:pt x="929685" y="2292614"/>
                </a:lnTo>
                <a:cubicBezTo>
                  <a:pt x="926558" y="2292614"/>
                  <a:pt x="923453" y="2292776"/>
                  <a:pt x="920325" y="2292776"/>
                </a:cubicBezTo>
                <a:cubicBezTo>
                  <a:pt x="590249" y="2292776"/>
                  <a:pt x="322106" y="2046293"/>
                  <a:pt x="314462" y="1739587"/>
                </a:cubicBezTo>
                <a:lnTo>
                  <a:pt x="0" y="1739587"/>
                </a:lnTo>
                <a:close/>
              </a:path>
            </a:pathLst>
          </a:custGeom>
          <a:pattFill prst="pct25">
            <a:fgClr>
              <a:schemeClr val="accent1"/>
            </a:fgClr>
            <a:bgClr>
              <a:schemeClr val="bg1"/>
            </a:bgClr>
          </a:pattFill>
          <a:ln>
            <a:noFill/>
          </a:ln>
        </p:spPr>
        <p:txBody>
          <a:bodyPr vert="horz" wrap="square" lIns="360000" tIns="360000" rIns="360000" bIns="360000" rtlCol="0" anchor="ctr">
            <a:noAutofit/>
          </a:bodyPr>
          <a:lstStyle>
            <a:lvl1pPr>
              <a:defRPr lang="en-US" sz="1999" dirty="0">
                <a:latin typeface="Avenir Next LT Pro" panose="020B0504020202020204" pitchFamily="34" charset="77"/>
              </a:defRPr>
            </a:lvl1pPr>
          </a:lstStyle>
          <a:p>
            <a:pPr lvl="0" algn="ctr"/>
            <a:r>
              <a:rPr lang="en-US"/>
              <a:t>Drag picture to placeholder or click to add</a:t>
            </a:r>
          </a:p>
        </p:txBody>
      </p:sp>
    </p:spTree>
    <p:extLst>
      <p:ext uri="{BB962C8B-B14F-4D97-AF65-F5344CB8AC3E}">
        <p14:creationId xmlns:p14="http://schemas.microsoft.com/office/powerpoint/2010/main" val="2648099008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am Bio - Collage &amp; 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58E521C5-F41B-B34A-8C5E-B2C691926714}"/>
              </a:ext>
            </a:extLst>
          </p:cNvPr>
          <p:cNvSpPr/>
          <p:nvPr/>
        </p:nvSpPr>
        <p:spPr>
          <a:xfrm>
            <a:off x="2077781" y="589837"/>
            <a:ext cx="2403859" cy="370924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33">
              <a:solidFill>
                <a:schemeClr val="tx1"/>
              </a:solidFill>
            </a:endParaRP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C65AE08-EC81-4650-B2F9-8B43196A3776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5141845" y="2812866"/>
            <a:ext cx="6202017" cy="3611618"/>
          </a:xfrm>
        </p:spPr>
        <p:txBody>
          <a:bodyPr anchor="t"/>
          <a:lstStyle>
            <a:lvl1pPr>
              <a:defRPr sz="1400" b="0" i="0"/>
            </a:lvl1pPr>
            <a:lvl2pPr>
              <a:defRPr sz="1000" b="0" i="0"/>
            </a:lvl2pPr>
            <a:lvl3pPr>
              <a:defRPr sz="801" b="0" i="0"/>
            </a:lvl3pPr>
            <a:lvl4pPr>
              <a:defRPr sz="801"/>
            </a:lvl4pPr>
            <a:lvl5pPr>
              <a:defRPr sz="400" b="0" i="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7A652F5-7950-4E6F-A935-F971C49EF22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2" y="4779718"/>
            <a:ext cx="4031548" cy="638778"/>
          </a:xfrm>
        </p:spPr>
        <p:txBody>
          <a:bodyPr anchor="b"/>
          <a:lstStyle>
            <a:lvl1pPr algn="l">
              <a:lnSpc>
                <a:spcPct val="80000"/>
              </a:lnSpc>
              <a:defRPr sz="2667" b="1" i="0" cap="all" baseline="0">
                <a:solidFill>
                  <a:schemeClr val="tx1"/>
                </a:solidFill>
              </a:defRPr>
            </a:lvl1pPr>
          </a:lstStyle>
          <a:p>
            <a:r>
              <a:rPr lang="en-US"/>
              <a:t>EMPLOYEE NAME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97C2D38B-AF4C-4D26-A87F-ECBD18E4FC56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838200" y="5418497"/>
            <a:ext cx="4031546" cy="377510"/>
          </a:xfrm>
        </p:spPr>
        <p:txBody>
          <a:bodyPr/>
          <a:lstStyle>
            <a:lvl1pPr algn="l">
              <a:defRPr sz="1600" b="0" i="0" cap="none" spc="0" normalizeH="0" baseline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/>
              <a:t>Team Role</a:t>
            </a:r>
          </a:p>
        </p:txBody>
      </p:sp>
      <p:sp>
        <p:nvSpPr>
          <p:cNvPr id="27" name="Freeform 26">
            <a:extLst>
              <a:ext uri="{FF2B5EF4-FFF2-40B4-BE49-F238E27FC236}">
                <a16:creationId xmlns:a16="http://schemas.microsoft.com/office/drawing/2014/main" id="{410A1E2C-83B8-F64C-ADB0-FF90BEA1DAC3}"/>
              </a:ext>
            </a:extLst>
          </p:cNvPr>
          <p:cNvSpPr/>
          <p:nvPr/>
        </p:nvSpPr>
        <p:spPr>
          <a:xfrm rot="5400000">
            <a:off x="304131" y="2655192"/>
            <a:ext cx="1713176" cy="1834122"/>
          </a:xfrm>
          <a:custGeom>
            <a:avLst/>
            <a:gdLst>
              <a:gd name="connsiteX0" fmla="*/ 796245 w 1851680"/>
              <a:gd name="connsiteY0" fmla="*/ 0 h 1980571"/>
              <a:gd name="connsiteX1" fmla="*/ 1851534 w 1851680"/>
              <a:gd name="connsiteY1" fmla="*/ 0 h 1980571"/>
              <a:gd name="connsiteX2" fmla="*/ 1851680 w 1851680"/>
              <a:gd name="connsiteY2" fmla="*/ 13476 h 1980571"/>
              <a:gd name="connsiteX3" fmla="*/ 749536 w 1851680"/>
              <a:gd name="connsiteY3" fmla="*/ 1838811 h 1980571"/>
              <a:gd name="connsiteX4" fmla="*/ 0 w 1851680"/>
              <a:gd name="connsiteY4" fmla="*/ 1980571 h 1980571"/>
              <a:gd name="connsiteX5" fmla="*/ 0 w 1851680"/>
              <a:gd name="connsiteY5" fmla="*/ 885795 h 1980571"/>
              <a:gd name="connsiteX6" fmla="*/ 796478 w 1851680"/>
              <a:gd name="connsiteY6" fmla="*/ 13476 h 1980571"/>
              <a:gd name="connsiteX7" fmla="*/ 796245 w 1851680"/>
              <a:gd name="connsiteY7" fmla="*/ 0 h 19805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851680" h="1980571">
                <a:moveTo>
                  <a:pt x="796245" y="0"/>
                </a:moveTo>
                <a:lnTo>
                  <a:pt x="1851534" y="0"/>
                </a:lnTo>
                <a:cubicBezTo>
                  <a:pt x="1851680" y="4503"/>
                  <a:pt x="1851680" y="8973"/>
                  <a:pt x="1851680" y="13476"/>
                </a:cubicBezTo>
                <a:cubicBezTo>
                  <a:pt x="1851680" y="825889"/>
                  <a:pt x="1399263" y="1524777"/>
                  <a:pt x="749536" y="1838811"/>
                </a:cubicBezTo>
                <a:cubicBezTo>
                  <a:pt x="749536" y="1838811"/>
                  <a:pt x="459507" y="1975194"/>
                  <a:pt x="0" y="1980571"/>
                </a:cubicBezTo>
                <a:lnTo>
                  <a:pt x="0" y="885795"/>
                </a:lnTo>
                <a:cubicBezTo>
                  <a:pt x="441593" y="874790"/>
                  <a:pt x="796478" y="488718"/>
                  <a:pt x="796478" y="13476"/>
                </a:cubicBezTo>
                <a:cubicBezTo>
                  <a:pt x="796478" y="8973"/>
                  <a:pt x="796245" y="4503"/>
                  <a:pt x="796245" y="0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sz="1333">
              <a:solidFill>
                <a:schemeClr val="tx1"/>
              </a:solidFill>
            </a:endParaRP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6A1402C9-E761-934D-B67E-8C3715F95A03}"/>
              </a:ext>
            </a:extLst>
          </p:cNvPr>
          <p:cNvCxnSpPr>
            <a:cxnSpLocks/>
          </p:cNvCxnSpPr>
          <p:nvPr/>
        </p:nvCxnSpPr>
        <p:spPr>
          <a:xfrm>
            <a:off x="5141845" y="2637063"/>
            <a:ext cx="427348" cy="0"/>
          </a:xfrm>
          <a:prstGeom prst="line">
            <a:avLst/>
          </a:prstGeom>
          <a:ln w="12700">
            <a:solidFill>
              <a:schemeClr val="accent1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2" name="Text Placeholder 3">
            <a:extLst>
              <a:ext uri="{FF2B5EF4-FFF2-40B4-BE49-F238E27FC236}">
                <a16:creationId xmlns:a16="http://schemas.microsoft.com/office/drawing/2014/main" id="{0B8F6F6E-1B7A-F646-85F1-29B5877EDA9D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5141845" y="1305973"/>
            <a:ext cx="6202017" cy="1155290"/>
          </a:xfrm>
        </p:spPr>
        <p:txBody>
          <a:bodyPr anchor="b"/>
          <a:lstStyle>
            <a:lvl1pPr>
              <a:defRPr sz="2133" b="0" i="0">
                <a:latin typeface="Georgia" panose="02040502050405020303" pitchFamily="18" charset="0"/>
              </a:defRPr>
            </a:lvl1pPr>
            <a:lvl2pPr>
              <a:defRPr sz="1400" b="0" i="0">
                <a:latin typeface="Georgia" panose="02040502050405020303" pitchFamily="18" charset="0"/>
              </a:defRPr>
            </a:lvl2pPr>
            <a:lvl3pPr>
              <a:defRPr sz="1200" b="0" i="0"/>
            </a:lvl3pPr>
            <a:lvl4pPr>
              <a:defRPr sz="1200"/>
            </a:lvl4pPr>
            <a:lvl5pPr>
              <a:defRPr sz="801" b="0" i="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2AA4341E-F088-2846-8857-E23323453ABD}"/>
              </a:ext>
            </a:extLst>
          </p:cNvPr>
          <p:cNvCxnSpPr>
            <a:cxnSpLocks/>
          </p:cNvCxnSpPr>
          <p:nvPr userDrawn="1"/>
        </p:nvCxnSpPr>
        <p:spPr>
          <a:xfrm>
            <a:off x="5141845" y="2637063"/>
            <a:ext cx="427348" cy="0"/>
          </a:xfrm>
          <a:prstGeom prst="line">
            <a:avLst/>
          </a:prstGeom>
          <a:ln w="12700">
            <a:solidFill>
              <a:schemeClr val="accent1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8" name="Picture Placeholder 27">
            <a:extLst>
              <a:ext uri="{FF2B5EF4-FFF2-40B4-BE49-F238E27FC236}">
                <a16:creationId xmlns:a16="http://schemas.microsoft.com/office/drawing/2014/main" id="{FD162F4E-0E47-6B46-987F-EC9E01A37C59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838201" y="398362"/>
            <a:ext cx="3048896" cy="3239842"/>
          </a:xfrm>
          <a:custGeom>
            <a:avLst/>
            <a:gdLst>
              <a:gd name="connsiteX0" fmla="*/ 0 w 2286672"/>
              <a:gd name="connsiteY0" fmla="*/ 0 h 2432132"/>
              <a:gd name="connsiteX1" fmla="*/ 2286672 w 2286672"/>
              <a:gd name="connsiteY1" fmla="*/ 0 h 2432132"/>
              <a:gd name="connsiteX2" fmla="*/ 2286672 w 2286672"/>
              <a:gd name="connsiteY2" fmla="*/ 2432132 h 2432132"/>
              <a:gd name="connsiteX3" fmla="*/ 929685 w 2286672"/>
              <a:gd name="connsiteY3" fmla="*/ 2432132 h 2432132"/>
              <a:gd name="connsiteX4" fmla="*/ 929685 w 2286672"/>
              <a:gd name="connsiteY4" fmla="*/ 2292614 h 2432132"/>
              <a:gd name="connsiteX5" fmla="*/ 920325 w 2286672"/>
              <a:gd name="connsiteY5" fmla="*/ 2292776 h 2432132"/>
              <a:gd name="connsiteX6" fmla="*/ 314462 w 2286672"/>
              <a:gd name="connsiteY6" fmla="*/ 1739587 h 2432132"/>
              <a:gd name="connsiteX7" fmla="*/ 0 w 2286672"/>
              <a:gd name="connsiteY7" fmla="*/ 1739587 h 24321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286672" h="2432132">
                <a:moveTo>
                  <a:pt x="0" y="0"/>
                </a:moveTo>
                <a:lnTo>
                  <a:pt x="2286672" y="0"/>
                </a:lnTo>
                <a:lnTo>
                  <a:pt x="2286672" y="2432132"/>
                </a:lnTo>
                <a:lnTo>
                  <a:pt x="929685" y="2432132"/>
                </a:lnTo>
                <a:lnTo>
                  <a:pt x="929685" y="2292614"/>
                </a:lnTo>
                <a:cubicBezTo>
                  <a:pt x="926558" y="2292614"/>
                  <a:pt x="923453" y="2292776"/>
                  <a:pt x="920325" y="2292776"/>
                </a:cubicBezTo>
                <a:cubicBezTo>
                  <a:pt x="590249" y="2292776"/>
                  <a:pt x="322106" y="2046293"/>
                  <a:pt x="314462" y="1739587"/>
                </a:cubicBezTo>
                <a:lnTo>
                  <a:pt x="0" y="1739587"/>
                </a:lnTo>
                <a:close/>
              </a:path>
            </a:pathLst>
          </a:custGeom>
          <a:pattFill prst="pct25">
            <a:fgClr>
              <a:schemeClr val="accent1"/>
            </a:fgClr>
            <a:bgClr>
              <a:schemeClr val="bg1"/>
            </a:bgClr>
          </a:pattFill>
          <a:ln>
            <a:noFill/>
          </a:ln>
        </p:spPr>
        <p:txBody>
          <a:bodyPr vert="horz" wrap="square" lIns="360000" tIns="360000" rIns="360000" bIns="360000" rtlCol="0" anchor="ctr">
            <a:noAutofit/>
          </a:bodyPr>
          <a:lstStyle>
            <a:lvl1pPr>
              <a:defRPr lang="en-US" sz="1999" dirty="0">
                <a:latin typeface="Avenir Next LT Pro" panose="020B0504020202020204" pitchFamily="34" charset="77"/>
              </a:defRPr>
            </a:lvl1pPr>
          </a:lstStyle>
          <a:p>
            <a:pPr lvl="0" algn="ctr"/>
            <a:r>
              <a:rPr lang="en-US"/>
              <a:t>Drag picture to placeholder or click to add</a:t>
            </a:r>
          </a:p>
        </p:txBody>
      </p:sp>
    </p:spTree>
    <p:extLst>
      <p:ext uri="{BB962C8B-B14F-4D97-AF65-F5344CB8AC3E}">
        <p14:creationId xmlns:p14="http://schemas.microsoft.com/office/powerpoint/2010/main" val="1692831063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se Stud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1DD03C32-9AB4-CE4C-B11E-B0F870A5B41B}"/>
              </a:ext>
            </a:extLst>
          </p:cNvPr>
          <p:cNvSpPr/>
          <p:nvPr userDrawn="1"/>
        </p:nvSpPr>
        <p:spPr>
          <a:xfrm>
            <a:off x="7472784" y="2"/>
            <a:ext cx="4719217" cy="68580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33">
              <a:solidFill>
                <a:schemeClr val="tx1"/>
              </a:solidFill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E376D137-EC72-7B44-BEC4-105607065768}"/>
              </a:ext>
            </a:extLst>
          </p:cNvPr>
          <p:cNvSpPr/>
          <p:nvPr/>
        </p:nvSpPr>
        <p:spPr>
          <a:xfrm>
            <a:off x="7472784" y="2"/>
            <a:ext cx="4719217" cy="68580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33">
              <a:solidFill>
                <a:schemeClr val="tx1"/>
              </a:solidFill>
            </a:endParaRP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98B1F36-0373-4B10-8608-59E340141291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38201" y="1760562"/>
            <a:ext cx="6210783" cy="4411637"/>
          </a:xfrm>
        </p:spPr>
        <p:txBody>
          <a:bodyPr/>
          <a:lstStyle>
            <a:lvl1pPr>
              <a:spcBef>
                <a:spcPts val="0"/>
              </a:spcBef>
              <a:spcAft>
                <a:spcPts val="500"/>
              </a:spcAft>
              <a:defRPr sz="1100" b="0" i="0"/>
            </a:lvl1pPr>
            <a:lvl2pPr>
              <a:defRPr sz="1100" b="0" i="0"/>
            </a:lvl2pPr>
            <a:lvl3pPr marL="231768" indent="-115885">
              <a:tabLst/>
              <a:defRPr sz="900" b="0" i="0"/>
            </a:lvl3pPr>
            <a:lvl4pPr marL="465127" indent="-125411">
              <a:tabLst/>
              <a:defRPr sz="801"/>
            </a:lvl4pPr>
            <a:lvl5pPr marL="687370" indent="-677846">
              <a:buNone/>
              <a:tabLst/>
              <a:defRPr sz="900" b="1" i="0" cap="all" spc="100" baseline="0">
                <a:latin typeface="+mj-lt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1AB9973-1AC6-E840-8CC0-B3811F0629B0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838201" y="1443558"/>
            <a:ext cx="6210299" cy="194742"/>
          </a:xfrm>
        </p:spPr>
        <p:txBody>
          <a:bodyPr/>
          <a:lstStyle>
            <a:lvl1pPr>
              <a:defRPr lang="en-US" b="1" i="0" u="none" strike="noStrike" smtClean="0">
                <a:solidFill>
                  <a:schemeClr val="accent1"/>
                </a:solidFill>
                <a:effectLst/>
              </a:defRPr>
            </a:lvl1pPr>
          </a:lstStyle>
          <a:p>
            <a:pPr lvl="0"/>
            <a:r>
              <a:rPr lang="en-US"/>
              <a:t>Moving people to …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D8BE68FA-18FD-5644-922B-E0ECDB22ABA1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>
          <a:xfrm>
            <a:off x="838202" y="6172200"/>
            <a:ext cx="6210299" cy="252047"/>
          </a:xfrm>
        </p:spPr>
        <p:txBody>
          <a:bodyPr/>
          <a:lstStyle/>
          <a:p>
            <a:r>
              <a:rPr lang="en-US"/>
              <a:t>Source:</a:t>
            </a:r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D4C23AF3-224C-F245-8709-E84EA3544A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2" y="724605"/>
            <a:ext cx="6210298" cy="71895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3742D978-E469-614E-91B5-B3B83F0A94C6}"/>
              </a:ext>
            </a:extLst>
          </p:cNvPr>
          <p:cNvSpPr txBox="1">
            <a:spLocks/>
          </p:cNvSpPr>
          <p:nvPr/>
        </p:nvSpPr>
        <p:spPr>
          <a:xfrm>
            <a:off x="8066169" y="6555887"/>
            <a:ext cx="3284457" cy="188035"/>
          </a:xfrm>
          <a:prstGeom prst="rect">
            <a:avLst/>
          </a:prstGeom>
        </p:spPr>
        <p:txBody>
          <a:bodyPr vert="horz" lIns="91435" tIns="45718" rIns="0" bIns="45718" rtlCol="0" anchor="ctr"/>
          <a:lstStyle>
            <a:defPPr>
              <a:defRPr lang="en-US"/>
            </a:defPPr>
            <a:lvl1pPr marL="0" algn="r" defTabSz="914354" rtl="0" eaLnBrk="1" latinLnBrk="0" hangingPunct="1">
              <a:defRPr sz="900" b="1" i="0" kern="1200" cap="all" spc="0" baseline="0">
                <a:solidFill>
                  <a:schemeClr val="tx1"/>
                </a:solidFill>
                <a:latin typeface="Muli Black Roman" charset="0"/>
                <a:ea typeface="Muli Black Roman" charset="0"/>
                <a:cs typeface="Muli Black Roman" charset="0"/>
              </a:defRPr>
            </a:lvl1pPr>
            <a:lvl2pPr marL="457178" algn="l" defTabSz="91435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354" algn="l" defTabSz="91435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532" algn="l" defTabSz="91435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709" algn="l" defTabSz="91435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886" algn="l" defTabSz="91435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062" algn="l" defTabSz="91435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240" algn="l" defTabSz="91435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418" algn="l" defTabSz="91435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121910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599" b="0" i="0" spc="100" baseline="0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© 2021 </a:t>
            </a:r>
            <a:r>
              <a:rPr lang="en-US" sz="599" b="0" i="0" spc="100" baseline="0" err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BCW</a:t>
            </a:r>
            <a:r>
              <a:rPr lang="en-US" sz="599" b="0" i="0" spc="100" baseline="0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. All Rights Reserved. | </a:t>
            </a:r>
            <a:fld id="{AB4D0C84-BF70-438C-AA40-E6A1537C5EAC}" type="slidenum">
              <a:rPr lang="en-US" sz="599" b="0" i="0" spc="100" baseline="0" smtClean="0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pPr marL="0" marR="0" lvl="0" indent="0" algn="r" defTabSz="121910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US" sz="599" b="0" i="0" spc="100" baseline="0">
              <a:solidFill>
                <a:schemeClr val="tx1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4" hasCustomPrompt="1"/>
          </p:nvPr>
        </p:nvSpPr>
        <p:spPr>
          <a:xfrm>
            <a:off x="7472784" y="5"/>
            <a:ext cx="4719217" cy="6857999"/>
          </a:xfrm>
          <a:pattFill prst="pct25">
            <a:fgClr>
              <a:schemeClr val="accent1"/>
            </a:fgClr>
            <a:bgClr>
              <a:schemeClr val="bg1"/>
            </a:bgClr>
          </a:pattFill>
          <a:ln>
            <a:noFill/>
          </a:ln>
        </p:spPr>
        <p:txBody>
          <a:bodyPr vert="horz" lIns="360000" tIns="360000" rIns="360000" bIns="360000" rtlCol="0" anchor="ctr">
            <a:normAutofit/>
          </a:bodyPr>
          <a:lstStyle>
            <a:lvl1pPr>
              <a:defRPr lang="en-US" sz="1999" b="0" i="0" dirty="0">
                <a:solidFill>
                  <a:schemeClr val="tx1"/>
                </a:solidFill>
                <a:latin typeface="Avenir Next LT Pro" panose="020B0504020202020204" pitchFamily="34" charset="77"/>
              </a:defRPr>
            </a:lvl1pPr>
          </a:lstStyle>
          <a:p>
            <a:pPr lvl="0" algn="ctr"/>
            <a:r>
              <a:rPr lang="en-US"/>
              <a:t>Drag picture to placeholder or click to add</a:t>
            </a:r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7C918A2B-D832-094A-8EBE-F87EA623927C}"/>
              </a:ext>
            </a:extLst>
          </p:cNvPr>
          <p:cNvSpPr txBox="1">
            <a:spLocks/>
          </p:cNvSpPr>
          <p:nvPr userDrawn="1"/>
        </p:nvSpPr>
        <p:spPr>
          <a:xfrm>
            <a:off x="8066169" y="6555887"/>
            <a:ext cx="3284457" cy="188035"/>
          </a:xfrm>
          <a:prstGeom prst="rect">
            <a:avLst/>
          </a:prstGeom>
        </p:spPr>
        <p:txBody>
          <a:bodyPr vert="horz" lIns="91435" tIns="45718" rIns="0" bIns="45718" rtlCol="0" anchor="ctr"/>
          <a:lstStyle>
            <a:defPPr>
              <a:defRPr lang="en-US"/>
            </a:defPPr>
            <a:lvl1pPr marL="0" algn="r" defTabSz="914354" rtl="0" eaLnBrk="1" latinLnBrk="0" hangingPunct="1">
              <a:defRPr sz="900" b="1" i="0" kern="1200" cap="all" spc="0" baseline="0">
                <a:solidFill>
                  <a:schemeClr val="tx1"/>
                </a:solidFill>
                <a:latin typeface="Muli Black Roman" charset="0"/>
                <a:ea typeface="Muli Black Roman" charset="0"/>
                <a:cs typeface="Muli Black Roman" charset="0"/>
              </a:defRPr>
            </a:lvl1pPr>
            <a:lvl2pPr marL="457178" algn="l" defTabSz="91435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354" algn="l" defTabSz="91435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532" algn="l" defTabSz="91435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709" algn="l" defTabSz="91435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886" algn="l" defTabSz="91435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062" algn="l" defTabSz="91435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240" algn="l" defTabSz="91435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418" algn="l" defTabSz="91435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121910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599" b="0" i="0" spc="100" baseline="0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© 2023 BCW. All Rights Reserved. | </a:t>
            </a:r>
            <a:fld id="{AB4D0C84-BF70-438C-AA40-E6A1537C5EAC}" type="slidenum">
              <a:rPr lang="en-US" sz="599" b="0" i="0" spc="100" baseline="0" smtClean="0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pPr marL="0" marR="0" lvl="0" indent="0" algn="r" defTabSz="121910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US" sz="599" b="0" i="0" spc="100" baseline="0">
              <a:solidFill>
                <a:schemeClr val="tx1"/>
              </a:solidFill>
              <a:latin typeface="+mn-lt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71799252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over with Ribbon - Black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Graphic 10">
            <a:extLst>
              <a:ext uri="{FF2B5EF4-FFF2-40B4-BE49-F238E27FC236}">
                <a16:creationId xmlns:a16="http://schemas.microsoft.com/office/drawing/2014/main" id="{CE0A6C33-83B1-1D4D-9AA0-9F77ED53DAF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57476" t="62776" r="16662" b="21485"/>
          <a:stretch/>
        </p:blipFill>
        <p:spPr>
          <a:xfrm>
            <a:off x="2" y="2"/>
            <a:ext cx="11350625" cy="6858000"/>
          </a:xfrm>
          <a:prstGeom prst="rect">
            <a:avLst/>
          </a:prstGeom>
        </p:spPr>
      </p:pic>
      <p:pic>
        <p:nvPicPr>
          <p:cNvPr id="14" name="Graphic 13">
            <a:extLst>
              <a:ext uri="{FF2B5EF4-FFF2-40B4-BE49-F238E27FC236}">
                <a16:creationId xmlns:a16="http://schemas.microsoft.com/office/drawing/2014/main" id="{FD82AEAA-731F-1741-90DF-E7B83F353DF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36114" t="68036" r="36106" b="16225"/>
          <a:stretch/>
        </p:blipFill>
        <p:spPr>
          <a:xfrm>
            <a:off x="1" y="2"/>
            <a:ext cx="12192000" cy="6858000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0CFF4C25-A6F5-E244-946F-7CFB9C27D3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2" y="3947475"/>
            <a:ext cx="10515601" cy="718953"/>
          </a:xfrm>
        </p:spPr>
        <p:txBody>
          <a:bodyPr anchor="t"/>
          <a:lstStyle>
            <a:lvl1pPr algn="ctr">
              <a:defRPr sz="4400" b="1" i="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52AA92A5-78E8-1942-8553-85A00045B425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38201" y="4680842"/>
            <a:ext cx="10512425" cy="328951"/>
          </a:xfrm>
        </p:spPr>
        <p:txBody>
          <a:bodyPr/>
          <a:lstStyle>
            <a:lvl1pPr algn="ctr">
              <a:defRPr b="0" i="0">
                <a:solidFill>
                  <a:schemeClr val="tx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Date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71EC113-5AA0-CE4B-99C1-D29A14DF8AC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8202" y="6522753"/>
            <a:ext cx="0" cy="0"/>
          </a:xfrm>
          <a:prstGeom prst="rect">
            <a:avLst/>
          </a:prstGeom>
        </p:spPr>
      </p:pic>
      <p:sp>
        <p:nvSpPr>
          <p:cNvPr id="13" name="Slide Number Placeholder 5">
            <a:extLst>
              <a:ext uri="{FF2B5EF4-FFF2-40B4-BE49-F238E27FC236}">
                <a16:creationId xmlns:a16="http://schemas.microsoft.com/office/drawing/2014/main" id="{059BE101-5E7D-4748-A7B6-E015EE94BD84}"/>
              </a:ext>
            </a:extLst>
          </p:cNvPr>
          <p:cNvSpPr txBox="1">
            <a:spLocks/>
          </p:cNvSpPr>
          <p:nvPr/>
        </p:nvSpPr>
        <p:spPr>
          <a:xfrm>
            <a:off x="4453774" y="6555887"/>
            <a:ext cx="3284457" cy="188035"/>
          </a:xfrm>
          <a:prstGeom prst="rect">
            <a:avLst/>
          </a:prstGeom>
        </p:spPr>
        <p:txBody>
          <a:bodyPr vert="horz" lIns="91435" tIns="45718" rIns="0" bIns="45718" rtlCol="0" anchor="ctr"/>
          <a:lstStyle>
            <a:defPPr>
              <a:defRPr lang="en-US"/>
            </a:defPPr>
            <a:lvl1pPr marL="0" algn="r" defTabSz="914354" rtl="0" eaLnBrk="1" latinLnBrk="0" hangingPunct="1">
              <a:defRPr sz="900" b="1" i="0" kern="1200" cap="all" spc="0" baseline="0">
                <a:solidFill>
                  <a:schemeClr val="tx1"/>
                </a:solidFill>
                <a:latin typeface="Muli Black Roman" charset="0"/>
                <a:ea typeface="Muli Black Roman" charset="0"/>
                <a:cs typeface="Muli Black Roman" charset="0"/>
              </a:defRPr>
            </a:lvl1pPr>
            <a:lvl2pPr marL="457178" algn="l" defTabSz="91435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354" algn="l" defTabSz="91435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532" algn="l" defTabSz="91435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709" algn="l" defTabSz="91435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886" algn="l" defTabSz="91435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062" algn="l" defTabSz="91435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240" algn="l" defTabSz="91435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418" algn="l" defTabSz="91435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599" b="0" i="0" spc="100" baseline="0">
                <a:solidFill>
                  <a:schemeClr val="bg1"/>
                </a:solidFill>
                <a:latin typeface="+mj-lt"/>
                <a:cs typeface="Arial" panose="020B0604020202020204" pitchFamily="34" charset="0"/>
              </a:rPr>
              <a:t>© 2023 BCW. All Rights Reserved.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3347298C-6D95-F247-A503-A06626605DF3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838202" y="6522753"/>
            <a:ext cx="0" cy="0"/>
          </a:xfrm>
          <a:prstGeom prst="rect">
            <a:avLst/>
          </a:prstGeom>
        </p:spPr>
      </p:pic>
      <p:pic>
        <p:nvPicPr>
          <p:cNvPr id="12" name="Graphic 11">
            <a:extLst>
              <a:ext uri="{FF2B5EF4-FFF2-40B4-BE49-F238E27FC236}">
                <a16:creationId xmlns:a16="http://schemas.microsoft.com/office/drawing/2014/main" id="{C31B6383-2397-0B44-8EB8-88FF3955B2A2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5331000" y="2162525"/>
            <a:ext cx="1530000" cy="74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2608952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se Study - Coll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CD0B2DAF-E485-B749-9ED4-78D2513CAB30}"/>
              </a:ext>
            </a:extLst>
          </p:cNvPr>
          <p:cNvSpPr/>
          <p:nvPr/>
        </p:nvSpPr>
        <p:spPr>
          <a:xfrm>
            <a:off x="7234161" y="433753"/>
            <a:ext cx="2791966" cy="527177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33">
              <a:solidFill>
                <a:schemeClr val="tx1"/>
              </a:solidFill>
            </a:endParaRP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98B1F36-0373-4B10-8608-59E340141291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38201" y="1760562"/>
            <a:ext cx="6210783" cy="4411637"/>
          </a:xfrm>
        </p:spPr>
        <p:txBody>
          <a:bodyPr/>
          <a:lstStyle>
            <a:lvl1pPr>
              <a:spcBef>
                <a:spcPts val="0"/>
              </a:spcBef>
              <a:spcAft>
                <a:spcPts val="500"/>
              </a:spcAft>
              <a:defRPr sz="1100" b="0" i="0"/>
            </a:lvl1pPr>
            <a:lvl2pPr>
              <a:defRPr sz="1100" b="0" i="0"/>
            </a:lvl2pPr>
            <a:lvl3pPr marL="231768" indent="-115885">
              <a:tabLst/>
              <a:defRPr sz="900" b="0" i="0"/>
            </a:lvl3pPr>
            <a:lvl4pPr marL="465127" indent="-125411">
              <a:tabLst/>
              <a:defRPr sz="801"/>
            </a:lvl4pPr>
            <a:lvl5pPr marL="687370" indent="-677846">
              <a:buNone/>
              <a:tabLst/>
              <a:defRPr sz="900" b="1" i="0" cap="all" spc="100" baseline="0">
                <a:latin typeface="+mj-lt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1AB9973-1AC6-E840-8CC0-B3811F0629B0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838201" y="1443558"/>
            <a:ext cx="6210299" cy="194742"/>
          </a:xfrm>
        </p:spPr>
        <p:txBody>
          <a:bodyPr/>
          <a:lstStyle>
            <a:lvl1pPr>
              <a:defRPr lang="en-US" b="1" i="0" u="none" strike="noStrike" smtClean="0">
                <a:solidFill>
                  <a:schemeClr val="accent1"/>
                </a:solidFill>
                <a:effectLst/>
              </a:defRPr>
            </a:lvl1pPr>
          </a:lstStyle>
          <a:p>
            <a:pPr lvl="0"/>
            <a:r>
              <a:rPr lang="en-US"/>
              <a:t>Moving people to …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D8BE68FA-18FD-5644-922B-E0ECDB22ABA1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>
          <a:xfrm>
            <a:off x="838202" y="6172200"/>
            <a:ext cx="6210299" cy="252047"/>
          </a:xfrm>
        </p:spPr>
        <p:txBody>
          <a:bodyPr/>
          <a:lstStyle/>
          <a:p>
            <a:r>
              <a:rPr lang="en-US"/>
              <a:t>Source:</a:t>
            </a:r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D4C23AF3-224C-F245-8709-E84EA3544A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2" y="724605"/>
            <a:ext cx="6210298" cy="71895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5" name="Freeform 14">
            <a:extLst>
              <a:ext uri="{FF2B5EF4-FFF2-40B4-BE49-F238E27FC236}">
                <a16:creationId xmlns:a16="http://schemas.microsoft.com/office/drawing/2014/main" id="{8BB93D8A-9BCF-9C4E-9E7A-6EE88C72284D}"/>
              </a:ext>
            </a:extLst>
          </p:cNvPr>
          <p:cNvSpPr/>
          <p:nvPr/>
        </p:nvSpPr>
        <p:spPr>
          <a:xfrm>
            <a:off x="9723095" y="3785931"/>
            <a:ext cx="2468906" cy="2638318"/>
          </a:xfrm>
          <a:custGeom>
            <a:avLst/>
            <a:gdLst>
              <a:gd name="connsiteX0" fmla="*/ 796245 w 1851680"/>
              <a:gd name="connsiteY0" fmla="*/ 0 h 1980571"/>
              <a:gd name="connsiteX1" fmla="*/ 1851534 w 1851680"/>
              <a:gd name="connsiteY1" fmla="*/ 0 h 1980571"/>
              <a:gd name="connsiteX2" fmla="*/ 1851680 w 1851680"/>
              <a:gd name="connsiteY2" fmla="*/ 13476 h 1980571"/>
              <a:gd name="connsiteX3" fmla="*/ 749536 w 1851680"/>
              <a:gd name="connsiteY3" fmla="*/ 1838811 h 1980571"/>
              <a:gd name="connsiteX4" fmla="*/ 0 w 1851680"/>
              <a:gd name="connsiteY4" fmla="*/ 1980571 h 1980571"/>
              <a:gd name="connsiteX5" fmla="*/ 0 w 1851680"/>
              <a:gd name="connsiteY5" fmla="*/ 885795 h 1980571"/>
              <a:gd name="connsiteX6" fmla="*/ 796478 w 1851680"/>
              <a:gd name="connsiteY6" fmla="*/ 13476 h 1980571"/>
              <a:gd name="connsiteX7" fmla="*/ 796245 w 1851680"/>
              <a:gd name="connsiteY7" fmla="*/ 0 h 19805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851680" h="1980571">
                <a:moveTo>
                  <a:pt x="796245" y="0"/>
                </a:moveTo>
                <a:lnTo>
                  <a:pt x="1851534" y="0"/>
                </a:lnTo>
                <a:cubicBezTo>
                  <a:pt x="1851680" y="4503"/>
                  <a:pt x="1851680" y="8973"/>
                  <a:pt x="1851680" y="13476"/>
                </a:cubicBezTo>
                <a:cubicBezTo>
                  <a:pt x="1851680" y="825889"/>
                  <a:pt x="1399263" y="1524777"/>
                  <a:pt x="749536" y="1838811"/>
                </a:cubicBezTo>
                <a:cubicBezTo>
                  <a:pt x="749536" y="1838811"/>
                  <a:pt x="459507" y="1975194"/>
                  <a:pt x="0" y="1980571"/>
                </a:cubicBezTo>
                <a:lnTo>
                  <a:pt x="0" y="885795"/>
                </a:lnTo>
                <a:cubicBezTo>
                  <a:pt x="441593" y="874790"/>
                  <a:pt x="796478" y="488718"/>
                  <a:pt x="796478" y="13476"/>
                </a:cubicBezTo>
                <a:cubicBezTo>
                  <a:pt x="796478" y="8973"/>
                  <a:pt x="796245" y="4503"/>
                  <a:pt x="796245" y="0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sz="1333">
              <a:solidFill>
                <a:schemeClr val="tx1"/>
              </a:solidFill>
            </a:endParaRPr>
          </a:p>
        </p:txBody>
      </p:sp>
      <p:sp>
        <p:nvSpPr>
          <p:cNvPr id="10" name="Picture Placeholder 11">
            <a:extLst>
              <a:ext uri="{FF2B5EF4-FFF2-40B4-BE49-F238E27FC236}">
                <a16:creationId xmlns:a16="http://schemas.microsoft.com/office/drawing/2014/main" id="{1A03CEB5-C182-9F4C-96D6-825A66B3E97A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7520555" y="752185"/>
            <a:ext cx="3833243" cy="4634912"/>
          </a:xfrm>
          <a:custGeom>
            <a:avLst/>
            <a:gdLst>
              <a:gd name="connsiteX0" fmla="*/ 0 w 2620983"/>
              <a:gd name="connsiteY0" fmla="*/ 0 h 3781156"/>
              <a:gd name="connsiteX1" fmla="*/ 2620983 w 2620983"/>
              <a:gd name="connsiteY1" fmla="*/ 0 h 3781156"/>
              <a:gd name="connsiteX2" fmla="*/ 2620983 w 2620983"/>
              <a:gd name="connsiteY2" fmla="*/ 3781156 h 3781156"/>
              <a:gd name="connsiteX3" fmla="*/ 0 w 2620983"/>
              <a:gd name="connsiteY3" fmla="*/ 3781156 h 37811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620983" h="3781156">
                <a:moveTo>
                  <a:pt x="0" y="0"/>
                </a:moveTo>
                <a:lnTo>
                  <a:pt x="2620983" y="0"/>
                </a:lnTo>
                <a:lnTo>
                  <a:pt x="2620983" y="3781156"/>
                </a:lnTo>
                <a:lnTo>
                  <a:pt x="0" y="3781156"/>
                </a:lnTo>
                <a:close/>
              </a:path>
            </a:pathLst>
          </a:custGeom>
          <a:pattFill prst="pct25">
            <a:fgClr>
              <a:schemeClr val="accent1"/>
            </a:fgClr>
            <a:bgClr>
              <a:schemeClr val="bg1"/>
            </a:bgClr>
          </a:pattFill>
          <a:ln>
            <a:noFill/>
          </a:ln>
        </p:spPr>
        <p:txBody>
          <a:bodyPr vert="horz" lIns="360000" tIns="360000" rIns="360000" bIns="360000" rtlCol="0" anchor="ctr">
            <a:normAutofit/>
          </a:bodyPr>
          <a:lstStyle>
            <a:lvl1pPr>
              <a:defRPr lang="en-US" sz="1999" dirty="0">
                <a:latin typeface="Avenir Next LT Pro" panose="020B0504020202020204" pitchFamily="34" charset="77"/>
              </a:defRPr>
            </a:lvl1pPr>
          </a:lstStyle>
          <a:p>
            <a:pPr lvl="0" algn="ctr"/>
            <a:r>
              <a:rPr lang="en-US"/>
              <a:t>Drag picture to placeholder or click to add</a:t>
            </a:r>
          </a:p>
        </p:txBody>
      </p:sp>
    </p:spTree>
    <p:extLst>
      <p:ext uri="{BB962C8B-B14F-4D97-AF65-F5344CB8AC3E}">
        <p14:creationId xmlns:p14="http://schemas.microsoft.com/office/powerpoint/2010/main" val="1928452366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 - Full Bleed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6"/>
          <p:cNvSpPr>
            <a:spLocks noGrp="1"/>
          </p:cNvSpPr>
          <p:nvPr>
            <p:ph type="pic" sz="quarter" idx="17" hasCustomPrompt="1"/>
          </p:nvPr>
        </p:nvSpPr>
        <p:spPr>
          <a:xfrm>
            <a:off x="0" y="2"/>
            <a:ext cx="12192000" cy="6858000"/>
          </a:xfrm>
          <a:pattFill prst="pct25">
            <a:fgClr>
              <a:schemeClr val="accent1"/>
            </a:fgClr>
            <a:bgClr>
              <a:schemeClr val="bg1"/>
            </a:bgClr>
          </a:pattFill>
          <a:ln>
            <a:noFill/>
          </a:ln>
        </p:spPr>
        <p:txBody>
          <a:bodyPr vert="horz" lIns="360000" tIns="360000" rIns="360000" bIns="360000" rtlCol="0" anchor="ctr">
            <a:normAutofit/>
          </a:bodyPr>
          <a:lstStyle>
            <a:lvl1pPr>
              <a:defRPr lang="en-US" sz="1999">
                <a:latin typeface="Avenir Next LT Pro" panose="020B0504020202020204" pitchFamily="34" charset="77"/>
              </a:defRPr>
            </a:lvl1pPr>
          </a:lstStyle>
          <a:p>
            <a:pPr lvl="0" algn="ctr"/>
            <a:r>
              <a:rPr lang="en-US"/>
              <a:t>Drag picture to placeholder or click icon to add</a:t>
            </a:r>
          </a:p>
        </p:txBody>
      </p:sp>
    </p:spTree>
    <p:extLst>
      <p:ext uri="{BB962C8B-B14F-4D97-AF65-F5344CB8AC3E}">
        <p14:creationId xmlns:p14="http://schemas.microsoft.com/office/powerpoint/2010/main" val="1259661751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 - Top Horizon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Picture Placeholder 6"/>
          <p:cNvSpPr>
            <a:spLocks noGrp="1"/>
          </p:cNvSpPr>
          <p:nvPr>
            <p:ph type="pic" sz="quarter" idx="17" hasCustomPrompt="1"/>
          </p:nvPr>
        </p:nvSpPr>
        <p:spPr>
          <a:xfrm>
            <a:off x="6" y="1"/>
            <a:ext cx="12191999" cy="3430057"/>
          </a:xfrm>
          <a:pattFill prst="pct25">
            <a:fgClr>
              <a:schemeClr val="accent1"/>
            </a:fgClr>
            <a:bgClr>
              <a:schemeClr val="bg1"/>
            </a:bgClr>
          </a:pattFill>
          <a:ln>
            <a:noFill/>
          </a:ln>
        </p:spPr>
        <p:txBody>
          <a:bodyPr vert="horz" lIns="360000" tIns="360000" rIns="360000" bIns="360000" rtlCol="0" anchor="ctr">
            <a:normAutofit/>
          </a:bodyPr>
          <a:lstStyle>
            <a:lvl1pPr>
              <a:defRPr lang="en-US" sz="1999">
                <a:latin typeface="Avenir Next LT Pro" panose="020B0504020202020204" pitchFamily="34" charset="77"/>
              </a:defRPr>
            </a:lvl1pPr>
          </a:lstStyle>
          <a:p>
            <a:pPr lvl="0" algn="ctr"/>
            <a:r>
              <a:rPr lang="en-US"/>
              <a:t>Drag picture to placeholder or click to add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9C75EE6-F876-6F4D-8CD8-6F96D86E14D4}"/>
              </a:ext>
            </a:extLst>
          </p:cNvPr>
          <p:cNvSpPr>
            <a:spLocks noGrp="1"/>
          </p:cNvSpPr>
          <p:nvPr>
            <p:ph type="ftr" sz="quarter" idx="18"/>
          </p:nvPr>
        </p:nvSpPr>
        <p:spPr/>
        <p:txBody>
          <a:bodyPr/>
          <a:lstStyle/>
          <a:p>
            <a:r>
              <a:rPr lang="en-US"/>
              <a:t>Source: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E2F9C73-52F0-F349-A0F7-5D0BF9DD426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2" y="3986919"/>
            <a:ext cx="10515601" cy="718953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/>
              <a:t>Click to edit </a:t>
            </a:r>
            <a:br>
              <a:rPr lang="en-US"/>
            </a:br>
            <a:r>
              <a:rPr lang="en-US"/>
              <a:t>Master title style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5B4ACF6-5B50-3B40-82E8-B03284DE1FAB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838200" y="4705872"/>
            <a:ext cx="10513484" cy="1466963"/>
          </a:xfrm>
        </p:spPr>
        <p:txBody>
          <a:bodyPr/>
          <a:lstStyle>
            <a:lvl1pPr algn="ctr">
              <a:defRPr/>
            </a:lvl1pPr>
            <a:lvl2pPr algn="ctr">
              <a:defRPr/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36823245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s (3)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icture Placeholder 6"/>
          <p:cNvSpPr>
            <a:spLocks noGrp="1"/>
          </p:cNvSpPr>
          <p:nvPr>
            <p:ph type="pic" sz="quarter" idx="17" hasCustomPrompt="1"/>
          </p:nvPr>
        </p:nvSpPr>
        <p:spPr>
          <a:xfrm>
            <a:off x="838200" y="1638902"/>
            <a:ext cx="3237091" cy="3086977"/>
          </a:xfrm>
          <a:pattFill prst="pct25">
            <a:fgClr>
              <a:schemeClr val="accent1"/>
            </a:fgClr>
            <a:bgClr>
              <a:schemeClr val="bg1"/>
            </a:bgClr>
          </a:pattFill>
          <a:ln>
            <a:noFill/>
          </a:ln>
        </p:spPr>
        <p:txBody>
          <a:bodyPr vert="horz" lIns="360000" tIns="360000" rIns="360000" bIns="360000" rtlCol="0" anchor="ctr">
            <a:normAutofit/>
          </a:bodyPr>
          <a:lstStyle>
            <a:lvl1pPr>
              <a:defRPr lang="en-US" sz="1999">
                <a:latin typeface="Avenir Next LT Pro" panose="020B0504020202020204" pitchFamily="34" charset="77"/>
              </a:defRPr>
            </a:lvl1pPr>
          </a:lstStyle>
          <a:p>
            <a:pPr lvl="0" algn="ctr"/>
            <a:r>
              <a:rPr lang="en-US"/>
              <a:t>Drag picture to placeholder or click to add</a:t>
            </a:r>
          </a:p>
        </p:txBody>
      </p:sp>
      <p:sp>
        <p:nvSpPr>
          <p:cNvPr id="52" name="Picture Placeholder 6"/>
          <p:cNvSpPr>
            <a:spLocks noGrp="1"/>
          </p:cNvSpPr>
          <p:nvPr>
            <p:ph type="pic" sz="quarter" idx="19" hasCustomPrompt="1"/>
          </p:nvPr>
        </p:nvSpPr>
        <p:spPr>
          <a:xfrm>
            <a:off x="4507087" y="1638902"/>
            <a:ext cx="3237091" cy="3086977"/>
          </a:xfrm>
          <a:pattFill prst="pct25">
            <a:fgClr>
              <a:schemeClr val="accent1"/>
            </a:fgClr>
            <a:bgClr>
              <a:schemeClr val="bg1"/>
            </a:bgClr>
          </a:pattFill>
          <a:ln>
            <a:noFill/>
          </a:ln>
        </p:spPr>
        <p:txBody>
          <a:bodyPr vert="horz" lIns="360000" tIns="360000" rIns="360000" bIns="360000" rtlCol="0" anchor="ctr">
            <a:normAutofit/>
          </a:bodyPr>
          <a:lstStyle>
            <a:lvl1pPr>
              <a:defRPr lang="en-US" sz="1999">
                <a:latin typeface="Avenir Next LT Pro" panose="020B0504020202020204" pitchFamily="34" charset="77"/>
              </a:defRPr>
            </a:lvl1pPr>
          </a:lstStyle>
          <a:p>
            <a:pPr lvl="0" algn="ctr"/>
            <a:r>
              <a:rPr lang="en-US"/>
              <a:t>Drag picture to placeholder or click to add</a:t>
            </a:r>
          </a:p>
        </p:txBody>
      </p:sp>
      <p:sp>
        <p:nvSpPr>
          <p:cNvPr id="54" name="Picture Placeholder 6"/>
          <p:cNvSpPr>
            <a:spLocks noGrp="1"/>
          </p:cNvSpPr>
          <p:nvPr>
            <p:ph type="pic" sz="quarter" idx="21" hasCustomPrompt="1"/>
          </p:nvPr>
        </p:nvSpPr>
        <p:spPr>
          <a:xfrm>
            <a:off x="8116709" y="1638902"/>
            <a:ext cx="3237091" cy="3086977"/>
          </a:xfrm>
          <a:pattFill prst="pct25">
            <a:fgClr>
              <a:schemeClr val="accent1"/>
            </a:fgClr>
            <a:bgClr>
              <a:schemeClr val="bg1"/>
            </a:bgClr>
          </a:pattFill>
          <a:ln>
            <a:noFill/>
          </a:ln>
        </p:spPr>
        <p:txBody>
          <a:bodyPr vert="horz" lIns="360000" tIns="360000" rIns="360000" bIns="360000" rtlCol="0" anchor="ctr">
            <a:normAutofit/>
          </a:bodyPr>
          <a:lstStyle>
            <a:lvl1pPr>
              <a:defRPr lang="en-US" sz="1999">
                <a:latin typeface="Avenir Next LT Pro" panose="020B0504020202020204" pitchFamily="34" charset="77"/>
              </a:defRPr>
            </a:lvl1pPr>
          </a:lstStyle>
          <a:p>
            <a:pPr lvl="0" algn="ctr"/>
            <a:r>
              <a:rPr lang="en-US"/>
              <a:t>Drag picture to placeholder or click to add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8547E2B-F0CE-0B4C-A4ED-90BAE9B4B2FC}"/>
              </a:ext>
            </a:extLst>
          </p:cNvPr>
          <p:cNvSpPr>
            <a:spLocks noGrp="1"/>
          </p:cNvSpPr>
          <p:nvPr>
            <p:ph type="ftr" sz="quarter" idx="25"/>
          </p:nvPr>
        </p:nvSpPr>
        <p:spPr/>
        <p:txBody>
          <a:bodyPr/>
          <a:lstStyle/>
          <a:p>
            <a:r>
              <a:rPr lang="en-US"/>
              <a:t>Source: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6CDE3D6A-057F-E748-B7D8-32958D0E24BC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838200" y="4795805"/>
            <a:ext cx="3237089" cy="674689"/>
          </a:xfrm>
        </p:spPr>
        <p:txBody>
          <a:bodyPr/>
          <a:lstStyle>
            <a:lvl1pPr algn="ctr">
              <a:defRPr sz="1600" b="1" i="0"/>
            </a:lvl1pPr>
            <a:lvl2pPr marL="0" indent="0" algn="ctr">
              <a:buNone/>
              <a:defRPr b="0" i="0"/>
            </a:lvl2pPr>
            <a:lvl3pPr marL="160863" indent="-150280" algn="l">
              <a:tabLst/>
              <a:defRPr sz="1333" b="0" i="0"/>
            </a:lvl3pPr>
            <a:lvl4pPr algn="l">
              <a:defRPr/>
            </a:lvl4pPr>
            <a:lvl5pPr algn="l">
              <a:defRPr b="0" i="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8" name="Text Placeholder 6">
            <a:extLst>
              <a:ext uri="{FF2B5EF4-FFF2-40B4-BE49-F238E27FC236}">
                <a16:creationId xmlns:a16="http://schemas.microsoft.com/office/drawing/2014/main" id="{E9926A9F-D853-664B-95D9-DD62C45F4EDA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>
          <a:xfrm>
            <a:off x="4507090" y="4795805"/>
            <a:ext cx="3237089" cy="674689"/>
          </a:xfrm>
        </p:spPr>
        <p:txBody>
          <a:bodyPr/>
          <a:lstStyle>
            <a:lvl1pPr algn="ctr">
              <a:defRPr sz="1600" b="1" i="0"/>
            </a:lvl1pPr>
            <a:lvl2pPr marL="0" indent="0" algn="ctr">
              <a:buNone/>
              <a:defRPr b="0" i="0"/>
            </a:lvl2pPr>
            <a:lvl3pPr marL="160863" indent="-150280" algn="l">
              <a:tabLst/>
              <a:defRPr sz="1333" b="0" i="0"/>
            </a:lvl3pPr>
            <a:lvl4pPr algn="l">
              <a:defRPr/>
            </a:lvl4pPr>
            <a:lvl5pPr algn="l">
              <a:defRPr b="0" i="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0" name="Text Placeholder 6">
            <a:extLst>
              <a:ext uri="{FF2B5EF4-FFF2-40B4-BE49-F238E27FC236}">
                <a16:creationId xmlns:a16="http://schemas.microsoft.com/office/drawing/2014/main" id="{DAC9C4C8-E430-FF4B-9305-F100984DF88B}"/>
              </a:ext>
            </a:extLst>
          </p:cNvPr>
          <p:cNvSpPr>
            <a:spLocks noGrp="1"/>
          </p:cNvSpPr>
          <p:nvPr>
            <p:ph type="body" sz="quarter" idx="28"/>
          </p:nvPr>
        </p:nvSpPr>
        <p:spPr>
          <a:xfrm>
            <a:off x="8116710" y="4795805"/>
            <a:ext cx="3237089" cy="674689"/>
          </a:xfrm>
        </p:spPr>
        <p:txBody>
          <a:bodyPr/>
          <a:lstStyle>
            <a:lvl1pPr algn="ctr">
              <a:defRPr sz="1600" b="1" i="0"/>
            </a:lvl1pPr>
            <a:lvl2pPr marL="0" indent="0" algn="ctr">
              <a:buNone/>
              <a:defRPr b="0" i="0"/>
            </a:lvl2pPr>
            <a:lvl3pPr marL="160863" indent="-160863" algn="l">
              <a:tabLst/>
              <a:defRPr sz="1333" b="0" i="0"/>
            </a:lvl3pPr>
            <a:lvl4pPr algn="l">
              <a:defRPr/>
            </a:lvl4pPr>
            <a:lvl5pPr algn="l">
              <a:defRPr b="0" i="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9C7D33E-E8E5-5B4D-958F-48B0A2C995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144628797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s (4)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icture Placeholder 6"/>
          <p:cNvSpPr>
            <a:spLocks noGrp="1"/>
          </p:cNvSpPr>
          <p:nvPr>
            <p:ph type="pic" sz="quarter" idx="17" hasCustomPrompt="1"/>
          </p:nvPr>
        </p:nvSpPr>
        <p:spPr>
          <a:xfrm>
            <a:off x="838201" y="1638901"/>
            <a:ext cx="2279903" cy="3156905"/>
          </a:xfrm>
          <a:pattFill prst="pct25">
            <a:fgClr>
              <a:schemeClr val="accent1"/>
            </a:fgClr>
            <a:bgClr>
              <a:schemeClr val="bg1"/>
            </a:bgClr>
          </a:pattFill>
          <a:ln>
            <a:noFill/>
          </a:ln>
        </p:spPr>
        <p:txBody>
          <a:bodyPr vert="horz" lIns="360000" tIns="360000" rIns="360000" bIns="360000" rtlCol="0" anchor="ctr">
            <a:normAutofit/>
          </a:bodyPr>
          <a:lstStyle>
            <a:lvl1pPr>
              <a:defRPr lang="en-US" sz="1999">
                <a:latin typeface="Avenir Next LT Pro" panose="020B0504020202020204" pitchFamily="34" charset="77"/>
              </a:defRPr>
            </a:lvl1pPr>
          </a:lstStyle>
          <a:p>
            <a:pPr lvl="0" algn="ctr"/>
            <a:r>
              <a:rPr lang="en-US"/>
              <a:t>Drag picture to placeholder or click to add</a:t>
            </a:r>
          </a:p>
        </p:txBody>
      </p:sp>
      <p:sp>
        <p:nvSpPr>
          <p:cNvPr id="52" name="Picture Placeholder 6"/>
          <p:cNvSpPr>
            <a:spLocks noGrp="1"/>
          </p:cNvSpPr>
          <p:nvPr>
            <p:ph type="pic" sz="quarter" idx="19" hasCustomPrompt="1"/>
          </p:nvPr>
        </p:nvSpPr>
        <p:spPr>
          <a:xfrm>
            <a:off x="3588425" y="1638901"/>
            <a:ext cx="2279903" cy="3156905"/>
          </a:xfrm>
          <a:pattFill prst="pct25">
            <a:fgClr>
              <a:schemeClr val="accent1"/>
            </a:fgClr>
            <a:bgClr>
              <a:schemeClr val="bg1"/>
            </a:bgClr>
          </a:pattFill>
          <a:ln>
            <a:noFill/>
          </a:ln>
        </p:spPr>
        <p:txBody>
          <a:bodyPr vert="horz" lIns="360000" tIns="360000" rIns="360000" bIns="360000" rtlCol="0" anchor="ctr">
            <a:normAutofit/>
          </a:bodyPr>
          <a:lstStyle>
            <a:lvl1pPr>
              <a:defRPr lang="en-US" sz="1999">
                <a:latin typeface="Avenir Next LT Pro" panose="020B0504020202020204" pitchFamily="34" charset="77"/>
              </a:defRPr>
            </a:lvl1pPr>
          </a:lstStyle>
          <a:p>
            <a:pPr lvl="0" algn="ctr"/>
            <a:r>
              <a:rPr lang="en-US"/>
              <a:t>Drag picture to placeholder or click to add</a:t>
            </a:r>
          </a:p>
        </p:txBody>
      </p:sp>
      <p:sp>
        <p:nvSpPr>
          <p:cNvPr id="54" name="Picture Placeholder 6"/>
          <p:cNvSpPr>
            <a:spLocks noGrp="1"/>
          </p:cNvSpPr>
          <p:nvPr>
            <p:ph type="pic" sz="quarter" idx="21" hasCustomPrompt="1"/>
          </p:nvPr>
        </p:nvSpPr>
        <p:spPr>
          <a:xfrm>
            <a:off x="6338648" y="1638901"/>
            <a:ext cx="2279903" cy="3156905"/>
          </a:xfrm>
          <a:pattFill prst="pct25">
            <a:fgClr>
              <a:schemeClr val="accent1"/>
            </a:fgClr>
            <a:bgClr>
              <a:schemeClr val="bg1"/>
            </a:bgClr>
          </a:pattFill>
          <a:ln>
            <a:noFill/>
          </a:ln>
        </p:spPr>
        <p:txBody>
          <a:bodyPr vert="horz" lIns="360000" tIns="360000" rIns="360000" bIns="360000" rtlCol="0" anchor="ctr">
            <a:normAutofit/>
          </a:bodyPr>
          <a:lstStyle>
            <a:lvl1pPr>
              <a:defRPr lang="en-US" sz="1999">
                <a:latin typeface="Avenir Next LT Pro" panose="020B0504020202020204" pitchFamily="34" charset="77"/>
              </a:defRPr>
            </a:lvl1pPr>
          </a:lstStyle>
          <a:p>
            <a:pPr lvl="0" algn="ctr"/>
            <a:r>
              <a:rPr lang="en-US"/>
              <a:t>Drag picture to placeholder or click to add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8547E2B-F0CE-0B4C-A4ED-90BAE9B4B2FC}"/>
              </a:ext>
            </a:extLst>
          </p:cNvPr>
          <p:cNvSpPr>
            <a:spLocks noGrp="1"/>
          </p:cNvSpPr>
          <p:nvPr>
            <p:ph type="ftr" sz="quarter" idx="25"/>
          </p:nvPr>
        </p:nvSpPr>
        <p:spPr/>
        <p:txBody>
          <a:bodyPr/>
          <a:lstStyle/>
          <a:p>
            <a:r>
              <a:rPr lang="en-US"/>
              <a:t>Source: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6CDE3D6A-057F-E748-B7D8-32958D0E24BC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838201" y="4795805"/>
            <a:ext cx="2279903" cy="674689"/>
          </a:xfrm>
        </p:spPr>
        <p:txBody>
          <a:bodyPr/>
          <a:lstStyle>
            <a:lvl1pPr algn="ctr">
              <a:defRPr sz="1600" b="1" i="0"/>
            </a:lvl1pPr>
            <a:lvl2pPr marL="0" indent="0" algn="ctr">
              <a:buNone/>
              <a:defRPr b="0" i="0"/>
            </a:lvl2pPr>
            <a:lvl3pPr marL="160863" indent="-150280" algn="l">
              <a:tabLst/>
              <a:defRPr sz="1333" b="0" i="0"/>
            </a:lvl3pPr>
            <a:lvl4pPr algn="l">
              <a:defRPr/>
            </a:lvl4pPr>
            <a:lvl5pPr algn="l">
              <a:defRPr b="0" i="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8" name="Text Placeholder 6">
            <a:extLst>
              <a:ext uri="{FF2B5EF4-FFF2-40B4-BE49-F238E27FC236}">
                <a16:creationId xmlns:a16="http://schemas.microsoft.com/office/drawing/2014/main" id="{E9926A9F-D853-664B-95D9-DD62C45F4EDA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>
          <a:xfrm>
            <a:off x="3588341" y="4795805"/>
            <a:ext cx="2279903" cy="674689"/>
          </a:xfrm>
        </p:spPr>
        <p:txBody>
          <a:bodyPr/>
          <a:lstStyle>
            <a:lvl1pPr algn="ctr">
              <a:defRPr sz="1600" b="1" i="0"/>
            </a:lvl1pPr>
            <a:lvl2pPr marL="0" indent="0" algn="ctr">
              <a:buNone/>
              <a:defRPr b="0" i="0"/>
            </a:lvl2pPr>
            <a:lvl3pPr marL="160863" indent="-150280" algn="l">
              <a:tabLst/>
              <a:defRPr sz="1333" b="0" i="0"/>
            </a:lvl3pPr>
            <a:lvl4pPr algn="l">
              <a:defRPr/>
            </a:lvl4pPr>
            <a:lvl5pPr algn="l">
              <a:defRPr b="0" i="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0" name="Text Placeholder 6">
            <a:extLst>
              <a:ext uri="{FF2B5EF4-FFF2-40B4-BE49-F238E27FC236}">
                <a16:creationId xmlns:a16="http://schemas.microsoft.com/office/drawing/2014/main" id="{DAC9C4C8-E430-FF4B-9305-F100984DF88B}"/>
              </a:ext>
            </a:extLst>
          </p:cNvPr>
          <p:cNvSpPr>
            <a:spLocks noGrp="1"/>
          </p:cNvSpPr>
          <p:nvPr>
            <p:ph type="body" sz="quarter" idx="28"/>
          </p:nvPr>
        </p:nvSpPr>
        <p:spPr>
          <a:xfrm>
            <a:off x="6338480" y="4795805"/>
            <a:ext cx="2279903" cy="674689"/>
          </a:xfrm>
        </p:spPr>
        <p:txBody>
          <a:bodyPr/>
          <a:lstStyle>
            <a:lvl1pPr algn="ctr">
              <a:defRPr sz="1600" b="1" i="0"/>
            </a:lvl1pPr>
            <a:lvl2pPr marL="0" indent="0" algn="ctr">
              <a:buNone/>
              <a:defRPr b="0" i="0"/>
            </a:lvl2pPr>
            <a:lvl3pPr marL="160863" indent="-160863" algn="l">
              <a:tabLst/>
              <a:defRPr sz="1333" b="0" i="0"/>
            </a:lvl3pPr>
            <a:lvl4pPr algn="l">
              <a:defRPr/>
            </a:lvl4pPr>
            <a:lvl5pPr algn="l">
              <a:defRPr b="0" i="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9C7D33E-E8E5-5B4D-958F-48B0A2C995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1" name="Picture Placeholder 6">
            <a:extLst>
              <a:ext uri="{FF2B5EF4-FFF2-40B4-BE49-F238E27FC236}">
                <a16:creationId xmlns:a16="http://schemas.microsoft.com/office/drawing/2014/main" id="{5ED9D864-E0CB-9A45-A91D-6E49ACFF56DB}"/>
              </a:ext>
            </a:extLst>
          </p:cNvPr>
          <p:cNvSpPr>
            <a:spLocks noGrp="1"/>
          </p:cNvSpPr>
          <p:nvPr>
            <p:ph type="pic" sz="quarter" idx="29" hasCustomPrompt="1"/>
          </p:nvPr>
        </p:nvSpPr>
        <p:spPr>
          <a:xfrm>
            <a:off x="9088874" y="1638901"/>
            <a:ext cx="2279903" cy="3156905"/>
          </a:xfrm>
          <a:pattFill prst="pct25">
            <a:fgClr>
              <a:schemeClr val="accent1"/>
            </a:fgClr>
            <a:bgClr>
              <a:schemeClr val="bg1"/>
            </a:bgClr>
          </a:pattFill>
          <a:ln>
            <a:noFill/>
          </a:ln>
        </p:spPr>
        <p:txBody>
          <a:bodyPr vert="horz" lIns="360000" tIns="360000" rIns="360000" bIns="360000" rtlCol="0" anchor="ctr">
            <a:normAutofit/>
          </a:bodyPr>
          <a:lstStyle>
            <a:lvl1pPr>
              <a:defRPr lang="en-US" sz="1999">
                <a:latin typeface="Avenir Next LT Pro" panose="020B0504020202020204" pitchFamily="34" charset="77"/>
              </a:defRPr>
            </a:lvl1pPr>
          </a:lstStyle>
          <a:p>
            <a:pPr lvl="0" algn="ctr"/>
            <a:r>
              <a:rPr lang="en-US"/>
              <a:t>Drag picture to placeholder or click to add</a:t>
            </a:r>
          </a:p>
        </p:txBody>
      </p:sp>
      <p:sp>
        <p:nvSpPr>
          <p:cNvPr id="12" name="Text Placeholder 6">
            <a:extLst>
              <a:ext uri="{FF2B5EF4-FFF2-40B4-BE49-F238E27FC236}">
                <a16:creationId xmlns:a16="http://schemas.microsoft.com/office/drawing/2014/main" id="{4BE7E75F-035D-B747-A58F-374EAA6D5157}"/>
              </a:ext>
            </a:extLst>
          </p:cNvPr>
          <p:cNvSpPr>
            <a:spLocks noGrp="1"/>
          </p:cNvSpPr>
          <p:nvPr>
            <p:ph type="body" sz="quarter" idx="30"/>
          </p:nvPr>
        </p:nvSpPr>
        <p:spPr>
          <a:xfrm>
            <a:off x="9088621" y="4795805"/>
            <a:ext cx="2279903" cy="674689"/>
          </a:xfrm>
        </p:spPr>
        <p:txBody>
          <a:bodyPr/>
          <a:lstStyle>
            <a:lvl1pPr algn="ctr">
              <a:defRPr sz="1600" b="1" i="0"/>
            </a:lvl1pPr>
            <a:lvl2pPr marL="0" indent="0" algn="ctr">
              <a:buNone/>
              <a:defRPr b="0" i="0"/>
            </a:lvl2pPr>
            <a:lvl3pPr marL="160863" indent="-160863" algn="l">
              <a:tabLst/>
              <a:defRPr sz="1333" b="0" i="0"/>
            </a:lvl3pPr>
            <a:lvl4pPr algn="l">
              <a:defRPr/>
            </a:lvl4pPr>
            <a:lvl5pPr algn="l">
              <a:defRPr b="0" i="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521809657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Horizontal Grid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icture Placeholder 6"/>
          <p:cNvSpPr>
            <a:spLocks noGrp="1"/>
          </p:cNvSpPr>
          <p:nvPr>
            <p:ph type="pic" sz="quarter" idx="17" hasCustomPrompt="1"/>
          </p:nvPr>
        </p:nvSpPr>
        <p:spPr>
          <a:xfrm>
            <a:off x="838200" y="2838731"/>
            <a:ext cx="3237091" cy="1334936"/>
          </a:xfrm>
          <a:pattFill prst="pct25">
            <a:fgClr>
              <a:schemeClr val="accent1"/>
            </a:fgClr>
            <a:bgClr>
              <a:schemeClr val="bg1"/>
            </a:bgClr>
          </a:pattFill>
          <a:ln>
            <a:noFill/>
          </a:ln>
        </p:spPr>
        <p:txBody>
          <a:bodyPr vert="horz" lIns="360000" tIns="360000" rIns="360000" bIns="360000" rtlCol="0" anchor="ctr">
            <a:normAutofit/>
          </a:bodyPr>
          <a:lstStyle>
            <a:lvl1pPr>
              <a:defRPr lang="en-US" sz="1999">
                <a:latin typeface="Avenir Next LT Pro" panose="020B0504020202020204" pitchFamily="34" charset="77"/>
              </a:defRPr>
            </a:lvl1pPr>
          </a:lstStyle>
          <a:p>
            <a:pPr lvl="0" algn="ctr"/>
            <a:r>
              <a:rPr lang="en-US"/>
              <a:t>Drag picture to placeholder or click to add</a:t>
            </a:r>
          </a:p>
        </p:txBody>
      </p:sp>
      <p:cxnSp>
        <p:nvCxnSpPr>
          <p:cNvPr id="38" name="Straight Connector 37"/>
          <p:cNvCxnSpPr/>
          <p:nvPr/>
        </p:nvCxnSpPr>
        <p:spPr>
          <a:xfrm flipH="1">
            <a:off x="838202" y="4347467"/>
            <a:ext cx="10515601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40" name="Straight Connector 39"/>
          <p:cNvCxnSpPr/>
          <p:nvPr/>
        </p:nvCxnSpPr>
        <p:spPr>
          <a:xfrm flipV="1">
            <a:off x="4278490" y="2838735"/>
            <a:ext cx="0" cy="3001219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48" name="Straight Connector 47"/>
          <p:cNvCxnSpPr/>
          <p:nvPr/>
        </p:nvCxnSpPr>
        <p:spPr>
          <a:xfrm flipV="1">
            <a:off x="7924800" y="2838735"/>
            <a:ext cx="0" cy="3001219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50" name="Picture Placeholder 6"/>
          <p:cNvSpPr>
            <a:spLocks noGrp="1"/>
          </p:cNvSpPr>
          <p:nvPr>
            <p:ph type="pic" sz="quarter" idx="18" hasCustomPrompt="1"/>
          </p:nvPr>
        </p:nvSpPr>
        <p:spPr>
          <a:xfrm>
            <a:off x="838200" y="4505013"/>
            <a:ext cx="3237091" cy="1334936"/>
          </a:xfrm>
          <a:pattFill prst="pct25">
            <a:fgClr>
              <a:schemeClr val="accent1"/>
            </a:fgClr>
            <a:bgClr>
              <a:schemeClr val="bg1"/>
            </a:bgClr>
          </a:pattFill>
          <a:ln>
            <a:noFill/>
          </a:ln>
        </p:spPr>
        <p:txBody>
          <a:bodyPr vert="horz" lIns="360000" tIns="360000" rIns="360000" bIns="360000" rtlCol="0" anchor="ctr">
            <a:normAutofit/>
          </a:bodyPr>
          <a:lstStyle>
            <a:lvl1pPr>
              <a:defRPr lang="en-US" sz="1999">
                <a:latin typeface="Avenir Next LT Pro" panose="020B0504020202020204" pitchFamily="34" charset="77"/>
              </a:defRPr>
            </a:lvl1pPr>
          </a:lstStyle>
          <a:p>
            <a:pPr lvl="0" algn="ctr"/>
            <a:r>
              <a:rPr lang="en-US"/>
              <a:t>Drag picture to placeholder or click to add</a:t>
            </a:r>
          </a:p>
        </p:txBody>
      </p:sp>
      <p:sp>
        <p:nvSpPr>
          <p:cNvPr id="52" name="Picture Placeholder 6"/>
          <p:cNvSpPr>
            <a:spLocks noGrp="1"/>
          </p:cNvSpPr>
          <p:nvPr>
            <p:ph type="pic" sz="quarter" idx="19" hasCustomPrompt="1"/>
          </p:nvPr>
        </p:nvSpPr>
        <p:spPr>
          <a:xfrm>
            <a:off x="4507087" y="2838731"/>
            <a:ext cx="3237091" cy="1334936"/>
          </a:xfrm>
          <a:pattFill prst="pct25">
            <a:fgClr>
              <a:schemeClr val="accent1"/>
            </a:fgClr>
            <a:bgClr>
              <a:schemeClr val="bg1"/>
            </a:bgClr>
          </a:pattFill>
          <a:ln>
            <a:noFill/>
          </a:ln>
        </p:spPr>
        <p:txBody>
          <a:bodyPr vert="horz" lIns="360000" tIns="360000" rIns="360000" bIns="360000" rtlCol="0" anchor="ctr">
            <a:normAutofit/>
          </a:bodyPr>
          <a:lstStyle>
            <a:lvl1pPr>
              <a:defRPr lang="en-US" sz="1999">
                <a:latin typeface="Avenir Next LT Pro" panose="020B0504020202020204" pitchFamily="34" charset="77"/>
              </a:defRPr>
            </a:lvl1pPr>
          </a:lstStyle>
          <a:p>
            <a:pPr lvl="0" algn="ctr"/>
            <a:r>
              <a:rPr lang="en-US"/>
              <a:t>Drag picture to placeholder or click to add</a:t>
            </a:r>
          </a:p>
        </p:txBody>
      </p:sp>
      <p:sp>
        <p:nvSpPr>
          <p:cNvPr id="53" name="Picture Placeholder 6"/>
          <p:cNvSpPr>
            <a:spLocks noGrp="1"/>
          </p:cNvSpPr>
          <p:nvPr>
            <p:ph type="pic" sz="quarter" idx="20" hasCustomPrompt="1"/>
          </p:nvPr>
        </p:nvSpPr>
        <p:spPr>
          <a:xfrm>
            <a:off x="4507087" y="4505013"/>
            <a:ext cx="3237091" cy="1334936"/>
          </a:xfrm>
          <a:pattFill prst="pct25">
            <a:fgClr>
              <a:schemeClr val="accent1"/>
            </a:fgClr>
            <a:bgClr>
              <a:schemeClr val="bg1"/>
            </a:bgClr>
          </a:pattFill>
          <a:ln>
            <a:noFill/>
          </a:ln>
        </p:spPr>
        <p:txBody>
          <a:bodyPr vert="horz" lIns="360000" tIns="360000" rIns="360000" bIns="360000" rtlCol="0" anchor="ctr">
            <a:normAutofit/>
          </a:bodyPr>
          <a:lstStyle>
            <a:lvl1pPr>
              <a:defRPr lang="en-US" sz="1999">
                <a:latin typeface="Avenir Next LT Pro" panose="020B0504020202020204" pitchFamily="34" charset="77"/>
              </a:defRPr>
            </a:lvl1pPr>
          </a:lstStyle>
          <a:p>
            <a:pPr lvl="0" algn="ctr"/>
            <a:r>
              <a:rPr lang="en-US"/>
              <a:t>Drag picture to placeholder or click to add</a:t>
            </a:r>
          </a:p>
        </p:txBody>
      </p:sp>
      <p:sp>
        <p:nvSpPr>
          <p:cNvPr id="54" name="Picture Placeholder 6"/>
          <p:cNvSpPr>
            <a:spLocks noGrp="1"/>
          </p:cNvSpPr>
          <p:nvPr>
            <p:ph type="pic" sz="quarter" idx="21" hasCustomPrompt="1"/>
          </p:nvPr>
        </p:nvSpPr>
        <p:spPr>
          <a:xfrm>
            <a:off x="8116709" y="2838731"/>
            <a:ext cx="3237091" cy="1334936"/>
          </a:xfrm>
          <a:pattFill prst="pct25">
            <a:fgClr>
              <a:schemeClr val="accent1"/>
            </a:fgClr>
            <a:bgClr>
              <a:schemeClr val="bg1"/>
            </a:bgClr>
          </a:pattFill>
          <a:ln>
            <a:noFill/>
          </a:ln>
        </p:spPr>
        <p:txBody>
          <a:bodyPr vert="horz" lIns="360000" tIns="360000" rIns="360000" bIns="360000" rtlCol="0" anchor="ctr">
            <a:normAutofit/>
          </a:bodyPr>
          <a:lstStyle>
            <a:lvl1pPr>
              <a:defRPr lang="en-US" sz="1999">
                <a:latin typeface="Avenir Next LT Pro" panose="020B0504020202020204" pitchFamily="34" charset="77"/>
              </a:defRPr>
            </a:lvl1pPr>
          </a:lstStyle>
          <a:p>
            <a:pPr lvl="0" algn="ctr"/>
            <a:r>
              <a:rPr lang="en-US"/>
              <a:t>Drag picture to placeholder or click to add</a:t>
            </a:r>
          </a:p>
        </p:txBody>
      </p:sp>
      <p:sp>
        <p:nvSpPr>
          <p:cNvPr id="55" name="Picture Placeholder 6"/>
          <p:cNvSpPr>
            <a:spLocks noGrp="1"/>
          </p:cNvSpPr>
          <p:nvPr>
            <p:ph type="pic" sz="quarter" idx="22" hasCustomPrompt="1"/>
          </p:nvPr>
        </p:nvSpPr>
        <p:spPr>
          <a:xfrm>
            <a:off x="8116709" y="4505013"/>
            <a:ext cx="3237091" cy="1334936"/>
          </a:xfrm>
          <a:pattFill prst="pct25">
            <a:fgClr>
              <a:schemeClr val="accent1"/>
            </a:fgClr>
            <a:bgClr>
              <a:schemeClr val="bg1"/>
            </a:bgClr>
          </a:pattFill>
          <a:ln>
            <a:noFill/>
          </a:ln>
        </p:spPr>
        <p:txBody>
          <a:bodyPr vert="horz" lIns="360000" tIns="360000" rIns="360000" bIns="360000" rtlCol="0" anchor="ctr">
            <a:normAutofit/>
          </a:bodyPr>
          <a:lstStyle>
            <a:lvl1pPr>
              <a:defRPr lang="en-US" sz="1999">
                <a:latin typeface="Avenir Next LT Pro" panose="020B0504020202020204" pitchFamily="34" charset="77"/>
              </a:defRPr>
            </a:lvl1pPr>
          </a:lstStyle>
          <a:p>
            <a:pPr lvl="0" algn="ctr"/>
            <a:r>
              <a:rPr lang="en-US"/>
              <a:t>Drag picture to placeholder or click to add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CCAB6CF-AA52-47E6-85F0-19CF4D8EFAC3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838201" y="1601100"/>
            <a:ext cx="10515601" cy="919850"/>
          </a:xfrm>
        </p:spPr>
        <p:txBody>
          <a:bodyPr/>
          <a:lstStyle>
            <a:lvl1pPr>
              <a:defRPr sz="1400" b="0" i="0"/>
            </a:lvl1pPr>
            <a:lvl2pPr>
              <a:defRPr sz="1000" b="0" i="0"/>
            </a:lvl2pPr>
            <a:lvl3pPr>
              <a:defRPr sz="801" b="0" i="0"/>
            </a:lvl3pPr>
            <a:lvl4pPr>
              <a:defRPr sz="801"/>
            </a:lvl4pPr>
            <a:lvl5pPr>
              <a:defRPr sz="400" b="0" i="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8547E2B-F0CE-0B4C-A4ED-90BAE9B4B2FC}"/>
              </a:ext>
            </a:extLst>
          </p:cNvPr>
          <p:cNvSpPr>
            <a:spLocks noGrp="1"/>
          </p:cNvSpPr>
          <p:nvPr>
            <p:ph type="ftr" sz="quarter" idx="25"/>
          </p:nvPr>
        </p:nvSpPr>
        <p:spPr/>
        <p:txBody>
          <a:bodyPr/>
          <a:lstStyle/>
          <a:p>
            <a:r>
              <a:rPr lang="en-US"/>
              <a:t>Source: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CCA9867-FE64-9A43-B04C-C5C76A16CC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D77CF7EF-996E-A24D-8A7A-B1512F57032F}"/>
              </a:ext>
            </a:extLst>
          </p:cNvPr>
          <p:cNvCxnSpPr/>
          <p:nvPr userDrawn="1"/>
        </p:nvCxnSpPr>
        <p:spPr>
          <a:xfrm flipH="1">
            <a:off x="838202" y="4347467"/>
            <a:ext cx="10515601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CD754C13-6ACB-AF4C-BD44-32F943D78965}"/>
              </a:ext>
            </a:extLst>
          </p:cNvPr>
          <p:cNvCxnSpPr/>
          <p:nvPr userDrawn="1"/>
        </p:nvCxnSpPr>
        <p:spPr>
          <a:xfrm flipV="1">
            <a:off x="4278490" y="2838735"/>
            <a:ext cx="0" cy="3001219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B3E45885-2049-E447-9D45-603CB833F7BF}"/>
              </a:ext>
            </a:extLst>
          </p:cNvPr>
          <p:cNvCxnSpPr/>
          <p:nvPr userDrawn="1"/>
        </p:nvCxnSpPr>
        <p:spPr>
          <a:xfrm flipV="1">
            <a:off x="7924800" y="2838735"/>
            <a:ext cx="0" cy="3001219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28264586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tical Grid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0" name="Straight Connector 39"/>
          <p:cNvCxnSpPr>
            <a:cxnSpLocks/>
          </p:cNvCxnSpPr>
          <p:nvPr/>
        </p:nvCxnSpPr>
        <p:spPr>
          <a:xfrm flipV="1">
            <a:off x="4174772" y="389714"/>
            <a:ext cx="0" cy="5768013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1" name="Picture Placeholder 6"/>
          <p:cNvSpPr>
            <a:spLocks noGrp="1"/>
          </p:cNvSpPr>
          <p:nvPr>
            <p:ph type="pic" sz="quarter" idx="22" hasCustomPrompt="1"/>
          </p:nvPr>
        </p:nvSpPr>
        <p:spPr>
          <a:xfrm>
            <a:off x="838200" y="389715"/>
            <a:ext cx="3237091" cy="1797999"/>
          </a:xfrm>
          <a:pattFill prst="pct25">
            <a:fgClr>
              <a:schemeClr val="accent1"/>
            </a:fgClr>
            <a:bgClr>
              <a:schemeClr val="bg1"/>
            </a:bgClr>
          </a:pattFill>
          <a:ln>
            <a:noFill/>
          </a:ln>
        </p:spPr>
        <p:txBody>
          <a:bodyPr vert="horz" lIns="360000" tIns="360000" rIns="360000" bIns="360000" rtlCol="0" anchor="ctr">
            <a:normAutofit/>
          </a:bodyPr>
          <a:lstStyle>
            <a:lvl1pPr>
              <a:defRPr lang="en-US" sz="1999">
                <a:latin typeface="Avenir Next LT Pro" panose="020B0504020202020204" pitchFamily="34" charset="77"/>
              </a:defRPr>
            </a:lvl1pPr>
          </a:lstStyle>
          <a:p>
            <a:pPr lvl="0" algn="ctr"/>
            <a:r>
              <a:rPr lang="en-US"/>
              <a:t>Drag picture to placeholder or click to add</a:t>
            </a:r>
          </a:p>
        </p:txBody>
      </p:sp>
      <p:cxnSp>
        <p:nvCxnSpPr>
          <p:cNvPr id="23" name="Straight Connector 22"/>
          <p:cNvCxnSpPr>
            <a:cxnSpLocks/>
          </p:cNvCxnSpPr>
          <p:nvPr/>
        </p:nvCxnSpPr>
        <p:spPr>
          <a:xfrm flipH="1">
            <a:off x="838202" y="2281217"/>
            <a:ext cx="6673143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37" name="Picture Placeholder 6"/>
          <p:cNvSpPr>
            <a:spLocks noGrp="1"/>
          </p:cNvSpPr>
          <p:nvPr>
            <p:ph type="pic" sz="quarter" idx="24" hasCustomPrompt="1"/>
          </p:nvPr>
        </p:nvSpPr>
        <p:spPr>
          <a:xfrm>
            <a:off x="838200" y="2374721"/>
            <a:ext cx="3237091" cy="1797999"/>
          </a:xfrm>
          <a:pattFill prst="pct25">
            <a:fgClr>
              <a:schemeClr val="accent1"/>
            </a:fgClr>
            <a:bgClr>
              <a:schemeClr val="bg1"/>
            </a:bgClr>
          </a:pattFill>
          <a:ln>
            <a:noFill/>
          </a:ln>
        </p:spPr>
        <p:txBody>
          <a:bodyPr vert="horz" lIns="360000" tIns="360000" rIns="360000" bIns="360000" rtlCol="0" anchor="ctr">
            <a:normAutofit/>
          </a:bodyPr>
          <a:lstStyle>
            <a:lvl1pPr>
              <a:defRPr lang="en-US" sz="1999">
                <a:latin typeface="Avenir Next LT Pro" panose="020B0504020202020204" pitchFamily="34" charset="77"/>
              </a:defRPr>
            </a:lvl1pPr>
          </a:lstStyle>
          <a:p>
            <a:pPr lvl="0" algn="ctr"/>
            <a:r>
              <a:rPr lang="en-US"/>
              <a:t>Drag picture to placeholder or click to add</a:t>
            </a:r>
          </a:p>
        </p:txBody>
      </p:sp>
      <p:sp>
        <p:nvSpPr>
          <p:cNvPr id="41" name="Picture Placeholder 6"/>
          <p:cNvSpPr>
            <a:spLocks noGrp="1"/>
          </p:cNvSpPr>
          <p:nvPr>
            <p:ph type="pic" sz="quarter" idx="26" hasCustomPrompt="1"/>
          </p:nvPr>
        </p:nvSpPr>
        <p:spPr>
          <a:xfrm>
            <a:off x="838200" y="4359728"/>
            <a:ext cx="3237091" cy="1797999"/>
          </a:xfrm>
          <a:pattFill prst="pct25">
            <a:fgClr>
              <a:schemeClr val="accent1"/>
            </a:fgClr>
            <a:bgClr>
              <a:schemeClr val="bg1"/>
            </a:bgClr>
          </a:pattFill>
          <a:ln>
            <a:noFill/>
          </a:ln>
        </p:spPr>
        <p:txBody>
          <a:bodyPr vert="horz" lIns="360000" tIns="360000" rIns="360000" bIns="360000" rtlCol="0" anchor="ctr">
            <a:normAutofit/>
          </a:bodyPr>
          <a:lstStyle>
            <a:lvl1pPr>
              <a:defRPr lang="en-US" sz="1999">
                <a:latin typeface="Avenir Next LT Pro" panose="020B0504020202020204" pitchFamily="34" charset="77"/>
              </a:defRPr>
            </a:lvl1pPr>
          </a:lstStyle>
          <a:p>
            <a:pPr lvl="0" algn="ctr"/>
            <a:r>
              <a:rPr lang="en-US"/>
              <a:t>Drag picture to placeholder or click to add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525790B9-157D-4F00-BABF-F4D7A683D7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13508" y="2710048"/>
            <a:ext cx="3440293" cy="718953"/>
          </a:xfrm>
        </p:spPr>
        <p:txBody>
          <a:bodyPr/>
          <a:lstStyle>
            <a:lvl1pPr>
              <a:defRPr b="1" i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67260C9-1142-4606-9534-7E5798D15DF5}"/>
              </a:ext>
            </a:extLst>
          </p:cNvPr>
          <p:cNvSpPr>
            <a:spLocks noGrp="1"/>
          </p:cNvSpPr>
          <p:nvPr>
            <p:ph type="body" sz="quarter" idx="29"/>
          </p:nvPr>
        </p:nvSpPr>
        <p:spPr>
          <a:xfrm>
            <a:off x="7913688" y="3528646"/>
            <a:ext cx="3440112" cy="2629080"/>
          </a:xfrm>
        </p:spPr>
        <p:txBody>
          <a:bodyPr/>
          <a:lstStyle>
            <a:lvl1pPr>
              <a:defRPr b="0" i="0"/>
            </a:lvl1pPr>
            <a:lvl2pPr>
              <a:defRPr b="0" i="0"/>
            </a:lvl2pPr>
            <a:lvl3pPr>
              <a:defRPr b="0" i="0"/>
            </a:lvl3pPr>
            <a:lvl5pPr>
              <a:defRPr b="0" i="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6" name="Picture Placeholder 6">
            <a:extLst>
              <a:ext uri="{FF2B5EF4-FFF2-40B4-BE49-F238E27FC236}">
                <a16:creationId xmlns:a16="http://schemas.microsoft.com/office/drawing/2014/main" id="{D3979A35-032E-674C-90D2-CED6C16FEFA8}"/>
              </a:ext>
            </a:extLst>
          </p:cNvPr>
          <p:cNvSpPr>
            <a:spLocks noGrp="1"/>
          </p:cNvSpPr>
          <p:nvPr>
            <p:ph type="pic" sz="quarter" idx="31" hasCustomPrompt="1"/>
          </p:nvPr>
        </p:nvSpPr>
        <p:spPr>
          <a:xfrm>
            <a:off x="4274254" y="389715"/>
            <a:ext cx="3237091" cy="1797999"/>
          </a:xfrm>
          <a:pattFill prst="pct25">
            <a:fgClr>
              <a:schemeClr val="accent1"/>
            </a:fgClr>
            <a:bgClr>
              <a:schemeClr val="bg1"/>
            </a:bgClr>
          </a:pattFill>
          <a:ln>
            <a:noFill/>
          </a:ln>
        </p:spPr>
        <p:txBody>
          <a:bodyPr vert="horz" lIns="360000" tIns="360000" rIns="360000" bIns="360000" rtlCol="0" anchor="ctr">
            <a:normAutofit/>
          </a:bodyPr>
          <a:lstStyle>
            <a:lvl1pPr>
              <a:defRPr lang="en-US" sz="1999">
                <a:latin typeface="Avenir Next LT Pro" panose="020B0504020202020204" pitchFamily="34" charset="77"/>
              </a:defRPr>
            </a:lvl1pPr>
          </a:lstStyle>
          <a:p>
            <a:pPr lvl="0" algn="ctr"/>
            <a:r>
              <a:rPr lang="en-US"/>
              <a:t>Drag picture to placeholder or click to add</a:t>
            </a:r>
          </a:p>
        </p:txBody>
      </p:sp>
      <p:sp>
        <p:nvSpPr>
          <p:cNvPr id="17" name="Picture Placeholder 6">
            <a:extLst>
              <a:ext uri="{FF2B5EF4-FFF2-40B4-BE49-F238E27FC236}">
                <a16:creationId xmlns:a16="http://schemas.microsoft.com/office/drawing/2014/main" id="{E3EF7DA6-BDEB-0E43-99E7-73AE998E7385}"/>
              </a:ext>
            </a:extLst>
          </p:cNvPr>
          <p:cNvSpPr>
            <a:spLocks noGrp="1"/>
          </p:cNvSpPr>
          <p:nvPr>
            <p:ph type="pic" sz="quarter" idx="32" hasCustomPrompt="1"/>
          </p:nvPr>
        </p:nvSpPr>
        <p:spPr>
          <a:xfrm>
            <a:off x="4274254" y="2374721"/>
            <a:ext cx="3237091" cy="1797999"/>
          </a:xfrm>
          <a:pattFill prst="pct25">
            <a:fgClr>
              <a:schemeClr val="accent1"/>
            </a:fgClr>
            <a:bgClr>
              <a:schemeClr val="bg1"/>
            </a:bgClr>
          </a:pattFill>
          <a:ln>
            <a:noFill/>
          </a:ln>
        </p:spPr>
        <p:txBody>
          <a:bodyPr vert="horz" lIns="360000" tIns="360000" rIns="360000" bIns="360000" rtlCol="0" anchor="ctr">
            <a:normAutofit/>
          </a:bodyPr>
          <a:lstStyle>
            <a:lvl1pPr>
              <a:defRPr lang="en-US" sz="1999">
                <a:latin typeface="Avenir Next LT Pro" panose="020B0504020202020204" pitchFamily="34" charset="77"/>
              </a:defRPr>
            </a:lvl1pPr>
          </a:lstStyle>
          <a:p>
            <a:pPr lvl="0" algn="ctr"/>
            <a:r>
              <a:rPr lang="en-US"/>
              <a:t>Drag picture to placeholder or click to add</a:t>
            </a:r>
          </a:p>
        </p:txBody>
      </p:sp>
      <p:sp>
        <p:nvSpPr>
          <p:cNvPr id="18" name="Picture Placeholder 6">
            <a:extLst>
              <a:ext uri="{FF2B5EF4-FFF2-40B4-BE49-F238E27FC236}">
                <a16:creationId xmlns:a16="http://schemas.microsoft.com/office/drawing/2014/main" id="{5385D01F-F29E-A242-9EFC-C82519ACEF20}"/>
              </a:ext>
            </a:extLst>
          </p:cNvPr>
          <p:cNvSpPr>
            <a:spLocks noGrp="1"/>
          </p:cNvSpPr>
          <p:nvPr>
            <p:ph type="pic" sz="quarter" idx="33" hasCustomPrompt="1"/>
          </p:nvPr>
        </p:nvSpPr>
        <p:spPr>
          <a:xfrm>
            <a:off x="4274254" y="4359728"/>
            <a:ext cx="3237091" cy="1797999"/>
          </a:xfrm>
          <a:pattFill prst="pct25">
            <a:fgClr>
              <a:schemeClr val="accent1"/>
            </a:fgClr>
            <a:bgClr>
              <a:schemeClr val="bg1"/>
            </a:bgClr>
          </a:pattFill>
          <a:ln>
            <a:noFill/>
          </a:ln>
        </p:spPr>
        <p:txBody>
          <a:bodyPr vert="horz" lIns="360000" tIns="360000" rIns="360000" bIns="360000" rtlCol="0" anchor="ctr">
            <a:normAutofit/>
          </a:bodyPr>
          <a:lstStyle>
            <a:lvl1pPr>
              <a:defRPr lang="en-US" sz="1999">
                <a:latin typeface="Avenir Next LT Pro" panose="020B0504020202020204" pitchFamily="34" charset="77"/>
              </a:defRPr>
            </a:lvl1pPr>
          </a:lstStyle>
          <a:p>
            <a:pPr lvl="0" algn="ctr"/>
            <a:r>
              <a:rPr lang="en-US"/>
              <a:t>Drag picture to placeholder or click to add</a:t>
            </a:r>
          </a:p>
        </p:txBody>
      </p: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AFAEB84C-36D2-6C44-90DC-C9EC6D45C923}"/>
              </a:ext>
            </a:extLst>
          </p:cNvPr>
          <p:cNvCxnSpPr>
            <a:cxnSpLocks/>
          </p:cNvCxnSpPr>
          <p:nvPr/>
        </p:nvCxnSpPr>
        <p:spPr>
          <a:xfrm flipH="1">
            <a:off x="838202" y="4266224"/>
            <a:ext cx="6673143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96DE35AD-ED70-234C-9551-621E0E5EBDA6}"/>
              </a:ext>
            </a:extLst>
          </p:cNvPr>
          <p:cNvSpPr>
            <a:spLocks noGrp="1"/>
          </p:cNvSpPr>
          <p:nvPr>
            <p:ph type="ftr" sz="quarter" idx="34"/>
          </p:nvPr>
        </p:nvSpPr>
        <p:spPr/>
        <p:txBody>
          <a:bodyPr/>
          <a:lstStyle/>
          <a:p>
            <a:r>
              <a:rPr lang="en-US"/>
              <a:t>Source:</a:t>
            </a: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F6CF2B1B-B5FF-DD45-B00F-3E3B67849305}"/>
              </a:ext>
            </a:extLst>
          </p:cNvPr>
          <p:cNvCxnSpPr>
            <a:cxnSpLocks/>
          </p:cNvCxnSpPr>
          <p:nvPr userDrawn="1"/>
        </p:nvCxnSpPr>
        <p:spPr>
          <a:xfrm flipV="1">
            <a:off x="4174772" y="389714"/>
            <a:ext cx="0" cy="5768013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080F9763-43F0-E549-A279-622C2907B148}"/>
              </a:ext>
            </a:extLst>
          </p:cNvPr>
          <p:cNvCxnSpPr>
            <a:cxnSpLocks/>
          </p:cNvCxnSpPr>
          <p:nvPr userDrawn="1"/>
        </p:nvCxnSpPr>
        <p:spPr>
          <a:xfrm flipH="1">
            <a:off x="838202" y="2281217"/>
            <a:ext cx="6673143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F6AF01AC-DF28-D044-AC2F-39ACC7C8FFE7}"/>
              </a:ext>
            </a:extLst>
          </p:cNvPr>
          <p:cNvCxnSpPr>
            <a:cxnSpLocks/>
          </p:cNvCxnSpPr>
          <p:nvPr userDrawn="1"/>
        </p:nvCxnSpPr>
        <p:spPr>
          <a:xfrm flipH="1">
            <a:off x="838202" y="4266224"/>
            <a:ext cx="6673143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8267738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 Gallery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Picture Placeholder 6"/>
          <p:cNvSpPr>
            <a:spLocks noGrp="1"/>
          </p:cNvSpPr>
          <p:nvPr>
            <p:ph type="pic" sz="quarter" idx="25" hasCustomPrompt="1"/>
          </p:nvPr>
        </p:nvSpPr>
        <p:spPr>
          <a:xfrm>
            <a:off x="838202" y="838201"/>
            <a:ext cx="2562577" cy="2517422"/>
          </a:xfrm>
          <a:pattFill prst="pct25">
            <a:fgClr>
              <a:schemeClr val="accent1"/>
            </a:fgClr>
            <a:bgClr>
              <a:schemeClr val="bg1"/>
            </a:bgClr>
          </a:pattFill>
          <a:ln>
            <a:noFill/>
          </a:ln>
        </p:spPr>
        <p:txBody>
          <a:bodyPr vert="horz" lIns="0" tIns="0" rIns="0" bIns="0" rtlCol="0" anchor="ctr">
            <a:normAutofit/>
          </a:bodyPr>
          <a:lstStyle>
            <a:lvl1pPr>
              <a:defRPr lang="en-US" sz="1067">
                <a:latin typeface="Avenir Next LT Pro" panose="020B0504020202020204" pitchFamily="34" charset="77"/>
              </a:defRPr>
            </a:lvl1pPr>
          </a:lstStyle>
          <a:p>
            <a:pPr lvl="0" algn="ctr"/>
            <a:r>
              <a:rPr lang="en-US"/>
              <a:t>Drag picture to placeholder or click to add</a:t>
            </a:r>
          </a:p>
        </p:txBody>
      </p:sp>
      <p:sp>
        <p:nvSpPr>
          <p:cNvPr id="17" name="Picture Placeholder 6"/>
          <p:cNvSpPr>
            <a:spLocks noGrp="1"/>
          </p:cNvSpPr>
          <p:nvPr>
            <p:ph type="pic" sz="quarter" idx="27" hasCustomPrompt="1"/>
          </p:nvPr>
        </p:nvSpPr>
        <p:spPr>
          <a:xfrm>
            <a:off x="3520725" y="838206"/>
            <a:ext cx="2562577" cy="1253068"/>
          </a:xfrm>
          <a:pattFill prst="pct25">
            <a:fgClr>
              <a:schemeClr val="accent1"/>
            </a:fgClr>
            <a:bgClr>
              <a:schemeClr val="bg1"/>
            </a:bgClr>
          </a:pattFill>
          <a:ln>
            <a:noFill/>
          </a:ln>
        </p:spPr>
        <p:txBody>
          <a:bodyPr vert="horz" lIns="0" tIns="0" rIns="0" bIns="0" rtlCol="0" anchor="ctr">
            <a:normAutofit/>
          </a:bodyPr>
          <a:lstStyle>
            <a:lvl1pPr>
              <a:defRPr lang="en-US" sz="1067">
                <a:latin typeface="Avenir Next LT Pro" panose="020B0504020202020204" pitchFamily="34" charset="77"/>
              </a:defRPr>
            </a:lvl1pPr>
          </a:lstStyle>
          <a:p>
            <a:pPr lvl="0" algn="ctr"/>
            <a:r>
              <a:rPr lang="en-US"/>
              <a:t>Drag picture to placeholder or click to add</a:t>
            </a:r>
          </a:p>
        </p:txBody>
      </p:sp>
      <p:sp>
        <p:nvSpPr>
          <p:cNvPr id="19" name="Picture Placeholder 6"/>
          <p:cNvSpPr>
            <a:spLocks noGrp="1"/>
          </p:cNvSpPr>
          <p:nvPr>
            <p:ph type="pic" sz="quarter" idx="29" hasCustomPrompt="1"/>
          </p:nvPr>
        </p:nvSpPr>
        <p:spPr>
          <a:xfrm>
            <a:off x="6203250" y="838201"/>
            <a:ext cx="2562577" cy="2517422"/>
          </a:xfrm>
          <a:pattFill prst="pct25">
            <a:fgClr>
              <a:schemeClr val="accent1"/>
            </a:fgClr>
            <a:bgClr>
              <a:schemeClr val="bg1"/>
            </a:bgClr>
          </a:pattFill>
          <a:ln>
            <a:noFill/>
          </a:ln>
        </p:spPr>
        <p:txBody>
          <a:bodyPr vert="horz" lIns="0" tIns="0" rIns="0" bIns="0" rtlCol="0" anchor="ctr">
            <a:normAutofit/>
          </a:bodyPr>
          <a:lstStyle>
            <a:lvl1pPr>
              <a:defRPr lang="en-US" sz="1067">
                <a:latin typeface="Avenir Next LT Pro" panose="020B0504020202020204" pitchFamily="34" charset="77"/>
              </a:defRPr>
            </a:lvl1pPr>
          </a:lstStyle>
          <a:p>
            <a:pPr lvl="0" algn="ctr"/>
            <a:r>
              <a:rPr lang="en-US"/>
              <a:t>Drag picture to placeholder or click to add</a:t>
            </a:r>
          </a:p>
        </p:txBody>
      </p:sp>
      <p:sp>
        <p:nvSpPr>
          <p:cNvPr id="22" name="Picture Placeholder 6"/>
          <p:cNvSpPr>
            <a:spLocks noGrp="1"/>
          </p:cNvSpPr>
          <p:nvPr>
            <p:ph type="pic" sz="quarter" idx="31" hasCustomPrompt="1"/>
          </p:nvPr>
        </p:nvSpPr>
        <p:spPr>
          <a:xfrm>
            <a:off x="10179762" y="838201"/>
            <a:ext cx="1174042" cy="2517422"/>
          </a:xfrm>
          <a:pattFill prst="pct25">
            <a:fgClr>
              <a:schemeClr val="accent1"/>
            </a:fgClr>
            <a:bgClr>
              <a:schemeClr val="bg1"/>
            </a:bgClr>
          </a:pattFill>
          <a:ln>
            <a:noFill/>
          </a:ln>
        </p:spPr>
        <p:txBody>
          <a:bodyPr vert="horz" lIns="0" tIns="0" rIns="0" bIns="0" rtlCol="0" anchor="ctr">
            <a:normAutofit/>
          </a:bodyPr>
          <a:lstStyle>
            <a:lvl1pPr>
              <a:defRPr lang="en-US" sz="1067">
                <a:latin typeface="Avenir Next LT Pro" panose="020B0504020202020204" pitchFamily="34" charset="77"/>
              </a:defRPr>
            </a:lvl1pPr>
          </a:lstStyle>
          <a:p>
            <a:pPr lvl="0" algn="ctr"/>
            <a:r>
              <a:rPr lang="en-US"/>
              <a:t>Drag picture to placeholder or click to add</a:t>
            </a:r>
          </a:p>
        </p:txBody>
      </p:sp>
      <p:sp>
        <p:nvSpPr>
          <p:cNvPr id="33" name="Picture Placeholder 6"/>
          <p:cNvSpPr>
            <a:spLocks noGrp="1"/>
          </p:cNvSpPr>
          <p:nvPr>
            <p:ph type="pic" sz="quarter" idx="33" hasCustomPrompt="1"/>
          </p:nvPr>
        </p:nvSpPr>
        <p:spPr>
          <a:xfrm>
            <a:off x="8885772" y="838201"/>
            <a:ext cx="1174042" cy="2517422"/>
          </a:xfrm>
          <a:pattFill prst="pct25">
            <a:fgClr>
              <a:schemeClr val="accent1"/>
            </a:fgClr>
            <a:bgClr>
              <a:schemeClr val="bg1"/>
            </a:bgClr>
          </a:pattFill>
          <a:ln>
            <a:noFill/>
          </a:ln>
        </p:spPr>
        <p:txBody>
          <a:bodyPr vert="horz" lIns="0" tIns="0" rIns="0" bIns="0" rtlCol="0" anchor="ctr">
            <a:normAutofit/>
          </a:bodyPr>
          <a:lstStyle>
            <a:lvl1pPr>
              <a:defRPr lang="en-US" sz="1067">
                <a:latin typeface="Avenir Next LT Pro" panose="020B0504020202020204" pitchFamily="34" charset="77"/>
              </a:defRPr>
            </a:lvl1pPr>
          </a:lstStyle>
          <a:p>
            <a:pPr lvl="0" algn="ctr"/>
            <a:r>
              <a:rPr lang="en-US"/>
              <a:t>Drag picture to placeholder or click to add</a:t>
            </a:r>
          </a:p>
        </p:txBody>
      </p:sp>
      <p:sp>
        <p:nvSpPr>
          <p:cNvPr id="42" name="Picture Placeholder 6"/>
          <p:cNvSpPr>
            <a:spLocks noGrp="1"/>
          </p:cNvSpPr>
          <p:nvPr>
            <p:ph type="pic" sz="quarter" idx="34" hasCustomPrompt="1"/>
          </p:nvPr>
        </p:nvSpPr>
        <p:spPr>
          <a:xfrm>
            <a:off x="838202" y="3475572"/>
            <a:ext cx="2562577" cy="2544232"/>
          </a:xfrm>
          <a:pattFill prst="pct25">
            <a:fgClr>
              <a:schemeClr val="accent1"/>
            </a:fgClr>
            <a:bgClr>
              <a:schemeClr val="bg1"/>
            </a:bgClr>
          </a:pattFill>
          <a:ln>
            <a:noFill/>
          </a:ln>
        </p:spPr>
        <p:txBody>
          <a:bodyPr vert="horz" lIns="0" tIns="0" rIns="0" bIns="0" rtlCol="0" anchor="ctr">
            <a:normAutofit/>
          </a:bodyPr>
          <a:lstStyle>
            <a:lvl1pPr>
              <a:defRPr lang="en-US" sz="1067">
                <a:latin typeface="Avenir Next LT Pro" panose="020B0504020202020204" pitchFamily="34" charset="77"/>
              </a:defRPr>
            </a:lvl1pPr>
          </a:lstStyle>
          <a:p>
            <a:pPr lvl="0" algn="ctr"/>
            <a:r>
              <a:rPr lang="en-US"/>
              <a:t>Drag picture to placeholder or click to add</a:t>
            </a:r>
          </a:p>
        </p:txBody>
      </p:sp>
      <p:sp>
        <p:nvSpPr>
          <p:cNvPr id="43" name="Picture Placeholder 6"/>
          <p:cNvSpPr>
            <a:spLocks noGrp="1"/>
          </p:cNvSpPr>
          <p:nvPr>
            <p:ph type="pic" sz="quarter" idx="35" hasCustomPrompt="1"/>
          </p:nvPr>
        </p:nvSpPr>
        <p:spPr>
          <a:xfrm>
            <a:off x="3520725" y="2211214"/>
            <a:ext cx="2562577" cy="3808588"/>
          </a:xfrm>
          <a:pattFill prst="pct25">
            <a:fgClr>
              <a:schemeClr val="accent1"/>
            </a:fgClr>
            <a:bgClr>
              <a:schemeClr val="bg1"/>
            </a:bgClr>
          </a:pattFill>
          <a:ln>
            <a:noFill/>
          </a:ln>
        </p:spPr>
        <p:txBody>
          <a:bodyPr vert="horz" lIns="0" tIns="0" rIns="0" bIns="0" rtlCol="0" anchor="ctr">
            <a:normAutofit/>
          </a:bodyPr>
          <a:lstStyle>
            <a:lvl1pPr>
              <a:defRPr lang="en-US" sz="1067">
                <a:latin typeface="Avenir Next LT Pro" panose="020B0504020202020204" pitchFamily="34" charset="77"/>
              </a:defRPr>
            </a:lvl1pPr>
          </a:lstStyle>
          <a:p>
            <a:pPr lvl="0" algn="ctr"/>
            <a:r>
              <a:rPr lang="en-US"/>
              <a:t>Drag picture to placeholder or click to add</a:t>
            </a:r>
          </a:p>
        </p:txBody>
      </p:sp>
      <p:sp>
        <p:nvSpPr>
          <p:cNvPr id="44" name="Picture Placeholder 6"/>
          <p:cNvSpPr>
            <a:spLocks noGrp="1"/>
          </p:cNvSpPr>
          <p:nvPr>
            <p:ph type="pic" sz="quarter" idx="36" hasCustomPrompt="1"/>
          </p:nvPr>
        </p:nvSpPr>
        <p:spPr>
          <a:xfrm>
            <a:off x="6203247" y="3475572"/>
            <a:ext cx="5150555" cy="2544232"/>
          </a:xfrm>
          <a:pattFill prst="pct25">
            <a:fgClr>
              <a:schemeClr val="accent1"/>
            </a:fgClr>
            <a:bgClr>
              <a:schemeClr val="bg1"/>
            </a:bgClr>
          </a:pattFill>
          <a:ln>
            <a:noFill/>
          </a:ln>
        </p:spPr>
        <p:txBody>
          <a:bodyPr vert="horz" lIns="0" tIns="0" rIns="0" bIns="0" rtlCol="0" anchor="ctr">
            <a:normAutofit/>
          </a:bodyPr>
          <a:lstStyle>
            <a:lvl1pPr>
              <a:defRPr lang="en-US" sz="1067">
                <a:latin typeface="Avenir Next LT Pro" panose="020B0504020202020204" pitchFamily="34" charset="77"/>
              </a:defRPr>
            </a:lvl1pPr>
          </a:lstStyle>
          <a:p>
            <a:pPr lvl="0" algn="ctr"/>
            <a:r>
              <a:rPr lang="en-US"/>
              <a:t>Drag picture to placeholder or click to add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A1220EF-9ECE-614B-8A36-94ACE46026FF}"/>
              </a:ext>
            </a:extLst>
          </p:cNvPr>
          <p:cNvSpPr>
            <a:spLocks noGrp="1"/>
          </p:cNvSpPr>
          <p:nvPr>
            <p:ph type="ftr" sz="quarter" idx="37"/>
          </p:nvPr>
        </p:nvSpPr>
        <p:spPr/>
        <p:txBody>
          <a:bodyPr/>
          <a:lstStyle/>
          <a:p>
            <a:r>
              <a:rPr lang="en-US"/>
              <a:t>Source:</a:t>
            </a:r>
          </a:p>
        </p:txBody>
      </p:sp>
    </p:spTree>
    <p:extLst>
      <p:ext uri="{BB962C8B-B14F-4D97-AF65-F5344CB8AC3E}">
        <p14:creationId xmlns:p14="http://schemas.microsoft.com/office/powerpoint/2010/main" val="3108305894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 Gallery 2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Picture Placeholder 6"/>
          <p:cNvSpPr>
            <a:spLocks noGrp="1"/>
          </p:cNvSpPr>
          <p:nvPr>
            <p:ph type="pic" sz="quarter" idx="45" hasCustomPrompt="1"/>
          </p:nvPr>
        </p:nvSpPr>
        <p:spPr>
          <a:xfrm>
            <a:off x="7930202" y="2606407"/>
            <a:ext cx="3423600" cy="3413400"/>
          </a:xfrm>
          <a:pattFill prst="pct25">
            <a:fgClr>
              <a:schemeClr val="accent1"/>
            </a:fgClr>
            <a:bgClr>
              <a:schemeClr val="bg1"/>
            </a:bgClr>
          </a:pattFill>
          <a:ln>
            <a:noFill/>
          </a:ln>
        </p:spPr>
        <p:txBody>
          <a:bodyPr vert="horz" lIns="0" tIns="0" rIns="0" bIns="0" rtlCol="0" anchor="ctr">
            <a:normAutofit/>
          </a:bodyPr>
          <a:lstStyle>
            <a:lvl1pPr>
              <a:defRPr lang="en-US" sz="1067">
                <a:latin typeface="Avenir Next LT Pro" panose="020B0504020202020204" pitchFamily="34" charset="77"/>
              </a:defRPr>
            </a:lvl1pPr>
          </a:lstStyle>
          <a:p>
            <a:pPr lvl="0" algn="ctr"/>
            <a:r>
              <a:rPr lang="en-US"/>
              <a:t>Drag picture to placeholder or click to add</a:t>
            </a:r>
          </a:p>
        </p:txBody>
      </p:sp>
      <p:sp>
        <p:nvSpPr>
          <p:cNvPr id="16" name="Picture Placeholder 6"/>
          <p:cNvSpPr>
            <a:spLocks noGrp="1"/>
          </p:cNvSpPr>
          <p:nvPr>
            <p:ph type="pic" sz="quarter" idx="37" hasCustomPrompt="1"/>
          </p:nvPr>
        </p:nvSpPr>
        <p:spPr>
          <a:xfrm>
            <a:off x="838202" y="838205"/>
            <a:ext cx="3423600" cy="3413400"/>
          </a:xfrm>
          <a:pattFill prst="pct25">
            <a:fgClr>
              <a:schemeClr val="accent1"/>
            </a:fgClr>
            <a:bgClr>
              <a:schemeClr val="bg1"/>
            </a:bgClr>
          </a:pattFill>
          <a:ln>
            <a:noFill/>
          </a:ln>
        </p:spPr>
        <p:txBody>
          <a:bodyPr vert="horz" lIns="0" tIns="0" rIns="0" bIns="0" rtlCol="0" anchor="ctr">
            <a:normAutofit/>
          </a:bodyPr>
          <a:lstStyle>
            <a:lvl1pPr>
              <a:defRPr lang="en-US" sz="1067">
                <a:latin typeface="Avenir Next LT Pro" panose="020B0504020202020204" pitchFamily="34" charset="77"/>
              </a:defRPr>
            </a:lvl1pPr>
          </a:lstStyle>
          <a:p>
            <a:pPr lvl="0" algn="ctr"/>
            <a:r>
              <a:rPr lang="en-US"/>
              <a:t>Drag picture to placeholder or click to add</a:t>
            </a:r>
          </a:p>
        </p:txBody>
      </p:sp>
      <p:sp>
        <p:nvSpPr>
          <p:cNvPr id="23" name="Picture Placeholder 6"/>
          <p:cNvSpPr>
            <a:spLocks noGrp="1"/>
          </p:cNvSpPr>
          <p:nvPr>
            <p:ph type="pic" sz="quarter" idx="39" hasCustomPrompt="1"/>
          </p:nvPr>
        </p:nvSpPr>
        <p:spPr>
          <a:xfrm>
            <a:off x="838202" y="4374603"/>
            <a:ext cx="3423600" cy="1645201"/>
          </a:xfrm>
          <a:pattFill prst="pct25">
            <a:fgClr>
              <a:schemeClr val="accent1"/>
            </a:fgClr>
            <a:bgClr>
              <a:schemeClr val="bg1"/>
            </a:bgClr>
          </a:pattFill>
          <a:ln>
            <a:noFill/>
          </a:ln>
        </p:spPr>
        <p:txBody>
          <a:bodyPr vert="horz" lIns="0" tIns="0" rIns="0" bIns="0" rtlCol="0" anchor="ctr">
            <a:normAutofit/>
          </a:bodyPr>
          <a:lstStyle>
            <a:lvl1pPr>
              <a:defRPr lang="en-US" sz="1067">
                <a:latin typeface="Avenir Next LT Pro" panose="020B0504020202020204" pitchFamily="34" charset="77"/>
              </a:defRPr>
            </a:lvl1pPr>
          </a:lstStyle>
          <a:p>
            <a:pPr lvl="0" algn="ctr"/>
            <a:r>
              <a:rPr lang="en-US"/>
              <a:t>Drag picture to placeholder or click to add</a:t>
            </a:r>
          </a:p>
        </p:txBody>
      </p:sp>
      <p:sp>
        <p:nvSpPr>
          <p:cNvPr id="27" name="Picture Placeholder 6"/>
          <p:cNvSpPr>
            <a:spLocks noGrp="1"/>
          </p:cNvSpPr>
          <p:nvPr>
            <p:ph type="pic" sz="quarter" idx="40" hasCustomPrompt="1"/>
          </p:nvPr>
        </p:nvSpPr>
        <p:spPr>
          <a:xfrm>
            <a:off x="4384203" y="838200"/>
            <a:ext cx="3423600" cy="1645201"/>
          </a:xfrm>
          <a:pattFill prst="pct25">
            <a:fgClr>
              <a:schemeClr val="accent1"/>
            </a:fgClr>
            <a:bgClr>
              <a:schemeClr val="bg1"/>
            </a:bgClr>
          </a:pattFill>
          <a:ln>
            <a:noFill/>
          </a:ln>
        </p:spPr>
        <p:txBody>
          <a:bodyPr vert="horz" lIns="0" tIns="0" rIns="0" bIns="0" rtlCol="0" anchor="ctr">
            <a:normAutofit/>
          </a:bodyPr>
          <a:lstStyle>
            <a:lvl1pPr>
              <a:defRPr lang="en-US" sz="1067">
                <a:latin typeface="Avenir Next LT Pro" panose="020B0504020202020204" pitchFamily="34" charset="77"/>
              </a:defRPr>
            </a:lvl1pPr>
          </a:lstStyle>
          <a:p>
            <a:pPr lvl="0" algn="ctr"/>
            <a:r>
              <a:rPr lang="en-US"/>
              <a:t>Drag picture to placeholder or click to add</a:t>
            </a:r>
          </a:p>
        </p:txBody>
      </p:sp>
      <p:sp>
        <p:nvSpPr>
          <p:cNvPr id="28" name="Picture Placeholder 6"/>
          <p:cNvSpPr>
            <a:spLocks noGrp="1"/>
          </p:cNvSpPr>
          <p:nvPr>
            <p:ph type="pic" sz="quarter" idx="41" hasCustomPrompt="1"/>
          </p:nvPr>
        </p:nvSpPr>
        <p:spPr>
          <a:xfrm>
            <a:off x="7930202" y="838200"/>
            <a:ext cx="3423600" cy="1645201"/>
          </a:xfrm>
          <a:pattFill prst="pct25">
            <a:fgClr>
              <a:schemeClr val="accent1"/>
            </a:fgClr>
            <a:bgClr>
              <a:schemeClr val="bg1"/>
            </a:bgClr>
          </a:pattFill>
          <a:ln>
            <a:noFill/>
          </a:ln>
        </p:spPr>
        <p:txBody>
          <a:bodyPr vert="horz" lIns="0" tIns="0" rIns="0" bIns="0" rtlCol="0" anchor="ctr">
            <a:normAutofit/>
          </a:bodyPr>
          <a:lstStyle>
            <a:lvl1pPr>
              <a:defRPr lang="en-US" sz="1067">
                <a:latin typeface="Avenir Next LT Pro" panose="020B0504020202020204" pitchFamily="34" charset="77"/>
              </a:defRPr>
            </a:lvl1pPr>
          </a:lstStyle>
          <a:p>
            <a:pPr lvl="0" algn="ctr"/>
            <a:r>
              <a:rPr lang="en-US"/>
              <a:t>Drag picture to placeholder or click to add</a:t>
            </a:r>
          </a:p>
        </p:txBody>
      </p:sp>
      <p:sp>
        <p:nvSpPr>
          <p:cNvPr id="29" name="Picture Placeholder 6"/>
          <p:cNvSpPr>
            <a:spLocks noGrp="1"/>
          </p:cNvSpPr>
          <p:nvPr>
            <p:ph type="pic" sz="quarter" idx="42" hasCustomPrompt="1"/>
          </p:nvPr>
        </p:nvSpPr>
        <p:spPr>
          <a:xfrm>
            <a:off x="4384203" y="2606401"/>
            <a:ext cx="3423600" cy="1645201"/>
          </a:xfrm>
          <a:pattFill prst="pct25">
            <a:fgClr>
              <a:schemeClr val="accent1"/>
            </a:fgClr>
            <a:bgClr>
              <a:schemeClr val="bg1"/>
            </a:bgClr>
          </a:pattFill>
          <a:ln>
            <a:noFill/>
          </a:ln>
        </p:spPr>
        <p:txBody>
          <a:bodyPr vert="horz" lIns="0" tIns="0" rIns="0" bIns="0" rtlCol="0" anchor="ctr">
            <a:normAutofit/>
          </a:bodyPr>
          <a:lstStyle>
            <a:lvl1pPr>
              <a:defRPr lang="en-US" sz="1067">
                <a:latin typeface="Avenir Next LT Pro" panose="020B0504020202020204" pitchFamily="34" charset="77"/>
              </a:defRPr>
            </a:lvl1pPr>
          </a:lstStyle>
          <a:p>
            <a:pPr lvl="0" algn="ctr"/>
            <a:r>
              <a:rPr lang="en-US"/>
              <a:t>Drag picture to placeholder or click to add</a:t>
            </a:r>
          </a:p>
        </p:txBody>
      </p:sp>
      <p:sp>
        <p:nvSpPr>
          <p:cNvPr id="31" name="Picture Placeholder 6"/>
          <p:cNvSpPr>
            <a:spLocks noGrp="1"/>
          </p:cNvSpPr>
          <p:nvPr>
            <p:ph type="pic" sz="quarter" idx="44" hasCustomPrompt="1"/>
          </p:nvPr>
        </p:nvSpPr>
        <p:spPr>
          <a:xfrm>
            <a:off x="4384203" y="4374603"/>
            <a:ext cx="3423600" cy="1645201"/>
          </a:xfrm>
          <a:pattFill prst="pct25">
            <a:fgClr>
              <a:schemeClr val="accent1"/>
            </a:fgClr>
            <a:bgClr>
              <a:schemeClr val="bg1"/>
            </a:bgClr>
          </a:pattFill>
          <a:ln>
            <a:noFill/>
          </a:ln>
        </p:spPr>
        <p:txBody>
          <a:bodyPr vert="horz" lIns="0" tIns="0" rIns="0" bIns="0" rtlCol="0" anchor="ctr">
            <a:normAutofit/>
          </a:bodyPr>
          <a:lstStyle>
            <a:lvl1pPr>
              <a:defRPr lang="en-US" sz="1067">
                <a:latin typeface="Avenir Next LT Pro" panose="020B0504020202020204" pitchFamily="34" charset="77"/>
              </a:defRPr>
            </a:lvl1pPr>
          </a:lstStyle>
          <a:p>
            <a:pPr lvl="0" algn="ctr"/>
            <a:r>
              <a:rPr lang="en-US"/>
              <a:t>Drag picture to placeholder or click to add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AC2F2D9-C12D-E044-84E3-52977EB15F57}"/>
              </a:ext>
            </a:extLst>
          </p:cNvPr>
          <p:cNvSpPr>
            <a:spLocks noGrp="1"/>
          </p:cNvSpPr>
          <p:nvPr>
            <p:ph type="ftr" sz="quarter" idx="46"/>
          </p:nvPr>
        </p:nvSpPr>
        <p:spPr/>
        <p:txBody>
          <a:bodyPr/>
          <a:lstStyle/>
          <a:p>
            <a:r>
              <a:rPr lang="en-US"/>
              <a:t>Source:</a:t>
            </a:r>
          </a:p>
        </p:txBody>
      </p:sp>
    </p:spTree>
    <p:extLst>
      <p:ext uri="{BB962C8B-B14F-4D97-AF65-F5344CB8AC3E}">
        <p14:creationId xmlns:p14="http://schemas.microsoft.com/office/powerpoint/2010/main" val="3782887721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CW Owned Offic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Picture 6" descr="Image result for world map png">
            <a:extLst>
              <a:ext uri="{FF2B5EF4-FFF2-40B4-BE49-F238E27FC236}">
                <a16:creationId xmlns:a16="http://schemas.microsoft.com/office/drawing/2014/main" id="{9D6FE763-AE52-46E1-9F1E-E0DBC89A961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4401" b="-2597"/>
          <a:stretch/>
        </p:blipFill>
        <p:spPr bwMode="auto">
          <a:xfrm>
            <a:off x="0" y="0"/>
            <a:ext cx="12192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5" name="Picture 34">
            <a:extLst>
              <a:ext uri="{FF2B5EF4-FFF2-40B4-BE49-F238E27FC236}">
                <a16:creationId xmlns:a16="http://schemas.microsoft.com/office/drawing/2014/main" id="{5F0F12DE-FC52-D04D-B293-1620188A04B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3724" t="53625" r="33724" b="28048"/>
          <a:stretch/>
        </p:blipFill>
        <p:spPr>
          <a:xfrm flipH="1" flipV="1">
            <a:off x="0" y="2"/>
            <a:ext cx="12192000" cy="6858000"/>
          </a:xfrm>
          <a:prstGeom prst="rect">
            <a:avLst/>
          </a:prstGeom>
        </p:spPr>
      </p:pic>
      <p:sp>
        <p:nvSpPr>
          <p:cNvPr id="27" name="TextBox 26">
            <a:extLst>
              <a:ext uri="{FF2B5EF4-FFF2-40B4-BE49-F238E27FC236}">
                <a16:creationId xmlns:a16="http://schemas.microsoft.com/office/drawing/2014/main" id="{CE8CE26E-7156-42CD-B341-F12F55B88AE3}"/>
              </a:ext>
            </a:extLst>
          </p:cNvPr>
          <p:cNvSpPr txBox="1"/>
          <p:nvPr/>
        </p:nvSpPr>
        <p:spPr>
          <a:xfrm>
            <a:off x="838202" y="2719776"/>
            <a:ext cx="1701208" cy="816830"/>
          </a:xfrm>
          <a:prstGeom prst="rect">
            <a:avLst/>
          </a:prstGeom>
          <a:noFill/>
        </p:spPr>
        <p:txBody>
          <a:bodyPr wrap="none" lIns="0" tIns="0" rIns="0" bIns="0" numCol="2" rtlCol="0">
            <a:noAutofit/>
          </a:bodyPr>
          <a:lstStyle/>
          <a:p>
            <a:pPr>
              <a:lnSpc>
                <a:spcPct val="100000"/>
              </a:lnSpc>
              <a:spcBef>
                <a:spcPts val="200"/>
              </a:spcBef>
            </a:pPr>
            <a:r>
              <a:rPr lang="en-US" sz="699" b="0" i="0">
                <a:solidFill>
                  <a:schemeClr val="tx1"/>
                </a:solidFill>
                <a:latin typeface="Avenir Next LT Pro" panose="020B0504020202020204" pitchFamily="34" charset="77"/>
                <a:ea typeface="Georgia" charset="0"/>
                <a:cs typeface="Georgia" charset="0"/>
              </a:rPr>
              <a:t>Atlanta </a:t>
            </a:r>
          </a:p>
          <a:p>
            <a:pPr>
              <a:lnSpc>
                <a:spcPct val="100000"/>
              </a:lnSpc>
              <a:spcBef>
                <a:spcPts val="200"/>
              </a:spcBef>
            </a:pPr>
            <a:r>
              <a:rPr lang="en-US" sz="699" b="0" i="0">
                <a:solidFill>
                  <a:schemeClr val="tx1"/>
                </a:solidFill>
                <a:latin typeface="Avenir Next LT Pro" panose="020B0504020202020204" pitchFamily="34" charset="77"/>
                <a:ea typeface="Georgia" charset="0"/>
                <a:cs typeface="Georgia" charset="0"/>
              </a:rPr>
              <a:t>Austin </a:t>
            </a:r>
          </a:p>
          <a:p>
            <a:pPr>
              <a:lnSpc>
                <a:spcPct val="100000"/>
              </a:lnSpc>
              <a:spcBef>
                <a:spcPts val="200"/>
              </a:spcBef>
            </a:pPr>
            <a:r>
              <a:rPr lang="en-US" sz="699" b="0" i="0">
                <a:solidFill>
                  <a:schemeClr val="tx1"/>
                </a:solidFill>
                <a:latin typeface="Avenir Next LT Pro" panose="020B0504020202020204" pitchFamily="34" charset="77"/>
                <a:ea typeface="Georgia" charset="0"/>
                <a:cs typeface="Georgia" charset="0"/>
              </a:rPr>
              <a:t>Boston </a:t>
            </a:r>
          </a:p>
          <a:p>
            <a:pPr>
              <a:lnSpc>
                <a:spcPct val="100000"/>
              </a:lnSpc>
              <a:spcBef>
                <a:spcPts val="200"/>
              </a:spcBef>
            </a:pPr>
            <a:r>
              <a:rPr lang="en-US" sz="699" b="0" i="0">
                <a:solidFill>
                  <a:schemeClr val="tx1"/>
                </a:solidFill>
                <a:latin typeface="Avenir Next LT Pro" panose="020B0504020202020204" pitchFamily="34" charset="77"/>
                <a:ea typeface="Georgia" charset="0"/>
                <a:cs typeface="Georgia" charset="0"/>
              </a:rPr>
              <a:t>Chicago </a:t>
            </a:r>
          </a:p>
          <a:p>
            <a:pPr>
              <a:lnSpc>
                <a:spcPct val="100000"/>
              </a:lnSpc>
              <a:spcBef>
                <a:spcPts val="200"/>
              </a:spcBef>
            </a:pPr>
            <a:r>
              <a:rPr lang="en-US" sz="699" b="0" i="0">
                <a:solidFill>
                  <a:schemeClr val="tx1"/>
                </a:solidFill>
                <a:latin typeface="Avenir Next LT Pro" panose="020B0504020202020204" pitchFamily="34" charset="77"/>
                <a:ea typeface="Georgia" charset="0"/>
                <a:cs typeface="Georgia" charset="0"/>
              </a:rPr>
              <a:t>Dallas </a:t>
            </a:r>
          </a:p>
          <a:p>
            <a:pPr>
              <a:lnSpc>
                <a:spcPct val="100000"/>
              </a:lnSpc>
              <a:spcBef>
                <a:spcPts val="200"/>
              </a:spcBef>
            </a:pPr>
            <a:r>
              <a:rPr lang="en-US" sz="699" b="0" i="0">
                <a:solidFill>
                  <a:schemeClr val="tx1"/>
                </a:solidFill>
                <a:latin typeface="Avenir Next LT Pro" panose="020B0504020202020204" pitchFamily="34" charset="77"/>
                <a:ea typeface="Georgia" charset="0"/>
                <a:cs typeface="Georgia" charset="0"/>
              </a:rPr>
              <a:t>Los Angeles  </a:t>
            </a:r>
          </a:p>
          <a:p>
            <a:pPr>
              <a:lnSpc>
                <a:spcPct val="100000"/>
              </a:lnSpc>
              <a:spcBef>
                <a:spcPts val="200"/>
              </a:spcBef>
            </a:pPr>
            <a:r>
              <a:rPr lang="en-US" sz="699" b="0" i="0">
                <a:solidFill>
                  <a:schemeClr val="tx1"/>
                </a:solidFill>
                <a:latin typeface="Avenir Next LT Pro" panose="020B0504020202020204" pitchFamily="34" charset="77"/>
                <a:ea typeface="Georgia" charset="0"/>
                <a:cs typeface="Georgia" charset="0"/>
              </a:rPr>
              <a:t>New York </a:t>
            </a:r>
          </a:p>
          <a:p>
            <a:pPr>
              <a:lnSpc>
                <a:spcPct val="100000"/>
              </a:lnSpc>
              <a:spcBef>
                <a:spcPts val="200"/>
              </a:spcBef>
            </a:pPr>
            <a:r>
              <a:rPr lang="en-US" sz="699" b="0" i="0">
                <a:solidFill>
                  <a:schemeClr val="tx1"/>
                </a:solidFill>
                <a:latin typeface="Avenir Next LT Pro" panose="020B0504020202020204" pitchFamily="34" charset="77"/>
                <a:ea typeface="Georgia" charset="0"/>
                <a:cs typeface="Georgia" charset="0"/>
              </a:rPr>
              <a:t>Pittsburgh </a:t>
            </a:r>
          </a:p>
          <a:p>
            <a:pPr>
              <a:lnSpc>
                <a:spcPct val="100000"/>
              </a:lnSpc>
              <a:spcBef>
                <a:spcPts val="200"/>
              </a:spcBef>
            </a:pPr>
            <a:r>
              <a:rPr lang="en-US" sz="699" b="0" i="0">
                <a:solidFill>
                  <a:schemeClr val="tx1"/>
                </a:solidFill>
                <a:latin typeface="Avenir Next LT Pro" panose="020B0504020202020204" pitchFamily="34" charset="77"/>
                <a:ea typeface="Georgia" charset="0"/>
                <a:cs typeface="Georgia" charset="0"/>
              </a:rPr>
              <a:t>San Francisco </a:t>
            </a:r>
          </a:p>
          <a:p>
            <a:pPr>
              <a:lnSpc>
                <a:spcPct val="100000"/>
              </a:lnSpc>
              <a:spcBef>
                <a:spcPts val="200"/>
              </a:spcBef>
            </a:pPr>
            <a:r>
              <a:rPr lang="en-US" sz="699" b="0" i="0">
                <a:solidFill>
                  <a:schemeClr val="tx1"/>
                </a:solidFill>
                <a:latin typeface="Avenir Next LT Pro" panose="020B0504020202020204" pitchFamily="34" charset="77"/>
                <a:ea typeface="Georgia" charset="0"/>
                <a:cs typeface="Georgia" charset="0"/>
              </a:rPr>
              <a:t>San Juan</a:t>
            </a:r>
          </a:p>
          <a:p>
            <a:pPr>
              <a:lnSpc>
                <a:spcPct val="100000"/>
              </a:lnSpc>
              <a:spcBef>
                <a:spcPts val="200"/>
              </a:spcBef>
            </a:pPr>
            <a:r>
              <a:rPr lang="en-US" sz="699" b="0" i="0">
                <a:solidFill>
                  <a:schemeClr val="tx1"/>
                </a:solidFill>
                <a:latin typeface="Avenir Next LT Pro" panose="020B0504020202020204" pitchFamily="34" charset="77"/>
                <a:ea typeface="Georgia" charset="0"/>
                <a:cs typeface="Georgia" charset="0"/>
              </a:rPr>
              <a:t>Washington DC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277441AB-B9FA-4848-BE77-35F1CEE2A380}"/>
              </a:ext>
            </a:extLst>
          </p:cNvPr>
          <p:cNvSpPr txBox="1"/>
          <p:nvPr/>
        </p:nvSpPr>
        <p:spPr>
          <a:xfrm>
            <a:off x="838202" y="2449031"/>
            <a:ext cx="1701210" cy="1692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defTabSz="914353">
              <a:defRPr/>
            </a:pPr>
            <a:r>
              <a:rPr lang="en-US" sz="1100" b="1" i="0" spc="100" baseline="0">
                <a:solidFill>
                  <a:schemeClr val="accent1"/>
                </a:solidFill>
                <a:latin typeface="Avenir Next LT Pro" panose="020B0504020202020204" pitchFamily="34" charset="77"/>
              </a:rPr>
              <a:t>NORTH AMERICA</a:t>
            </a:r>
            <a:endParaRPr lang="en-US" sz="2800" b="1" i="0" spc="100" baseline="0">
              <a:solidFill>
                <a:schemeClr val="accent1"/>
              </a:solidFill>
              <a:latin typeface="Avenir Next LT Pro" panose="020B0504020202020204" pitchFamily="34" charset="77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E20A829C-C3B3-481E-A50D-550B3695B728}"/>
              </a:ext>
            </a:extLst>
          </p:cNvPr>
          <p:cNvSpPr txBox="1"/>
          <p:nvPr/>
        </p:nvSpPr>
        <p:spPr>
          <a:xfrm>
            <a:off x="1601459" y="4413881"/>
            <a:ext cx="1942007" cy="706760"/>
          </a:xfrm>
          <a:prstGeom prst="rect">
            <a:avLst/>
          </a:prstGeom>
          <a:noFill/>
        </p:spPr>
        <p:txBody>
          <a:bodyPr wrap="none" lIns="0" tIns="0" rIns="0" bIns="0" numCol="2" rtlCol="0">
            <a:noAutofit/>
          </a:bodyPr>
          <a:lstStyle/>
          <a:p>
            <a:pPr rtl="0" eaLnBrk="1" fontAlgn="b" latinLnBrk="0" hangingPunct="1">
              <a:lnSpc>
                <a:spcPct val="100000"/>
              </a:lnSpc>
              <a:spcBef>
                <a:spcPts val="200"/>
              </a:spcBef>
            </a:pPr>
            <a:r>
              <a:rPr lang="en-US" sz="699" b="0" i="0">
                <a:solidFill>
                  <a:schemeClr val="tx1"/>
                </a:solidFill>
                <a:latin typeface="Avenir Next LT Pro" panose="020B0504020202020204" pitchFamily="34" charset="77"/>
                <a:ea typeface="Georgia" charset="0"/>
                <a:cs typeface="Georgia" charset="0"/>
              </a:rPr>
              <a:t>Bogota</a:t>
            </a:r>
          </a:p>
          <a:p>
            <a:pPr rtl="0" eaLnBrk="1" fontAlgn="b" latinLnBrk="0" hangingPunct="1">
              <a:lnSpc>
                <a:spcPct val="100000"/>
              </a:lnSpc>
              <a:spcBef>
                <a:spcPts val="200"/>
              </a:spcBef>
            </a:pPr>
            <a:r>
              <a:rPr lang="en-US" sz="699" b="0" i="0">
                <a:solidFill>
                  <a:schemeClr val="tx1"/>
                </a:solidFill>
                <a:latin typeface="Avenir Next LT Pro" panose="020B0504020202020204" pitchFamily="34" charset="77"/>
                <a:ea typeface="Georgia" charset="0"/>
                <a:cs typeface="Georgia" charset="0"/>
              </a:rPr>
              <a:t>Brasilia</a:t>
            </a:r>
          </a:p>
          <a:p>
            <a:pPr rtl="0" eaLnBrk="1" fontAlgn="b" latinLnBrk="0" hangingPunct="1">
              <a:lnSpc>
                <a:spcPct val="100000"/>
              </a:lnSpc>
              <a:spcBef>
                <a:spcPts val="200"/>
              </a:spcBef>
            </a:pPr>
            <a:r>
              <a:rPr lang="en-US" sz="699" b="0" i="0">
                <a:solidFill>
                  <a:schemeClr val="tx1"/>
                </a:solidFill>
                <a:latin typeface="Avenir Next LT Pro" panose="020B0504020202020204" pitchFamily="34" charset="77"/>
                <a:ea typeface="Georgia" charset="0"/>
                <a:cs typeface="Georgia" charset="0"/>
              </a:rPr>
              <a:t>Buenos Aires</a:t>
            </a:r>
          </a:p>
          <a:p>
            <a:pPr rtl="0" eaLnBrk="1" fontAlgn="b" latinLnBrk="0" hangingPunct="1">
              <a:lnSpc>
                <a:spcPct val="100000"/>
              </a:lnSpc>
              <a:spcBef>
                <a:spcPts val="200"/>
              </a:spcBef>
            </a:pPr>
            <a:r>
              <a:rPr lang="en-US" sz="699" b="0" i="0">
                <a:solidFill>
                  <a:schemeClr val="tx1"/>
                </a:solidFill>
                <a:latin typeface="Avenir Next LT Pro" panose="020B0504020202020204" pitchFamily="34" charset="77"/>
                <a:ea typeface="Georgia" charset="0"/>
                <a:cs typeface="Georgia" charset="0"/>
              </a:rPr>
              <a:t>Lima</a:t>
            </a:r>
          </a:p>
          <a:p>
            <a:pPr rtl="0" eaLnBrk="1" fontAlgn="b" latinLnBrk="0" hangingPunct="1">
              <a:lnSpc>
                <a:spcPct val="100000"/>
              </a:lnSpc>
              <a:spcBef>
                <a:spcPts val="200"/>
              </a:spcBef>
            </a:pPr>
            <a:r>
              <a:rPr lang="en-US" sz="699" b="0" i="0">
                <a:solidFill>
                  <a:schemeClr val="tx1"/>
                </a:solidFill>
                <a:latin typeface="Avenir Next LT Pro" panose="020B0504020202020204" pitchFamily="34" charset="77"/>
                <a:ea typeface="Georgia" charset="0"/>
                <a:cs typeface="Georgia" charset="0"/>
              </a:rPr>
              <a:t>Medellin</a:t>
            </a:r>
          </a:p>
          <a:p>
            <a:pPr rtl="0" eaLnBrk="1" fontAlgn="b" latinLnBrk="0" hangingPunct="1">
              <a:lnSpc>
                <a:spcPct val="100000"/>
              </a:lnSpc>
              <a:spcBef>
                <a:spcPts val="200"/>
              </a:spcBef>
            </a:pPr>
            <a:r>
              <a:rPr lang="en-US" sz="699" b="0" i="0">
                <a:solidFill>
                  <a:schemeClr val="tx1"/>
                </a:solidFill>
                <a:latin typeface="Avenir Next LT Pro" panose="020B0504020202020204" pitchFamily="34" charset="77"/>
                <a:ea typeface="Georgia" charset="0"/>
                <a:cs typeface="Georgia" charset="0"/>
              </a:rPr>
              <a:t>Mexico City</a:t>
            </a:r>
          </a:p>
          <a:p>
            <a:pPr rtl="0" eaLnBrk="1" fontAlgn="b" latinLnBrk="0" hangingPunct="1">
              <a:lnSpc>
                <a:spcPct val="100000"/>
              </a:lnSpc>
              <a:spcBef>
                <a:spcPts val="200"/>
              </a:spcBef>
            </a:pPr>
            <a:r>
              <a:rPr lang="en-US" sz="699" b="0" i="0">
                <a:solidFill>
                  <a:schemeClr val="tx1"/>
                </a:solidFill>
                <a:latin typeface="Avenir Next LT Pro" panose="020B0504020202020204" pitchFamily="34" charset="77"/>
                <a:ea typeface="Georgia" charset="0"/>
                <a:cs typeface="Georgia" charset="0"/>
              </a:rPr>
              <a:t>Montevideo</a:t>
            </a:r>
          </a:p>
          <a:p>
            <a:pPr rtl="0" eaLnBrk="1" fontAlgn="b" latinLnBrk="0" hangingPunct="1">
              <a:lnSpc>
                <a:spcPct val="100000"/>
              </a:lnSpc>
              <a:spcBef>
                <a:spcPts val="200"/>
              </a:spcBef>
            </a:pPr>
            <a:r>
              <a:rPr lang="en-US" sz="699" b="0" i="0">
                <a:solidFill>
                  <a:schemeClr val="tx1"/>
                </a:solidFill>
                <a:latin typeface="Avenir Next LT Pro" panose="020B0504020202020204" pitchFamily="34" charset="77"/>
                <a:ea typeface="Georgia" charset="0"/>
                <a:cs typeface="Georgia" charset="0"/>
              </a:rPr>
              <a:t>Rio de Janeiro</a:t>
            </a:r>
          </a:p>
          <a:p>
            <a:pPr rtl="0" eaLnBrk="1" fontAlgn="b" latinLnBrk="0" hangingPunct="1">
              <a:lnSpc>
                <a:spcPct val="100000"/>
              </a:lnSpc>
              <a:spcBef>
                <a:spcPts val="200"/>
              </a:spcBef>
            </a:pPr>
            <a:r>
              <a:rPr lang="en-US" sz="699" b="0" i="0">
                <a:solidFill>
                  <a:schemeClr val="tx1"/>
                </a:solidFill>
                <a:latin typeface="Avenir Next LT Pro" panose="020B0504020202020204" pitchFamily="34" charset="77"/>
                <a:ea typeface="Georgia" charset="0"/>
                <a:cs typeface="Georgia" charset="0"/>
              </a:rPr>
              <a:t>Santiago</a:t>
            </a:r>
          </a:p>
          <a:p>
            <a:pPr rtl="0" eaLnBrk="1" fontAlgn="b" latinLnBrk="0" hangingPunct="1">
              <a:lnSpc>
                <a:spcPct val="100000"/>
              </a:lnSpc>
              <a:spcBef>
                <a:spcPts val="200"/>
              </a:spcBef>
            </a:pPr>
            <a:r>
              <a:rPr lang="en-US" sz="699" b="0" i="0">
                <a:solidFill>
                  <a:schemeClr val="tx1"/>
                </a:solidFill>
                <a:latin typeface="Avenir Next LT Pro" panose="020B0504020202020204" pitchFamily="34" charset="77"/>
                <a:ea typeface="Georgia" charset="0"/>
                <a:cs typeface="Georgia" charset="0"/>
              </a:rPr>
              <a:t>Sao Paulo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5A713A90-7785-46CC-9600-31ED57C3B72B}"/>
              </a:ext>
            </a:extLst>
          </p:cNvPr>
          <p:cNvSpPr txBox="1"/>
          <p:nvPr/>
        </p:nvSpPr>
        <p:spPr>
          <a:xfrm>
            <a:off x="1601458" y="4143136"/>
            <a:ext cx="1701208" cy="1692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defTabSz="914353">
              <a:defRPr/>
            </a:pPr>
            <a:r>
              <a:rPr lang="en-US" sz="1100" b="1" i="0" spc="100" baseline="0">
                <a:solidFill>
                  <a:schemeClr val="accent1"/>
                </a:solidFill>
                <a:latin typeface="Avenir Next LT Pro" panose="020B0504020202020204" pitchFamily="34" charset="77"/>
              </a:rPr>
              <a:t>LATIN AMERICA</a:t>
            </a:r>
            <a:endParaRPr lang="en-US" sz="2800" b="1" i="0" spc="100" baseline="0">
              <a:solidFill>
                <a:schemeClr val="accent1"/>
              </a:solidFill>
              <a:latin typeface="Avenir Next LT Pro" panose="020B0504020202020204" pitchFamily="34" charset="77"/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4D423C2F-320E-4EC9-A7CD-9354F2A30193}"/>
              </a:ext>
            </a:extLst>
          </p:cNvPr>
          <p:cNvSpPr txBox="1"/>
          <p:nvPr/>
        </p:nvSpPr>
        <p:spPr>
          <a:xfrm>
            <a:off x="4394790" y="2402289"/>
            <a:ext cx="1701208" cy="1134318"/>
          </a:xfrm>
          <a:prstGeom prst="rect">
            <a:avLst/>
          </a:prstGeom>
          <a:noFill/>
        </p:spPr>
        <p:txBody>
          <a:bodyPr wrap="none" lIns="0" tIns="0" rIns="0" bIns="0" numCol="2" rtlCol="0">
            <a:noAutofit/>
          </a:bodyPr>
          <a:lstStyle/>
          <a:p>
            <a:pPr rtl="0" eaLnBrk="1" fontAlgn="b" latinLnBrk="0" hangingPunct="1">
              <a:lnSpc>
                <a:spcPct val="100000"/>
              </a:lnSpc>
              <a:spcBef>
                <a:spcPts val="200"/>
              </a:spcBef>
            </a:pPr>
            <a:r>
              <a:rPr lang="en-US" sz="699" b="0" i="0">
                <a:solidFill>
                  <a:schemeClr val="tx1"/>
                </a:solidFill>
                <a:latin typeface="Avenir Next LT Pro" panose="020B0504020202020204" pitchFamily="34" charset="77"/>
                <a:ea typeface="Georgia" charset="0"/>
                <a:cs typeface="Georgia" charset="0"/>
              </a:rPr>
              <a:t>Barcelona</a:t>
            </a:r>
          </a:p>
          <a:p>
            <a:pPr rtl="0" eaLnBrk="1" fontAlgn="b" latinLnBrk="0" hangingPunct="1">
              <a:lnSpc>
                <a:spcPct val="100000"/>
              </a:lnSpc>
              <a:spcBef>
                <a:spcPts val="200"/>
              </a:spcBef>
            </a:pPr>
            <a:r>
              <a:rPr lang="en-US" sz="699" b="0" i="0">
                <a:solidFill>
                  <a:schemeClr val="tx1"/>
                </a:solidFill>
                <a:latin typeface="Avenir Next LT Pro" panose="020B0504020202020204" pitchFamily="34" charset="77"/>
                <a:ea typeface="Georgia" charset="0"/>
                <a:cs typeface="Georgia" charset="0"/>
              </a:rPr>
              <a:t>Berlin</a:t>
            </a:r>
          </a:p>
          <a:p>
            <a:pPr rtl="0" eaLnBrk="1" fontAlgn="b" latinLnBrk="0" hangingPunct="1">
              <a:lnSpc>
                <a:spcPct val="100000"/>
              </a:lnSpc>
              <a:spcBef>
                <a:spcPts val="200"/>
              </a:spcBef>
            </a:pPr>
            <a:r>
              <a:rPr lang="en-US" sz="699" b="0" i="0">
                <a:solidFill>
                  <a:schemeClr val="tx1"/>
                </a:solidFill>
                <a:latin typeface="Avenir Next LT Pro" panose="020B0504020202020204" pitchFamily="34" charset="77"/>
                <a:ea typeface="Georgia" charset="0"/>
                <a:cs typeface="Georgia" charset="0"/>
              </a:rPr>
              <a:t>Brussels</a:t>
            </a:r>
          </a:p>
          <a:p>
            <a:pPr rtl="0" eaLnBrk="1" fontAlgn="b" latinLnBrk="0" hangingPunct="1">
              <a:lnSpc>
                <a:spcPct val="100000"/>
              </a:lnSpc>
              <a:spcBef>
                <a:spcPts val="200"/>
              </a:spcBef>
            </a:pPr>
            <a:r>
              <a:rPr lang="en-US" sz="699" b="0" i="0">
                <a:solidFill>
                  <a:schemeClr val="tx1"/>
                </a:solidFill>
                <a:latin typeface="Avenir Next LT Pro" panose="020B0504020202020204" pitchFamily="34" charset="77"/>
                <a:ea typeface="Georgia" charset="0"/>
                <a:cs typeface="Georgia" charset="0"/>
              </a:rPr>
              <a:t>Frankfurt</a:t>
            </a:r>
          </a:p>
          <a:p>
            <a:pPr rtl="0" eaLnBrk="1" fontAlgn="b" latinLnBrk="0" hangingPunct="1">
              <a:lnSpc>
                <a:spcPct val="100000"/>
              </a:lnSpc>
              <a:spcBef>
                <a:spcPts val="200"/>
              </a:spcBef>
            </a:pPr>
            <a:r>
              <a:rPr lang="en-US" sz="699" b="0" i="0">
                <a:solidFill>
                  <a:schemeClr val="tx1"/>
                </a:solidFill>
                <a:latin typeface="Avenir Next LT Pro" panose="020B0504020202020204" pitchFamily="34" charset="77"/>
                <a:ea typeface="Georgia" charset="0"/>
                <a:cs typeface="Georgia" charset="0"/>
              </a:rPr>
              <a:t>Hamburg</a:t>
            </a:r>
          </a:p>
          <a:p>
            <a:pPr rtl="0" eaLnBrk="1" fontAlgn="b" latinLnBrk="0" hangingPunct="1">
              <a:lnSpc>
                <a:spcPct val="100000"/>
              </a:lnSpc>
              <a:spcBef>
                <a:spcPts val="200"/>
              </a:spcBef>
            </a:pPr>
            <a:r>
              <a:rPr lang="en-US" sz="699" b="0" i="0">
                <a:solidFill>
                  <a:schemeClr val="tx1"/>
                </a:solidFill>
                <a:latin typeface="Avenir Next LT Pro" panose="020B0504020202020204" pitchFamily="34" charset="77"/>
                <a:ea typeface="Georgia" charset="0"/>
                <a:cs typeface="Georgia" charset="0"/>
              </a:rPr>
              <a:t>Helsinki</a:t>
            </a:r>
          </a:p>
          <a:p>
            <a:pPr rtl="0" eaLnBrk="1" fontAlgn="b" latinLnBrk="0" hangingPunct="1">
              <a:lnSpc>
                <a:spcPct val="100000"/>
              </a:lnSpc>
              <a:spcBef>
                <a:spcPts val="200"/>
              </a:spcBef>
            </a:pPr>
            <a:r>
              <a:rPr lang="en-US" sz="699" b="0" i="0">
                <a:solidFill>
                  <a:schemeClr val="tx1"/>
                </a:solidFill>
                <a:latin typeface="Avenir Next LT Pro" panose="020B0504020202020204" pitchFamily="34" charset="77"/>
                <a:ea typeface="Georgia" charset="0"/>
                <a:cs typeface="Georgia" charset="0"/>
              </a:rPr>
              <a:t>Istanbul</a:t>
            </a:r>
          </a:p>
          <a:p>
            <a:pPr rtl="0" eaLnBrk="1" fontAlgn="b" latinLnBrk="0" hangingPunct="1">
              <a:lnSpc>
                <a:spcPct val="100000"/>
              </a:lnSpc>
              <a:spcBef>
                <a:spcPts val="200"/>
              </a:spcBef>
            </a:pPr>
            <a:r>
              <a:rPr lang="en-US" sz="699" b="0" i="0">
                <a:solidFill>
                  <a:schemeClr val="tx1"/>
                </a:solidFill>
                <a:latin typeface="Avenir Next LT Pro" panose="020B0504020202020204" pitchFamily="34" charset="77"/>
                <a:ea typeface="Georgia" charset="0"/>
                <a:cs typeface="Georgia" charset="0"/>
              </a:rPr>
              <a:t>Lausanne</a:t>
            </a:r>
          </a:p>
          <a:p>
            <a:pPr rtl="0" eaLnBrk="1" fontAlgn="b" latinLnBrk="0" hangingPunct="1">
              <a:lnSpc>
                <a:spcPct val="100000"/>
              </a:lnSpc>
              <a:spcBef>
                <a:spcPts val="200"/>
              </a:spcBef>
            </a:pPr>
            <a:r>
              <a:rPr lang="en-US" sz="699" b="0" i="0">
                <a:solidFill>
                  <a:schemeClr val="tx1"/>
                </a:solidFill>
                <a:latin typeface="Avenir Next LT Pro" panose="020B0504020202020204" pitchFamily="34" charset="77"/>
                <a:ea typeface="Georgia" charset="0"/>
                <a:cs typeface="Georgia" charset="0"/>
              </a:rPr>
              <a:t>London</a:t>
            </a:r>
          </a:p>
          <a:p>
            <a:pPr rtl="0" eaLnBrk="1" fontAlgn="b" latinLnBrk="0" hangingPunct="1">
              <a:lnSpc>
                <a:spcPct val="100000"/>
              </a:lnSpc>
              <a:spcBef>
                <a:spcPts val="200"/>
              </a:spcBef>
            </a:pPr>
            <a:r>
              <a:rPr lang="en-US" sz="699" b="0" i="0">
                <a:solidFill>
                  <a:schemeClr val="tx1"/>
                </a:solidFill>
                <a:latin typeface="Avenir Next LT Pro" panose="020B0504020202020204" pitchFamily="34" charset="77"/>
                <a:ea typeface="Georgia" charset="0"/>
                <a:cs typeface="Georgia" charset="0"/>
              </a:rPr>
              <a:t>Madrid</a:t>
            </a:r>
          </a:p>
          <a:p>
            <a:pPr rtl="0" eaLnBrk="1" fontAlgn="b" latinLnBrk="0" hangingPunct="1">
              <a:lnSpc>
                <a:spcPct val="100000"/>
              </a:lnSpc>
              <a:spcBef>
                <a:spcPts val="200"/>
              </a:spcBef>
            </a:pPr>
            <a:r>
              <a:rPr lang="en-US" sz="699" b="0" i="0">
                <a:solidFill>
                  <a:schemeClr val="tx1"/>
                </a:solidFill>
                <a:latin typeface="Avenir Next LT Pro" panose="020B0504020202020204" pitchFamily="34" charset="77"/>
                <a:ea typeface="Georgia" charset="0"/>
                <a:cs typeface="Georgia" charset="0"/>
              </a:rPr>
              <a:t>Milan</a:t>
            </a:r>
          </a:p>
          <a:p>
            <a:pPr rtl="0" eaLnBrk="1" fontAlgn="b" latinLnBrk="0" hangingPunct="1">
              <a:lnSpc>
                <a:spcPct val="100000"/>
              </a:lnSpc>
              <a:spcBef>
                <a:spcPts val="200"/>
              </a:spcBef>
            </a:pPr>
            <a:r>
              <a:rPr lang="en-US" sz="699" b="0" i="0">
                <a:solidFill>
                  <a:schemeClr val="tx1"/>
                </a:solidFill>
                <a:latin typeface="Avenir Next LT Pro" panose="020B0504020202020204" pitchFamily="34" charset="77"/>
                <a:ea typeface="Georgia" charset="0"/>
                <a:cs typeface="Georgia" charset="0"/>
              </a:rPr>
              <a:t>Munich</a:t>
            </a:r>
          </a:p>
          <a:p>
            <a:pPr rtl="0" eaLnBrk="1" fontAlgn="b" latinLnBrk="0" hangingPunct="1">
              <a:lnSpc>
                <a:spcPct val="100000"/>
              </a:lnSpc>
              <a:spcBef>
                <a:spcPts val="200"/>
              </a:spcBef>
            </a:pPr>
            <a:r>
              <a:rPr lang="en-US" sz="699" b="0" i="0">
                <a:solidFill>
                  <a:schemeClr val="tx1"/>
                </a:solidFill>
                <a:latin typeface="Avenir Next LT Pro" panose="020B0504020202020204" pitchFamily="34" charset="77"/>
                <a:ea typeface="Georgia" charset="0"/>
                <a:cs typeface="Georgia" charset="0"/>
              </a:rPr>
              <a:t>Oslo</a:t>
            </a:r>
          </a:p>
          <a:p>
            <a:pPr rtl="0" eaLnBrk="1" fontAlgn="b" latinLnBrk="0" hangingPunct="1">
              <a:lnSpc>
                <a:spcPct val="100000"/>
              </a:lnSpc>
              <a:spcBef>
                <a:spcPts val="200"/>
              </a:spcBef>
            </a:pPr>
            <a:r>
              <a:rPr lang="en-US" sz="699" b="0" i="0">
                <a:solidFill>
                  <a:schemeClr val="tx1"/>
                </a:solidFill>
                <a:latin typeface="Avenir Next LT Pro" panose="020B0504020202020204" pitchFamily="34" charset="77"/>
                <a:ea typeface="Georgia" charset="0"/>
                <a:cs typeface="Georgia" charset="0"/>
              </a:rPr>
              <a:t>Paris</a:t>
            </a:r>
          </a:p>
          <a:p>
            <a:pPr rtl="0" eaLnBrk="1" fontAlgn="b" latinLnBrk="0" hangingPunct="1">
              <a:lnSpc>
                <a:spcPct val="100000"/>
              </a:lnSpc>
              <a:spcBef>
                <a:spcPts val="200"/>
              </a:spcBef>
            </a:pPr>
            <a:r>
              <a:rPr lang="en-US" sz="699" b="0" i="0">
                <a:solidFill>
                  <a:schemeClr val="tx1"/>
                </a:solidFill>
                <a:latin typeface="Avenir Next LT Pro" panose="020B0504020202020204" pitchFamily="34" charset="77"/>
                <a:ea typeface="Georgia" charset="0"/>
                <a:cs typeface="Georgia" charset="0"/>
              </a:rPr>
              <a:t>Rome</a:t>
            </a:r>
          </a:p>
          <a:p>
            <a:pPr rtl="0" eaLnBrk="1" fontAlgn="b" latinLnBrk="0" hangingPunct="1">
              <a:lnSpc>
                <a:spcPct val="100000"/>
              </a:lnSpc>
              <a:spcBef>
                <a:spcPts val="200"/>
              </a:spcBef>
            </a:pPr>
            <a:r>
              <a:rPr lang="en-US" sz="699" b="0" i="0">
                <a:solidFill>
                  <a:schemeClr val="tx1"/>
                </a:solidFill>
                <a:latin typeface="Avenir Next LT Pro" panose="020B0504020202020204" pitchFamily="34" charset="77"/>
                <a:ea typeface="Georgia" charset="0"/>
                <a:cs typeface="Georgia" charset="0"/>
              </a:rPr>
              <a:t>Stockholm</a:t>
            </a:r>
          </a:p>
          <a:p>
            <a:pPr rtl="0" eaLnBrk="1" fontAlgn="b" latinLnBrk="0" hangingPunct="1">
              <a:lnSpc>
                <a:spcPct val="100000"/>
              </a:lnSpc>
              <a:spcBef>
                <a:spcPts val="200"/>
              </a:spcBef>
            </a:pPr>
            <a:r>
              <a:rPr lang="en-US" sz="699" b="0" i="0">
                <a:solidFill>
                  <a:schemeClr val="tx1"/>
                </a:solidFill>
                <a:latin typeface="Avenir Next LT Pro" panose="020B0504020202020204" pitchFamily="34" charset="77"/>
                <a:ea typeface="Georgia" charset="0"/>
                <a:cs typeface="Georgia" charset="0"/>
              </a:rPr>
              <a:t>The Hague</a:t>
            </a:r>
          </a:p>
          <a:p>
            <a:pPr rtl="0" eaLnBrk="1" fontAlgn="b" latinLnBrk="0" hangingPunct="1">
              <a:lnSpc>
                <a:spcPct val="100000"/>
              </a:lnSpc>
              <a:spcBef>
                <a:spcPts val="200"/>
              </a:spcBef>
            </a:pPr>
            <a:r>
              <a:rPr lang="en-US" sz="699" b="0" i="0">
                <a:solidFill>
                  <a:schemeClr val="tx1"/>
                </a:solidFill>
                <a:latin typeface="Avenir Next LT Pro" panose="020B0504020202020204" pitchFamily="34" charset="77"/>
                <a:ea typeface="Georgia" charset="0"/>
                <a:cs typeface="Georgia" charset="0"/>
              </a:rPr>
              <a:t>Zurich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F3C0433F-801E-4921-A875-06922F7C61CA}"/>
              </a:ext>
            </a:extLst>
          </p:cNvPr>
          <p:cNvSpPr txBox="1"/>
          <p:nvPr/>
        </p:nvSpPr>
        <p:spPr>
          <a:xfrm>
            <a:off x="4394792" y="2131544"/>
            <a:ext cx="950139" cy="1692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defTabSz="914353">
              <a:defRPr/>
            </a:pPr>
            <a:r>
              <a:rPr lang="en-US" sz="1100" b="1" i="0" spc="100" baseline="0">
                <a:solidFill>
                  <a:schemeClr val="accent1"/>
                </a:solidFill>
                <a:latin typeface="Avenir Next LT Pro" panose="020B0504020202020204" pitchFamily="34" charset="77"/>
              </a:rPr>
              <a:t>EUROPE</a:t>
            </a:r>
            <a:endParaRPr lang="en-US" sz="2800" b="1" i="0" spc="100" baseline="0">
              <a:solidFill>
                <a:schemeClr val="accent1"/>
              </a:solidFill>
              <a:latin typeface="Avenir Next LT Pro" panose="020B0504020202020204" pitchFamily="34" charset="77"/>
            </a:endParaRPr>
          </a:p>
        </p:txBody>
      </p:sp>
      <p:cxnSp>
        <p:nvCxnSpPr>
          <p:cNvPr id="37" name="Straight Arrow Connector 36">
            <a:extLst>
              <a:ext uri="{FF2B5EF4-FFF2-40B4-BE49-F238E27FC236}">
                <a16:creationId xmlns:a16="http://schemas.microsoft.com/office/drawing/2014/main" id="{67E302D0-43AE-486C-ADE5-7DE769ED29C8}"/>
              </a:ext>
            </a:extLst>
          </p:cNvPr>
          <p:cNvCxnSpPr/>
          <p:nvPr/>
        </p:nvCxnSpPr>
        <p:spPr>
          <a:xfrm>
            <a:off x="838204" y="2666981"/>
            <a:ext cx="1701210" cy="0"/>
          </a:xfrm>
          <a:prstGeom prst="straightConnector1">
            <a:avLst/>
          </a:prstGeom>
          <a:ln w="19050" cap="sq">
            <a:solidFill>
              <a:schemeClr val="tx2"/>
            </a:solidFill>
            <a:bevel/>
            <a:headEnd type="none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>
            <a:extLst>
              <a:ext uri="{FF2B5EF4-FFF2-40B4-BE49-F238E27FC236}">
                <a16:creationId xmlns:a16="http://schemas.microsoft.com/office/drawing/2014/main" id="{87E737BE-0197-4064-A67C-E617881DA072}"/>
              </a:ext>
            </a:extLst>
          </p:cNvPr>
          <p:cNvCxnSpPr/>
          <p:nvPr/>
        </p:nvCxnSpPr>
        <p:spPr>
          <a:xfrm>
            <a:off x="1601460" y="4369626"/>
            <a:ext cx="1946370" cy="0"/>
          </a:xfrm>
          <a:prstGeom prst="straightConnector1">
            <a:avLst/>
          </a:prstGeom>
          <a:ln w="19050" cap="sq">
            <a:solidFill>
              <a:schemeClr val="tx2"/>
            </a:solidFill>
            <a:bevel/>
            <a:headEnd type="none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Arrow Connector 40">
            <a:extLst>
              <a:ext uri="{FF2B5EF4-FFF2-40B4-BE49-F238E27FC236}">
                <a16:creationId xmlns:a16="http://schemas.microsoft.com/office/drawing/2014/main" id="{8523D2A6-2138-4F39-95DD-349F7D6ACEB0}"/>
              </a:ext>
            </a:extLst>
          </p:cNvPr>
          <p:cNvCxnSpPr/>
          <p:nvPr/>
        </p:nvCxnSpPr>
        <p:spPr>
          <a:xfrm>
            <a:off x="4394793" y="2349494"/>
            <a:ext cx="1701210" cy="0"/>
          </a:xfrm>
          <a:prstGeom prst="straightConnector1">
            <a:avLst/>
          </a:prstGeom>
          <a:ln w="19050" cap="sq">
            <a:solidFill>
              <a:schemeClr val="tx2"/>
            </a:solidFill>
            <a:bevel/>
            <a:headEnd type="none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TextBox 49">
            <a:extLst>
              <a:ext uri="{FF2B5EF4-FFF2-40B4-BE49-F238E27FC236}">
                <a16:creationId xmlns:a16="http://schemas.microsoft.com/office/drawing/2014/main" id="{B6679912-B599-5747-8B9D-CBB1B05153BE}"/>
              </a:ext>
            </a:extLst>
          </p:cNvPr>
          <p:cNvSpPr txBox="1"/>
          <p:nvPr/>
        </p:nvSpPr>
        <p:spPr>
          <a:xfrm>
            <a:off x="7206926" y="3405276"/>
            <a:ext cx="1703994" cy="448816"/>
          </a:xfrm>
          <a:prstGeom prst="rect">
            <a:avLst/>
          </a:prstGeom>
          <a:noFill/>
        </p:spPr>
        <p:txBody>
          <a:bodyPr wrap="none" lIns="0" tIns="0" rIns="0" bIns="0" numCol="2" rtlCol="0">
            <a:noAutofit/>
          </a:bodyPr>
          <a:lstStyle/>
          <a:p>
            <a:pPr algn="r" rtl="0" eaLnBrk="1" fontAlgn="b" latinLnBrk="0" hangingPunct="1">
              <a:lnSpc>
                <a:spcPct val="100000"/>
              </a:lnSpc>
              <a:spcBef>
                <a:spcPts val="200"/>
              </a:spcBef>
            </a:pPr>
            <a:r>
              <a:rPr lang="en-US" sz="699" b="0" i="0">
                <a:solidFill>
                  <a:schemeClr val="tx1"/>
                </a:solidFill>
                <a:latin typeface="Avenir Next LT Pro" panose="020B0504020202020204" pitchFamily="34" charset="77"/>
                <a:ea typeface="Georgia" charset="0"/>
                <a:cs typeface="Georgia" charset="0"/>
              </a:rPr>
              <a:t>Abu Dhabi</a:t>
            </a:r>
          </a:p>
          <a:p>
            <a:pPr algn="r" rtl="0" eaLnBrk="1" fontAlgn="b" latinLnBrk="0" hangingPunct="1">
              <a:lnSpc>
                <a:spcPct val="100000"/>
              </a:lnSpc>
              <a:spcBef>
                <a:spcPts val="200"/>
              </a:spcBef>
            </a:pPr>
            <a:r>
              <a:rPr lang="en-US" sz="699" b="0" i="0">
                <a:solidFill>
                  <a:schemeClr val="tx1"/>
                </a:solidFill>
                <a:latin typeface="Avenir Next LT Pro" panose="020B0504020202020204" pitchFamily="34" charset="77"/>
                <a:ea typeface="Georgia" charset="0"/>
                <a:cs typeface="Georgia" charset="0"/>
              </a:rPr>
              <a:t>Amman</a:t>
            </a:r>
            <a:br>
              <a:rPr lang="en-US" sz="699" b="0" i="0">
                <a:solidFill>
                  <a:schemeClr val="tx1"/>
                </a:solidFill>
                <a:latin typeface="Avenir Next LT Pro" panose="020B0504020202020204" pitchFamily="34" charset="77"/>
                <a:ea typeface="Georgia" charset="0"/>
                <a:cs typeface="Georgia" charset="0"/>
              </a:rPr>
            </a:br>
            <a:r>
              <a:rPr lang="en-US" sz="699" b="0" i="0">
                <a:solidFill>
                  <a:schemeClr val="tx1"/>
                </a:solidFill>
                <a:latin typeface="Avenir Next LT Pro" panose="020B0504020202020204" pitchFamily="34" charset="77"/>
                <a:ea typeface="Georgia" charset="0"/>
                <a:cs typeface="Georgia" charset="0"/>
              </a:rPr>
              <a:t>Beirut</a:t>
            </a:r>
          </a:p>
          <a:p>
            <a:pPr algn="r" rtl="0" eaLnBrk="1" fontAlgn="b" latinLnBrk="0" hangingPunct="1">
              <a:lnSpc>
                <a:spcPct val="100000"/>
              </a:lnSpc>
              <a:spcBef>
                <a:spcPts val="200"/>
              </a:spcBef>
            </a:pPr>
            <a:r>
              <a:rPr lang="en-US" sz="699" b="0" i="0">
                <a:solidFill>
                  <a:schemeClr val="tx1"/>
                </a:solidFill>
                <a:latin typeface="Avenir Next LT Pro" panose="020B0504020202020204" pitchFamily="34" charset="77"/>
                <a:ea typeface="Georgia" charset="0"/>
                <a:cs typeface="Georgia" charset="0"/>
              </a:rPr>
              <a:t>Doha</a:t>
            </a:r>
          </a:p>
          <a:p>
            <a:pPr algn="r" rtl="0" eaLnBrk="1" fontAlgn="b" latinLnBrk="0" hangingPunct="1">
              <a:lnSpc>
                <a:spcPct val="100000"/>
              </a:lnSpc>
              <a:spcBef>
                <a:spcPts val="200"/>
              </a:spcBef>
            </a:pPr>
            <a:r>
              <a:rPr lang="en-US" sz="699" b="0" i="0">
                <a:solidFill>
                  <a:schemeClr val="tx1"/>
                </a:solidFill>
                <a:latin typeface="Avenir Next LT Pro" panose="020B0504020202020204" pitchFamily="34" charset="77"/>
                <a:ea typeface="Georgia" charset="0"/>
                <a:cs typeface="Georgia" charset="0"/>
              </a:rPr>
              <a:t>Dubai</a:t>
            </a:r>
          </a:p>
          <a:p>
            <a:pPr algn="r" rtl="0" eaLnBrk="1" fontAlgn="b" latinLnBrk="0" hangingPunct="1">
              <a:lnSpc>
                <a:spcPct val="100000"/>
              </a:lnSpc>
              <a:spcBef>
                <a:spcPts val="200"/>
              </a:spcBef>
            </a:pPr>
            <a:r>
              <a:rPr lang="en-US" sz="699" b="0" i="0">
                <a:solidFill>
                  <a:schemeClr val="tx1"/>
                </a:solidFill>
                <a:latin typeface="Avenir Next LT Pro" panose="020B0504020202020204" pitchFamily="34" charset="77"/>
                <a:ea typeface="Georgia" charset="0"/>
                <a:cs typeface="Georgia" charset="0"/>
              </a:rPr>
              <a:t>Jeddah</a:t>
            </a:r>
          </a:p>
          <a:p>
            <a:pPr algn="r" rtl="0" eaLnBrk="1" fontAlgn="b" latinLnBrk="0" hangingPunct="1">
              <a:lnSpc>
                <a:spcPct val="100000"/>
              </a:lnSpc>
              <a:spcBef>
                <a:spcPts val="200"/>
              </a:spcBef>
            </a:pPr>
            <a:r>
              <a:rPr lang="en-US" sz="699" b="0" i="0">
                <a:solidFill>
                  <a:schemeClr val="tx1"/>
                </a:solidFill>
                <a:latin typeface="Avenir Next LT Pro" panose="020B0504020202020204" pitchFamily="34" charset="77"/>
                <a:ea typeface="Georgia" charset="0"/>
                <a:cs typeface="Georgia" charset="0"/>
              </a:rPr>
              <a:t>Kuwait City</a:t>
            </a:r>
          </a:p>
          <a:p>
            <a:pPr algn="r" rtl="0" eaLnBrk="1" fontAlgn="b" latinLnBrk="0" hangingPunct="1">
              <a:lnSpc>
                <a:spcPct val="100000"/>
              </a:lnSpc>
              <a:spcBef>
                <a:spcPts val="200"/>
              </a:spcBef>
            </a:pPr>
            <a:r>
              <a:rPr lang="en-US" sz="699" b="0" i="0">
                <a:solidFill>
                  <a:schemeClr val="tx1"/>
                </a:solidFill>
                <a:latin typeface="Avenir Next LT Pro" panose="020B0504020202020204" pitchFamily="34" charset="77"/>
                <a:ea typeface="Georgia" charset="0"/>
                <a:cs typeface="Georgia" charset="0"/>
              </a:rPr>
              <a:t>Manama</a:t>
            </a:r>
          </a:p>
          <a:p>
            <a:pPr algn="r" rtl="0" eaLnBrk="1" fontAlgn="b" latinLnBrk="0" hangingPunct="1">
              <a:lnSpc>
                <a:spcPct val="100000"/>
              </a:lnSpc>
              <a:spcBef>
                <a:spcPts val="200"/>
              </a:spcBef>
            </a:pPr>
            <a:r>
              <a:rPr lang="en-US" sz="699" b="0" i="0">
                <a:solidFill>
                  <a:schemeClr val="tx1"/>
                </a:solidFill>
                <a:latin typeface="Avenir Next LT Pro" panose="020B0504020202020204" pitchFamily="34" charset="77"/>
                <a:ea typeface="Georgia" charset="0"/>
                <a:cs typeface="Georgia" charset="0"/>
              </a:rPr>
              <a:t>Riyadh</a:t>
            </a: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E9DE3DD2-231E-7842-8A72-4B30DF822CC9}"/>
              </a:ext>
            </a:extLst>
          </p:cNvPr>
          <p:cNvSpPr txBox="1"/>
          <p:nvPr/>
        </p:nvSpPr>
        <p:spPr>
          <a:xfrm>
            <a:off x="7206926" y="3133254"/>
            <a:ext cx="1703994" cy="1692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 defTabSz="914353">
              <a:defRPr/>
            </a:pPr>
            <a:r>
              <a:rPr lang="en-US" sz="1100" b="1" i="0" spc="100" baseline="0">
                <a:solidFill>
                  <a:schemeClr val="accent1"/>
                </a:solidFill>
                <a:latin typeface="Avenir Next LT Pro" panose="020B0504020202020204" pitchFamily="34" charset="77"/>
              </a:rPr>
              <a:t>MIDDLE EAST</a:t>
            </a:r>
            <a:endParaRPr lang="en-US" sz="2800" b="1" i="0" spc="100" baseline="0">
              <a:solidFill>
                <a:schemeClr val="accent1"/>
              </a:solidFill>
              <a:latin typeface="Avenir Next LT Pro" panose="020B0504020202020204" pitchFamily="34" charset="77"/>
            </a:endParaRPr>
          </a:p>
        </p:txBody>
      </p:sp>
      <p:cxnSp>
        <p:nvCxnSpPr>
          <p:cNvPr id="52" name="Straight Arrow Connector 51">
            <a:extLst>
              <a:ext uri="{FF2B5EF4-FFF2-40B4-BE49-F238E27FC236}">
                <a16:creationId xmlns:a16="http://schemas.microsoft.com/office/drawing/2014/main" id="{96ABB132-1185-8745-AA7A-795FB08E2B87}"/>
              </a:ext>
            </a:extLst>
          </p:cNvPr>
          <p:cNvCxnSpPr>
            <a:cxnSpLocks/>
          </p:cNvCxnSpPr>
          <p:nvPr/>
        </p:nvCxnSpPr>
        <p:spPr>
          <a:xfrm>
            <a:off x="7206926" y="3356710"/>
            <a:ext cx="1703994" cy="0"/>
          </a:xfrm>
          <a:prstGeom prst="straightConnector1">
            <a:avLst/>
          </a:prstGeom>
          <a:ln w="19050" cap="sq">
            <a:solidFill>
              <a:schemeClr val="tx2"/>
            </a:solidFill>
            <a:bevel/>
            <a:headEnd type="oval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" name="TextBox 52">
            <a:extLst>
              <a:ext uri="{FF2B5EF4-FFF2-40B4-BE49-F238E27FC236}">
                <a16:creationId xmlns:a16="http://schemas.microsoft.com/office/drawing/2014/main" id="{1253F519-247C-8E4A-8107-660D87100FD4}"/>
              </a:ext>
            </a:extLst>
          </p:cNvPr>
          <p:cNvSpPr txBox="1"/>
          <p:nvPr/>
        </p:nvSpPr>
        <p:spPr>
          <a:xfrm>
            <a:off x="4771309" y="4765167"/>
            <a:ext cx="1942007" cy="1134310"/>
          </a:xfrm>
          <a:prstGeom prst="rect">
            <a:avLst/>
          </a:prstGeom>
          <a:noFill/>
        </p:spPr>
        <p:txBody>
          <a:bodyPr wrap="none" lIns="0" tIns="0" rIns="0" bIns="0" numCol="3" rtlCol="0">
            <a:noAutofit/>
          </a:bodyPr>
          <a:lstStyle/>
          <a:p>
            <a:pPr rtl="0" eaLnBrk="1" fontAlgn="b" latinLnBrk="0" hangingPunct="1">
              <a:lnSpc>
                <a:spcPct val="100000"/>
              </a:lnSpc>
              <a:spcBef>
                <a:spcPts val="200"/>
              </a:spcBef>
            </a:pPr>
            <a:r>
              <a:rPr lang="en-US" sz="699" b="0" i="0" u="none" strike="noStrike" kern="1200">
                <a:solidFill>
                  <a:schemeClr val="tx1"/>
                </a:solidFill>
                <a:effectLst/>
                <a:latin typeface="Avenir Next LT Pro" panose="020B0504020202020204" pitchFamily="34" charset="77"/>
                <a:ea typeface="Georgia" charset="0"/>
                <a:cs typeface="Georgia" charset="0"/>
              </a:rPr>
              <a:t>Johannesburg</a:t>
            </a:r>
          </a:p>
          <a:p>
            <a:pPr rtl="0" eaLnBrk="1" fontAlgn="b" latinLnBrk="0" hangingPunct="1">
              <a:lnSpc>
                <a:spcPct val="100000"/>
              </a:lnSpc>
              <a:spcBef>
                <a:spcPts val="200"/>
              </a:spcBef>
            </a:pPr>
            <a:r>
              <a:rPr lang="en-US" sz="699" b="0" i="0" u="none" strike="noStrike" kern="1200">
                <a:solidFill>
                  <a:schemeClr val="tx1"/>
                </a:solidFill>
                <a:effectLst/>
                <a:latin typeface="Avenir Next LT Pro" panose="020B0504020202020204" pitchFamily="34" charset="77"/>
                <a:ea typeface="Georgia" charset="0"/>
                <a:cs typeface="Georgia" charset="0"/>
              </a:rPr>
              <a:t>Nairobi</a:t>
            </a: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07AAF585-66A7-8A46-959E-315972B3E45B}"/>
              </a:ext>
            </a:extLst>
          </p:cNvPr>
          <p:cNvSpPr txBox="1"/>
          <p:nvPr/>
        </p:nvSpPr>
        <p:spPr>
          <a:xfrm>
            <a:off x="4771309" y="4494424"/>
            <a:ext cx="950139" cy="1692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defTabSz="914353">
              <a:defRPr/>
            </a:pPr>
            <a:r>
              <a:rPr lang="en-US" sz="1100" b="1" i="0" spc="100" baseline="0">
                <a:solidFill>
                  <a:schemeClr val="accent1"/>
                </a:solidFill>
                <a:latin typeface="Avenir Next LT Pro" panose="020B0504020202020204" pitchFamily="34" charset="77"/>
              </a:rPr>
              <a:t>AFRICA</a:t>
            </a:r>
            <a:endParaRPr lang="en-US" sz="2800" b="1" i="0" spc="100" baseline="0">
              <a:solidFill>
                <a:schemeClr val="accent1"/>
              </a:solidFill>
              <a:latin typeface="Avenir Next LT Pro" panose="020B0504020202020204" pitchFamily="34" charset="77"/>
            </a:endParaRPr>
          </a:p>
        </p:txBody>
      </p:sp>
      <p:cxnSp>
        <p:nvCxnSpPr>
          <p:cNvPr id="55" name="Straight Arrow Connector 54">
            <a:extLst>
              <a:ext uri="{FF2B5EF4-FFF2-40B4-BE49-F238E27FC236}">
                <a16:creationId xmlns:a16="http://schemas.microsoft.com/office/drawing/2014/main" id="{71C929AD-CDF6-2C4B-841A-0DB8F5404B09}"/>
              </a:ext>
            </a:extLst>
          </p:cNvPr>
          <p:cNvCxnSpPr/>
          <p:nvPr/>
        </p:nvCxnSpPr>
        <p:spPr>
          <a:xfrm>
            <a:off x="4771312" y="4712374"/>
            <a:ext cx="1701210" cy="0"/>
          </a:xfrm>
          <a:prstGeom prst="straightConnector1">
            <a:avLst/>
          </a:prstGeom>
          <a:ln w="19050" cap="sq">
            <a:solidFill>
              <a:schemeClr val="tx2"/>
            </a:solidFill>
            <a:bevel/>
            <a:headEnd type="none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TextBox 48">
            <a:extLst>
              <a:ext uri="{FF2B5EF4-FFF2-40B4-BE49-F238E27FC236}">
                <a16:creationId xmlns:a16="http://schemas.microsoft.com/office/drawing/2014/main" id="{B5831BF4-35AB-6B4D-8012-B7846F8637AB}"/>
              </a:ext>
            </a:extLst>
          </p:cNvPr>
          <p:cNvSpPr txBox="1"/>
          <p:nvPr/>
        </p:nvSpPr>
        <p:spPr>
          <a:xfrm>
            <a:off x="10046388" y="2395851"/>
            <a:ext cx="1305198" cy="1692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 defTabSz="914353">
              <a:defRPr/>
            </a:pPr>
            <a:r>
              <a:rPr lang="en-US" sz="1100" b="1" i="0" spc="100" baseline="0">
                <a:solidFill>
                  <a:schemeClr val="accent1"/>
                </a:solidFill>
                <a:latin typeface="Avenir Next LT Pro" panose="020B0504020202020204" pitchFamily="34" charset="77"/>
              </a:rPr>
              <a:t>ASIA-PACIFIC</a:t>
            </a:r>
            <a:endParaRPr lang="en-US" sz="2800" b="1" i="0" spc="100" baseline="0">
              <a:solidFill>
                <a:schemeClr val="accent1"/>
              </a:solidFill>
              <a:latin typeface="Avenir Next LT Pro" panose="020B0504020202020204" pitchFamily="34" charset="77"/>
            </a:endParaRP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137903C5-EF95-B543-888F-EC385297F3D4}"/>
              </a:ext>
            </a:extLst>
          </p:cNvPr>
          <p:cNvSpPr txBox="1"/>
          <p:nvPr/>
        </p:nvSpPr>
        <p:spPr>
          <a:xfrm>
            <a:off x="9224392" y="2666983"/>
            <a:ext cx="2127193" cy="1077750"/>
          </a:xfrm>
          <a:prstGeom prst="rect">
            <a:avLst/>
          </a:prstGeom>
          <a:noFill/>
        </p:spPr>
        <p:txBody>
          <a:bodyPr wrap="none" lIns="0" tIns="0" rIns="0" bIns="0" numCol="3" rtlCol="0">
            <a:noAutofit/>
          </a:bodyPr>
          <a:lstStyle/>
          <a:p>
            <a:pPr algn="r" rtl="0" eaLnBrk="1" fontAlgn="b" latinLnBrk="0" hangingPunct="1">
              <a:lnSpc>
                <a:spcPct val="100000"/>
              </a:lnSpc>
              <a:spcBef>
                <a:spcPts val="200"/>
              </a:spcBef>
            </a:pPr>
            <a:r>
              <a:rPr lang="en-US" sz="699" b="0" i="0">
                <a:solidFill>
                  <a:schemeClr val="tx1"/>
                </a:solidFill>
                <a:latin typeface="Avenir Next LT Pro" panose="020B0504020202020204" pitchFamily="34" charset="77"/>
                <a:ea typeface="Georgia" charset="0"/>
                <a:cs typeface="Georgia" charset="0"/>
              </a:rPr>
              <a:t>Adelaide</a:t>
            </a:r>
          </a:p>
          <a:p>
            <a:pPr algn="r" rtl="0" eaLnBrk="1" fontAlgn="b" latinLnBrk="0" hangingPunct="1">
              <a:lnSpc>
                <a:spcPct val="100000"/>
              </a:lnSpc>
              <a:spcBef>
                <a:spcPts val="200"/>
              </a:spcBef>
            </a:pPr>
            <a:r>
              <a:rPr lang="en-US" sz="699" b="0" i="0">
                <a:solidFill>
                  <a:schemeClr val="tx1"/>
                </a:solidFill>
                <a:latin typeface="Avenir Next LT Pro" panose="020B0504020202020204" pitchFamily="34" charset="77"/>
                <a:ea typeface="Georgia" charset="0"/>
                <a:cs typeface="Georgia" charset="0"/>
              </a:rPr>
              <a:t>Auckland</a:t>
            </a:r>
          </a:p>
          <a:p>
            <a:pPr algn="r" rtl="0" eaLnBrk="1" fontAlgn="b" latinLnBrk="0" hangingPunct="1">
              <a:lnSpc>
                <a:spcPct val="100000"/>
              </a:lnSpc>
              <a:spcBef>
                <a:spcPts val="200"/>
              </a:spcBef>
            </a:pPr>
            <a:r>
              <a:rPr lang="en-US" sz="699" b="0" i="0">
                <a:solidFill>
                  <a:schemeClr val="tx1"/>
                </a:solidFill>
                <a:latin typeface="Avenir Next LT Pro" panose="020B0504020202020204" pitchFamily="34" charset="77"/>
                <a:ea typeface="Georgia" charset="0"/>
                <a:cs typeface="Georgia" charset="0"/>
              </a:rPr>
              <a:t>Bangalore</a:t>
            </a:r>
          </a:p>
          <a:p>
            <a:pPr algn="r" rtl="0" eaLnBrk="1" fontAlgn="b" latinLnBrk="0" hangingPunct="1">
              <a:lnSpc>
                <a:spcPct val="100000"/>
              </a:lnSpc>
              <a:spcBef>
                <a:spcPts val="200"/>
              </a:spcBef>
            </a:pPr>
            <a:r>
              <a:rPr lang="en-US" sz="699" b="0" i="0">
                <a:solidFill>
                  <a:schemeClr val="tx1"/>
                </a:solidFill>
                <a:latin typeface="Avenir Next LT Pro" panose="020B0504020202020204" pitchFamily="34" charset="77"/>
                <a:ea typeface="Georgia" charset="0"/>
                <a:cs typeface="Georgia" charset="0"/>
              </a:rPr>
              <a:t>Beijing</a:t>
            </a:r>
          </a:p>
          <a:p>
            <a:pPr algn="r" rtl="0" eaLnBrk="1" fontAlgn="b" latinLnBrk="0" hangingPunct="1">
              <a:lnSpc>
                <a:spcPct val="100000"/>
              </a:lnSpc>
              <a:spcBef>
                <a:spcPts val="200"/>
              </a:spcBef>
            </a:pPr>
            <a:r>
              <a:rPr lang="en-US" sz="699" b="0" i="0">
                <a:solidFill>
                  <a:schemeClr val="tx1"/>
                </a:solidFill>
                <a:latin typeface="Avenir Next LT Pro" panose="020B0504020202020204" pitchFamily="34" charset="77"/>
                <a:ea typeface="Georgia" charset="0"/>
                <a:cs typeface="Georgia" charset="0"/>
              </a:rPr>
              <a:t>Brisbane</a:t>
            </a:r>
          </a:p>
          <a:p>
            <a:pPr algn="r" rtl="0" eaLnBrk="1" fontAlgn="b" latinLnBrk="0" hangingPunct="1">
              <a:lnSpc>
                <a:spcPct val="100000"/>
              </a:lnSpc>
              <a:spcBef>
                <a:spcPts val="200"/>
              </a:spcBef>
            </a:pPr>
            <a:r>
              <a:rPr lang="en-US" sz="699" b="0" i="0">
                <a:solidFill>
                  <a:schemeClr val="tx1"/>
                </a:solidFill>
                <a:latin typeface="Avenir Next LT Pro" panose="020B0504020202020204" pitchFamily="34" charset="77"/>
                <a:ea typeface="Georgia" charset="0"/>
                <a:cs typeface="Georgia" charset="0"/>
              </a:rPr>
              <a:t>Chennai</a:t>
            </a:r>
          </a:p>
          <a:p>
            <a:pPr algn="r" rtl="0" eaLnBrk="1" fontAlgn="b" latinLnBrk="0" hangingPunct="1">
              <a:lnSpc>
                <a:spcPct val="100000"/>
              </a:lnSpc>
              <a:spcBef>
                <a:spcPts val="200"/>
              </a:spcBef>
            </a:pPr>
            <a:r>
              <a:rPr lang="en-US" sz="699" b="0" i="0">
                <a:solidFill>
                  <a:schemeClr val="tx1"/>
                </a:solidFill>
                <a:latin typeface="Avenir Next LT Pro" panose="020B0504020202020204" pitchFamily="34" charset="77"/>
                <a:ea typeface="Georgia" charset="0"/>
                <a:cs typeface="Georgia" charset="0"/>
              </a:rPr>
              <a:t>Guangzhou</a:t>
            </a:r>
          </a:p>
          <a:p>
            <a:pPr algn="r" rtl="0" eaLnBrk="1" fontAlgn="b" latinLnBrk="0" hangingPunct="1">
              <a:lnSpc>
                <a:spcPct val="100000"/>
              </a:lnSpc>
              <a:spcBef>
                <a:spcPts val="200"/>
              </a:spcBef>
            </a:pPr>
            <a:r>
              <a:rPr lang="en-US" sz="699" b="0" i="0">
                <a:solidFill>
                  <a:schemeClr val="tx1"/>
                </a:solidFill>
                <a:latin typeface="Avenir Next LT Pro" panose="020B0504020202020204" pitchFamily="34" charset="77"/>
                <a:ea typeface="Georgia" charset="0"/>
                <a:cs typeface="Georgia" charset="0"/>
              </a:rPr>
              <a:t>Hong Kong</a:t>
            </a:r>
          </a:p>
          <a:p>
            <a:pPr algn="r" rtl="0" eaLnBrk="1" fontAlgn="b" latinLnBrk="0" hangingPunct="1">
              <a:lnSpc>
                <a:spcPct val="100000"/>
              </a:lnSpc>
              <a:spcBef>
                <a:spcPts val="200"/>
              </a:spcBef>
            </a:pPr>
            <a:r>
              <a:rPr lang="en-US" sz="699" b="0" i="0">
                <a:solidFill>
                  <a:schemeClr val="tx1"/>
                </a:solidFill>
                <a:latin typeface="Avenir Next LT Pro" panose="020B0504020202020204" pitchFamily="34" charset="77"/>
                <a:ea typeface="Georgia" charset="0"/>
                <a:cs typeface="Georgia" charset="0"/>
              </a:rPr>
              <a:t>Hyderabad</a:t>
            </a:r>
          </a:p>
          <a:p>
            <a:pPr algn="r" rtl="0" eaLnBrk="1" fontAlgn="b" latinLnBrk="0" hangingPunct="1">
              <a:lnSpc>
                <a:spcPct val="100000"/>
              </a:lnSpc>
              <a:spcBef>
                <a:spcPts val="200"/>
              </a:spcBef>
            </a:pPr>
            <a:r>
              <a:rPr lang="en-US" sz="699" b="0" i="0">
                <a:solidFill>
                  <a:schemeClr val="tx1"/>
                </a:solidFill>
                <a:latin typeface="Avenir Next LT Pro" panose="020B0504020202020204" pitchFamily="34" charset="77"/>
                <a:ea typeface="Georgia" charset="0"/>
                <a:cs typeface="Georgia" charset="0"/>
              </a:rPr>
              <a:t>Jakarta</a:t>
            </a:r>
          </a:p>
          <a:p>
            <a:pPr algn="r" rtl="0" eaLnBrk="1" fontAlgn="b" latinLnBrk="0" hangingPunct="1">
              <a:lnSpc>
                <a:spcPct val="100000"/>
              </a:lnSpc>
              <a:spcBef>
                <a:spcPts val="200"/>
              </a:spcBef>
            </a:pPr>
            <a:r>
              <a:rPr lang="en-US" sz="699" b="0" i="0">
                <a:solidFill>
                  <a:schemeClr val="tx1"/>
                </a:solidFill>
                <a:latin typeface="Avenir Next LT Pro" panose="020B0504020202020204" pitchFamily="34" charset="77"/>
                <a:ea typeface="Georgia" charset="0"/>
                <a:cs typeface="Georgia" charset="0"/>
              </a:rPr>
              <a:t>Kolkata</a:t>
            </a:r>
          </a:p>
          <a:p>
            <a:pPr algn="r" rtl="0" eaLnBrk="1" fontAlgn="b" latinLnBrk="0" hangingPunct="1">
              <a:lnSpc>
                <a:spcPct val="100000"/>
              </a:lnSpc>
              <a:spcBef>
                <a:spcPts val="200"/>
              </a:spcBef>
            </a:pPr>
            <a:r>
              <a:rPr lang="en-US" sz="699" b="0" i="0">
                <a:solidFill>
                  <a:schemeClr val="tx1"/>
                </a:solidFill>
                <a:latin typeface="Avenir Next LT Pro" panose="020B0504020202020204" pitchFamily="34" charset="77"/>
                <a:ea typeface="Georgia" charset="0"/>
                <a:cs typeface="Georgia" charset="0"/>
              </a:rPr>
              <a:t>Kuala Lumpur</a:t>
            </a:r>
          </a:p>
          <a:p>
            <a:pPr algn="r" rtl="0" eaLnBrk="1" fontAlgn="b" latinLnBrk="0" hangingPunct="1">
              <a:lnSpc>
                <a:spcPct val="100000"/>
              </a:lnSpc>
              <a:spcBef>
                <a:spcPts val="200"/>
              </a:spcBef>
            </a:pPr>
            <a:r>
              <a:rPr lang="en-US" sz="699" b="0" i="0">
                <a:solidFill>
                  <a:schemeClr val="tx1"/>
                </a:solidFill>
                <a:latin typeface="Avenir Next LT Pro" panose="020B0504020202020204" pitchFamily="34" charset="77"/>
                <a:ea typeface="Georgia" charset="0"/>
                <a:cs typeface="Georgia" charset="0"/>
              </a:rPr>
              <a:t>Melbourne</a:t>
            </a:r>
          </a:p>
          <a:p>
            <a:pPr algn="r" rtl="0" eaLnBrk="1" fontAlgn="b" latinLnBrk="0" hangingPunct="1">
              <a:lnSpc>
                <a:spcPct val="100000"/>
              </a:lnSpc>
              <a:spcBef>
                <a:spcPts val="200"/>
              </a:spcBef>
            </a:pPr>
            <a:r>
              <a:rPr lang="en-US" sz="699" b="0" i="0">
                <a:solidFill>
                  <a:schemeClr val="tx1"/>
                </a:solidFill>
                <a:latin typeface="Avenir Next LT Pro" panose="020B0504020202020204" pitchFamily="34" charset="77"/>
                <a:ea typeface="Georgia" charset="0"/>
                <a:cs typeface="Georgia" charset="0"/>
              </a:rPr>
              <a:t>Mumbai</a:t>
            </a:r>
          </a:p>
          <a:p>
            <a:pPr algn="r" rtl="0" eaLnBrk="1" fontAlgn="b" latinLnBrk="0" hangingPunct="1">
              <a:lnSpc>
                <a:spcPct val="100000"/>
              </a:lnSpc>
              <a:spcBef>
                <a:spcPts val="200"/>
              </a:spcBef>
            </a:pPr>
            <a:r>
              <a:rPr lang="en-US" sz="699" b="0" i="0">
                <a:solidFill>
                  <a:schemeClr val="tx1"/>
                </a:solidFill>
                <a:latin typeface="Avenir Next LT Pro" panose="020B0504020202020204" pitchFamily="34" charset="77"/>
                <a:ea typeface="Georgia" charset="0"/>
                <a:cs typeface="Georgia" charset="0"/>
              </a:rPr>
              <a:t>New Delhi</a:t>
            </a:r>
          </a:p>
          <a:p>
            <a:pPr algn="r" rtl="0" eaLnBrk="1" fontAlgn="b" latinLnBrk="0" hangingPunct="1">
              <a:lnSpc>
                <a:spcPct val="100000"/>
              </a:lnSpc>
              <a:spcBef>
                <a:spcPts val="200"/>
              </a:spcBef>
            </a:pPr>
            <a:r>
              <a:rPr lang="en-US" sz="699" b="0" i="0">
                <a:solidFill>
                  <a:schemeClr val="tx1"/>
                </a:solidFill>
                <a:latin typeface="Avenir Next LT Pro" panose="020B0504020202020204" pitchFamily="34" charset="77"/>
                <a:ea typeface="Georgia" charset="0"/>
                <a:cs typeface="Georgia" charset="0"/>
              </a:rPr>
              <a:t>Perth</a:t>
            </a:r>
          </a:p>
          <a:p>
            <a:pPr algn="r" rtl="0" eaLnBrk="1" fontAlgn="b" latinLnBrk="0" hangingPunct="1">
              <a:lnSpc>
                <a:spcPct val="100000"/>
              </a:lnSpc>
              <a:spcBef>
                <a:spcPts val="200"/>
              </a:spcBef>
            </a:pPr>
            <a:r>
              <a:rPr lang="en-US" sz="699" b="0" i="0">
                <a:solidFill>
                  <a:schemeClr val="tx1"/>
                </a:solidFill>
                <a:latin typeface="Avenir Next LT Pro" panose="020B0504020202020204" pitchFamily="34" charset="77"/>
                <a:ea typeface="Georgia" charset="0"/>
                <a:cs typeface="Georgia" charset="0"/>
              </a:rPr>
              <a:t>Shanghai</a:t>
            </a:r>
          </a:p>
          <a:p>
            <a:pPr algn="r" rtl="0" eaLnBrk="1" fontAlgn="b" latinLnBrk="0" hangingPunct="1">
              <a:lnSpc>
                <a:spcPct val="100000"/>
              </a:lnSpc>
              <a:spcBef>
                <a:spcPts val="200"/>
              </a:spcBef>
            </a:pPr>
            <a:r>
              <a:rPr lang="en-US" sz="699" b="0" i="0">
                <a:solidFill>
                  <a:schemeClr val="tx1"/>
                </a:solidFill>
                <a:latin typeface="Avenir Next LT Pro" panose="020B0504020202020204" pitchFamily="34" charset="77"/>
                <a:ea typeface="Georgia" charset="0"/>
                <a:cs typeface="Georgia" charset="0"/>
              </a:rPr>
              <a:t>Shenzhen</a:t>
            </a:r>
          </a:p>
          <a:p>
            <a:pPr algn="r" rtl="0" eaLnBrk="1" fontAlgn="b" latinLnBrk="0" hangingPunct="1">
              <a:lnSpc>
                <a:spcPct val="100000"/>
              </a:lnSpc>
              <a:spcBef>
                <a:spcPts val="200"/>
              </a:spcBef>
            </a:pPr>
            <a:r>
              <a:rPr lang="en-US" sz="699" b="0" i="0">
                <a:solidFill>
                  <a:schemeClr val="tx1"/>
                </a:solidFill>
                <a:latin typeface="Avenir Next LT Pro" panose="020B0504020202020204" pitchFamily="34" charset="77"/>
                <a:ea typeface="Georgia" charset="0"/>
                <a:cs typeface="Georgia" charset="0"/>
              </a:rPr>
              <a:t>Singapore</a:t>
            </a:r>
          </a:p>
          <a:p>
            <a:pPr algn="r" rtl="0" eaLnBrk="1" fontAlgn="b" latinLnBrk="0" hangingPunct="1">
              <a:lnSpc>
                <a:spcPct val="100000"/>
              </a:lnSpc>
              <a:spcBef>
                <a:spcPts val="200"/>
              </a:spcBef>
            </a:pPr>
            <a:r>
              <a:rPr lang="en-US" sz="699" b="0" i="0">
                <a:solidFill>
                  <a:schemeClr val="tx1"/>
                </a:solidFill>
                <a:latin typeface="Avenir Next LT Pro" panose="020B0504020202020204" pitchFamily="34" charset="77"/>
                <a:ea typeface="Georgia" charset="0"/>
                <a:cs typeface="Georgia" charset="0"/>
              </a:rPr>
              <a:t>Sydney</a:t>
            </a:r>
          </a:p>
          <a:p>
            <a:pPr algn="r" rtl="0" eaLnBrk="1" fontAlgn="b" latinLnBrk="0" hangingPunct="1">
              <a:lnSpc>
                <a:spcPct val="100000"/>
              </a:lnSpc>
              <a:spcBef>
                <a:spcPts val="200"/>
              </a:spcBef>
            </a:pPr>
            <a:r>
              <a:rPr lang="en-US" sz="699" b="0" i="0">
                <a:solidFill>
                  <a:schemeClr val="tx1"/>
                </a:solidFill>
                <a:latin typeface="Avenir Next LT Pro" panose="020B0504020202020204" pitchFamily="34" charset="77"/>
                <a:ea typeface="Georgia" charset="0"/>
                <a:cs typeface="Georgia" charset="0"/>
              </a:rPr>
              <a:t>Tokyo</a:t>
            </a:r>
          </a:p>
        </p:txBody>
      </p:sp>
      <p:cxnSp>
        <p:nvCxnSpPr>
          <p:cNvPr id="57" name="Straight Arrow Connector 56">
            <a:extLst>
              <a:ext uri="{FF2B5EF4-FFF2-40B4-BE49-F238E27FC236}">
                <a16:creationId xmlns:a16="http://schemas.microsoft.com/office/drawing/2014/main" id="{99EBBFAC-F9D6-7D45-897D-E9F6BD85056A}"/>
              </a:ext>
            </a:extLst>
          </p:cNvPr>
          <p:cNvCxnSpPr>
            <a:cxnSpLocks/>
          </p:cNvCxnSpPr>
          <p:nvPr/>
        </p:nvCxnSpPr>
        <p:spPr>
          <a:xfrm>
            <a:off x="9389098" y="2621174"/>
            <a:ext cx="1962487" cy="0"/>
          </a:xfrm>
          <a:prstGeom prst="straightConnector1">
            <a:avLst/>
          </a:prstGeom>
          <a:ln w="19050" cap="sq">
            <a:solidFill>
              <a:schemeClr val="tx2"/>
            </a:solidFill>
            <a:bevel/>
            <a:headEnd type="oval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D7632061-DF1C-A74A-9B78-08F422F3A0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3" name="Oval 42">
            <a:extLst>
              <a:ext uri="{FF2B5EF4-FFF2-40B4-BE49-F238E27FC236}">
                <a16:creationId xmlns:a16="http://schemas.microsoft.com/office/drawing/2014/main" id="{D8F1ACB0-B439-2B43-9B58-11FB96CA1500}"/>
              </a:ext>
            </a:extLst>
          </p:cNvPr>
          <p:cNvSpPr/>
          <p:nvPr/>
        </p:nvSpPr>
        <p:spPr>
          <a:xfrm>
            <a:off x="838200" y="5513365"/>
            <a:ext cx="731520" cy="730843"/>
          </a:xfrm>
          <a:prstGeom prst="ellipse">
            <a:avLst/>
          </a:prstGeom>
          <a:solidFill>
            <a:schemeClr val="tx1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>
              <a:lnSpc>
                <a:spcPct val="80000"/>
              </a:lnSpc>
            </a:pPr>
            <a:r>
              <a:rPr lang="en-US" sz="2133" b="1" i="0" spc="-200">
                <a:solidFill>
                  <a:schemeClr val="accent1"/>
                </a:solidFill>
                <a:latin typeface="Avenir Next LT Pro" panose="020B0504020202020204" pitchFamily="34" charset="77"/>
              </a:rPr>
              <a:t>128</a:t>
            </a:r>
            <a:endParaRPr lang="en-US" sz="2667" b="1" i="0" spc="-200">
              <a:solidFill>
                <a:schemeClr val="accent1"/>
              </a:solidFill>
              <a:latin typeface="Avenir Next LT Pro" panose="020B0504020202020204" pitchFamily="34" charset="77"/>
            </a:endParaRPr>
          </a:p>
          <a:p>
            <a:pPr algn="ctr">
              <a:lnSpc>
                <a:spcPct val="80000"/>
              </a:lnSpc>
            </a:pPr>
            <a:r>
              <a:rPr lang="en-US" sz="1067" b="0" i="0" spc="0">
                <a:solidFill>
                  <a:schemeClr val="bg1"/>
                </a:solidFill>
                <a:latin typeface="Avenir Next LT Pro" panose="020B0504020202020204" pitchFamily="34" charset="77"/>
              </a:rPr>
              <a:t>offices</a:t>
            </a:r>
          </a:p>
        </p:txBody>
      </p:sp>
      <p:sp>
        <p:nvSpPr>
          <p:cNvPr id="44" name="Oval 43">
            <a:extLst>
              <a:ext uri="{FF2B5EF4-FFF2-40B4-BE49-F238E27FC236}">
                <a16:creationId xmlns:a16="http://schemas.microsoft.com/office/drawing/2014/main" id="{48210879-2A3B-D848-B487-9BBE3AC5C81D}"/>
              </a:ext>
            </a:extLst>
          </p:cNvPr>
          <p:cNvSpPr/>
          <p:nvPr/>
        </p:nvSpPr>
        <p:spPr>
          <a:xfrm>
            <a:off x="1693286" y="5513365"/>
            <a:ext cx="731520" cy="730843"/>
          </a:xfrm>
          <a:prstGeom prst="ellipse">
            <a:avLst/>
          </a:prstGeom>
          <a:solidFill>
            <a:schemeClr val="tx1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>
              <a:lnSpc>
                <a:spcPct val="80000"/>
              </a:lnSpc>
            </a:pPr>
            <a:r>
              <a:rPr lang="en-US" sz="2133" b="1" i="0" spc="-200">
                <a:solidFill>
                  <a:schemeClr val="accent1"/>
                </a:solidFill>
                <a:latin typeface="Avenir Next LT Pro" panose="020B0504020202020204" pitchFamily="34" charset="77"/>
              </a:rPr>
              <a:t>38</a:t>
            </a:r>
            <a:endParaRPr lang="en-US" sz="2667" b="1" i="0" spc="-200">
              <a:solidFill>
                <a:schemeClr val="accent1"/>
              </a:solidFill>
              <a:latin typeface="Avenir Next LT Pro" panose="020B0504020202020204" pitchFamily="34" charset="77"/>
            </a:endParaRPr>
          </a:p>
          <a:p>
            <a:pPr marL="0" algn="ctr" defTabSz="914573" rtl="0" eaLnBrk="1" latinLnBrk="0" hangingPunct="1">
              <a:lnSpc>
                <a:spcPct val="80000"/>
              </a:lnSpc>
            </a:pPr>
            <a:r>
              <a:rPr lang="en-US" sz="1067" b="0" i="0" kern="1200" spc="0">
                <a:solidFill>
                  <a:schemeClr val="bg1"/>
                </a:solidFill>
                <a:latin typeface="Avenir Next LT Pro" panose="020B0504020202020204" pitchFamily="34" charset="77"/>
                <a:ea typeface="+mn-ea"/>
                <a:cs typeface="+mn-cs"/>
              </a:rPr>
              <a:t>countries</a:t>
            </a:r>
          </a:p>
        </p:txBody>
      </p:sp>
      <p:sp>
        <p:nvSpPr>
          <p:cNvPr id="45" name="Oval 44">
            <a:extLst>
              <a:ext uri="{FF2B5EF4-FFF2-40B4-BE49-F238E27FC236}">
                <a16:creationId xmlns:a16="http://schemas.microsoft.com/office/drawing/2014/main" id="{FE22DB11-3BEF-014C-A6B3-F3DB54214920}"/>
              </a:ext>
            </a:extLst>
          </p:cNvPr>
          <p:cNvSpPr/>
          <p:nvPr/>
        </p:nvSpPr>
        <p:spPr>
          <a:xfrm>
            <a:off x="2548370" y="5513365"/>
            <a:ext cx="731520" cy="730843"/>
          </a:xfrm>
          <a:prstGeom prst="ellipse">
            <a:avLst/>
          </a:prstGeom>
          <a:solidFill>
            <a:schemeClr val="tx1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>
              <a:lnSpc>
                <a:spcPct val="80000"/>
              </a:lnSpc>
            </a:pPr>
            <a:r>
              <a:rPr lang="en-US" sz="2133" b="1" i="0" spc="0">
                <a:solidFill>
                  <a:schemeClr val="accent1"/>
                </a:solidFill>
                <a:latin typeface="Avenir Next LT Pro" panose="020B0504020202020204" pitchFamily="34" charset="77"/>
              </a:rPr>
              <a:t>4K</a:t>
            </a:r>
            <a:endParaRPr lang="en-US" sz="2667" b="1" i="0" spc="0">
              <a:solidFill>
                <a:schemeClr val="accent1"/>
              </a:solidFill>
              <a:latin typeface="Avenir Next LT Pro" panose="020B0504020202020204" pitchFamily="34" charset="77"/>
            </a:endParaRPr>
          </a:p>
          <a:p>
            <a:pPr marL="0" algn="ctr" defTabSz="914573" rtl="0" eaLnBrk="1" latinLnBrk="0" hangingPunct="1">
              <a:lnSpc>
                <a:spcPct val="80000"/>
              </a:lnSpc>
            </a:pPr>
            <a:r>
              <a:rPr lang="en-US" sz="1067" b="0" i="0" kern="1200" spc="0">
                <a:solidFill>
                  <a:schemeClr val="bg1"/>
                </a:solidFill>
                <a:latin typeface="Avenir Next LT Pro" panose="020B0504020202020204" pitchFamily="34" charset="77"/>
                <a:ea typeface="+mn-ea"/>
                <a:cs typeface="+mn-cs"/>
              </a:rPr>
              <a:t>people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BC5CCBA5-8071-2F41-84EE-9ED1B4BBC164}"/>
              </a:ext>
            </a:extLst>
          </p:cNvPr>
          <p:cNvSpPr txBox="1"/>
          <p:nvPr userDrawn="1"/>
        </p:nvSpPr>
        <p:spPr>
          <a:xfrm>
            <a:off x="838202" y="2719776"/>
            <a:ext cx="1701208" cy="816830"/>
          </a:xfrm>
          <a:prstGeom prst="rect">
            <a:avLst/>
          </a:prstGeom>
          <a:noFill/>
        </p:spPr>
        <p:txBody>
          <a:bodyPr wrap="none" lIns="0" tIns="0" rIns="0" bIns="0" numCol="2" rtlCol="0">
            <a:noAutofit/>
          </a:bodyPr>
          <a:lstStyle/>
          <a:p>
            <a:pPr>
              <a:lnSpc>
                <a:spcPct val="100000"/>
              </a:lnSpc>
              <a:spcBef>
                <a:spcPts val="200"/>
              </a:spcBef>
            </a:pPr>
            <a:r>
              <a:rPr lang="en-US" sz="699" b="0" i="0">
                <a:solidFill>
                  <a:schemeClr val="tx1"/>
                </a:solidFill>
                <a:latin typeface="Avenir Next LT Pro" panose="020B0504020202020204" pitchFamily="34" charset="77"/>
                <a:ea typeface="Georgia" charset="0"/>
                <a:cs typeface="Georgia" charset="0"/>
              </a:rPr>
              <a:t>Atlanta </a:t>
            </a:r>
          </a:p>
          <a:p>
            <a:pPr>
              <a:lnSpc>
                <a:spcPct val="100000"/>
              </a:lnSpc>
              <a:spcBef>
                <a:spcPts val="200"/>
              </a:spcBef>
            </a:pPr>
            <a:r>
              <a:rPr lang="en-US" sz="699" b="0" i="0">
                <a:solidFill>
                  <a:schemeClr val="tx1"/>
                </a:solidFill>
                <a:latin typeface="Avenir Next LT Pro" panose="020B0504020202020204" pitchFamily="34" charset="77"/>
                <a:ea typeface="Georgia" charset="0"/>
                <a:cs typeface="Georgia" charset="0"/>
              </a:rPr>
              <a:t>Austin </a:t>
            </a:r>
          </a:p>
          <a:p>
            <a:pPr>
              <a:lnSpc>
                <a:spcPct val="100000"/>
              </a:lnSpc>
              <a:spcBef>
                <a:spcPts val="200"/>
              </a:spcBef>
            </a:pPr>
            <a:r>
              <a:rPr lang="en-US" sz="699" b="0" i="0">
                <a:solidFill>
                  <a:schemeClr val="tx1"/>
                </a:solidFill>
                <a:latin typeface="Avenir Next LT Pro" panose="020B0504020202020204" pitchFamily="34" charset="77"/>
                <a:ea typeface="Georgia" charset="0"/>
                <a:cs typeface="Georgia" charset="0"/>
              </a:rPr>
              <a:t>Boston </a:t>
            </a:r>
          </a:p>
          <a:p>
            <a:pPr>
              <a:lnSpc>
                <a:spcPct val="100000"/>
              </a:lnSpc>
              <a:spcBef>
                <a:spcPts val="200"/>
              </a:spcBef>
            </a:pPr>
            <a:r>
              <a:rPr lang="en-US" sz="699" b="0" i="0">
                <a:solidFill>
                  <a:schemeClr val="tx1"/>
                </a:solidFill>
                <a:latin typeface="Avenir Next LT Pro" panose="020B0504020202020204" pitchFamily="34" charset="77"/>
                <a:ea typeface="Georgia" charset="0"/>
                <a:cs typeface="Georgia" charset="0"/>
              </a:rPr>
              <a:t>Chicago </a:t>
            </a:r>
          </a:p>
          <a:p>
            <a:pPr>
              <a:lnSpc>
                <a:spcPct val="100000"/>
              </a:lnSpc>
              <a:spcBef>
                <a:spcPts val="200"/>
              </a:spcBef>
            </a:pPr>
            <a:r>
              <a:rPr lang="en-US" sz="699" b="0" i="0">
                <a:solidFill>
                  <a:schemeClr val="tx1"/>
                </a:solidFill>
                <a:latin typeface="Avenir Next LT Pro" panose="020B0504020202020204" pitchFamily="34" charset="77"/>
                <a:ea typeface="Georgia" charset="0"/>
                <a:cs typeface="Georgia" charset="0"/>
              </a:rPr>
              <a:t>Dallas </a:t>
            </a:r>
          </a:p>
          <a:p>
            <a:pPr>
              <a:lnSpc>
                <a:spcPct val="100000"/>
              </a:lnSpc>
              <a:spcBef>
                <a:spcPts val="200"/>
              </a:spcBef>
            </a:pPr>
            <a:r>
              <a:rPr lang="en-US" sz="699" b="0" i="0">
                <a:solidFill>
                  <a:schemeClr val="tx1"/>
                </a:solidFill>
                <a:latin typeface="Avenir Next LT Pro" panose="020B0504020202020204" pitchFamily="34" charset="77"/>
                <a:ea typeface="Georgia" charset="0"/>
                <a:cs typeface="Georgia" charset="0"/>
              </a:rPr>
              <a:t>Los Angeles  </a:t>
            </a:r>
          </a:p>
          <a:p>
            <a:pPr>
              <a:lnSpc>
                <a:spcPct val="100000"/>
              </a:lnSpc>
              <a:spcBef>
                <a:spcPts val="200"/>
              </a:spcBef>
            </a:pPr>
            <a:r>
              <a:rPr lang="en-US" sz="699" b="0" i="0">
                <a:solidFill>
                  <a:schemeClr val="tx1"/>
                </a:solidFill>
                <a:latin typeface="Avenir Next LT Pro" panose="020B0504020202020204" pitchFamily="34" charset="77"/>
                <a:ea typeface="Georgia" charset="0"/>
                <a:cs typeface="Georgia" charset="0"/>
              </a:rPr>
              <a:t>New York </a:t>
            </a:r>
          </a:p>
          <a:p>
            <a:pPr>
              <a:lnSpc>
                <a:spcPct val="100000"/>
              </a:lnSpc>
              <a:spcBef>
                <a:spcPts val="200"/>
              </a:spcBef>
            </a:pPr>
            <a:r>
              <a:rPr lang="en-US" sz="699" b="0" i="0">
                <a:solidFill>
                  <a:schemeClr val="tx1"/>
                </a:solidFill>
                <a:latin typeface="Avenir Next LT Pro" panose="020B0504020202020204" pitchFamily="34" charset="77"/>
                <a:ea typeface="Georgia" charset="0"/>
                <a:cs typeface="Georgia" charset="0"/>
              </a:rPr>
              <a:t>Pittsburgh </a:t>
            </a:r>
          </a:p>
          <a:p>
            <a:pPr>
              <a:lnSpc>
                <a:spcPct val="100000"/>
              </a:lnSpc>
              <a:spcBef>
                <a:spcPts val="200"/>
              </a:spcBef>
            </a:pPr>
            <a:r>
              <a:rPr lang="en-US" sz="699" b="0" i="0">
                <a:solidFill>
                  <a:schemeClr val="tx1"/>
                </a:solidFill>
                <a:latin typeface="Avenir Next LT Pro" panose="020B0504020202020204" pitchFamily="34" charset="77"/>
                <a:ea typeface="Georgia" charset="0"/>
                <a:cs typeface="Georgia" charset="0"/>
              </a:rPr>
              <a:t>San Francisco </a:t>
            </a:r>
          </a:p>
          <a:p>
            <a:pPr>
              <a:lnSpc>
                <a:spcPct val="100000"/>
              </a:lnSpc>
              <a:spcBef>
                <a:spcPts val="200"/>
              </a:spcBef>
            </a:pPr>
            <a:r>
              <a:rPr lang="en-US" sz="699" b="0" i="0">
                <a:solidFill>
                  <a:schemeClr val="tx1"/>
                </a:solidFill>
                <a:latin typeface="Avenir Next LT Pro" panose="020B0504020202020204" pitchFamily="34" charset="77"/>
                <a:ea typeface="Georgia" charset="0"/>
                <a:cs typeface="Georgia" charset="0"/>
              </a:rPr>
              <a:t>San Juan</a:t>
            </a:r>
          </a:p>
          <a:p>
            <a:pPr>
              <a:lnSpc>
                <a:spcPct val="100000"/>
              </a:lnSpc>
              <a:spcBef>
                <a:spcPts val="200"/>
              </a:spcBef>
            </a:pPr>
            <a:r>
              <a:rPr lang="en-US" sz="699" b="0" i="0">
                <a:solidFill>
                  <a:schemeClr val="tx1"/>
                </a:solidFill>
                <a:latin typeface="Avenir Next LT Pro" panose="020B0504020202020204" pitchFamily="34" charset="77"/>
                <a:ea typeface="Georgia" charset="0"/>
                <a:cs typeface="Georgia" charset="0"/>
              </a:rPr>
              <a:t>Washington DC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8573F144-EF39-B647-AD03-83D9749C4E67}"/>
              </a:ext>
            </a:extLst>
          </p:cNvPr>
          <p:cNvSpPr txBox="1"/>
          <p:nvPr userDrawn="1"/>
        </p:nvSpPr>
        <p:spPr>
          <a:xfrm>
            <a:off x="838202" y="2449031"/>
            <a:ext cx="1701210" cy="1692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defTabSz="914353">
              <a:defRPr/>
            </a:pPr>
            <a:r>
              <a:rPr lang="en-US" sz="1100" b="1" i="0" spc="100" baseline="0">
                <a:solidFill>
                  <a:schemeClr val="accent1"/>
                </a:solidFill>
                <a:latin typeface="Avenir Next LT Pro" panose="020B0504020202020204" pitchFamily="34" charset="77"/>
              </a:rPr>
              <a:t>NORTH AMERICA</a:t>
            </a:r>
            <a:endParaRPr lang="en-US" sz="2800" b="1" i="0" spc="100" baseline="0">
              <a:solidFill>
                <a:schemeClr val="accent1"/>
              </a:solidFill>
              <a:latin typeface="Avenir Next LT Pro" panose="020B0504020202020204" pitchFamily="34" charset="77"/>
            </a:endParaRP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EB597460-8532-4D46-83C2-9B6495C8792B}"/>
              </a:ext>
            </a:extLst>
          </p:cNvPr>
          <p:cNvSpPr txBox="1"/>
          <p:nvPr userDrawn="1"/>
        </p:nvSpPr>
        <p:spPr>
          <a:xfrm>
            <a:off x="1601459" y="4413881"/>
            <a:ext cx="1942007" cy="706760"/>
          </a:xfrm>
          <a:prstGeom prst="rect">
            <a:avLst/>
          </a:prstGeom>
          <a:noFill/>
        </p:spPr>
        <p:txBody>
          <a:bodyPr wrap="none" lIns="0" tIns="0" rIns="0" bIns="0" numCol="2" rtlCol="0">
            <a:noAutofit/>
          </a:bodyPr>
          <a:lstStyle/>
          <a:p>
            <a:pPr rtl="0" eaLnBrk="1" fontAlgn="b" latinLnBrk="0" hangingPunct="1">
              <a:lnSpc>
                <a:spcPct val="100000"/>
              </a:lnSpc>
              <a:spcBef>
                <a:spcPts val="200"/>
              </a:spcBef>
            </a:pPr>
            <a:r>
              <a:rPr lang="en-US" sz="699" b="0" i="0">
                <a:solidFill>
                  <a:schemeClr val="tx1"/>
                </a:solidFill>
                <a:latin typeface="Avenir Next LT Pro" panose="020B0504020202020204" pitchFamily="34" charset="77"/>
                <a:ea typeface="Georgia" charset="0"/>
                <a:cs typeface="Georgia" charset="0"/>
              </a:rPr>
              <a:t>Bogota</a:t>
            </a:r>
          </a:p>
          <a:p>
            <a:pPr rtl="0" eaLnBrk="1" fontAlgn="b" latinLnBrk="0" hangingPunct="1">
              <a:lnSpc>
                <a:spcPct val="100000"/>
              </a:lnSpc>
              <a:spcBef>
                <a:spcPts val="200"/>
              </a:spcBef>
            </a:pPr>
            <a:r>
              <a:rPr lang="en-US" sz="699" b="0" i="0">
                <a:solidFill>
                  <a:schemeClr val="tx1"/>
                </a:solidFill>
                <a:latin typeface="Avenir Next LT Pro" panose="020B0504020202020204" pitchFamily="34" charset="77"/>
                <a:ea typeface="Georgia" charset="0"/>
                <a:cs typeface="Georgia" charset="0"/>
              </a:rPr>
              <a:t>Brasilia</a:t>
            </a:r>
          </a:p>
          <a:p>
            <a:pPr rtl="0" eaLnBrk="1" fontAlgn="b" latinLnBrk="0" hangingPunct="1">
              <a:lnSpc>
                <a:spcPct val="100000"/>
              </a:lnSpc>
              <a:spcBef>
                <a:spcPts val="200"/>
              </a:spcBef>
            </a:pPr>
            <a:r>
              <a:rPr lang="en-US" sz="699" b="0" i="0">
                <a:solidFill>
                  <a:schemeClr val="tx1"/>
                </a:solidFill>
                <a:latin typeface="Avenir Next LT Pro" panose="020B0504020202020204" pitchFamily="34" charset="77"/>
                <a:ea typeface="Georgia" charset="0"/>
                <a:cs typeface="Georgia" charset="0"/>
              </a:rPr>
              <a:t>Buenos Aires</a:t>
            </a:r>
          </a:p>
          <a:p>
            <a:pPr rtl="0" eaLnBrk="1" fontAlgn="b" latinLnBrk="0" hangingPunct="1">
              <a:lnSpc>
                <a:spcPct val="100000"/>
              </a:lnSpc>
              <a:spcBef>
                <a:spcPts val="200"/>
              </a:spcBef>
            </a:pPr>
            <a:r>
              <a:rPr lang="en-US" sz="699" b="0" i="0">
                <a:solidFill>
                  <a:schemeClr val="tx1"/>
                </a:solidFill>
                <a:latin typeface="Avenir Next LT Pro" panose="020B0504020202020204" pitchFamily="34" charset="77"/>
                <a:ea typeface="Georgia" charset="0"/>
                <a:cs typeface="Georgia" charset="0"/>
              </a:rPr>
              <a:t>Lima</a:t>
            </a:r>
          </a:p>
          <a:p>
            <a:pPr rtl="0" eaLnBrk="1" fontAlgn="b" latinLnBrk="0" hangingPunct="1">
              <a:lnSpc>
                <a:spcPct val="100000"/>
              </a:lnSpc>
              <a:spcBef>
                <a:spcPts val="200"/>
              </a:spcBef>
            </a:pPr>
            <a:r>
              <a:rPr lang="en-US" sz="699" b="0" i="0">
                <a:solidFill>
                  <a:schemeClr val="tx1"/>
                </a:solidFill>
                <a:latin typeface="Avenir Next LT Pro" panose="020B0504020202020204" pitchFamily="34" charset="77"/>
                <a:ea typeface="Georgia" charset="0"/>
                <a:cs typeface="Georgia" charset="0"/>
              </a:rPr>
              <a:t>Medellin</a:t>
            </a:r>
          </a:p>
          <a:p>
            <a:pPr rtl="0" eaLnBrk="1" fontAlgn="b" latinLnBrk="0" hangingPunct="1">
              <a:lnSpc>
                <a:spcPct val="100000"/>
              </a:lnSpc>
              <a:spcBef>
                <a:spcPts val="200"/>
              </a:spcBef>
            </a:pPr>
            <a:r>
              <a:rPr lang="en-US" sz="699" b="0" i="0">
                <a:solidFill>
                  <a:schemeClr val="tx1"/>
                </a:solidFill>
                <a:latin typeface="Avenir Next LT Pro" panose="020B0504020202020204" pitchFamily="34" charset="77"/>
                <a:ea typeface="Georgia" charset="0"/>
                <a:cs typeface="Georgia" charset="0"/>
              </a:rPr>
              <a:t>Mexico City</a:t>
            </a:r>
          </a:p>
          <a:p>
            <a:pPr rtl="0" eaLnBrk="1" fontAlgn="b" latinLnBrk="0" hangingPunct="1">
              <a:lnSpc>
                <a:spcPct val="100000"/>
              </a:lnSpc>
              <a:spcBef>
                <a:spcPts val="200"/>
              </a:spcBef>
            </a:pPr>
            <a:r>
              <a:rPr lang="en-US" sz="699" b="0" i="0">
                <a:solidFill>
                  <a:schemeClr val="tx1"/>
                </a:solidFill>
                <a:latin typeface="Avenir Next LT Pro" panose="020B0504020202020204" pitchFamily="34" charset="77"/>
                <a:ea typeface="Georgia" charset="0"/>
                <a:cs typeface="Georgia" charset="0"/>
              </a:rPr>
              <a:t>Montevideo</a:t>
            </a:r>
          </a:p>
          <a:p>
            <a:pPr rtl="0" eaLnBrk="1" fontAlgn="b" latinLnBrk="0" hangingPunct="1">
              <a:lnSpc>
                <a:spcPct val="100000"/>
              </a:lnSpc>
              <a:spcBef>
                <a:spcPts val="200"/>
              </a:spcBef>
            </a:pPr>
            <a:r>
              <a:rPr lang="en-US" sz="699" b="0" i="0">
                <a:solidFill>
                  <a:schemeClr val="tx1"/>
                </a:solidFill>
                <a:latin typeface="Avenir Next LT Pro" panose="020B0504020202020204" pitchFamily="34" charset="77"/>
                <a:ea typeface="Georgia" charset="0"/>
                <a:cs typeface="Georgia" charset="0"/>
              </a:rPr>
              <a:t>Rio de Janeiro</a:t>
            </a:r>
          </a:p>
          <a:p>
            <a:pPr rtl="0" eaLnBrk="1" fontAlgn="b" latinLnBrk="0" hangingPunct="1">
              <a:lnSpc>
                <a:spcPct val="100000"/>
              </a:lnSpc>
              <a:spcBef>
                <a:spcPts val="200"/>
              </a:spcBef>
            </a:pPr>
            <a:r>
              <a:rPr lang="en-US" sz="699" b="0" i="0">
                <a:solidFill>
                  <a:schemeClr val="tx1"/>
                </a:solidFill>
                <a:latin typeface="Avenir Next LT Pro" panose="020B0504020202020204" pitchFamily="34" charset="77"/>
                <a:ea typeface="Georgia" charset="0"/>
                <a:cs typeface="Georgia" charset="0"/>
              </a:rPr>
              <a:t>Santiago</a:t>
            </a:r>
          </a:p>
          <a:p>
            <a:pPr rtl="0" eaLnBrk="1" fontAlgn="b" latinLnBrk="0" hangingPunct="1">
              <a:lnSpc>
                <a:spcPct val="100000"/>
              </a:lnSpc>
              <a:spcBef>
                <a:spcPts val="200"/>
              </a:spcBef>
            </a:pPr>
            <a:r>
              <a:rPr lang="en-US" sz="699" b="0" i="0">
                <a:solidFill>
                  <a:schemeClr val="tx1"/>
                </a:solidFill>
                <a:latin typeface="Avenir Next LT Pro" panose="020B0504020202020204" pitchFamily="34" charset="77"/>
                <a:ea typeface="Georgia" charset="0"/>
                <a:cs typeface="Georgia" charset="0"/>
              </a:rPr>
              <a:t>Sao Paulo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8E1C13EF-82D3-544E-8288-88591BE797B0}"/>
              </a:ext>
            </a:extLst>
          </p:cNvPr>
          <p:cNvSpPr txBox="1"/>
          <p:nvPr userDrawn="1"/>
        </p:nvSpPr>
        <p:spPr>
          <a:xfrm>
            <a:off x="1601458" y="4143136"/>
            <a:ext cx="1701208" cy="1692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defTabSz="914353">
              <a:defRPr/>
            </a:pPr>
            <a:r>
              <a:rPr lang="en-US" sz="1100" b="1" i="0" spc="100" baseline="0">
                <a:solidFill>
                  <a:schemeClr val="accent1"/>
                </a:solidFill>
                <a:latin typeface="Avenir Next LT Pro" panose="020B0504020202020204" pitchFamily="34" charset="77"/>
              </a:rPr>
              <a:t>LATIN AMERICA</a:t>
            </a:r>
            <a:endParaRPr lang="en-US" sz="2800" b="1" i="0" spc="100" baseline="0">
              <a:solidFill>
                <a:schemeClr val="accent1"/>
              </a:solidFill>
              <a:latin typeface="Avenir Next LT Pro" panose="020B0504020202020204" pitchFamily="34" charset="77"/>
            </a:endParaRP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0F08BED7-DFCE-9D4D-8ACE-1B4E33EA350D}"/>
              </a:ext>
            </a:extLst>
          </p:cNvPr>
          <p:cNvSpPr txBox="1"/>
          <p:nvPr userDrawn="1"/>
        </p:nvSpPr>
        <p:spPr>
          <a:xfrm>
            <a:off x="4394790" y="2402289"/>
            <a:ext cx="1701208" cy="1134318"/>
          </a:xfrm>
          <a:prstGeom prst="rect">
            <a:avLst/>
          </a:prstGeom>
          <a:noFill/>
        </p:spPr>
        <p:txBody>
          <a:bodyPr wrap="none" lIns="0" tIns="0" rIns="0" bIns="0" numCol="2" rtlCol="0">
            <a:noAutofit/>
          </a:bodyPr>
          <a:lstStyle/>
          <a:p>
            <a:pPr rtl="0" eaLnBrk="1" fontAlgn="b" latinLnBrk="0" hangingPunct="1">
              <a:lnSpc>
                <a:spcPct val="100000"/>
              </a:lnSpc>
              <a:spcBef>
                <a:spcPts val="200"/>
              </a:spcBef>
            </a:pPr>
            <a:r>
              <a:rPr lang="en-US" sz="699" b="0" i="0">
                <a:solidFill>
                  <a:schemeClr val="tx1"/>
                </a:solidFill>
                <a:latin typeface="Avenir Next LT Pro" panose="020B0504020202020204" pitchFamily="34" charset="77"/>
                <a:ea typeface="Georgia" charset="0"/>
                <a:cs typeface="Georgia" charset="0"/>
              </a:rPr>
              <a:t>Barcelona</a:t>
            </a:r>
          </a:p>
          <a:p>
            <a:pPr rtl="0" eaLnBrk="1" fontAlgn="b" latinLnBrk="0" hangingPunct="1">
              <a:lnSpc>
                <a:spcPct val="100000"/>
              </a:lnSpc>
              <a:spcBef>
                <a:spcPts val="200"/>
              </a:spcBef>
            </a:pPr>
            <a:r>
              <a:rPr lang="en-US" sz="699" b="0" i="0">
                <a:solidFill>
                  <a:schemeClr val="tx1"/>
                </a:solidFill>
                <a:latin typeface="Avenir Next LT Pro" panose="020B0504020202020204" pitchFamily="34" charset="77"/>
                <a:ea typeface="Georgia" charset="0"/>
                <a:cs typeface="Georgia" charset="0"/>
              </a:rPr>
              <a:t>Berlin</a:t>
            </a:r>
          </a:p>
          <a:p>
            <a:pPr rtl="0" eaLnBrk="1" fontAlgn="b" latinLnBrk="0" hangingPunct="1">
              <a:lnSpc>
                <a:spcPct val="100000"/>
              </a:lnSpc>
              <a:spcBef>
                <a:spcPts val="200"/>
              </a:spcBef>
            </a:pPr>
            <a:r>
              <a:rPr lang="en-US" sz="699" b="0" i="0">
                <a:solidFill>
                  <a:schemeClr val="tx1"/>
                </a:solidFill>
                <a:latin typeface="Avenir Next LT Pro" panose="020B0504020202020204" pitchFamily="34" charset="77"/>
                <a:ea typeface="Georgia" charset="0"/>
                <a:cs typeface="Georgia" charset="0"/>
              </a:rPr>
              <a:t>Brussels</a:t>
            </a:r>
          </a:p>
          <a:p>
            <a:pPr rtl="0" eaLnBrk="1" fontAlgn="b" latinLnBrk="0" hangingPunct="1">
              <a:lnSpc>
                <a:spcPct val="100000"/>
              </a:lnSpc>
              <a:spcBef>
                <a:spcPts val="200"/>
              </a:spcBef>
            </a:pPr>
            <a:r>
              <a:rPr lang="en-US" sz="699" b="0" i="0">
                <a:solidFill>
                  <a:schemeClr val="tx1"/>
                </a:solidFill>
                <a:latin typeface="Avenir Next LT Pro" panose="020B0504020202020204" pitchFamily="34" charset="77"/>
                <a:ea typeface="Georgia" charset="0"/>
                <a:cs typeface="Georgia" charset="0"/>
              </a:rPr>
              <a:t>Frankfurt</a:t>
            </a:r>
          </a:p>
          <a:p>
            <a:pPr rtl="0" eaLnBrk="1" fontAlgn="b" latinLnBrk="0" hangingPunct="1">
              <a:lnSpc>
                <a:spcPct val="100000"/>
              </a:lnSpc>
              <a:spcBef>
                <a:spcPts val="200"/>
              </a:spcBef>
            </a:pPr>
            <a:r>
              <a:rPr lang="en-US" sz="699" b="0" i="0">
                <a:solidFill>
                  <a:schemeClr val="tx1"/>
                </a:solidFill>
                <a:latin typeface="Avenir Next LT Pro" panose="020B0504020202020204" pitchFamily="34" charset="77"/>
                <a:ea typeface="Georgia" charset="0"/>
                <a:cs typeface="Georgia" charset="0"/>
              </a:rPr>
              <a:t>Hamburg</a:t>
            </a:r>
          </a:p>
          <a:p>
            <a:pPr rtl="0" eaLnBrk="1" fontAlgn="b" latinLnBrk="0" hangingPunct="1">
              <a:lnSpc>
                <a:spcPct val="100000"/>
              </a:lnSpc>
              <a:spcBef>
                <a:spcPts val="200"/>
              </a:spcBef>
            </a:pPr>
            <a:r>
              <a:rPr lang="en-US" sz="699" b="0" i="0">
                <a:solidFill>
                  <a:schemeClr val="tx1"/>
                </a:solidFill>
                <a:latin typeface="Avenir Next LT Pro" panose="020B0504020202020204" pitchFamily="34" charset="77"/>
                <a:ea typeface="Georgia" charset="0"/>
                <a:cs typeface="Georgia" charset="0"/>
              </a:rPr>
              <a:t>Helsinki</a:t>
            </a:r>
          </a:p>
          <a:p>
            <a:pPr rtl="0" eaLnBrk="1" fontAlgn="b" latinLnBrk="0" hangingPunct="1">
              <a:lnSpc>
                <a:spcPct val="100000"/>
              </a:lnSpc>
              <a:spcBef>
                <a:spcPts val="200"/>
              </a:spcBef>
            </a:pPr>
            <a:r>
              <a:rPr lang="en-US" sz="699" b="0" i="0">
                <a:solidFill>
                  <a:schemeClr val="tx1"/>
                </a:solidFill>
                <a:latin typeface="Avenir Next LT Pro" panose="020B0504020202020204" pitchFamily="34" charset="77"/>
                <a:ea typeface="Georgia" charset="0"/>
                <a:cs typeface="Georgia" charset="0"/>
              </a:rPr>
              <a:t>Istanbul</a:t>
            </a:r>
          </a:p>
          <a:p>
            <a:pPr rtl="0" eaLnBrk="1" fontAlgn="b" latinLnBrk="0" hangingPunct="1">
              <a:lnSpc>
                <a:spcPct val="100000"/>
              </a:lnSpc>
              <a:spcBef>
                <a:spcPts val="200"/>
              </a:spcBef>
            </a:pPr>
            <a:r>
              <a:rPr lang="en-US" sz="699" b="0" i="0">
                <a:solidFill>
                  <a:schemeClr val="tx1"/>
                </a:solidFill>
                <a:latin typeface="Avenir Next LT Pro" panose="020B0504020202020204" pitchFamily="34" charset="77"/>
                <a:ea typeface="Georgia" charset="0"/>
                <a:cs typeface="Georgia" charset="0"/>
              </a:rPr>
              <a:t>Lausanne</a:t>
            </a:r>
          </a:p>
          <a:p>
            <a:pPr rtl="0" eaLnBrk="1" fontAlgn="b" latinLnBrk="0" hangingPunct="1">
              <a:lnSpc>
                <a:spcPct val="100000"/>
              </a:lnSpc>
              <a:spcBef>
                <a:spcPts val="200"/>
              </a:spcBef>
            </a:pPr>
            <a:r>
              <a:rPr lang="en-US" sz="699" b="0" i="0">
                <a:solidFill>
                  <a:schemeClr val="tx1"/>
                </a:solidFill>
                <a:latin typeface="Avenir Next LT Pro" panose="020B0504020202020204" pitchFamily="34" charset="77"/>
                <a:ea typeface="Georgia" charset="0"/>
                <a:cs typeface="Georgia" charset="0"/>
              </a:rPr>
              <a:t>London</a:t>
            </a:r>
          </a:p>
          <a:p>
            <a:pPr rtl="0" eaLnBrk="1" fontAlgn="b" latinLnBrk="0" hangingPunct="1">
              <a:lnSpc>
                <a:spcPct val="100000"/>
              </a:lnSpc>
              <a:spcBef>
                <a:spcPts val="200"/>
              </a:spcBef>
            </a:pPr>
            <a:r>
              <a:rPr lang="en-US" sz="699" b="0" i="0">
                <a:solidFill>
                  <a:schemeClr val="tx1"/>
                </a:solidFill>
                <a:latin typeface="Avenir Next LT Pro" panose="020B0504020202020204" pitchFamily="34" charset="77"/>
                <a:ea typeface="Georgia" charset="0"/>
                <a:cs typeface="Georgia" charset="0"/>
              </a:rPr>
              <a:t>Madrid</a:t>
            </a:r>
          </a:p>
          <a:p>
            <a:pPr rtl="0" eaLnBrk="1" fontAlgn="b" latinLnBrk="0" hangingPunct="1">
              <a:lnSpc>
                <a:spcPct val="100000"/>
              </a:lnSpc>
              <a:spcBef>
                <a:spcPts val="200"/>
              </a:spcBef>
            </a:pPr>
            <a:r>
              <a:rPr lang="en-US" sz="699" b="0" i="0">
                <a:solidFill>
                  <a:schemeClr val="tx1"/>
                </a:solidFill>
                <a:latin typeface="Avenir Next LT Pro" panose="020B0504020202020204" pitchFamily="34" charset="77"/>
                <a:ea typeface="Georgia" charset="0"/>
                <a:cs typeface="Georgia" charset="0"/>
              </a:rPr>
              <a:t>Milan</a:t>
            </a:r>
          </a:p>
          <a:p>
            <a:pPr rtl="0" eaLnBrk="1" fontAlgn="b" latinLnBrk="0" hangingPunct="1">
              <a:lnSpc>
                <a:spcPct val="100000"/>
              </a:lnSpc>
              <a:spcBef>
                <a:spcPts val="200"/>
              </a:spcBef>
            </a:pPr>
            <a:r>
              <a:rPr lang="en-US" sz="699" b="0" i="0">
                <a:solidFill>
                  <a:schemeClr val="tx1"/>
                </a:solidFill>
                <a:latin typeface="Avenir Next LT Pro" panose="020B0504020202020204" pitchFamily="34" charset="77"/>
                <a:ea typeface="Georgia" charset="0"/>
                <a:cs typeface="Georgia" charset="0"/>
              </a:rPr>
              <a:t>Munich</a:t>
            </a:r>
          </a:p>
          <a:p>
            <a:pPr rtl="0" eaLnBrk="1" fontAlgn="b" latinLnBrk="0" hangingPunct="1">
              <a:lnSpc>
                <a:spcPct val="100000"/>
              </a:lnSpc>
              <a:spcBef>
                <a:spcPts val="200"/>
              </a:spcBef>
            </a:pPr>
            <a:r>
              <a:rPr lang="en-US" sz="699" b="0" i="0">
                <a:solidFill>
                  <a:schemeClr val="tx1"/>
                </a:solidFill>
                <a:latin typeface="Avenir Next LT Pro" panose="020B0504020202020204" pitchFamily="34" charset="77"/>
                <a:ea typeface="Georgia" charset="0"/>
                <a:cs typeface="Georgia" charset="0"/>
              </a:rPr>
              <a:t>Oslo</a:t>
            </a:r>
          </a:p>
          <a:p>
            <a:pPr rtl="0" eaLnBrk="1" fontAlgn="b" latinLnBrk="0" hangingPunct="1">
              <a:lnSpc>
                <a:spcPct val="100000"/>
              </a:lnSpc>
              <a:spcBef>
                <a:spcPts val="200"/>
              </a:spcBef>
            </a:pPr>
            <a:r>
              <a:rPr lang="en-US" sz="699" b="0" i="0">
                <a:solidFill>
                  <a:schemeClr val="tx1"/>
                </a:solidFill>
                <a:latin typeface="Avenir Next LT Pro" panose="020B0504020202020204" pitchFamily="34" charset="77"/>
                <a:ea typeface="Georgia" charset="0"/>
                <a:cs typeface="Georgia" charset="0"/>
              </a:rPr>
              <a:t>Paris</a:t>
            </a:r>
          </a:p>
          <a:p>
            <a:pPr rtl="0" eaLnBrk="1" fontAlgn="b" latinLnBrk="0" hangingPunct="1">
              <a:lnSpc>
                <a:spcPct val="100000"/>
              </a:lnSpc>
              <a:spcBef>
                <a:spcPts val="200"/>
              </a:spcBef>
            </a:pPr>
            <a:r>
              <a:rPr lang="en-US" sz="699" b="0" i="0">
                <a:solidFill>
                  <a:schemeClr val="tx1"/>
                </a:solidFill>
                <a:latin typeface="Avenir Next LT Pro" panose="020B0504020202020204" pitchFamily="34" charset="77"/>
                <a:ea typeface="Georgia" charset="0"/>
                <a:cs typeface="Georgia" charset="0"/>
              </a:rPr>
              <a:t>Rome</a:t>
            </a:r>
          </a:p>
          <a:p>
            <a:pPr rtl="0" eaLnBrk="1" fontAlgn="b" latinLnBrk="0" hangingPunct="1">
              <a:lnSpc>
                <a:spcPct val="100000"/>
              </a:lnSpc>
              <a:spcBef>
                <a:spcPts val="200"/>
              </a:spcBef>
            </a:pPr>
            <a:r>
              <a:rPr lang="en-US" sz="699" b="0" i="0">
                <a:solidFill>
                  <a:schemeClr val="tx1"/>
                </a:solidFill>
                <a:latin typeface="Avenir Next LT Pro" panose="020B0504020202020204" pitchFamily="34" charset="77"/>
                <a:ea typeface="Georgia" charset="0"/>
                <a:cs typeface="Georgia" charset="0"/>
              </a:rPr>
              <a:t>Stockholm</a:t>
            </a:r>
          </a:p>
          <a:p>
            <a:pPr rtl="0" eaLnBrk="1" fontAlgn="b" latinLnBrk="0" hangingPunct="1">
              <a:lnSpc>
                <a:spcPct val="100000"/>
              </a:lnSpc>
              <a:spcBef>
                <a:spcPts val="200"/>
              </a:spcBef>
            </a:pPr>
            <a:r>
              <a:rPr lang="en-US" sz="699" b="0" i="0">
                <a:solidFill>
                  <a:schemeClr val="tx1"/>
                </a:solidFill>
                <a:latin typeface="Avenir Next LT Pro" panose="020B0504020202020204" pitchFamily="34" charset="77"/>
                <a:ea typeface="Georgia" charset="0"/>
                <a:cs typeface="Georgia" charset="0"/>
              </a:rPr>
              <a:t>The Hague</a:t>
            </a:r>
          </a:p>
          <a:p>
            <a:pPr rtl="0" eaLnBrk="1" fontAlgn="b" latinLnBrk="0" hangingPunct="1">
              <a:lnSpc>
                <a:spcPct val="100000"/>
              </a:lnSpc>
              <a:spcBef>
                <a:spcPts val="200"/>
              </a:spcBef>
            </a:pPr>
            <a:r>
              <a:rPr lang="en-US" sz="699" b="0" i="0">
                <a:solidFill>
                  <a:schemeClr val="tx1"/>
                </a:solidFill>
                <a:latin typeface="Avenir Next LT Pro" panose="020B0504020202020204" pitchFamily="34" charset="77"/>
                <a:ea typeface="Georgia" charset="0"/>
                <a:cs typeface="Georgia" charset="0"/>
              </a:rPr>
              <a:t>Zurich</a:t>
            </a: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4C21AF25-9907-704C-B487-F369677F0F80}"/>
              </a:ext>
            </a:extLst>
          </p:cNvPr>
          <p:cNvSpPr txBox="1"/>
          <p:nvPr userDrawn="1"/>
        </p:nvSpPr>
        <p:spPr>
          <a:xfrm>
            <a:off x="4394792" y="2131544"/>
            <a:ext cx="950139" cy="1692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defTabSz="914353">
              <a:defRPr/>
            </a:pPr>
            <a:r>
              <a:rPr lang="en-US" sz="1100" b="1" i="0" spc="100" baseline="0">
                <a:solidFill>
                  <a:schemeClr val="accent1"/>
                </a:solidFill>
                <a:latin typeface="Avenir Next LT Pro" panose="020B0504020202020204" pitchFamily="34" charset="77"/>
              </a:rPr>
              <a:t>EUROPE</a:t>
            </a:r>
            <a:endParaRPr lang="en-US" sz="2800" b="1" i="0" spc="100" baseline="0">
              <a:solidFill>
                <a:schemeClr val="accent1"/>
              </a:solidFill>
              <a:latin typeface="Avenir Next LT Pro" panose="020B0504020202020204" pitchFamily="34" charset="77"/>
            </a:endParaRPr>
          </a:p>
        </p:txBody>
      </p:sp>
      <p:cxnSp>
        <p:nvCxnSpPr>
          <p:cNvPr id="47" name="Straight Arrow Connector 46">
            <a:extLst>
              <a:ext uri="{FF2B5EF4-FFF2-40B4-BE49-F238E27FC236}">
                <a16:creationId xmlns:a16="http://schemas.microsoft.com/office/drawing/2014/main" id="{DFCD5A37-A7A9-6B4A-B853-8BCD7E58A624}"/>
              </a:ext>
            </a:extLst>
          </p:cNvPr>
          <p:cNvCxnSpPr/>
          <p:nvPr userDrawn="1"/>
        </p:nvCxnSpPr>
        <p:spPr>
          <a:xfrm>
            <a:off x="838204" y="2666981"/>
            <a:ext cx="1701210" cy="0"/>
          </a:xfrm>
          <a:prstGeom prst="straightConnector1">
            <a:avLst/>
          </a:prstGeom>
          <a:ln w="19050" cap="sq">
            <a:solidFill>
              <a:schemeClr val="tx2"/>
            </a:solidFill>
            <a:bevel/>
            <a:headEnd type="none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Arrow Connector 47">
            <a:extLst>
              <a:ext uri="{FF2B5EF4-FFF2-40B4-BE49-F238E27FC236}">
                <a16:creationId xmlns:a16="http://schemas.microsoft.com/office/drawing/2014/main" id="{C53FA060-2DB5-F345-9AC6-839F9C17D204}"/>
              </a:ext>
            </a:extLst>
          </p:cNvPr>
          <p:cNvCxnSpPr/>
          <p:nvPr userDrawn="1"/>
        </p:nvCxnSpPr>
        <p:spPr>
          <a:xfrm>
            <a:off x="1601460" y="4369626"/>
            <a:ext cx="1946370" cy="0"/>
          </a:xfrm>
          <a:prstGeom prst="straightConnector1">
            <a:avLst/>
          </a:prstGeom>
          <a:ln w="19050" cap="sq">
            <a:solidFill>
              <a:schemeClr val="tx2"/>
            </a:solidFill>
            <a:bevel/>
            <a:headEnd type="none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Straight Arrow Connector 57">
            <a:extLst>
              <a:ext uri="{FF2B5EF4-FFF2-40B4-BE49-F238E27FC236}">
                <a16:creationId xmlns:a16="http://schemas.microsoft.com/office/drawing/2014/main" id="{65300538-881D-294C-81E1-9E4CE4F48438}"/>
              </a:ext>
            </a:extLst>
          </p:cNvPr>
          <p:cNvCxnSpPr/>
          <p:nvPr userDrawn="1"/>
        </p:nvCxnSpPr>
        <p:spPr>
          <a:xfrm>
            <a:off x="4394793" y="2349494"/>
            <a:ext cx="1701210" cy="0"/>
          </a:xfrm>
          <a:prstGeom prst="straightConnector1">
            <a:avLst/>
          </a:prstGeom>
          <a:ln w="19050" cap="sq">
            <a:solidFill>
              <a:schemeClr val="tx2"/>
            </a:solidFill>
            <a:bevel/>
            <a:headEnd type="none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9" name="TextBox 58">
            <a:extLst>
              <a:ext uri="{FF2B5EF4-FFF2-40B4-BE49-F238E27FC236}">
                <a16:creationId xmlns:a16="http://schemas.microsoft.com/office/drawing/2014/main" id="{21EB8AB8-4E53-664F-BD31-C69CDC4E9FCC}"/>
              </a:ext>
            </a:extLst>
          </p:cNvPr>
          <p:cNvSpPr txBox="1"/>
          <p:nvPr userDrawn="1"/>
        </p:nvSpPr>
        <p:spPr>
          <a:xfrm>
            <a:off x="7206926" y="3405276"/>
            <a:ext cx="1703994" cy="448816"/>
          </a:xfrm>
          <a:prstGeom prst="rect">
            <a:avLst/>
          </a:prstGeom>
          <a:noFill/>
        </p:spPr>
        <p:txBody>
          <a:bodyPr wrap="none" lIns="0" tIns="0" rIns="0" bIns="0" numCol="2" rtlCol="0">
            <a:noAutofit/>
          </a:bodyPr>
          <a:lstStyle/>
          <a:p>
            <a:pPr algn="r" rtl="0" eaLnBrk="1" fontAlgn="b" latinLnBrk="0" hangingPunct="1">
              <a:lnSpc>
                <a:spcPct val="100000"/>
              </a:lnSpc>
              <a:spcBef>
                <a:spcPts val="200"/>
              </a:spcBef>
            </a:pPr>
            <a:r>
              <a:rPr lang="en-US" sz="699" b="0" i="0">
                <a:solidFill>
                  <a:schemeClr val="tx1"/>
                </a:solidFill>
                <a:latin typeface="Avenir Next LT Pro" panose="020B0504020202020204" pitchFamily="34" charset="77"/>
                <a:ea typeface="Georgia" charset="0"/>
                <a:cs typeface="Georgia" charset="0"/>
              </a:rPr>
              <a:t>Abu Dhabi</a:t>
            </a:r>
          </a:p>
          <a:p>
            <a:pPr algn="r" rtl="0" eaLnBrk="1" fontAlgn="b" latinLnBrk="0" hangingPunct="1">
              <a:lnSpc>
                <a:spcPct val="100000"/>
              </a:lnSpc>
              <a:spcBef>
                <a:spcPts val="200"/>
              </a:spcBef>
            </a:pPr>
            <a:r>
              <a:rPr lang="en-US" sz="699" b="0" i="0">
                <a:solidFill>
                  <a:schemeClr val="tx1"/>
                </a:solidFill>
                <a:latin typeface="Avenir Next LT Pro" panose="020B0504020202020204" pitchFamily="34" charset="77"/>
                <a:ea typeface="Georgia" charset="0"/>
                <a:cs typeface="Georgia" charset="0"/>
              </a:rPr>
              <a:t>Amman</a:t>
            </a:r>
            <a:br>
              <a:rPr lang="en-US" sz="699" b="0" i="0">
                <a:solidFill>
                  <a:schemeClr val="tx1"/>
                </a:solidFill>
                <a:latin typeface="Avenir Next LT Pro" panose="020B0504020202020204" pitchFamily="34" charset="77"/>
                <a:ea typeface="Georgia" charset="0"/>
                <a:cs typeface="Georgia" charset="0"/>
              </a:rPr>
            </a:br>
            <a:r>
              <a:rPr lang="en-US" sz="699" b="0" i="0">
                <a:solidFill>
                  <a:schemeClr val="tx1"/>
                </a:solidFill>
                <a:latin typeface="Avenir Next LT Pro" panose="020B0504020202020204" pitchFamily="34" charset="77"/>
                <a:ea typeface="Georgia" charset="0"/>
                <a:cs typeface="Georgia" charset="0"/>
              </a:rPr>
              <a:t>Beirut</a:t>
            </a:r>
          </a:p>
          <a:p>
            <a:pPr algn="r" rtl="0" eaLnBrk="1" fontAlgn="b" latinLnBrk="0" hangingPunct="1">
              <a:lnSpc>
                <a:spcPct val="100000"/>
              </a:lnSpc>
              <a:spcBef>
                <a:spcPts val="200"/>
              </a:spcBef>
            </a:pPr>
            <a:r>
              <a:rPr lang="en-US" sz="699" b="0" i="0">
                <a:solidFill>
                  <a:schemeClr val="tx1"/>
                </a:solidFill>
                <a:latin typeface="Avenir Next LT Pro" panose="020B0504020202020204" pitchFamily="34" charset="77"/>
                <a:ea typeface="Georgia" charset="0"/>
                <a:cs typeface="Georgia" charset="0"/>
              </a:rPr>
              <a:t>Doha</a:t>
            </a:r>
          </a:p>
          <a:p>
            <a:pPr algn="r" rtl="0" eaLnBrk="1" fontAlgn="b" latinLnBrk="0" hangingPunct="1">
              <a:lnSpc>
                <a:spcPct val="100000"/>
              </a:lnSpc>
              <a:spcBef>
                <a:spcPts val="200"/>
              </a:spcBef>
            </a:pPr>
            <a:r>
              <a:rPr lang="en-US" sz="699" b="0" i="0">
                <a:solidFill>
                  <a:schemeClr val="tx1"/>
                </a:solidFill>
                <a:latin typeface="Avenir Next LT Pro" panose="020B0504020202020204" pitchFamily="34" charset="77"/>
                <a:ea typeface="Georgia" charset="0"/>
                <a:cs typeface="Georgia" charset="0"/>
              </a:rPr>
              <a:t>Dubai</a:t>
            </a:r>
          </a:p>
          <a:p>
            <a:pPr algn="r" rtl="0" eaLnBrk="1" fontAlgn="b" latinLnBrk="0" hangingPunct="1">
              <a:lnSpc>
                <a:spcPct val="100000"/>
              </a:lnSpc>
              <a:spcBef>
                <a:spcPts val="200"/>
              </a:spcBef>
            </a:pPr>
            <a:r>
              <a:rPr lang="en-US" sz="699" b="0" i="0">
                <a:solidFill>
                  <a:schemeClr val="tx1"/>
                </a:solidFill>
                <a:latin typeface="Avenir Next LT Pro" panose="020B0504020202020204" pitchFamily="34" charset="77"/>
                <a:ea typeface="Georgia" charset="0"/>
                <a:cs typeface="Georgia" charset="0"/>
              </a:rPr>
              <a:t>Jeddah</a:t>
            </a:r>
          </a:p>
          <a:p>
            <a:pPr algn="r" rtl="0" eaLnBrk="1" fontAlgn="b" latinLnBrk="0" hangingPunct="1">
              <a:lnSpc>
                <a:spcPct val="100000"/>
              </a:lnSpc>
              <a:spcBef>
                <a:spcPts val="200"/>
              </a:spcBef>
            </a:pPr>
            <a:r>
              <a:rPr lang="en-US" sz="699" b="0" i="0">
                <a:solidFill>
                  <a:schemeClr val="tx1"/>
                </a:solidFill>
                <a:latin typeface="Avenir Next LT Pro" panose="020B0504020202020204" pitchFamily="34" charset="77"/>
                <a:ea typeface="Georgia" charset="0"/>
                <a:cs typeface="Georgia" charset="0"/>
              </a:rPr>
              <a:t>Kuwait City</a:t>
            </a:r>
          </a:p>
          <a:p>
            <a:pPr algn="r" rtl="0" eaLnBrk="1" fontAlgn="b" latinLnBrk="0" hangingPunct="1">
              <a:lnSpc>
                <a:spcPct val="100000"/>
              </a:lnSpc>
              <a:spcBef>
                <a:spcPts val="200"/>
              </a:spcBef>
            </a:pPr>
            <a:r>
              <a:rPr lang="en-US" sz="699" b="0" i="0">
                <a:solidFill>
                  <a:schemeClr val="tx1"/>
                </a:solidFill>
                <a:latin typeface="Avenir Next LT Pro" panose="020B0504020202020204" pitchFamily="34" charset="77"/>
                <a:ea typeface="Georgia" charset="0"/>
                <a:cs typeface="Georgia" charset="0"/>
              </a:rPr>
              <a:t>Manama</a:t>
            </a:r>
          </a:p>
          <a:p>
            <a:pPr algn="r" rtl="0" eaLnBrk="1" fontAlgn="b" latinLnBrk="0" hangingPunct="1">
              <a:lnSpc>
                <a:spcPct val="100000"/>
              </a:lnSpc>
              <a:spcBef>
                <a:spcPts val="200"/>
              </a:spcBef>
            </a:pPr>
            <a:r>
              <a:rPr lang="en-US" sz="699" b="0" i="0">
                <a:solidFill>
                  <a:schemeClr val="tx1"/>
                </a:solidFill>
                <a:latin typeface="Avenir Next LT Pro" panose="020B0504020202020204" pitchFamily="34" charset="77"/>
                <a:ea typeface="Georgia" charset="0"/>
                <a:cs typeface="Georgia" charset="0"/>
              </a:rPr>
              <a:t>Riyadh</a:t>
            </a: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A15A53CB-6ED5-4544-A96E-A9A8EE7BDA93}"/>
              </a:ext>
            </a:extLst>
          </p:cNvPr>
          <p:cNvSpPr txBox="1"/>
          <p:nvPr userDrawn="1"/>
        </p:nvSpPr>
        <p:spPr>
          <a:xfrm>
            <a:off x="7206926" y="3133254"/>
            <a:ext cx="1703994" cy="1692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 defTabSz="914353">
              <a:defRPr/>
            </a:pPr>
            <a:r>
              <a:rPr lang="en-US" sz="1100" b="1" i="0" spc="100" baseline="0">
                <a:solidFill>
                  <a:schemeClr val="accent1"/>
                </a:solidFill>
                <a:latin typeface="Avenir Next LT Pro" panose="020B0504020202020204" pitchFamily="34" charset="77"/>
              </a:rPr>
              <a:t>MIDDLE EAST</a:t>
            </a:r>
            <a:endParaRPr lang="en-US" sz="2800" b="1" i="0" spc="100" baseline="0">
              <a:solidFill>
                <a:schemeClr val="accent1"/>
              </a:solidFill>
              <a:latin typeface="Avenir Next LT Pro" panose="020B0504020202020204" pitchFamily="34" charset="77"/>
            </a:endParaRPr>
          </a:p>
        </p:txBody>
      </p:sp>
      <p:cxnSp>
        <p:nvCxnSpPr>
          <p:cNvPr id="61" name="Straight Arrow Connector 60">
            <a:extLst>
              <a:ext uri="{FF2B5EF4-FFF2-40B4-BE49-F238E27FC236}">
                <a16:creationId xmlns:a16="http://schemas.microsoft.com/office/drawing/2014/main" id="{84AFEACD-BE20-334D-9A91-EA6438CE93F4}"/>
              </a:ext>
            </a:extLst>
          </p:cNvPr>
          <p:cNvCxnSpPr>
            <a:cxnSpLocks/>
          </p:cNvCxnSpPr>
          <p:nvPr userDrawn="1"/>
        </p:nvCxnSpPr>
        <p:spPr>
          <a:xfrm>
            <a:off x="7206926" y="3356710"/>
            <a:ext cx="1703994" cy="0"/>
          </a:xfrm>
          <a:prstGeom prst="straightConnector1">
            <a:avLst/>
          </a:prstGeom>
          <a:ln w="19050" cap="sq">
            <a:solidFill>
              <a:schemeClr val="tx2"/>
            </a:solidFill>
            <a:bevel/>
            <a:headEnd type="oval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TextBox 61">
            <a:extLst>
              <a:ext uri="{FF2B5EF4-FFF2-40B4-BE49-F238E27FC236}">
                <a16:creationId xmlns:a16="http://schemas.microsoft.com/office/drawing/2014/main" id="{B139EDAB-E975-3A41-8848-A9028FA4397E}"/>
              </a:ext>
            </a:extLst>
          </p:cNvPr>
          <p:cNvSpPr txBox="1"/>
          <p:nvPr userDrawn="1"/>
        </p:nvSpPr>
        <p:spPr>
          <a:xfrm>
            <a:off x="4771309" y="4765167"/>
            <a:ext cx="1942007" cy="1134310"/>
          </a:xfrm>
          <a:prstGeom prst="rect">
            <a:avLst/>
          </a:prstGeom>
          <a:noFill/>
        </p:spPr>
        <p:txBody>
          <a:bodyPr wrap="none" lIns="0" tIns="0" rIns="0" bIns="0" numCol="3" rtlCol="0">
            <a:noAutofit/>
          </a:bodyPr>
          <a:lstStyle/>
          <a:p>
            <a:pPr rtl="0" eaLnBrk="1" fontAlgn="b" latinLnBrk="0" hangingPunct="1">
              <a:lnSpc>
                <a:spcPct val="100000"/>
              </a:lnSpc>
              <a:spcBef>
                <a:spcPts val="200"/>
              </a:spcBef>
            </a:pPr>
            <a:r>
              <a:rPr lang="en-US" sz="699" b="0" i="0" u="none" strike="noStrike" kern="1200">
                <a:solidFill>
                  <a:schemeClr val="tx1"/>
                </a:solidFill>
                <a:effectLst/>
                <a:latin typeface="Avenir Next LT Pro" panose="020B0504020202020204" pitchFamily="34" charset="77"/>
                <a:ea typeface="Georgia" charset="0"/>
                <a:cs typeface="Georgia" charset="0"/>
              </a:rPr>
              <a:t>Johannesburg</a:t>
            </a:r>
          </a:p>
          <a:p>
            <a:pPr rtl="0" eaLnBrk="1" fontAlgn="b" latinLnBrk="0" hangingPunct="1">
              <a:lnSpc>
                <a:spcPct val="100000"/>
              </a:lnSpc>
              <a:spcBef>
                <a:spcPts val="200"/>
              </a:spcBef>
            </a:pPr>
            <a:r>
              <a:rPr lang="en-US" sz="699" b="0" i="0" u="none" strike="noStrike" kern="1200">
                <a:solidFill>
                  <a:schemeClr val="tx1"/>
                </a:solidFill>
                <a:effectLst/>
                <a:latin typeface="Avenir Next LT Pro" panose="020B0504020202020204" pitchFamily="34" charset="77"/>
                <a:ea typeface="Georgia" charset="0"/>
                <a:cs typeface="Georgia" charset="0"/>
              </a:rPr>
              <a:t>Nairobi</a:t>
            </a:r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381C59D0-1826-4E48-9A1B-7FD1C6D3324C}"/>
              </a:ext>
            </a:extLst>
          </p:cNvPr>
          <p:cNvSpPr txBox="1"/>
          <p:nvPr userDrawn="1"/>
        </p:nvSpPr>
        <p:spPr>
          <a:xfrm>
            <a:off x="4771309" y="4494424"/>
            <a:ext cx="950139" cy="1692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defTabSz="914353">
              <a:defRPr/>
            </a:pPr>
            <a:r>
              <a:rPr lang="en-US" sz="1100" b="1" i="0" spc="100" baseline="0">
                <a:solidFill>
                  <a:schemeClr val="accent1"/>
                </a:solidFill>
                <a:latin typeface="Avenir Next LT Pro" panose="020B0504020202020204" pitchFamily="34" charset="77"/>
              </a:rPr>
              <a:t>AFRICA</a:t>
            </a:r>
            <a:endParaRPr lang="en-US" sz="2800" b="1" i="0" spc="100" baseline="0">
              <a:solidFill>
                <a:schemeClr val="accent1"/>
              </a:solidFill>
              <a:latin typeface="Avenir Next LT Pro" panose="020B0504020202020204" pitchFamily="34" charset="77"/>
            </a:endParaRPr>
          </a:p>
        </p:txBody>
      </p:sp>
      <p:cxnSp>
        <p:nvCxnSpPr>
          <p:cNvPr id="64" name="Straight Arrow Connector 63">
            <a:extLst>
              <a:ext uri="{FF2B5EF4-FFF2-40B4-BE49-F238E27FC236}">
                <a16:creationId xmlns:a16="http://schemas.microsoft.com/office/drawing/2014/main" id="{5D840649-2280-A342-9A84-483B1A304260}"/>
              </a:ext>
            </a:extLst>
          </p:cNvPr>
          <p:cNvCxnSpPr/>
          <p:nvPr userDrawn="1"/>
        </p:nvCxnSpPr>
        <p:spPr>
          <a:xfrm>
            <a:off x="4771312" y="4712374"/>
            <a:ext cx="1701210" cy="0"/>
          </a:xfrm>
          <a:prstGeom prst="straightConnector1">
            <a:avLst/>
          </a:prstGeom>
          <a:ln w="19050" cap="sq">
            <a:solidFill>
              <a:schemeClr val="tx2"/>
            </a:solidFill>
            <a:bevel/>
            <a:headEnd type="none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5" name="TextBox 64">
            <a:extLst>
              <a:ext uri="{FF2B5EF4-FFF2-40B4-BE49-F238E27FC236}">
                <a16:creationId xmlns:a16="http://schemas.microsoft.com/office/drawing/2014/main" id="{02E727D7-4E9C-1E48-9BD6-829BD1699A8E}"/>
              </a:ext>
            </a:extLst>
          </p:cNvPr>
          <p:cNvSpPr txBox="1"/>
          <p:nvPr userDrawn="1"/>
        </p:nvSpPr>
        <p:spPr>
          <a:xfrm>
            <a:off x="10046388" y="2395851"/>
            <a:ext cx="1305198" cy="1692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 defTabSz="914353">
              <a:defRPr/>
            </a:pPr>
            <a:r>
              <a:rPr lang="en-US" sz="1100" b="1" i="0" spc="100" baseline="0">
                <a:solidFill>
                  <a:schemeClr val="accent1"/>
                </a:solidFill>
                <a:latin typeface="Avenir Next LT Pro" panose="020B0504020202020204" pitchFamily="34" charset="77"/>
              </a:rPr>
              <a:t>ASIA-PACIFIC</a:t>
            </a:r>
            <a:endParaRPr lang="en-US" sz="2800" b="1" i="0" spc="100" baseline="0">
              <a:solidFill>
                <a:schemeClr val="accent1"/>
              </a:solidFill>
              <a:latin typeface="Avenir Next LT Pro" panose="020B0504020202020204" pitchFamily="34" charset="77"/>
            </a:endParaRPr>
          </a:p>
        </p:txBody>
      </p:sp>
      <p:sp>
        <p:nvSpPr>
          <p:cNvPr id="66" name="TextBox 65">
            <a:extLst>
              <a:ext uri="{FF2B5EF4-FFF2-40B4-BE49-F238E27FC236}">
                <a16:creationId xmlns:a16="http://schemas.microsoft.com/office/drawing/2014/main" id="{8785E54F-0AC9-B34F-AD4A-F0EFF590CD98}"/>
              </a:ext>
            </a:extLst>
          </p:cNvPr>
          <p:cNvSpPr txBox="1"/>
          <p:nvPr userDrawn="1"/>
        </p:nvSpPr>
        <p:spPr>
          <a:xfrm>
            <a:off x="9224392" y="2666983"/>
            <a:ext cx="2127193" cy="1077750"/>
          </a:xfrm>
          <a:prstGeom prst="rect">
            <a:avLst/>
          </a:prstGeom>
          <a:noFill/>
        </p:spPr>
        <p:txBody>
          <a:bodyPr wrap="none" lIns="0" tIns="0" rIns="0" bIns="0" numCol="3" rtlCol="0">
            <a:noAutofit/>
          </a:bodyPr>
          <a:lstStyle/>
          <a:p>
            <a:pPr algn="r" rtl="0" eaLnBrk="1" fontAlgn="b" latinLnBrk="0" hangingPunct="1">
              <a:lnSpc>
                <a:spcPct val="100000"/>
              </a:lnSpc>
              <a:spcBef>
                <a:spcPts val="200"/>
              </a:spcBef>
            </a:pPr>
            <a:r>
              <a:rPr lang="en-US" sz="699" b="0" i="0">
                <a:solidFill>
                  <a:schemeClr val="tx1"/>
                </a:solidFill>
                <a:latin typeface="Avenir Next LT Pro" panose="020B0504020202020204" pitchFamily="34" charset="77"/>
                <a:ea typeface="Georgia" charset="0"/>
                <a:cs typeface="Georgia" charset="0"/>
              </a:rPr>
              <a:t>Adelaide</a:t>
            </a:r>
          </a:p>
          <a:p>
            <a:pPr algn="r" rtl="0" eaLnBrk="1" fontAlgn="b" latinLnBrk="0" hangingPunct="1">
              <a:lnSpc>
                <a:spcPct val="100000"/>
              </a:lnSpc>
              <a:spcBef>
                <a:spcPts val="200"/>
              </a:spcBef>
            </a:pPr>
            <a:r>
              <a:rPr lang="en-US" sz="699" b="0" i="0">
                <a:solidFill>
                  <a:schemeClr val="tx1"/>
                </a:solidFill>
                <a:latin typeface="Avenir Next LT Pro" panose="020B0504020202020204" pitchFamily="34" charset="77"/>
                <a:ea typeface="Georgia" charset="0"/>
                <a:cs typeface="Georgia" charset="0"/>
              </a:rPr>
              <a:t>Auckland</a:t>
            </a:r>
          </a:p>
          <a:p>
            <a:pPr algn="r" rtl="0" eaLnBrk="1" fontAlgn="b" latinLnBrk="0" hangingPunct="1">
              <a:lnSpc>
                <a:spcPct val="100000"/>
              </a:lnSpc>
              <a:spcBef>
                <a:spcPts val="200"/>
              </a:spcBef>
            </a:pPr>
            <a:r>
              <a:rPr lang="en-US" sz="699" b="0" i="0">
                <a:solidFill>
                  <a:schemeClr val="tx1"/>
                </a:solidFill>
                <a:latin typeface="Avenir Next LT Pro" panose="020B0504020202020204" pitchFamily="34" charset="77"/>
                <a:ea typeface="Georgia" charset="0"/>
                <a:cs typeface="Georgia" charset="0"/>
              </a:rPr>
              <a:t>Bangalore</a:t>
            </a:r>
          </a:p>
          <a:p>
            <a:pPr algn="r" rtl="0" eaLnBrk="1" fontAlgn="b" latinLnBrk="0" hangingPunct="1">
              <a:lnSpc>
                <a:spcPct val="100000"/>
              </a:lnSpc>
              <a:spcBef>
                <a:spcPts val="200"/>
              </a:spcBef>
            </a:pPr>
            <a:r>
              <a:rPr lang="en-US" sz="699" b="0" i="0">
                <a:solidFill>
                  <a:schemeClr val="tx1"/>
                </a:solidFill>
                <a:latin typeface="Avenir Next LT Pro" panose="020B0504020202020204" pitchFamily="34" charset="77"/>
                <a:ea typeface="Georgia" charset="0"/>
                <a:cs typeface="Georgia" charset="0"/>
              </a:rPr>
              <a:t>Beijing</a:t>
            </a:r>
          </a:p>
          <a:p>
            <a:pPr algn="r" rtl="0" eaLnBrk="1" fontAlgn="b" latinLnBrk="0" hangingPunct="1">
              <a:lnSpc>
                <a:spcPct val="100000"/>
              </a:lnSpc>
              <a:spcBef>
                <a:spcPts val="200"/>
              </a:spcBef>
            </a:pPr>
            <a:r>
              <a:rPr lang="en-US" sz="699" b="0" i="0">
                <a:solidFill>
                  <a:schemeClr val="tx1"/>
                </a:solidFill>
                <a:latin typeface="Avenir Next LT Pro" panose="020B0504020202020204" pitchFamily="34" charset="77"/>
                <a:ea typeface="Georgia" charset="0"/>
                <a:cs typeface="Georgia" charset="0"/>
              </a:rPr>
              <a:t>Brisbane</a:t>
            </a:r>
          </a:p>
          <a:p>
            <a:pPr algn="r" rtl="0" eaLnBrk="1" fontAlgn="b" latinLnBrk="0" hangingPunct="1">
              <a:lnSpc>
                <a:spcPct val="100000"/>
              </a:lnSpc>
              <a:spcBef>
                <a:spcPts val="200"/>
              </a:spcBef>
            </a:pPr>
            <a:r>
              <a:rPr lang="en-US" sz="699" b="0" i="0">
                <a:solidFill>
                  <a:schemeClr val="tx1"/>
                </a:solidFill>
                <a:latin typeface="Avenir Next LT Pro" panose="020B0504020202020204" pitchFamily="34" charset="77"/>
                <a:ea typeface="Georgia" charset="0"/>
                <a:cs typeface="Georgia" charset="0"/>
              </a:rPr>
              <a:t>Chennai</a:t>
            </a:r>
          </a:p>
          <a:p>
            <a:pPr algn="r" rtl="0" eaLnBrk="1" fontAlgn="b" latinLnBrk="0" hangingPunct="1">
              <a:lnSpc>
                <a:spcPct val="100000"/>
              </a:lnSpc>
              <a:spcBef>
                <a:spcPts val="200"/>
              </a:spcBef>
            </a:pPr>
            <a:r>
              <a:rPr lang="en-US" sz="699" b="0" i="0">
                <a:solidFill>
                  <a:schemeClr val="tx1"/>
                </a:solidFill>
                <a:latin typeface="Avenir Next LT Pro" panose="020B0504020202020204" pitchFamily="34" charset="77"/>
                <a:ea typeface="Georgia" charset="0"/>
                <a:cs typeface="Georgia" charset="0"/>
              </a:rPr>
              <a:t>Guangzhou</a:t>
            </a:r>
          </a:p>
          <a:p>
            <a:pPr algn="r" rtl="0" eaLnBrk="1" fontAlgn="b" latinLnBrk="0" hangingPunct="1">
              <a:lnSpc>
                <a:spcPct val="100000"/>
              </a:lnSpc>
              <a:spcBef>
                <a:spcPts val="200"/>
              </a:spcBef>
            </a:pPr>
            <a:r>
              <a:rPr lang="en-US" sz="699" b="0" i="0">
                <a:solidFill>
                  <a:schemeClr val="tx1"/>
                </a:solidFill>
                <a:latin typeface="Avenir Next LT Pro" panose="020B0504020202020204" pitchFamily="34" charset="77"/>
                <a:ea typeface="Georgia" charset="0"/>
                <a:cs typeface="Georgia" charset="0"/>
              </a:rPr>
              <a:t>Hong Kong</a:t>
            </a:r>
          </a:p>
          <a:p>
            <a:pPr algn="r" rtl="0" eaLnBrk="1" fontAlgn="b" latinLnBrk="0" hangingPunct="1">
              <a:lnSpc>
                <a:spcPct val="100000"/>
              </a:lnSpc>
              <a:spcBef>
                <a:spcPts val="200"/>
              </a:spcBef>
            </a:pPr>
            <a:r>
              <a:rPr lang="en-US" sz="699" b="0" i="0">
                <a:solidFill>
                  <a:schemeClr val="tx1"/>
                </a:solidFill>
                <a:latin typeface="Avenir Next LT Pro" panose="020B0504020202020204" pitchFamily="34" charset="77"/>
                <a:ea typeface="Georgia" charset="0"/>
                <a:cs typeface="Georgia" charset="0"/>
              </a:rPr>
              <a:t>Hyderabad</a:t>
            </a:r>
          </a:p>
          <a:p>
            <a:pPr algn="r" rtl="0" eaLnBrk="1" fontAlgn="b" latinLnBrk="0" hangingPunct="1">
              <a:lnSpc>
                <a:spcPct val="100000"/>
              </a:lnSpc>
              <a:spcBef>
                <a:spcPts val="200"/>
              </a:spcBef>
            </a:pPr>
            <a:r>
              <a:rPr lang="en-US" sz="699" b="0" i="0">
                <a:solidFill>
                  <a:schemeClr val="tx1"/>
                </a:solidFill>
                <a:latin typeface="Avenir Next LT Pro" panose="020B0504020202020204" pitchFamily="34" charset="77"/>
                <a:ea typeface="Georgia" charset="0"/>
                <a:cs typeface="Georgia" charset="0"/>
              </a:rPr>
              <a:t>Jakarta</a:t>
            </a:r>
          </a:p>
          <a:p>
            <a:pPr algn="r" rtl="0" eaLnBrk="1" fontAlgn="b" latinLnBrk="0" hangingPunct="1">
              <a:lnSpc>
                <a:spcPct val="100000"/>
              </a:lnSpc>
              <a:spcBef>
                <a:spcPts val="200"/>
              </a:spcBef>
            </a:pPr>
            <a:r>
              <a:rPr lang="en-US" sz="699" b="0" i="0">
                <a:solidFill>
                  <a:schemeClr val="tx1"/>
                </a:solidFill>
                <a:latin typeface="Avenir Next LT Pro" panose="020B0504020202020204" pitchFamily="34" charset="77"/>
                <a:ea typeface="Georgia" charset="0"/>
                <a:cs typeface="Georgia" charset="0"/>
              </a:rPr>
              <a:t>Kolkata</a:t>
            </a:r>
          </a:p>
          <a:p>
            <a:pPr algn="r" rtl="0" eaLnBrk="1" fontAlgn="b" latinLnBrk="0" hangingPunct="1">
              <a:lnSpc>
                <a:spcPct val="100000"/>
              </a:lnSpc>
              <a:spcBef>
                <a:spcPts val="200"/>
              </a:spcBef>
            </a:pPr>
            <a:r>
              <a:rPr lang="en-US" sz="699" b="0" i="0">
                <a:solidFill>
                  <a:schemeClr val="tx1"/>
                </a:solidFill>
                <a:latin typeface="Avenir Next LT Pro" panose="020B0504020202020204" pitchFamily="34" charset="77"/>
                <a:ea typeface="Georgia" charset="0"/>
                <a:cs typeface="Georgia" charset="0"/>
              </a:rPr>
              <a:t>Kuala Lumpur</a:t>
            </a:r>
          </a:p>
          <a:p>
            <a:pPr algn="r" rtl="0" eaLnBrk="1" fontAlgn="b" latinLnBrk="0" hangingPunct="1">
              <a:lnSpc>
                <a:spcPct val="100000"/>
              </a:lnSpc>
              <a:spcBef>
                <a:spcPts val="200"/>
              </a:spcBef>
            </a:pPr>
            <a:r>
              <a:rPr lang="en-US" sz="699" b="0" i="0">
                <a:solidFill>
                  <a:schemeClr val="tx1"/>
                </a:solidFill>
                <a:latin typeface="Avenir Next LT Pro" panose="020B0504020202020204" pitchFamily="34" charset="77"/>
                <a:ea typeface="Georgia" charset="0"/>
                <a:cs typeface="Georgia" charset="0"/>
              </a:rPr>
              <a:t>Melbourne</a:t>
            </a:r>
          </a:p>
          <a:p>
            <a:pPr algn="r" rtl="0" eaLnBrk="1" fontAlgn="b" latinLnBrk="0" hangingPunct="1">
              <a:lnSpc>
                <a:spcPct val="100000"/>
              </a:lnSpc>
              <a:spcBef>
                <a:spcPts val="200"/>
              </a:spcBef>
            </a:pPr>
            <a:r>
              <a:rPr lang="en-US" sz="699" b="0" i="0">
                <a:solidFill>
                  <a:schemeClr val="tx1"/>
                </a:solidFill>
                <a:latin typeface="Avenir Next LT Pro" panose="020B0504020202020204" pitchFamily="34" charset="77"/>
                <a:ea typeface="Georgia" charset="0"/>
                <a:cs typeface="Georgia" charset="0"/>
              </a:rPr>
              <a:t>Mumbai</a:t>
            </a:r>
          </a:p>
          <a:p>
            <a:pPr algn="r" rtl="0" eaLnBrk="1" fontAlgn="b" latinLnBrk="0" hangingPunct="1">
              <a:lnSpc>
                <a:spcPct val="100000"/>
              </a:lnSpc>
              <a:spcBef>
                <a:spcPts val="200"/>
              </a:spcBef>
            </a:pPr>
            <a:r>
              <a:rPr lang="en-US" sz="699" b="0" i="0">
                <a:solidFill>
                  <a:schemeClr val="tx1"/>
                </a:solidFill>
                <a:latin typeface="Avenir Next LT Pro" panose="020B0504020202020204" pitchFamily="34" charset="77"/>
                <a:ea typeface="Georgia" charset="0"/>
                <a:cs typeface="Georgia" charset="0"/>
              </a:rPr>
              <a:t>New Delhi</a:t>
            </a:r>
          </a:p>
          <a:p>
            <a:pPr algn="r" rtl="0" eaLnBrk="1" fontAlgn="b" latinLnBrk="0" hangingPunct="1">
              <a:lnSpc>
                <a:spcPct val="100000"/>
              </a:lnSpc>
              <a:spcBef>
                <a:spcPts val="200"/>
              </a:spcBef>
            </a:pPr>
            <a:r>
              <a:rPr lang="en-US" sz="699" b="0" i="0">
                <a:solidFill>
                  <a:schemeClr val="tx1"/>
                </a:solidFill>
                <a:latin typeface="Avenir Next LT Pro" panose="020B0504020202020204" pitchFamily="34" charset="77"/>
                <a:ea typeface="Georgia" charset="0"/>
                <a:cs typeface="Georgia" charset="0"/>
              </a:rPr>
              <a:t>Perth</a:t>
            </a:r>
          </a:p>
          <a:p>
            <a:pPr algn="r" rtl="0" eaLnBrk="1" fontAlgn="b" latinLnBrk="0" hangingPunct="1">
              <a:lnSpc>
                <a:spcPct val="100000"/>
              </a:lnSpc>
              <a:spcBef>
                <a:spcPts val="200"/>
              </a:spcBef>
            </a:pPr>
            <a:r>
              <a:rPr lang="en-US" sz="699" b="0" i="0">
                <a:solidFill>
                  <a:schemeClr val="tx1"/>
                </a:solidFill>
                <a:latin typeface="Avenir Next LT Pro" panose="020B0504020202020204" pitchFamily="34" charset="77"/>
                <a:ea typeface="Georgia" charset="0"/>
                <a:cs typeface="Georgia" charset="0"/>
              </a:rPr>
              <a:t>Shanghai</a:t>
            </a:r>
          </a:p>
          <a:p>
            <a:pPr algn="r" rtl="0" eaLnBrk="1" fontAlgn="b" latinLnBrk="0" hangingPunct="1">
              <a:lnSpc>
                <a:spcPct val="100000"/>
              </a:lnSpc>
              <a:spcBef>
                <a:spcPts val="200"/>
              </a:spcBef>
            </a:pPr>
            <a:r>
              <a:rPr lang="en-US" sz="699" b="0" i="0">
                <a:solidFill>
                  <a:schemeClr val="tx1"/>
                </a:solidFill>
                <a:latin typeface="Avenir Next LT Pro" panose="020B0504020202020204" pitchFamily="34" charset="77"/>
                <a:ea typeface="Georgia" charset="0"/>
                <a:cs typeface="Georgia" charset="0"/>
              </a:rPr>
              <a:t>Shenzhen</a:t>
            </a:r>
          </a:p>
          <a:p>
            <a:pPr algn="r" rtl="0" eaLnBrk="1" fontAlgn="b" latinLnBrk="0" hangingPunct="1">
              <a:lnSpc>
                <a:spcPct val="100000"/>
              </a:lnSpc>
              <a:spcBef>
                <a:spcPts val="200"/>
              </a:spcBef>
            </a:pPr>
            <a:r>
              <a:rPr lang="en-US" sz="699" b="0" i="0">
                <a:solidFill>
                  <a:schemeClr val="tx1"/>
                </a:solidFill>
                <a:latin typeface="Avenir Next LT Pro" panose="020B0504020202020204" pitchFamily="34" charset="77"/>
                <a:ea typeface="Georgia" charset="0"/>
                <a:cs typeface="Georgia" charset="0"/>
              </a:rPr>
              <a:t>Singapore</a:t>
            </a:r>
          </a:p>
          <a:p>
            <a:pPr algn="r" rtl="0" eaLnBrk="1" fontAlgn="b" latinLnBrk="0" hangingPunct="1">
              <a:lnSpc>
                <a:spcPct val="100000"/>
              </a:lnSpc>
              <a:spcBef>
                <a:spcPts val="200"/>
              </a:spcBef>
            </a:pPr>
            <a:r>
              <a:rPr lang="en-US" sz="699" b="0" i="0">
                <a:solidFill>
                  <a:schemeClr val="tx1"/>
                </a:solidFill>
                <a:latin typeface="Avenir Next LT Pro" panose="020B0504020202020204" pitchFamily="34" charset="77"/>
                <a:ea typeface="Georgia" charset="0"/>
                <a:cs typeface="Georgia" charset="0"/>
              </a:rPr>
              <a:t>Sydney</a:t>
            </a:r>
          </a:p>
          <a:p>
            <a:pPr algn="r" rtl="0" eaLnBrk="1" fontAlgn="b" latinLnBrk="0" hangingPunct="1">
              <a:lnSpc>
                <a:spcPct val="100000"/>
              </a:lnSpc>
              <a:spcBef>
                <a:spcPts val="200"/>
              </a:spcBef>
            </a:pPr>
            <a:r>
              <a:rPr lang="en-US" sz="699" b="0" i="0">
                <a:solidFill>
                  <a:schemeClr val="tx1"/>
                </a:solidFill>
                <a:latin typeface="Avenir Next LT Pro" panose="020B0504020202020204" pitchFamily="34" charset="77"/>
                <a:ea typeface="Georgia" charset="0"/>
                <a:cs typeface="Georgia" charset="0"/>
              </a:rPr>
              <a:t>Tokyo</a:t>
            </a:r>
          </a:p>
        </p:txBody>
      </p:sp>
      <p:cxnSp>
        <p:nvCxnSpPr>
          <p:cNvPr id="67" name="Straight Arrow Connector 66">
            <a:extLst>
              <a:ext uri="{FF2B5EF4-FFF2-40B4-BE49-F238E27FC236}">
                <a16:creationId xmlns:a16="http://schemas.microsoft.com/office/drawing/2014/main" id="{549C2E74-1F18-524F-961A-D731D7AB7A2E}"/>
              </a:ext>
            </a:extLst>
          </p:cNvPr>
          <p:cNvCxnSpPr>
            <a:cxnSpLocks/>
          </p:cNvCxnSpPr>
          <p:nvPr userDrawn="1"/>
        </p:nvCxnSpPr>
        <p:spPr>
          <a:xfrm>
            <a:off x="9389098" y="2621174"/>
            <a:ext cx="1962487" cy="0"/>
          </a:xfrm>
          <a:prstGeom prst="straightConnector1">
            <a:avLst/>
          </a:prstGeom>
          <a:ln w="19050" cap="sq">
            <a:solidFill>
              <a:schemeClr val="tx2"/>
            </a:solidFill>
            <a:bevel/>
            <a:headEnd type="oval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8" name="Oval 67">
            <a:extLst>
              <a:ext uri="{FF2B5EF4-FFF2-40B4-BE49-F238E27FC236}">
                <a16:creationId xmlns:a16="http://schemas.microsoft.com/office/drawing/2014/main" id="{A590E896-C4A5-8441-AC13-9FBF0D54835D}"/>
              </a:ext>
            </a:extLst>
          </p:cNvPr>
          <p:cNvSpPr/>
          <p:nvPr userDrawn="1"/>
        </p:nvSpPr>
        <p:spPr>
          <a:xfrm>
            <a:off x="838200" y="5513365"/>
            <a:ext cx="731520" cy="730843"/>
          </a:xfrm>
          <a:prstGeom prst="ellipse">
            <a:avLst/>
          </a:prstGeom>
          <a:solidFill>
            <a:schemeClr val="tx1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>
              <a:lnSpc>
                <a:spcPct val="80000"/>
              </a:lnSpc>
            </a:pPr>
            <a:r>
              <a:rPr lang="en-US" sz="2133" b="1" i="0" spc="-200">
                <a:solidFill>
                  <a:schemeClr val="accent1"/>
                </a:solidFill>
                <a:latin typeface="Avenir Next LT Pro" panose="020B0504020202020204" pitchFamily="34" charset="77"/>
              </a:rPr>
              <a:t>128</a:t>
            </a:r>
            <a:endParaRPr lang="en-US" sz="2667" b="1" i="0" spc="-200">
              <a:solidFill>
                <a:schemeClr val="accent1"/>
              </a:solidFill>
              <a:latin typeface="Avenir Next LT Pro" panose="020B0504020202020204" pitchFamily="34" charset="77"/>
            </a:endParaRPr>
          </a:p>
          <a:p>
            <a:pPr algn="ctr">
              <a:lnSpc>
                <a:spcPct val="80000"/>
              </a:lnSpc>
            </a:pPr>
            <a:r>
              <a:rPr lang="en-US" sz="1067" b="0" i="0" spc="0">
                <a:solidFill>
                  <a:schemeClr val="bg1"/>
                </a:solidFill>
                <a:latin typeface="Avenir Next LT Pro" panose="020B0504020202020204" pitchFamily="34" charset="77"/>
              </a:rPr>
              <a:t>offices</a:t>
            </a:r>
          </a:p>
        </p:txBody>
      </p:sp>
      <p:sp>
        <p:nvSpPr>
          <p:cNvPr id="69" name="Oval 68">
            <a:extLst>
              <a:ext uri="{FF2B5EF4-FFF2-40B4-BE49-F238E27FC236}">
                <a16:creationId xmlns:a16="http://schemas.microsoft.com/office/drawing/2014/main" id="{8BB98293-704C-B441-B118-071251FDCA57}"/>
              </a:ext>
            </a:extLst>
          </p:cNvPr>
          <p:cNvSpPr/>
          <p:nvPr userDrawn="1"/>
        </p:nvSpPr>
        <p:spPr>
          <a:xfrm>
            <a:off x="1693286" y="5513365"/>
            <a:ext cx="731520" cy="730843"/>
          </a:xfrm>
          <a:prstGeom prst="ellipse">
            <a:avLst/>
          </a:prstGeom>
          <a:solidFill>
            <a:schemeClr val="tx1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>
              <a:lnSpc>
                <a:spcPct val="80000"/>
              </a:lnSpc>
            </a:pPr>
            <a:r>
              <a:rPr lang="en-US" sz="2133" b="1" i="0" spc="-200">
                <a:solidFill>
                  <a:schemeClr val="accent1"/>
                </a:solidFill>
                <a:latin typeface="Avenir Next LT Pro" panose="020B0504020202020204" pitchFamily="34" charset="77"/>
              </a:rPr>
              <a:t>38</a:t>
            </a:r>
            <a:endParaRPr lang="en-US" sz="2667" b="1" i="0" spc="-200">
              <a:solidFill>
                <a:schemeClr val="accent1"/>
              </a:solidFill>
              <a:latin typeface="Avenir Next LT Pro" panose="020B0504020202020204" pitchFamily="34" charset="77"/>
            </a:endParaRPr>
          </a:p>
          <a:p>
            <a:pPr marL="0" algn="ctr" defTabSz="914573" rtl="0" eaLnBrk="1" latinLnBrk="0" hangingPunct="1">
              <a:lnSpc>
                <a:spcPct val="80000"/>
              </a:lnSpc>
            </a:pPr>
            <a:r>
              <a:rPr lang="en-US" sz="1067" b="0" i="0" kern="1200" spc="0">
                <a:solidFill>
                  <a:schemeClr val="bg1"/>
                </a:solidFill>
                <a:latin typeface="Avenir Next LT Pro" panose="020B0504020202020204" pitchFamily="34" charset="77"/>
                <a:ea typeface="+mn-ea"/>
                <a:cs typeface="+mn-cs"/>
              </a:rPr>
              <a:t>countries</a:t>
            </a:r>
          </a:p>
        </p:txBody>
      </p:sp>
      <p:sp>
        <p:nvSpPr>
          <p:cNvPr id="70" name="Oval 69">
            <a:extLst>
              <a:ext uri="{FF2B5EF4-FFF2-40B4-BE49-F238E27FC236}">
                <a16:creationId xmlns:a16="http://schemas.microsoft.com/office/drawing/2014/main" id="{1BB18E9D-4009-E440-9A7F-42FFCEFAED80}"/>
              </a:ext>
            </a:extLst>
          </p:cNvPr>
          <p:cNvSpPr/>
          <p:nvPr userDrawn="1"/>
        </p:nvSpPr>
        <p:spPr>
          <a:xfrm>
            <a:off x="2548370" y="5513365"/>
            <a:ext cx="731520" cy="730843"/>
          </a:xfrm>
          <a:prstGeom prst="ellipse">
            <a:avLst/>
          </a:prstGeom>
          <a:solidFill>
            <a:schemeClr val="tx1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>
              <a:lnSpc>
                <a:spcPct val="80000"/>
              </a:lnSpc>
            </a:pPr>
            <a:r>
              <a:rPr lang="en-US" sz="2133" b="1" i="0" spc="0">
                <a:solidFill>
                  <a:schemeClr val="accent1"/>
                </a:solidFill>
                <a:latin typeface="Avenir Next LT Pro" panose="020B0504020202020204" pitchFamily="34" charset="77"/>
              </a:rPr>
              <a:t>4K</a:t>
            </a:r>
            <a:endParaRPr lang="en-US" sz="2667" b="1" i="0" spc="0">
              <a:solidFill>
                <a:schemeClr val="accent1"/>
              </a:solidFill>
              <a:latin typeface="Avenir Next LT Pro" panose="020B0504020202020204" pitchFamily="34" charset="77"/>
            </a:endParaRPr>
          </a:p>
          <a:p>
            <a:pPr marL="0" algn="ctr" defTabSz="914573" rtl="0" eaLnBrk="1" latinLnBrk="0" hangingPunct="1">
              <a:lnSpc>
                <a:spcPct val="80000"/>
              </a:lnSpc>
            </a:pPr>
            <a:r>
              <a:rPr lang="en-US" sz="1067" b="0" i="0" kern="1200" spc="0">
                <a:solidFill>
                  <a:schemeClr val="bg1"/>
                </a:solidFill>
                <a:latin typeface="Avenir Next LT Pro" panose="020B0504020202020204" pitchFamily="34" charset="77"/>
                <a:ea typeface="+mn-ea"/>
                <a:cs typeface="+mn-cs"/>
              </a:rPr>
              <a:t>people</a:t>
            </a:r>
          </a:p>
        </p:txBody>
      </p:sp>
    </p:spTree>
    <p:extLst>
      <p:ext uri="{BB962C8B-B14F-4D97-AF65-F5344CB8AC3E}">
        <p14:creationId xmlns:p14="http://schemas.microsoft.com/office/powerpoint/2010/main" val="21744809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over with Ribbon - Whit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Shape&#10;&#10;Description automatically generated with medium confidence">
            <a:extLst>
              <a:ext uri="{FF2B5EF4-FFF2-40B4-BE49-F238E27FC236}">
                <a16:creationId xmlns:a16="http://schemas.microsoft.com/office/drawing/2014/main" id="{BD9225FD-5B3E-D54A-B1F2-5EDA568319C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331251" y="2161854"/>
            <a:ext cx="1530000" cy="803039"/>
          </a:xfrm>
          <a:prstGeom prst="rect">
            <a:avLst/>
          </a:prstGeom>
        </p:spPr>
      </p:pic>
      <p:pic>
        <p:nvPicPr>
          <p:cNvPr id="9" name="Graphic 8">
            <a:extLst>
              <a:ext uri="{FF2B5EF4-FFF2-40B4-BE49-F238E27FC236}">
                <a16:creationId xmlns:a16="http://schemas.microsoft.com/office/drawing/2014/main" id="{BD84F492-71C4-CB41-ACFA-812D2C70BEC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 l="14665" t="52293" r="69941" b="31968"/>
          <a:stretch/>
        </p:blipFill>
        <p:spPr>
          <a:xfrm>
            <a:off x="5435602" y="2"/>
            <a:ext cx="6756400" cy="6858000"/>
          </a:xfrm>
          <a:prstGeom prst="rect">
            <a:avLst/>
          </a:prstGeom>
        </p:spPr>
      </p:pic>
      <p:pic>
        <p:nvPicPr>
          <p:cNvPr id="10" name="Graphic 9">
            <a:extLst>
              <a:ext uri="{FF2B5EF4-FFF2-40B4-BE49-F238E27FC236}">
                <a16:creationId xmlns:a16="http://schemas.microsoft.com/office/drawing/2014/main" id="{7156D25B-8A97-0443-BAB3-D42DD63ED23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 l="64691" t="62776" r="9447" b="21485"/>
          <a:stretch/>
        </p:blipFill>
        <p:spPr>
          <a:xfrm>
            <a:off x="2" y="2"/>
            <a:ext cx="11350625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0CFF4C25-A6F5-E244-946F-7CFB9C27D3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2" y="3429001"/>
            <a:ext cx="10515601" cy="718953"/>
          </a:xfrm>
        </p:spPr>
        <p:txBody>
          <a:bodyPr anchor="t"/>
          <a:lstStyle>
            <a:lvl1pPr algn="ctr">
              <a:defRPr sz="4400" b="1" i="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52AA92A5-78E8-1942-8553-85A00045B425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38201" y="4162367"/>
            <a:ext cx="10512425" cy="328951"/>
          </a:xfrm>
        </p:spPr>
        <p:txBody>
          <a:bodyPr/>
          <a:lstStyle>
            <a:lvl1pPr algn="ctr">
              <a:defRPr b="0" i="0">
                <a:solidFill>
                  <a:schemeClr val="tx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Date</a:t>
            </a:r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FF81BD4D-62C4-C44E-8414-3FC79E29FF47}"/>
              </a:ext>
            </a:extLst>
          </p:cNvPr>
          <p:cNvSpPr txBox="1">
            <a:spLocks/>
          </p:cNvSpPr>
          <p:nvPr/>
        </p:nvSpPr>
        <p:spPr>
          <a:xfrm>
            <a:off x="4453774" y="6555887"/>
            <a:ext cx="3284457" cy="188035"/>
          </a:xfrm>
          <a:prstGeom prst="rect">
            <a:avLst/>
          </a:prstGeom>
        </p:spPr>
        <p:txBody>
          <a:bodyPr vert="horz" lIns="91435" tIns="45718" rIns="0" bIns="45718" rtlCol="0" anchor="ctr"/>
          <a:lstStyle>
            <a:defPPr>
              <a:defRPr lang="en-US"/>
            </a:defPPr>
            <a:lvl1pPr marL="0" algn="r" defTabSz="914354" rtl="0" eaLnBrk="1" latinLnBrk="0" hangingPunct="1">
              <a:defRPr sz="900" b="1" i="0" kern="1200" cap="all" spc="0" baseline="0">
                <a:solidFill>
                  <a:schemeClr val="tx1"/>
                </a:solidFill>
                <a:latin typeface="Muli Black Roman" charset="0"/>
                <a:ea typeface="Muli Black Roman" charset="0"/>
                <a:cs typeface="Muli Black Roman" charset="0"/>
              </a:defRPr>
            </a:lvl1pPr>
            <a:lvl2pPr marL="457178" algn="l" defTabSz="91435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354" algn="l" defTabSz="91435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532" algn="l" defTabSz="91435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709" algn="l" defTabSz="91435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886" algn="l" defTabSz="91435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062" algn="l" defTabSz="91435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240" algn="l" defTabSz="91435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418" algn="l" defTabSz="91435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599" b="0" i="0" spc="100" baseline="0">
                <a:solidFill>
                  <a:schemeClr val="tx2"/>
                </a:solidFill>
                <a:latin typeface="+mj-lt"/>
                <a:cs typeface="Arial" panose="020B0604020202020204" pitchFamily="34" charset="0"/>
              </a:rPr>
              <a:t>© 2023 BCW. All Rights Reserved.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38E930DE-C6BB-D741-A28E-094FD4292EC4}"/>
              </a:ext>
            </a:extLst>
          </p:cNvPr>
          <p:cNvSpPr/>
          <p:nvPr/>
        </p:nvSpPr>
        <p:spPr>
          <a:xfrm>
            <a:off x="-3220719" y="1569117"/>
            <a:ext cx="3220720" cy="6102414"/>
          </a:xfrm>
          <a:prstGeom prst="rect">
            <a:avLst/>
          </a:prstGeom>
          <a:solidFill>
            <a:srgbClr val="ECEC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0F9109CE-96E3-2042-B503-434404A80CD3}"/>
              </a:ext>
            </a:extLst>
          </p:cNvPr>
          <p:cNvSpPr/>
          <p:nvPr userDrawn="1"/>
        </p:nvSpPr>
        <p:spPr>
          <a:xfrm>
            <a:off x="-3220719" y="1569117"/>
            <a:ext cx="3220720" cy="6102414"/>
          </a:xfrm>
          <a:prstGeom prst="rect">
            <a:avLst/>
          </a:prstGeom>
          <a:solidFill>
            <a:srgbClr val="ECEC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</p:spTree>
    <p:extLst>
      <p:ext uri="{BB962C8B-B14F-4D97-AF65-F5344CB8AC3E}">
        <p14:creationId xmlns:p14="http://schemas.microsoft.com/office/powerpoint/2010/main" val="1519704521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CW Owned Offices &amp; Affiliat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" name="Picture 6" descr="Image result for world map png">
            <a:extLst>
              <a:ext uri="{FF2B5EF4-FFF2-40B4-BE49-F238E27FC236}">
                <a16:creationId xmlns:a16="http://schemas.microsoft.com/office/drawing/2014/main" id="{FE18D7F4-1CEE-CC45-9A72-98C6F36469E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4401" b="-2597"/>
          <a:stretch/>
        </p:blipFill>
        <p:spPr bwMode="auto">
          <a:xfrm>
            <a:off x="0" y="0"/>
            <a:ext cx="12192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4" name="Picture 33">
            <a:extLst>
              <a:ext uri="{FF2B5EF4-FFF2-40B4-BE49-F238E27FC236}">
                <a16:creationId xmlns:a16="http://schemas.microsoft.com/office/drawing/2014/main" id="{F6194601-5AA7-224C-8D89-AC29348F3CD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3724" t="53625" r="33724" b="28048"/>
          <a:stretch/>
        </p:blipFill>
        <p:spPr>
          <a:xfrm flipH="1" flipV="1">
            <a:off x="0" y="2"/>
            <a:ext cx="12192000" cy="6858000"/>
          </a:xfrm>
          <a:prstGeom prst="rect">
            <a:avLst/>
          </a:prstGeom>
        </p:spPr>
      </p:pic>
      <p:sp>
        <p:nvSpPr>
          <p:cNvPr id="27" name="TextBox 26">
            <a:extLst>
              <a:ext uri="{FF2B5EF4-FFF2-40B4-BE49-F238E27FC236}">
                <a16:creationId xmlns:a16="http://schemas.microsoft.com/office/drawing/2014/main" id="{CE8CE26E-7156-42CD-B341-F12F55B88AE3}"/>
              </a:ext>
            </a:extLst>
          </p:cNvPr>
          <p:cNvSpPr txBox="1"/>
          <p:nvPr/>
        </p:nvSpPr>
        <p:spPr>
          <a:xfrm>
            <a:off x="838202" y="2726332"/>
            <a:ext cx="1701208" cy="1134318"/>
          </a:xfrm>
          <a:prstGeom prst="rect">
            <a:avLst/>
          </a:prstGeom>
          <a:noFill/>
        </p:spPr>
        <p:txBody>
          <a:bodyPr wrap="none" lIns="0" tIns="0" rIns="0" bIns="0" numCol="2" rtlCol="0">
            <a:noAutofit/>
          </a:bodyPr>
          <a:lstStyle/>
          <a:p>
            <a:pPr rtl="0" eaLnBrk="1" fontAlgn="b" latinLnBrk="0" hangingPunct="1">
              <a:lnSpc>
                <a:spcPct val="100000"/>
              </a:lnSpc>
              <a:spcBef>
                <a:spcPts val="200"/>
              </a:spcBef>
            </a:pPr>
            <a:r>
              <a:rPr lang="en-US" sz="699" b="0" i="0" u="none" strike="noStrike" kern="1200">
                <a:solidFill>
                  <a:schemeClr val="tx1"/>
                </a:solidFill>
                <a:effectLst/>
                <a:latin typeface="Avenir Next LT Pro" panose="020B0504020202020204" pitchFamily="34" charset="77"/>
                <a:ea typeface="Georgia" charset="0"/>
                <a:cs typeface="Georgia" charset="0"/>
              </a:rPr>
              <a:t>Atlanta</a:t>
            </a:r>
          </a:p>
          <a:p>
            <a:pPr rtl="0" eaLnBrk="1" fontAlgn="b" latinLnBrk="0" hangingPunct="1">
              <a:lnSpc>
                <a:spcPct val="100000"/>
              </a:lnSpc>
              <a:spcBef>
                <a:spcPts val="200"/>
              </a:spcBef>
            </a:pPr>
            <a:r>
              <a:rPr lang="en-US" sz="699" b="0" i="0" u="none" strike="noStrike" kern="1200">
                <a:solidFill>
                  <a:schemeClr val="tx1"/>
                </a:solidFill>
                <a:effectLst/>
                <a:latin typeface="Avenir Next LT Pro" panose="020B0504020202020204" pitchFamily="34" charset="77"/>
                <a:ea typeface="Georgia" charset="0"/>
                <a:cs typeface="Georgia" charset="0"/>
              </a:rPr>
              <a:t>Austin</a:t>
            </a:r>
          </a:p>
          <a:p>
            <a:pPr rtl="0" eaLnBrk="1" fontAlgn="b" latinLnBrk="0" hangingPunct="1">
              <a:lnSpc>
                <a:spcPct val="100000"/>
              </a:lnSpc>
              <a:spcBef>
                <a:spcPts val="200"/>
              </a:spcBef>
            </a:pPr>
            <a:r>
              <a:rPr lang="en-US" sz="699" b="0" i="0" u="none" strike="noStrike" kern="1200">
                <a:solidFill>
                  <a:schemeClr val="tx1"/>
                </a:solidFill>
                <a:effectLst/>
                <a:latin typeface="Avenir Next LT Pro" panose="020B0504020202020204" pitchFamily="34" charset="77"/>
                <a:ea typeface="Georgia" charset="0"/>
                <a:cs typeface="Georgia" charset="0"/>
              </a:rPr>
              <a:t>Boston</a:t>
            </a:r>
          </a:p>
          <a:p>
            <a:pPr rtl="0" eaLnBrk="1" fontAlgn="b" latinLnBrk="0" hangingPunct="1">
              <a:lnSpc>
                <a:spcPct val="100000"/>
              </a:lnSpc>
              <a:spcBef>
                <a:spcPts val="200"/>
              </a:spcBef>
            </a:pPr>
            <a:r>
              <a:rPr lang="en-US" sz="699" b="0" i="0" u="none" strike="noStrike" kern="1200">
                <a:solidFill>
                  <a:schemeClr val="tx1"/>
                </a:solidFill>
                <a:effectLst/>
                <a:latin typeface="Avenir Next LT Pro" panose="020B0504020202020204" pitchFamily="34" charset="77"/>
                <a:ea typeface="Georgia" charset="0"/>
                <a:cs typeface="Georgia" charset="0"/>
              </a:rPr>
              <a:t>Calgary</a:t>
            </a:r>
          </a:p>
          <a:p>
            <a:pPr rtl="0" eaLnBrk="1" fontAlgn="b" latinLnBrk="0" hangingPunct="1">
              <a:lnSpc>
                <a:spcPct val="100000"/>
              </a:lnSpc>
              <a:spcBef>
                <a:spcPts val="200"/>
              </a:spcBef>
            </a:pPr>
            <a:r>
              <a:rPr lang="en-US" sz="699" b="0" i="0" u="none" strike="noStrike" kern="1200">
                <a:solidFill>
                  <a:schemeClr val="tx1"/>
                </a:solidFill>
                <a:effectLst/>
                <a:latin typeface="Avenir Next LT Pro" panose="020B0504020202020204" pitchFamily="34" charset="77"/>
                <a:ea typeface="Georgia" charset="0"/>
                <a:cs typeface="Georgia" charset="0"/>
              </a:rPr>
              <a:t>Chicago</a:t>
            </a:r>
          </a:p>
          <a:p>
            <a:pPr rtl="0" eaLnBrk="1" fontAlgn="b" latinLnBrk="0" hangingPunct="1">
              <a:lnSpc>
                <a:spcPct val="100000"/>
              </a:lnSpc>
              <a:spcBef>
                <a:spcPts val="200"/>
              </a:spcBef>
            </a:pPr>
            <a:r>
              <a:rPr lang="en-US" sz="699" b="0" i="0" u="none" strike="noStrike" kern="1200">
                <a:solidFill>
                  <a:schemeClr val="tx1"/>
                </a:solidFill>
                <a:effectLst/>
                <a:latin typeface="Avenir Next LT Pro" panose="020B0504020202020204" pitchFamily="34" charset="77"/>
                <a:ea typeface="Georgia" charset="0"/>
                <a:cs typeface="Georgia" charset="0"/>
              </a:rPr>
              <a:t>Dallas</a:t>
            </a:r>
          </a:p>
          <a:p>
            <a:pPr rtl="0" eaLnBrk="1" fontAlgn="b" latinLnBrk="0" hangingPunct="1">
              <a:lnSpc>
                <a:spcPct val="100000"/>
              </a:lnSpc>
              <a:spcBef>
                <a:spcPts val="200"/>
              </a:spcBef>
            </a:pPr>
            <a:r>
              <a:rPr lang="en-US" sz="699" b="0" i="0" u="none" strike="noStrike" kern="1200">
                <a:solidFill>
                  <a:schemeClr val="tx1"/>
                </a:solidFill>
                <a:effectLst/>
                <a:latin typeface="Avenir Next LT Pro" panose="020B0504020202020204" pitchFamily="34" charset="77"/>
                <a:ea typeface="Georgia" charset="0"/>
                <a:cs typeface="Georgia" charset="0"/>
              </a:rPr>
              <a:t>Halifax</a:t>
            </a:r>
          </a:p>
          <a:p>
            <a:pPr rtl="0" eaLnBrk="1" fontAlgn="b" latinLnBrk="0" hangingPunct="1">
              <a:lnSpc>
                <a:spcPct val="100000"/>
              </a:lnSpc>
              <a:spcBef>
                <a:spcPts val="200"/>
              </a:spcBef>
            </a:pPr>
            <a:r>
              <a:rPr lang="en-US" sz="699" b="0" i="0" u="none" strike="noStrike" kern="1200">
                <a:solidFill>
                  <a:schemeClr val="tx1"/>
                </a:solidFill>
                <a:effectLst/>
                <a:latin typeface="Avenir Next LT Pro" panose="020B0504020202020204" pitchFamily="34" charset="77"/>
                <a:ea typeface="Georgia" charset="0"/>
                <a:cs typeface="Georgia" charset="0"/>
              </a:rPr>
              <a:t>Los Angeles</a:t>
            </a:r>
          </a:p>
          <a:p>
            <a:pPr rtl="0" eaLnBrk="1" fontAlgn="b" latinLnBrk="0" hangingPunct="1">
              <a:lnSpc>
                <a:spcPct val="100000"/>
              </a:lnSpc>
              <a:spcBef>
                <a:spcPts val="200"/>
              </a:spcBef>
            </a:pPr>
            <a:r>
              <a:rPr lang="en-US" sz="699" b="0" i="0" u="none" strike="noStrike" kern="1200">
                <a:solidFill>
                  <a:schemeClr val="tx1"/>
                </a:solidFill>
                <a:effectLst/>
                <a:latin typeface="Avenir Next LT Pro" panose="020B0504020202020204" pitchFamily="34" charset="77"/>
                <a:ea typeface="Georgia" charset="0"/>
                <a:cs typeface="Georgia" charset="0"/>
              </a:rPr>
              <a:t>Montreal</a:t>
            </a:r>
          </a:p>
          <a:p>
            <a:pPr rtl="0" eaLnBrk="1" fontAlgn="b" latinLnBrk="0" hangingPunct="1">
              <a:lnSpc>
                <a:spcPct val="100000"/>
              </a:lnSpc>
              <a:spcBef>
                <a:spcPts val="200"/>
              </a:spcBef>
            </a:pPr>
            <a:r>
              <a:rPr lang="en-US" sz="699" b="0" i="0" u="none" strike="noStrike" kern="1200">
                <a:solidFill>
                  <a:schemeClr val="tx1"/>
                </a:solidFill>
                <a:effectLst/>
                <a:latin typeface="Avenir Next LT Pro" panose="020B0504020202020204" pitchFamily="34" charset="77"/>
                <a:ea typeface="Georgia" charset="0"/>
                <a:cs typeface="Georgia" charset="0"/>
              </a:rPr>
              <a:t>New York</a:t>
            </a:r>
          </a:p>
          <a:p>
            <a:pPr rtl="0" eaLnBrk="1" fontAlgn="b" latinLnBrk="0" hangingPunct="1">
              <a:lnSpc>
                <a:spcPct val="100000"/>
              </a:lnSpc>
              <a:spcBef>
                <a:spcPts val="200"/>
              </a:spcBef>
            </a:pPr>
            <a:r>
              <a:rPr lang="en-US" sz="699" b="0" i="0" u="none" strike="noStrike" kern="1200">
                <a:solidFill>
                  <a:schemeClr val="tx1"/>
                </a:solidFill>
                <a:effectLst/>
                <a:latin typeface="Avenir Next LT Pro" panose="020B0504020202020204" pitchFamily="34" charset="77"/>
                <a:ea typeface="Georgia" charset="0"/>
                <a:cs typeface="Georgia" charset="0"/>
              </a:rPr>
              <a:t>Ottawa</a:t>
            </a:r>
          </a:p>
          <a:p>
            <a:pPr rtl="0" eaLnBrk="1" fontAlgn="b" latinLnBrk="0" hangingPunct="1">
              <a:lnSpc>
                <a:spcPct val="100000"/>
              </a:lnSpc>
              <a:spcBef>
                <a:spcPts val="200"/>
              </a:spcBef>
            </a:pPr>
            <a:r>
              <a:rPr lang="en-US" sz="699" b="0" i="0" u="none" strike="noStrike" kern="1200">
                <a:solidFill>
                  <a:schemeClr val="tx1"/>
                </a:solidFill>
                <a:effectLst/>
                <a:latin typeface="Avenir Next LT Pro" panose="020B0504020202020204" pitchFamily="34" charset="77"/>
                <a:ea typeface="Georgia" charset="0"/>
                <a:cs typeface="Georgia" charset="0"/>
              </a:rPr>
              <a:t>Pittsburgh</a:t>
            </a:r>
          </a:p>
          <a:p>
            <a:pPr rtl="0" eaLnBrk="1" fontAlgn="b" latinLnBrk="0" hangingPunct="1">
              <a:lnSpc>
                <a:spcPct val="100000"/>
              </a:lnSpc>
              <a:spcBef>
                <a:spcPts val="200"/>
              </a:spcBef>
            </a:pPr>
            <a:r>
              <a:rPr lang="en-US" sz="699" b="0" i="0" u="none" strike="noStrike" kern="1200">
                <a:solidFill>
                  <a:schemeClr val="tx1"/>
                </a:solidFill>
                <a:effectLst/>
                <a:latin typeface="Avenir Next LT Pro" panose="020B0504020202020204" pitchFamily="34" charset="77"/>
                <a:ea typeface="Georgia" charset="0"/>
                <a:cs typeface="Georgia" charset="0"/>
              </a:rPr>
              <a:t>Quebec City</a:t>
            </a:r>
          </a:p>
          <a:p>
            <a:pPr rtl="0" eaLnBrk="1" fontAlgn="b" latinLnBrk="0" hangingPunct="1">
              <a:lnSpc>
                <a:spcPct val="100000"/>
              </a:lnSpc>
              <a:spcBef>
                <a:spcPts val="200"/>
              </a:spcBef>
            </a:pPr>
            <a:r>
              <a:rPr lang="en-US" sz="699" b="0" i="0" u="none" strike="noStrike" kern="1200">
                <a:solidFill>
                  <a:schemeClr val="tx1"/>
                </a:solidFill>
                <a:effectLst/>
                <a:latin typeface="Avenir Next LT Pro" panose="020B0504020202020204" pitchFamily="34" charset="77"/>
                <a:ea typeface="Georgia" charset="0"/>
                <a:cs typeface="Georgia" charset="0"/>
              </a:rPr>
              <a:t>Saint John</a:t>
            </a:r>
          </a:p>
          <a:p>
            <a:pPr rtl="0" eaLnBrk="1" fontAlgn="b" latinLnBrk="0" hangingPunct="1">
              <a:lnSpc>
                <a:spcPct val="100000"/>
              </a:lnSpc>
              <a:spcBef>
                <a:spcPts val="200"/>
              </a:spcBef>
            </a:pPr>
            <a:r>
              <a:rPr lang="en-US" sz="699" b="0" i="0" u="none" strike="noStrike" kern="1200">
                <a:solidFill>
                  <a:schemeClr val="tx1"/>
                </a:solidFill>
                <a:effectLst/>
                <a:latin typeface="Avenir Next LT Pro" panose="020B0504020202020204" pitchFamily="34" charset="77"/>
                <a:ea typeface="Georgia" charset="0"/>
                <a:cs typeface="Georgia" charset="0"/>
              </a:rPr>
              <a:t>San Francisco</a:t>
            </a:r>
          </a:p>
          <a:p>
            <a:pPr rtl="0" eaLnBrk="1" fontAlgn="b" latinLnBrk="0" hangingPunct="1">
              <a:lnSpc>
                <a:spcPct val="100000"/>
              </a:lnSpc>
              <a:spcBef>
                <a:spcPts val="200"/>
              </a:spcBef>
            </a:pPr>
            <a:r>
              <a:rPr lang="en-US" sz="699" b="0" i="0" u="none" strike="noStrike" kern="1200">
                <a:solidFill>
                  <a:schemeClr val="tx1"/>
                </a:solidFill>
                <a:effectLst/>
                <a:latin typeface="Avenir Next LT Pro" panose="020B0504020202020204" pitchFamily="34" charset="77"/>
                <a:ea typeface="Georgia" charset="0"/>
                <a:cs typeface="Georgia" charset="0"/>
              </a:rPr>
              <a:t>San Juan</a:t>
            </a:r>
          </a:p>
          <a:p>
            <a:pPr rtl="0" eaLnBrk="1" fontAlgn="b" latinLnBrk="0" hangingPunct="1">
              <a:lnSpc>
                <a:spcPct val="100000"/>
              </a:lnSpc>
              <a:spcBef>
                <a:spcPts val="200"/>
              </a:spcBef>
            </a:pPr>
            <a:r>
              <a:rPr lang="en-US" sz="699" b="0" i="0" u="none" strike="noStrike" kern="1200">
                <a:solidFill>
                  <a:schemeClr val="tx1"/>
                </a:solidFill>
                <a:effectLst/>
                <a:latin typeface="Avenir Next LT Pro" panose="020B0504020202020204" pitchFamily="34" charset="77"/>
                <a:ea typeface="Georgia" charset="0"/>
                <a:cs typeface="Georgia" charset="0"/>
              </a:rPr>
              <a:t>Toronto</a:t>
            </a:r>
          </a:p>
          <a:p>
            <a:pPr rtl="0" eaLnBrk="1" fontAlgn="b" latinLnBrk="0" hangingPunct="1">
              <a:lnSpc>
                <a:spcPct val="100000"/>
              </a:lnSpc>
              <a:spcBef>
                <a:spcPts val="200"/>
              </a:spcBef>
            </a:pPr>
            <a:r>
              <a:rPr lang="en-US" sz="699" b="0" i="0" u="none" strike="noStrike" kern="1200">
                <a:solidFill>
                  <a:schemeClr val="tx1"/>
                </a:solidFill>
                <a:effectLst/>
                <a:latin typeface="Avenir Next LT Pro" panose="020B0504020202020204" pitchFamily="34" charset="77"/>
                <a:ea typeface="Georgia" charset="0"/>
                <a:cs typeface="Georgia" charset="0"/>
              </a:rPr>
              <a:t>Vancouver</a:t>
            </a:r>
          </a:p>
          <a:p>
            <a:pPr rtl="0" eaLnBrk="1" fontAlgn="b" latinLnBrk="0" hangingPunct="1">
              <a:lnSpc>
                <a:spcPct val="100000"/>
              </a:lnSpc>
              <a:spcBef>
                <a:spcPts val="200"/>
              </a:spcBef>
            </a:pPr>
            <a:r>
              <a:rPr lang="en-US" sz="699" b="0" i="0" u="none" strike="noStrike" kern="1200">
                <a:solidFill>
                  <a:schemeClr val="tx1"/>
                </a:solidFill>
                <a:effectLst/>
                <a:latin typeface="Avenir Next LT Pro" panose="020B0504020202020204" pitchFamily="34" charset="77"/>
                <a:ea typeface="Georgia" charset="0"/>
                <a:cs typeface="Georgia" charset="0"/>
              </a:rPr>
              <a:t>Victoria</a:t>
            </a:r>
          </a:p>
          <a:p>
            <a:pPr rtl="0" eaLnBrk="1" fontAlgn="b" latinLnBrk="0" hangingPunct="1">
              <a:lnSpc>
                <a:spcPct val="100000"/>
              </a:lnSpc>
              <a:spcBef>
                <a:spcPts val="200"/>
              </a:spcBef>
            </a:pPr>
            <a:r>
              <a:rPr lang="en-US" sz="699" b="0" i="0" u="none" strike="noStrike" kern="1200">
                <a:solidFill>
                  <a:schemeClr val="tx1"/>
                </a:solidFill>
                <a:effectLst/>
                <a:latin typeface="Avenir Next LT Pro" panose="020B0504020202020204" pitchFamily="34" charset="77"/>
                <a:ea typeface="Georgia" charset="0"/>
                <a:cs typeface="Georgia" charset="0"/>
              </a:rPr>
              <a:t>Washington DC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E20A829C-C3B3-481E-A50D-550B3695B728}"/>
              </a:ext>
            </a:extLst>
          </p:cNvPr>
          <p:cNvSpPr txBox="1"/>
          <p:nvPr/>
        </p:nvSpPr>
        <p:spPr>
          <a:xfrm>
            <a:off x="1601460" y="4673726"/>
            <a:ext cx="1946370" cy="1134318"/>
          </a:xfrm>
          <a:prstGeom prst="rect">
            <a:avLst/>
          </a:prstGeom>
          <a:noFill/>
        </p:spPr>
        <p:txBody>
          <a:bodyPr wrap="none" lIns="0" tIns="0" rIns="0" bIns="0" numCol="2" rtlCol="0">
            <a:noAutofit/>
          </a:bodyPr>
          <a:lstStyle/>
          <a:p>
            <a:pPr rtl="0" eaLnBrk="1" fontAlgn="b" latinLnBrk="0" hangingPunct="1">
              <a:lnSpc>
                <a:spcPct val="100000"/>
              </a:lnSpc>
              <a:spcBef>
                <a:spcPts val="200"/>
              </a:spcBef>
            </a:pPr>
            <a:r>
              <a:rPr lang="en-US" sz="699" b="0" i="0" u="none" strike="noStrike" kern="1200">
                <a:solidFill>
                  <a:schemeClr val="tx1"/>
                </a:solidFill>
                <a:effectLst/>
                <a:latin typeface="Avenir Next LT Pro" panose="020B0504020202020204" pitchFamily="34" charset="77"/>
                <a:ea typeface="Georgia" charset="0"/>
                <a:cs typeface="Georgia" charset="0"/>
              </a:rPr>
              <a:t>Bogota</a:t>
            </a:r>
          </a:p>
          <a:p>
            <a:pPr rtl="0" eaLnBrk="1" fontAlgn="b" latinLnBrk="0" hangingPunct="1">
              <a:lnSpc>
                <a:spcPct val="100000"/>
              </a:lnSpc>
              <a:spcBef>
                <a:spcPts val="200"/>
              </a:spcBef>
            </a:pPr>
            <a:r>
              <a:rPr lang="en-US" sz="699" b="0" i="0" u="none" strike="noStrike" kern="1200">
                <a:solidFill>
                  <a:schemeClr val="tx1"/>
                </a:solidFill>
                <a:effectLst/>
                <a:latin typeface="Avenir Next LT Pro" panose="020B0504020202020204" pitchFamily="34" charset="77"/>
                <a:ea typeface="Georgia" charset="0"/>
                <a:cs typeface="Georgia" charset="0"/>
              </a:rPr>
              <a:t>Brasilia</a:t>
            </a:r>
          </a:p>
          <a:p>
            <a:pPr rtl="0" eaLnBrk="1" fontAlgn="b" latinLnBrk="0" hangingPunct="1">
              <a:lnSpc>
                <a:spcPct val="100000"/>
              </a:lnSpc>
              <a:spcBef>
                <a:spcPts val="200"/>
              </a:spcBef>
            </a:pPr>
            <a:r>
              <a:rPr lang="en-US" sz="699" b="0" i="0" u="none" strike="noStrike" kern="1200">
                <a:solidFill>
                  <a:schemeClr val="tx1"/>
                </a:solidFill>
                <a:effectLst/>
                <a:latin typeface="Avenir Next LT Pro" panose="020B0504020202020204" pitchFamily="34" charset="77"/>
                <a:ea typeface="Georgia" charset="0"/>
                <a:cs typeface="Georgia" charset="0"/>
              </a:rPr>
              <a:t>Buenos Aires</a:t>
            </a:r>
          </a:p>
          <a:p>
            <a:pPr rtl="0" eaLnBrk="1" fontAlgn="b" latinLnBrk="0" hangingPunct="1">
              <a:lnSpc>
                <a:spcPct val="100000"/>
              </a:lnSpc>
              <a:spcBef>
                <a:spcPts val="200"/>
              </a:spcBef>
            </a:pPr>
            <a:r>
              <a:rPr lang="en-US" sz="699" b="0" i="0" u="none" strike="noStrike" kern="1200">
                <a:solidFill>
                  <a:schemeClr val="tx1"/>
                </a:solidFill>
                <a:effectLst/>
                <a:latin typeface="Avenir Next LT Pro" panose="020B0504020202020204" pitchFamily="34" charset="77"/>
                <a:ea typeface="Georgia" charset="0"/>
                <a:cs typeface="Georgia" charset="0"/>
              </a:rPr>
              <a:t>Caracas</a:t>
            </a:r>
          </a:p>
          <a:p>
            <a:pPr rtl="0" eaLnBrk="1" fontAlgn="b" latinLnBrk="0" hangingPunct="1">
              <a:lnSpc>
                <a:spcPct val="100000"/>
              </a:lnSpc>
              <a:spcBef>
                <a:spcPts val="200"/>
              </a:spcBef>
            </a:pPr>
            <a:r>
              <a:rPr lang="en-US" sz="699" b="0" i="0" u="none" strike="noStrike" kern="1200">
                <a:solidFill>
                  <a:schemeClr val="tx1"/>
                </a:solidFill>
                <a:effectLst/>
                <a:latin typeface="Avenir Next LT Pro" panose="020B0504020202020204" pitchFamily="34" charset="77"/>
                <a:ea typeface="Georgia" charset="0"/>
                <a:cs typeface="Georgia" charset="0"/>
              </a:rPr>
              <a:t>Guatemala City</a:t>
            </a:r>
          </a:p>
          <a:p>
            <a:pPr rtl="0" eaLnBrk="1" fontAlgn="b" latinLnBrk="0" hangingPunct="1">
              <a:lnSpc>
                <a:spcPct val="100000"/>
              </a:lnSpc>
              <a:spcBef>
                <a:spcPts val="200"/>
              </a:spcBef>
            </a:pPr>
            <a:r>
              <a:rPr lang="en-US" sz="699" b="0" i="0" u="none" strike="noStrike" kern="1200">
                <a:solidFill>
                  <a:schemeClr val="tx1"/>
                </a:solidFill>
                <a:effectLst/>
                <a:latin typeface="Avenir Next LT Pro" panose="020B0504020202020204" pitchFamily="34" charset="77"/>
                <a:ea typeface="Georgia" charset="0"/>
                <a:cs typeface="Georgia" charset="0"/>
              </a:rPr>
              <a:t>Lima</a:t>
            </a:r>
          </a:p>
          <a:p>
            <a:pPr rtl="0" eaLnBrk="1" fontAlgn="b" latinLnBrk="0" hangingPunct="1">
              <a:lnSpc>
                <a:spcPct val="100000"/>
              </a:lnSpc>
              <a:spcBef>
                <a:spcPts val="200"/>
              </a:spcBef>
            </a:pPr>
            <a:r>
              <a:rPr lang="en-US" sz="699" b="0" i="0" u="none" strike="noStrike" kern="1200">
                <a:solidFill>
                  <a:schemeClr val="tx1"/>
                </a:solidFill>
                <a:effectLst/>
                <a:latin typeface="Avenir Next LT Pro" panose="020B0504020202020204" pitchFamily="34" charset="77"/>
                <a:ea typeface="Georgia" charset="0"/>
                <a:cs typeface="Georgia" charset="0"/>
              </a:rPr>
              <a:t>Medellin</a:t>
            </a:r>
          </a:p>
          <a:p>
            <a:pPr rtl="0" eaLnBrk="1" fontAlgn="b" latinLnBrk="0" hangingPunct="1">
              <a:lnSpc>
                <a:spcPct val="100000"/>
              </a:lnSpc>
              <a:spcBef>
                <a:spcPts val="200"/>
              </a:spcBef>
            </a:pPr>
            <a:r>
              <a:rPr lang="en-US" sz="699" b="0" i="0" u="none" strike="noStrike" kern="1200">
                <a:solidFill>
                  <a:schemeClr val="tx1"/>
                </a:solidFill>
                <a:effectLst/>
                <a:latin typeface="Avenir Next LT Pro" panose="020B0504020202020204" pitchFamily="34" charset="77"/>
                <a:ea typeface="Georgia" charset="0"/>
                <a:cs typeface="Georgia" charset="0"/>
              </a:rPr>
              <a:t>Mexico City</a:t>
            </a:r>
          </a:p>
          <a:p>
            <a:pPr rtl="0" eaLnBrk="1" fontAlgn="b" latinLnBrk="0" hangingPunct="1">
              <a:lnSpc>
                <a:spcPct val="100000"/>
              </a:lnSpc>
              <a:spcBef>
                <a:spcPts val="200"/>
              </a:spcBef>
            </a:pPr>
            <a:r>
              <a:rPr lang="en-US" sz="699" b="0" i="0" u="none" strike="noStrike" kern="1200">
                <a:solidFill>
                  <a:schemeClr val="tx1"/>
                </a:solidFill>
                <a:effectLst/>
                <a:latin typeface="Avenir Next LT Pro" panose="020B0504020202020204" pitchFamily="34" charset="77"/>
                <a:ea typeface="Georgia" charset="0"/>
                <a:cs typeface="Georgia" charset="0"/>
              </a:rPr>
              <a:t>Montevideo</a:t>
            </a:r>
          </a:p>
          <a:p>
            <a:pPr rtl="0" eaLnBrk="1" fontAlgn="b" latinLnBrk="0" hangingPunct="1">
              <a:lnSpc>
                <a:spcPct val="100000"/>
              </a:lnSpc>
              <a:spcBef>
                <a:spcPts val="200"/>
              </a:spcBef>
            </a:pPr>
            <a:r>
              <a:rPr lang="en-US" sz="699" b="0" i="0" u="none" strike="noStrike" kern="1200">
                <a:solidFill>
                  <a:schemeClr val="tx1"/>
                </a:solidFill>
                <a:effectLst/>
                <a:latin typeface="Avenir Next LT Pro" panose="020B0504020202020204" pitchFamily="34" charset="77"/>
                <a:ea typeface="Georgia" charset="0"/>
                <a:cs typeface="Georgia" charset="0"/>
              </a:rPr>
              <a:t>Panama City</a:t>
            </a:r>
          </a:p>
          <a:p>
            <a:pPr rtl="0" eaLnBrk="1" fontAlgn="b" latinLnBrk="0" hangingPunct="1">
              <a:lnSpc>
                <a:spcPct val="100000"/>
              </a:lnSpc>
              <a:spcBef>
                <a:spcPts val="200"/>
              </a:spcBef>
            </a:pPr>
            <a:r>
              <a:rPr lang="en-US" sz="699" b="0" i="0" u="none" strike="noStrike" kern="1200">
                <a:solidFill>
                  <a:schemeClr val="tx1"/>
                </a:solidFill>
                <a:effectLst/>
                <a:latin typeface="Avenir Next LT Pro" panose="020B0504020202020204" pitchFamily="34" charset="77"/>
                <a:ea typeface="Georgia" charset="0"/>
                <a:cs typeface="Georgia" charset="0"/>
              </a:rPr>
              <a:t>Quito</a:t>
            </a:r>
          </a:p>
          <a:p>
            <a:pPr rtl="0" eaLnBrk="1" fontAlgn="b" latinLnBrk="0" hangingPunct="1">
              <a:lnSpc>
                <a:spcPct val="100000"/>
              </a:lnSpc>
              <a:spcBef>
                <a:spcPts val="200"/>
              </a:spcBef>
            </a:pPr>
            <a:r>
              <a:rPr lang="en-US" sz="699" b="0" i="0" u="none" strike="noStrike" kern="1200">
                <a:solidFill>
                  <a:schemeClr val="tx1"/>
                </a:solidFill>
                <a:effectLst/>
                <a:latin typeface="Avenir Next LT Pro" panose="020B0504020202020204" pitchFamily="34" charset="77"/>
                <a:ea typeface="Georgia" charset="0"/>
                <a:cs typeface="Georgia" charset="0"/>
              </a:rPr>
              <a:t>Rio de Janeiro</a:t>
            </a:r>
          </a:p>
          <a:p>
            <a:pPr rtl="0" eaLnBrk="1" fontAlgn="b" latinLnBrk="0" hangingPunct="1">
              <a:lnSpc>
                <a:spcPct val="100000"/>
              </a:lnSpc>
              <a:spcBef>
                <a:spcPts val="200"/>
              </a:spcBef>
            </a:pPr>
            <a:r>
              <a:rPr lang="en-US" sz="699" b="0" i="0" u="none" strike="noStrike" kern="1200">
                <a:solidFill>
                  <a:schemeClr val="tx1"/>
                </a:solidFill>
                <a:effectLst/>
                <a:latin typeface="Avenir Next LT Pro" panose="020B0504020202020204" pitchFamily="34" charset="77"/>
                <a:ea typeface="Georgia" charset="0"/>
                <a:cs typeface="Georgia" charset="0"/>
              </a:rPr>
              <a:t>San Jose</a:t>
            </a:r>
          </a:p>
          <a:p>
            <a:pPr rtl="0" eaLnBrk="1" fontAlgn="b" latinLnBrk="0" hangingPunct="1">
              <a:lnSpc>
                <a:spcPct val="100000"/>
              </a:lnSpc>
              <a:spcBef>
                <a:spcPts val="200"/>
              </a:spcBef>
            </a:pPr>
            <a:r>
              <a:rPr lang="en-US" sz="699" b="0" i="0" u="none" strike="noStrike" kern="1200">
                <a:solidFill>
                  <a:schemeClr val="tx1"/>
                </a:solidFill>
                <a:effectLst/>
                <a:latin typeface="Avenir Next LT Pro" panose="020B0504020202020204" pitchFamily="34" charset="77"/>
                <a:ea typeface="Georgia" charset="0"/>
                <a:cs typeface="Georgia" charset="0"/>
              </a:rPr>
              <a:t>Santiago</a:t>
            </a:r>
          </a:p>
          <a:p>
            <a:pPr rtl="0" eaLnBrk="1" fontAlgn="b" latinLnBrk="0" hangingPunct="1">
              <a:lnSpc>
                <a:spcPct val="100000"/>
              </a:lnSpc>
              <a:spcBef>
                <a:spcPts val="200"/>
              </a:spcBef>
            </a:pPr>
            <a:r>
              <a:rPr lang="en-US" sz="699" b="0" i="0" u="none" strike="noStrike" kern="1200">
                <a:solidFill>
                  <a:schemeClr val="tx1"/>
                </a:solidFill>
                <a:effectLst/>
                <a:latin typeface="Avenir Next LT Pro" panose="020B0504020202020204" pitchFamily="34" charset="77"/>
                <a:ea typeface="Georgia" charset="0"/>
                <a:cs typeface="Georgia" charset="0"/>
              </a:rPr>
              <a:t>Santo Domingo</a:t>
            </a:r>
          </a:p>
          <a:p>
            <a:pPr rtl="0" eaLnBrk="1" fontAlgn="b" latinLnBrk="0" hangingPunct="1">
              <a:lnSpc>
                <a:spcPct val="100000"/>
              </a:lnSpc>
              <a:spcBef>
                <a:spcPts val="200"/>
              </a:spcBef>
            </a:pPr>
            <a:r>
              <a:rPr lang="en-US" sz="699" b="0" i="0" u="none" strike="noStrike" kern="1200">
                <a:solidFill>
                  <a:schemeClr val="tx1"/>
                </a:solidFill>
                <a:effectLst/>
                <a:latin typeface="Avenir Next LT Pro" panose="020B0504020202020204" pitchFamily="34" charset="77"/>
                <a:ea typeface="Georgia" charset="0"/>
                <a:cs typeface="Georgia" charset="0"/>
              </a:rPr>
              <a:t>Sao Paulo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4D423C2F-320E-4EC9-A7CD-9354F2A30193}"/>
              </a:ext>
            </a:extLst>
          </p:cNvPr>
          <p:cNvSpPr txBox="1"/>
          <p:nvPr/>
        </p:nvSpPr>
        <p:spPr>
          <a:xfrm>
            <a:off x="3729400" y="2318186"/>
            <a:ext cx="2366602" cy="1134318"/>
          </a:xfrm>
          <a:prstGeom prst="rect">
            <a:avLst/>
          </a:prstGeom>
          <a:noFill/>
        </p:spPr>
        <p:txBody>
          <a:bodyPr wrap="none" lIns="0" tIns="0" rIns="0" bIns="0" numCol="4" rtlCol="0">
            <a:noAutofit/>
          </a:bodyPr>
          <a:lstStyle/>
          <a:p>
            <a:pPr rtl="0" eaLnBrk="1" fontAlgn="b" latinLnBrk="0" hangingPunct="1">
              <a:lnSpc>
                <a:spcPct val="100000"/>
              </a:lnSpc>
              <a:spcBef>
                <a:spcPts val="200"/>
              </a:spcBef>
            </a:pPr>
            <a:r>
              <a:rPr lang="en-US" sz="699" b="0" i="0" u="none" strike="noStrike" kern="1200">
                <a:solidFill>
                  <a:schemeClr val="tx1"/>
                </a:solidFill>
                <a:effectLst/>
                <a:latin typeface="Avenir Next LT Pro" panose="020B0504020202020204" pitchFamily="34" charset="77"/>
                <a:ea typeface="Georgia" charset="0"/>
                <a:cs typeface="Georgia" charset="0"/>
              </a:rPr>
              <a:t>Almaty</a:t>
            </a:r>
          </a:p>
          <a:p>
            <a:pPr rtl="0" eaLnBrk="1" fontAlgn="b" latinLnBrk="0" hangingPunct="1">
              <a:lnSpc>
                <a:spcPct val="100000"/>
              </a:lnSpc>
              <a:spcBef>
                <a:spcPts val="200"/>
              </a:spcBef>
            </a:pPr>
            <a:r>
              <a:rPr lang="en-US" sz="699" b="0" i="0" u="none" strike="noStrike" kern="1200">
                <a:solidFill>
                  <a:schemeClr val="tx1"/>
                </a:solidFill>
                <a:effectLst/>
                <a:latin typeface="Avenir Next LT Pro" panose="020B0504020202020204" pitchFamily="34" charset="77"/>
                <a:ea typeface="Georgia" charset="0"/>
                <a:cs typeface="Georgia" charset="0"/>
              </a:rPr>
              <a:t>Athens</a:t>
            </a:r>
          </a:p>
          <a:p>
            <a:pPr rtl="0" eaLnBrk="1" fontAlgn="b" latinLnBrk="0" hangingPunct="1">
              <a:lnSpc>
                <a:spcPct val="100000"/>
              </a:lnSpc>
              <a:spcBef>
                <a:spcPts val="200"/>
              </a:spcBef>
            </a:pPr>
            <a:r>
              <a:rPr lang="en-US" sz="699" b="0" i="0" u="none" strike="noStrike" kern="1200">
                <a:solidFill>
                  <a:schemeClr val="tx1"/>
                </a:solidFill>
                <a:effectLst/>
                <a:latin typeface="Avenir Next LT Pro" panose="020B0504020202020204" pitchFamily="34" charset="77"/>
                <a:ea typeface="Georgia" charset="0"/>
                <a:cs typeface="Georgia" charset="0"/>
              </a:rPr>
              <a:t>Barcelona</a:t>
            </a:r>
          </a:p>
          <a:p>
            <a:pPr rtl="0" eaLnBrk="1" fontAlgn="b" latinLnBrk="0" hangingPunct="1">
              <a:lnSpc>
                <a:spcPct val="100000"/>
              </a:lnSpc>
              <a:spcBef>
                <a:spcPts val="200"/>
              </a:spcBef>
            </a:pPr>
            <a:r>
              <a:rPr lang="en-US" sz="699" b="0" i="0" u="none" strike="noStrike" kern="1200">
                <a:solidFill>
                  <a:schemeClr val="tx1"/>
                </a:solidFill>
                <a:effectLst/>
                <a:latin typeface="Avenir Next LT Pro" panose="020B0504020202020204" pitchFamily="34" charset="77"/>
                <a:ea typeface="Georgia" charset="0"/>
                <a:cs typeface="Georgia" charset="0"/>
              </a:rPr>
              <a:t>Belgrade</a:t>
            </a:r>
          </a:p>
          <a:p>
            <a:pPr rtl="0" eaLnBrk="1" fontAlgn="b" latinLnBrk="0" hangingPunct="1">
              <a:lnSpc>
                <a:spcPct val="100000"/>
              </a:lnSpc>
              <a:spcBef>
                <a:spcPts val="200"/>
              </a:spcBef>
            </a:pPr>
            <a:r>
              <a:rPr lang="en-US" sz="699" b="0" i="0" u="none" strike="noStrike" kern="1200">
                <a:solidFill>
                  <a:schemeClr val="tx1"/>
                </a:solidFill>
                <a:effectLst/>
                <a:latin typeface="Avenir Next LT Pro" panose="020B0504020202020204" pitchFamily="34" charset="77"/>
                <a:ea typeface="Georgia" charset="0"/>
                <a:cs typeface="Georgia" charset="0"/>
              </a:rPr>
              <a:t>Berlin</a:t>
            </a:r>
          </a:p>
          <a:p>
            <a:pPr rtl="0" eaLnBrk="1" fontAlgn="b" latinLnBrk="0" hangingPunct="1">
              <a:lnSpc>
                <a:spcPct val="100000"/>
              </a:lnSpc>
              <a:spcBef>
                <a:spcPts val="200"/>
              </a:spcBef>
            </a:pPr>
            <a:r>
              <a:rPr lang="en-US" sz="699" b="0" i="0" u="none" strike="noStrike" kern="1200">
                <a:solidFill>
                  <a:schemeClr val="tx1"/>
                </a:solidFill>
                <a:effectLst/>
                <a:latin typeface="Avenir Next LT Pro" panose="020B0504020202020204" pitchFamily="34" charset="77"/>
                <a:ea typeface="Georgia" charset="0"/>
                <a:cs typeface="Georgia" charset="0"/>
              </a:rPr>
              <a:t>Bratislava</a:t>
            </a:r>
          </a:p>
          <a:p>
            <a:pPr rtl="0" eaLnBrk="1" fontAlgn="b" latinLnBrk="0" hangingPunct="1">
              <a:lnSpc>
                <a:spcPct val="100000"/>
              </a:lnSpc>
              <a:spcBef>
                <a:spcPts val="200"/>
              </a:spcBef>
            </a:pPr>
            <a:r>
              <a:rPr lang="en-US" sz="699" b="0" i="0" u="none" strike="noStrike" kern="1200">
                <a:solidFill>
                  <a:schemeClr val="tx1"/>
                </a:solidFill>
                <a:effectLst/>
                <a:latin typeface="Avenir Next LT Pro" panose="020B0504020202020204" pitchFamily="34" charset="77"/>
                <a:ea typeface="Georgia" charset="0"/>
                <a:cs typeface="Georgia" charset="0"/>
              </a:rPr>
              <a:t>Brussels</a:t>
            </a:r>
          </a:p>
          <a:p>
            <a:pPr rtl="0" eaLnBrk="1" fontAlgn="b" latinLnBrk="0" hangingPunct="1">
              <a:lnSpc>
                <a:spcPct val="100000"/>
              </a:lnSpc>
              <a:spcBef>
                <a:spcPts val="200"/>
              </a:spcBef>
            </a:pPr>
            <a:r>
              <a:rPr lang="en-US" sz="699" b="0" i="0" u="none" strike="noStrike" kern="1200">
                <a:solidFill>
                  <a:schemeClr val="tx1"/>
                </a:solidFill>
                <a:effectLst/>
                <a:latin typeface="Avenir Next LT Pro" panose="020B0504020202020204" pitchFamily="34" charset="77"/>
                <a:ea typeface="Georgia" charset="0"/>
                <a:cs typeface="Georgia" charset="0"/>
              </a:rPr>
              <a:t>Bucharest</a:t>
            </a:r>
          </a:p>
          <a:p>
            <a:pPr rtl="0" eaLnBrk="1" fontAlgn="b" latinLnBrk="0" hangingPunct="1">
              <a:lnSpc>
                <a:spcPct val="100000"/>
              </a:lnSpc>
              <a:spcBef>
                <a:spcPts val="200"/>
              </a:spcBef>
            </a:pPr>
            <a:r>
              <a:rPr lang="en-US" sz="699" b="0" i="0" u="none" strike="noStrike" kern="1200">
                <a:solidFill>
                  <a:schemeClr val="tx1"/>
                </a:solidFill>
                <a:effectLst/>
                <a:latin typeface="Avenir Next LT Pro" panose="020B0504020202020204" pitchFamily="34" charset="77"/>
                <a:ea typeface="Georgia" charset="0"/>
                <a:cs typeface="Georgia" charset="0"/>
              </a:rPr>
              <a:t>Budapest</a:t>
            </a:r>
          </a:p>
          <a:p>
            <a:pPr rtl="0" eaLnBrk="1" fontAlgn="b" latinLnBrk="0" hangingPunct="1">
              <a:lnSpc>
                <a:spcPct val="100000"/>
              </a:lnSpc>
              <a:spcBef>
                <a:spcPts val="200"/>
              </a:spcBef>
            </a:pPr>
            <a:r>
              <a:rPr lang="en-US" sz="699" b="0" i="0" u="none" strike="noStrike" kern="1200">
                <a:solidFill>
                  <a:schemeClr val="tx1"/>
                </a:solidFill>
                <a:effectLst/>
                <a:latin typeface="Avenir Next LT Pro" panose="020B0504020202020204" pitchFamily="34" charset="77"/>
                <a:ea typeface="Georgia" charset="0"/>
                <a:cs typeface="Georgia" charset="0"/>
              </a:rPr>
              <a:t>Chisinau</a:t>
            </a:r>
          </a:p>
          <a:p>
            <a:pPr rtl="0" eaLnBrk="1" fontAlgn="b" latinLnBrk="0" hangingPunct="1">
              <a:lnSpc>
                <a:spcPct val="100000"/>
              </a:lnSpc>
              <a:spcBef>
                <a:spcPts val="200"/>
              </a:spcBef>
            </a:pPr>
            <a:r>
              <a:rPr lang="en-US" sz="699" b="0" i="0" u="none" strike="noStrike" kern="1200">
                <a:solidFill>
                  <a:schemeClr val="tx1"/>
                </a:solidFill>
                <a:effectLst/>
                <a:latin typeface="Avenir Next LT Pro" panose="020B0504020202020204" pitchFamily="34" charset="77"/>
                <a:ea typeface="Georgia" charset="0"/>
                <a:cs typeface="Georgia" charset="0"/>
              </a:rPr>
              <a:t>Dublin</a:t>
            </a:r>
          </a:p>
          <a:p>
            <a:pPr rtl="0" eaLnBrk="1" fontAlgn="b" latinLnBrk="0" hangingPunct="1">
              <a:lnSpc>
                <a:spcPct val="100000"/>
              </a:lnSpc>
              <a:spcBef>
                <a:spcPts val="200"/>
              </a:spcBef>
            </a:pPr>
            <a:r>
              <a:rPr lang="en-US" sz="699" b="0" i="0" u="none" strike="noStrike" kern="1200">
                <a:solidFill>
                  <a:schemeClr val="tx1"/>
                </a:solidFill>
                <a:effectLst/>
                <a:latin typeface="Avenir Next LT Pro" panose="020B0504020202020204" pitchFamily="34" charset="77"/>
                <a:ea typeface="Georgia" charset="0"/>
                <a:cs typeface="Georgia" charset="0"/>
              </a:rPr>
              <a:t>Frankfurt</a:t>
            </a:r>
          </a:p>
          <a:p>
            <a:pPr rtl="0" eaLnBrk="1" fontAlgn="b" latinLnBrk="0" hangingPunct="1">
              <a:lnSpc>
                <a:spcPct val="100000"/>
              </a:lnSpc>
              <a:spcBef>
                <a:spcPts val="200"/>
              </a:spcBef>
            </a:pPr>
            <a:r>
              <a:rPr lang="en-US" sz="699" b="0" i="0" u="none" strike="noStrike" kern="1200">
                <a:solidFill>
                  <a:schemeClr val="tx1"/>
                </a:solidFill>
                <a:effectLst/>
                <a:latin typeface="Avenir Next LT Pro" panose="020B0504020202020204" pitchFamily="34" charset="77"/>
                <a:ea typeface="Georgia" charset="0"/>
                <a:cs typeface="Georgia" charset="0"/>
              </a:rPr>
              <a:t>Hamburg</a:t>
            </a:r>
          </a:p>
          <a:p>
            <a:pPr rtl="0" eaLnBrk="1" fontAlgn="b" latinLnBrk="0" hangingPunct="1">
              <a:lnSpc>
                <a:spcPct val="100000"/>
              </a:lnSpc>
              <a:spcBef>
                <a:spcPts val="200"/>
              </a:spcBef>
            </a:pPr>
            <a:r>
              <a:rPr lang="en-US" sz="699" b="0" i="0" u="none" strike="noStrike" kern="1200">
                <a:solidFill>
                  <a:schemeClr val="tx1"/>
                </a:solidFill>
                <a:effectLst/>
                <a:latin typeface="Avenir Next LT Pro" panose="020B0504020202020204" pitchFamily="34" charset="77"/>
                <a:ea typeface="Georgia" charset="0"/>
                <a:cs typeface="Georgia" charset="0"/>
              </a:rPr>
              <a:t>Helsinki</a:t>
            </a:r>
          </a:p>
          <a:p>
            <a:pPr rtl="0" eaLnBrk="1" fontAlgn="b" latinLnBrk="0" hangingPunct="1">
              <a:lnSpc>
                <a:spcPct val="100000"/>
              </a:lnSpc>
              <a:spcBef>
                <a:spcPts val="200"/>
              </a:spcBef>
            </a:pPr>
            <a:r>
              <a:rPr lang="en-US" sz="699" b="0" i="0" u="none" strike="noStrike" kern="1200">
                <a:solidFill>
                  <a:schemeClr val="tx1"/>
                </a:solidFill>
                <a:effectLst/>
                <a:latin typeface="Avenir Next LT Pro" panose="020B0504020202020204" pitchFamily="34" charset="77"/>
                <a:ea typeface="Georgia" charset="0"/>
                <a:cs typeface="Georgia" charset="0"/>
              </a:rPr>
              <a:t>Istanbul</a:t>
            </a:r>
          </a:p>
          <a:p>
            <a:pPr rtl="0" eaLnBrk="1" fontAlgn="b" latinLnBrk="0" hangingPunct="1">
              <a:lnSpc>
                <a:spcPct val="100000"/>
              </a:lnSpc>
              <a:spcBef>
                <a:spcPts val="200"/>
              </a:spcBef>
            </a:pPr>
            <a:r>
              <a:rPr lang="en-US" sz="699" b="0" i="0" u="none" strike="noStrike" kern="1200">
                <a:solidFill>
                  <a:schemeClr val="tx1"/>
                </a:solidFill>
                <a:effectLst/>
                <a:latin typeface="Avenir Next LT Pro" panose="020B0504020202020204" pitchFamily="34" charset="77"/>
                <a:ea typeface="Georgia" charset="0"/>
                <a:cs typeface="Georgia" charset="0"/>
              </a:rPr>
              <a:t>Kiev</a:t>
            </a:r>
          </a:p>
          <a:p>
            <a:pPr rtl="0" eaLnBrk="1" fontAlgn="b" latinLnBrk="0" hangingPunct="1">
              <a:lnSpc>
                <a:spcPct val="100000"/>
              </a:lnSpc>
              <a:spcBef>
                <a:spcPts val="200"/>
              </a:spcBef>
            </a:pPr>
            <a:r>
              <a:rPr lang="en-US" sz="699" b="0" i="0" u="none" strike="noStrike" kern="1200">
                <a:solidFill>
                  <a:schemeClr val="tx1"/>
                </a:solidFill>
                <a:effectLst/>
                <a:latin typeface="Avenir Next LT Pro" panose="020B0504020202020204" pitchFamily="34" charset="77"/>
                <a:ea typeface="Georgia" charset="0"/>
                <a:cs typeface="Georgia" charset="0"/>
              </a:rPr>
              <a:t>Lausanne</a:t>
            </a:r>
          </a:p>
          <a:p>
            <a:pPr rtl="0" eaLnBrk="1" fontAlgn="b" latinLnBrk="0" hangingPunct="1">
              <a:lnSpc>
                <a:spcPct val="100000"/>
              </a:lnSpc>
              <a:spcBef>
                <a:spcPts val="200"/>
              </a:spcBef>
            </a:pPr>
            <a:r>
              <a:rPr lang="en-US" sz="699" b="0" i="0" u="none" strike="noStrike" kern="1200">
                <a:solidFill>
                  <a:schemeClr val="tx1"/>
                </a:solidFill>
                <a:effectLst/>
                <a:latin typeface="Avenir Next LT Pro" panose="020B0504020202020204" pitchFamily="34" charset="77"/>
                <a:ea typeface="Georgia" charset="0"/>
                <a:cs typeface="Georgia" charset="0"/>
              </a:rPr>
              <a:t>Lisbon</a:t>
            </a:r>
          </a:p>
          <a:p>
            <a:pPr rtl="0" eaLnBrk="1" fontAlgn="b" latinLnBrk="0" hangingPunct="1">
              <a:lnSpc>
                <a:spcPct val="100000"/>
              </a:lnSpc>
              <a:spcBef>
                <a:spcPts val="200"/>
              </a:spcBef>
            </a:pPr>
            <a:r>
              <a:rPr lang="en-US" sz="699" b="0" i="0" u="none" strike="noStrike" kern="1200">
                <a:solidFill>
                  <a:schemeClr val="tx1"/>
                </a:solidFill>
                <a:effectLst/>
                <a:latin typeface="Avenir Next LT Pro" panose="020B0504020202020204" pitchFamily="34" charset="77"/>
                <a:ea typeface="Georgia" charset="0"/>
                <a:cs typeface="Georgia" charset="0"/>
              </a:rPr>
              <a:t>Ljubljana</a:t>
            </a:r>
          </a:p>
          <a:p>
            <a:pPr rtl="0" eaLnBrk="1" fontAlgn="b" latinLnBrk="0" hangingPunct="1">
              <a:lnSpc>
                <a:spcPct val="100000"/>
              </a:lnSpc>
              <a:spcBef>
                <a:spcPts val="200"/>
              </a:spcBef>
            </a:pPr>
            <a:r>
              <a:rPr lang="en-US" sz="699" b="0" i="0" u="none" strike="noStrike" kern="1200">
                <a:solidFill>
                  <a:schemeClr val="tx1"/>
                </a:solidFill>
                <a:effectLst/>
                <a:latin typeface="Avenir Next LT Pro" panose="020B0504020202020204" pitchFamily="34" charset="77"/>
                <a:ea typeface="Georgia" charset="0"/>
                <a:cs typeface="Georgia" charset="0"/>
              </a:rPr>
              <a:t>London</a:t>
            </a:r>
          </a:p>
          <a:p>
            <a:pPr rtl="0" eaLnBrk="1" fontAlgn="b" latinLnBrk="0" hangingPunct="1">
              <a:lnSpc>
                <a:spcPct val="100000"/>
              </a:lnSpc>
              <a:spcBef>
                <a:spcPts val="200"/>
              </a:spcBef>
            </a:pPr>
            <a:r>
              <a:rPr lang="en-US" sz="699" b="0" i="0" u="none" strike="noStrike" kern="1200">
                <a:solidFill>
                  <a:schemeClr val="tx1"/>
                </a:solidFill>
                <a:effectLst/>
                <a:latin typeface="Avenir Next LT Pro" panose="020B0504020202020204" pitchFamily="34" charset="77"/>
                <a:ea typeface="Georgia" charset="0"/>
                <a:cs typeface="Georgia" charset="0"/>
              </a:rPr>
              <a:t>Madrid</a:t>
            </a:r>
          </a:p>
          <a:p>
            <a:pPr rtl="0" eaLnBrk="1" fontAlgn="b" latinLnBrk="0" hangingPunct="1">
              <a:lnSpc>
                <a:spcPct val="100000"/>
              </a:lnSpc>
              <a:spcBef>
                <a:spcPts val="200"/>
              </a:spcBef>
            </a:pPr>
            <a:r>
              <a:rPr lang="en-US" sz="699" b="0" i="0" u="none" strike="noStrike" kern="1200">
                <a:solidFill>
                  <a:schemeClr val="tx1"/>
                </a:solidFill>
                <a:effectLst/>
                <a:latin typeface="Avenir Next LT Pro" panose="020B0504020202020204" pitchFamily="34" charset="77"/>
                <a:ea typeface="Georgia" charset="0"/>
                <a:cs typeface="Georgia" charset="0"/>
              </a:rPr>
              <a:t>Milan</a:t>
            </a:r>
          </a:p>
          <a:p>
            <a:pPr rtl="0" eaLnBrk="1" fontAlgn="b" latinLnBrk="0" hangingPunct="1">
              <a:lnSpc>
                <a:spcPct val="100000"/>
              </a:lnSpc>
              <a:spcBef>
                <a:spcPts val="200"/>
              </a:spcBef>
            </a:pPr>
            <a:r>
              <a:rPr lang="en-US" sz="699" b="0" i="0" u="none" strike="noStrike" kern="1200">
                <a:solidFill>
                  <a:schemeClr val="tx1"/>
                </a:solidFill>
                <a:effectLst/>
                <a:latin typeface="Avenir Next LT Pro" panose="020B0504020202020204" pitchFamily="34" charset="77"/>
                <a:ea typeface="Georgia" charset="0"/>
                <a:cs typeface="Georgia" charset="0"/>
              </a:rPr>
              <a:t>Moscow</a:t>
            </a:r>
          </a:p>
          <a:p>
            <a:pPr rtl="0" eaLnBrk="1" fontAlgn="b" latinLnBrk="0" hangingPunct="1">
              <a:lnSpc>
                <a:spcPct val="100000"/>
              </a:lnSpc>
              <a:spcBef>
                <a:spcPts val="200"/>
              </a:spcBef>
            </a:pPr>
            <a:r>
              <a:rPr lang="en-US" sz="699" b="0" i="0" u="none" strike="noStrike" kern="1200">
                <a:solidFill>
                  <a:schemeClr val="tx1"/>
                </a:solidFill>
                <a:effectLst/>
                <a:latin typeface="Avenir Next LT Pro" panose="020B0504020202020204" pitchFamily="34" charset="77"/>
                <a:ea typeface="Georgia" charset="0"/>
                <a:cs typeface="Georgia" charset="0"/>
              </a:rPr>
              <a:t>Munich</a:t>
            </a:r>
          </a:p>
          <a:p>
            <a:pPr rtl="0" eaLnBrk="1" fontAlgn="b" latinLnBrk="0" hangingPunct="1">
              <a:lnSpc>
                <a:spcPct val="100000"/>
              </a:lnSpc>
              <a:spcBef>
                <a:spcPts val="200"/>
              </a:spcBef>
            </a:pPr>
            <a:r>
              <a:rPr lang="en-US" sz="699" b="0" i="0" u="none" strike="noStrike" kern="1200">
                <a:solidFill>
                  <a:schemeClr val="tx1"/>
                </a:solidFill>
                <a:effectLst/>
                <a:latin typeface="Avenir Next LT Pro" panose="020B0504020202020204" pitchFamily="34" charset="77"/>
                <a:ea typeface="Georgia" charset="0"/>
                <a:cs typeface="Georgia" charset="0"/>
              </a:rPr>
              <a:t>Oslo</a:t>
            </a:r>
          </a:p>
          <a:p>
            <a:pPr rtl="0" eaLnBrk="1" fontAlgn="b" latinLnBrk="0" hangingPunct="1">
              <a:lnSpc>
                <a:spcPct val="100000"/>
              </a:lnSpc>
              <a:spcBef>
                <a:spcPts val="200"/>
              </a:spcBef>
            </a:pPr>
            <a:r>
              <a:rPr lang="en-US" sz="699" b="0" i="0" u="none" strike="noStrike" kern="1200">
                <a:solidFill>
                  <a:schemeClr val="tx1"/>
                </a:solidFill>
                <a:effectLst/>
                <a:latin typeface="Avenir Next LT Pro" panose="020B0504020202020204" pitchFamily="34" charset="77"/>
                <a:ea typeface="Georgia" charset="0"/>
                <a:cs typeface="Georgia" charset="0"/>
              </a:rPr>
              <a:t>Paris</a:t>
            </a:r>
          </a:p>
          <a:p>
            <a:pPr rtl="0" eaLnBrk="1" fontAlgn="b" latinLnBrk="0" hangingPunct="1">
              <a:lnSpc>
                <a:spcPct val="100000"/>
              </a:lnSpc>
              <a:spcBef>
                <a:spcPts val="200"/>
              </a:spcBef>
            </a:pPr>
            <a:r>
              <a:rPr lang="en-US" sz="699" b="0" i="0" u="none" strike="noStrike" kern="1200">
                <a:solidFill>
                  <a:schemeClr val="tx1"/>
                </a:solidFill>
                <a:effectLst/>
                <a:latin typeface="Avenir Next LT Pro" panose="020B0504020202020204" pitchFamily="34" charset="77"/>
                <a:ea typeface="Georgia" charset="0"/>
                <a:cs typeface="Georgia" charset="0"/>
              </a:rPr>
              <a:t>Podgorica</a:t>
            </a:r>
          </a:p>
          <a:p>
            <a:pPr rtl="0" eaLnBrk="1" fontAlgn="b" latinLnBrk="0" hangingPunct="1">
              <a:lnSpc>
                <a:spcPct val="100000"/>
              </a:lnSpc>
              <a:spcBef>
                <a:spcPts val="200"/>
              </a:spcBef>
            </a:pPr>
            <a:r>
              <a:rPr lang="en-US" sz="699" b="0" i="0" u="none" strike="noStrike" kern="1200">
                <a:solidFill>
                  <a:schemeClr val="tx1"/>
                </a:solidFill>
                <a:effectLst/>
                <a:latin typeface="Avenir Next LT Pro" panose="020B0504020202020204" pitchFamily="34" charset="77"/>
                <a:ea typeface="Georgia" charset="0"/>
                <a:cs typeface="Georgia" charset="0"/>
              </a:rPr>
              <a:t>Prague</a:t>
            </a:r>
          </a:p>
          <a:p>
            <a:pPr rtl="0" eaLnBrk="1" fontAlgn="b" latinLnBrk="0" hangingPunct="1">
              <a:lnSpc>
                <a:spcPct val="100000"/>
              </a:lnSpc>
              <a:spcBef>
                <a:spcPts val="200"/>
              </a:spcBef>
            </a:pPr>
            <a:r>
              <a:rPr lang="en-US" sz="699" b="0" i="0" u="none" strike="noStrike" kern="1200">
                <a:solidFill>
                  <a:schemeClr val="tx1"/>
                </a:solidFill>
                <a:effectLst/>
                <a:latin typeface="Avenir Next LT Pro" panose="020B0504020202020204" pitchFamily="34" charset="77"/>
                <a:ea typeface="Georgia" charset="0"/>
                <a:cs typeface="Georgia" charset="0"/>
              </a:rPr>
              <a:t>Pristina</a:t>
            </a:r>
          </a:p>
          <a:p>
            <a:pPr rtl="0" eaLnBrk="1" fontAlgn="b" latinLnBrk="0" hangingPunct="1">
              <a:lnSpc>
                <a:spcPct val="100000"/>
              </a:lnSpc>
              <a:spcBef>
                <a:spcPts val="200"/>
              </a:spcBef>
            </a:pPr>
            <a:r>
              <a:rPr lang="en-US" sz="699" b="0" i="0" u="none" strike="noStrike" kern="1200">
                <a:solidFill>
                  <a:schemeClr val="tx1"/>
                </a:solidFill>
                <a:effectLst/>
                <a:latin typeface="Avenir Next LT Pro" panose="020B0504020202020204" pitchFamily="34" charset="77"/>
                <a:ea typeface="Georgia" charset="0"/>
                <a:cs typeface="Georgia" charset="0"/>
              </a:rPr>
              <a:t>Reykjavik</a:t>
            </a:r>
          </a:p>
          <a:p>
            <a:pPr rtl="0" eaLnBrk="1" fontAlgn="b" latinLnBrk="0" hangingPunct="1">
              <a:lnSpc>
                <a:spcPct val="100000"/>
              </a:lnSpc>
              <a:spcBef>
                <a:spcPts val="200"/>
              </a:spcBef>
            </a:pPr>
            <a:r>
              <a:rPr lang="en-US" sz="699" b="0" i="0" u="none" strike="noStrike" kern="1200">
                <a:solidFill>
                  <a:schemeClr val="tx1"/>
                </a:solidFill>
                <a:effectLst/>
                <a:latin typeface="Avenir Next LT Pro" panose="020B0504020202020204" pitchFamily="34" charset="77"/>
                <a:ea typeface="Georgia" charset="0"/>
                <a:cs typeface="Georgia" charset="0"/>
              </a:rPr>
              <a:t>Riga</a:t>
            </a:r>
          </a:p>
          <a:p>
            <a:pPr rtl="0" eaLnBrk="1" fontAlgn="b" latinLnBrk="0" hangingPunct="1">
              <a:lnSpc>
                <a:spcPct val="100000"/>
              </a:lnSpc>
              <a:spcBef>
                <a:spcPts val="200"/>
              </a:spcBef>
            </a:pPr>
            <a:r>
              <a:rPr lang="en-US" sz="699" b="0" i="0" u="none" strike="noStrike" kern="1200">
                <a:solidFill>
                  <a:schemeClr val="tx1"/>
                </a:solidFill>
                <a:effectLst/>
                <a:latin typeface="Avenir Next LT Pro" panose="020B0504020202020204" pitchFamily="34" charset="77"/>
                <a:ea typeface="Georgia" charset="0"/>
                <a:cs typeface="Georgia" charset="0"/>
              </a:rPr>
              <a:t>Rome</a:t>
            </a:r>
          </a:p>
          <a:p>
            <a:pPr rtl="0" eaLnBrk="1" fontAlgn="b" latinLnBrk="0" hangingPunct="1">
              <a:lnSpc>
                <a:spcPct val="100000"/>
              </a:lnSpc>
              <a:spcBef>
                <a:spcPts val="200"/>
              </a:spcBef>
            </a:pPr>
            <a:r>
              <a:rPr lang="en-US" sz="699" b="0" i="0" u="none" strike="noStrike" kern="1200">
                <a:solidFill>
                  <a:schemeClr val="tx1"/>
                </a:solidFill>
                <a:effectLst/>
                <a:latin typeface="Avenir Next LT Pro" panose="020B0504020202020204" pitchFamily="34" charset="77"/>
                <a:ea typeface="Georgia" charset="0"/>
                <a:cs typeface="Georgia" charset="0"/>
              </a:rPr>
              <a:t>Sarajevo</a:t>
            </a:r>
          </a:p>
          <a:p>
            <a:pPr rtl="0" eaLnBrk="1" fontAlgn="b" latinLnBrk="0" hangingPunct="1">
              <a:lnSpc>
                <a:spcPct val="100000"/>
              </a:lnSpc>
              <a:spcBef>
                <a:spcPts val="200"/>
              </a:spcBef>
            </a:pPr>
            <a:r>
              <a:rPr lang="en-US" sz="699" b="0" i="0" u="none" strike="noStrike" kern="1200">
                <a:solidFill>
                  <a:schemeClr val="tx1"/>
                </a:solidFill>
                <a:effectLst/>
                <a:latin typeface="Avenir Next LT Pro" panose="020B0504020202020204" pitchFamily="34" charset="77"/>
                <a:ea typeface="Georgia" charset="0"/>
                <a:cs typeface="Georgia" charset="0"/>
              </a:rPr>
              <a:t>Skopje</a:t>
            </a:r>
          </a:p>
          <a:p>
            <a:pPr rtl="0" eaLnBrk="1" fontAlgn="b" latinLnBrk="0" hangingPunct="1">
              <a:lnSpc>
                <a:spcPct val="100000"/>
              </a:lnSpc>
              <a:spcBef>
                <a:spcPts val="200"/>
              </a:spcBef>
            </a:pPr>
            <a:r>
              <a:rPr lang="en-US" sz="699" b="0" i="0" u="none" strike="noStrike" kern="1200">
                <a:solidFill>
                  <a:schemeClr val="tx1"/>
                </a:solidFill>
                <a:effectLst/>
                <a:latin typeface="Avenir Next LT Pro" panose="020B0504020202020204" pitchFamily="34" charset="77"/>
                <a:ea typeface="Georgia" charset="0"/>
                <a:cs typeface="Georgia" charset="0"/>
              </a:rPr>
              <a:t>Sofia</a:t>
            </a:r>
          </a:p>
          <a:p>
            <a:pPr rtl="0" eaLnBrk="1" fontAlgn="b" latinLnBrk="0" hangingPunct="1">
              <a:lnSpc>
                <a:spcPct val="100000"/>
              </a:lnSpc>
              <a:spcBef>
                <a:spcPts val="200"/>
              </a:spcBef>
            </a:pPr>
            <a:r>
              <a:rPr lang="en-US" sz="699" b="0" i="0" u="none" strike="noStrike" kern="1200">
                <a:solidFill>
                  <a:schemeClr val="tx1"/>
                </a:solidFill>
                <a:effectLst/>
                <a:latin typeface="Avenir Next LT Pro" panose="020B0504020202020204" pitchFamily="34" charset="77"/>
                <a:ea typeface="Georgia" charset="0"/>
                <a:cs typeface="Georgia" charset="0"/>
              </a:rPr>
              <a:t>St. Petersburg</a:t>
            </a:r>
          </a:p>
          <a:p>
            <a:pPr rtl="0" eaLnBrk="1" fontAlgn="b" latinLnBrk="0" hangingPunct="1">
              <a:lnSpc>
                <a:spcPct val="100000"/>
              </a:lnSpc>
              <a:spcBef>
                <a:spcPts val="200"/>
              </a:spcBef>
            </a:pPr>
            <a:r>
              <a:rPr lang="en-US" sz="699" b="0" i="0" u="none" strike="noStrike" kern="1200">
                <a:solidFill>
                  <a:schemeClr val="tx1"/>
                </a:solidFill>
                <a:effectLst/>
                <a:latin typeface="Avenir Next LT Pro" panose="020B0504020202020204" pitchFamily="34" charset="77"/>
                <a:ea typeface="Georgia" charset="0"/>
                <a:cs typeface="Georgia" charset="0"/>
              </a:rPr>
              <a:t>Stockholm</a:t>
            </a:r>
          </a:p>
          <a:p>
            <a:pPr rtl="0" eaLnBrk="1" fontAlgn="b" latinLnBrk="0" hangingPunct="1">
              <a:lnSpc>
                <a:spcPct val="100000"/>
              </a:lnSpc>
              <a:spcBef>
                <a:spcPts val="200"/>
              </a:spcBef>
            </a:pPr>
            <a:r>
              <a:rPr lang="en-US" sz="699" b="0" i="0" u="none" strike="noStrike" kern="1200">
                <a:solidFill>
                  <a:schemeClr val="tx1"/>
                </a:solidFill>
                <a:effectLst/>
                <a:latin typeface="Avenir Next LT Pro" panose="020B0504020202020204" pitchFamily="34" charset="77"/>
                <a:ea typeface="Georgia" charset="0"/>
                <a:cs typeface="Georgia" charset="0"/>
              </a:rPr>
              <a:t>Tallin</a:t>
            </a:r>
          </a:p>
          <a:p>
            <a:pPr rtl="0" eaLnBrk="1" fontAlgn="b" latinLnBrk="0" hangingPunct="1">
              <a:lnSpc>
                <a:spcPct val="100000"/>
              </a:lnSpc>
              <a:spcBef>
                <a:spcPts val="200"/>
              </a:spcBef>
            </a:pPr>
            <a:r>
              <a:rPr lang="en-US" sz="699" b="0" i="0" u="none" strike="noStrike" kern="1200">
                <a:solidFill>
                  <a:schemeClr val="tx1"/>
                </a:solidFill>
                <a:effectLst/>
                <a:latin typeface="Avenir Next LT Pro" panose="020B0504020202020204" pitchFamily="34" charset="77"/>
                <a:ea typeface="Georgia" charset="0"/>
                <a:cs typeface="Georgia" charset="0"/>
              </a:rPr>
              <a:t>The Hague</a:t>
            </a:r>
          </a:p>
          <a:p>
            <a:pPr rtl="0" eaLnBrk="1" fontAlgn="b" latinLnBrk="0" hangingPunct="1">
              <a:lnSpc>
                <a:spcPct val="100000"/>
              </a:lnSpc>
              <a:spcBef>
                <a:spcPts val="200"/>
              </a:spcBef>
            </a:pPr>
            <a:r>
              <a:rPr lang="en-US" sz="699" b="0" i="0" u="none" strike="noStrike" kern="1200" err="1">
                <a:solidFill>
                  <a:schemeClr val="tx1"/>
                </a:solidFill>
                <a:effectLst/>
                <a:latin typeface="Avenir Next LT Pro" panose="020B0504020202020204" pitchFamily="34" charset="77"/>
                <a:ea typeface="Georgia" charset="0"/>
                <a:cs typeface="Georgia" charset="0"/>
              </a:rPr>
              <a:t>Titana</a:t>
            </a:r>
            <a:endParaRPr lang="en-US" sz="699" b="0" i="0" u="none" strike="noStrike" kern="1200">
              <a:solidFill>
                <a:schemeClr val="tx1"/>
              </a:solidFill>
              <a:effectLst/>
              <a:latin typeface="Avenir Next LT Pro" panose="020B0504020202020204" pitchFamily="34" charset="77"/>
              <a:ea typeface="Georgia" charset="0"/>
              <a:cs typeface="Georgia" charset="0"/>
            </a:endParaRPr>
          </a:p>
          <a:p>
            <a:pPr rtl="0" eaLnBrk="1" fontAlgn="b" latinLnBrk="0" hangingPunct="1">
              <a:lnSpc>
                <a:spcPct val="100000"/>
              </a:lnSpc>
              <a:spcBef>
                <a:spcPts val="200"/>
              </a:spcBef>
            </a:pPr>
            <a:r>
              <a:rPr lang="en-US" sz="699" b="0" i="0" u="none" strike="noStrike" kern="1200">
                <a:solidFill>
                  <a:schemeClr val="tx1"/>
                </a:solidFill>
                <a:effectLst/>
                <a:latin typeface="Avenir Next LT Pro" panose="020B0504020202020204" pitchFamily="34" charset="77"/>
                <a:ea typeface="Georgia" charset="0"/>
                <a:cs typeface="Georgia" charset="0"/>
              </a:rPr>
              <a:t>Vienna</a:t>
            </a:r>
          </a:p>
          <a:p>
            <a:pPr rtl="0" eaLnBrk="1" fontAlgn="b" latinLnBrk="0" hangingPunct="1">
              <a:lnSpc>
                <a:spcPct val="100000"/>
              </a:lnSpc>
              <a:spcBef>
                <a:spcPts val="200"/>
              </a:spcBef>
            </a:pPr>
            <a:r>
              <a:rPr lang="en-US" sz="699" b="0" i="0" u="none" strike="noStrike" kern="1200">
                <a:solidFill>
                  <a:schemeClr val="tx1"/>
                </a:solidFill>
                <a:effectLst/>
                <a:latin typeface="Avenir Next LT Pro" panose="020B0504020202020204" pitchFamily="34" charset="77"/>
                <a:ea typeface="Georgia" charset="0"/>
                <a:cs typeface="Georgia" charset="0"/>
              </a:rPr>
              <a:t>Vilnius</a:t>
            </a:r>
          </a:p>
          <a:p>
            <a:pPr rtl="0" eaLnBrk="1" fontAlgn="b" latinLnBrk="0" hangingPunct="1">
              <a:lnSpc>
                <a:spcPct val="100000"/>
              </a:lnSpc>
              <a:spcBef>
                <a:spcPts val="200"/>
              </a:spcBef>
            </a:pPr>
            <a:r>
              <a:rPr lang="en-US" sz="699" b="0" i="0" u="none" strike="noStrike" kern="1200">
                <a:solidFill>
                  <a:schemeClr val="tx1"/>
                </a:solidFill>
                <a:effectLst/>
                <a:latin typeface="Avenir Next LT Pro" panose="020B0504020202020204" pitchFamily="34" charset="77"/>
                <a:ea typeface="Georgia" charset="0"/>
                <a:cs typeface="Georgia" charset="0"/>
              </a:rPr>
              <a:t>Zagreb</a:t>
            </a:r>
          </a:p>
          <a:p>
            <a:pPr rtl="0" eaLnBrk="1" fontAlgn="b" latinLnBrk="0" hangingPunct="1">
              <a:lnSpc>
                <a:spcPct val="100000"/>
              </a:lnSpc>
              <a:spcBef>
                <a:spcPts val="200"/>
              </a:spcBef>
            </a:pPr>
            <a:r>
              <a:rPr lang="en-US" sz="699" b="0" i="0" u="none" strike="noStrike" kern="1200">
                <a:solidFill>
                  <a:schemeClr val="tx1"/>
                </a:solidFill>
                <a:effectLst/>
                <a:latin typeface="Avenir Next LT Pro" panose="020B0504020202020204" pitchFamily="34" charset="77"/>
                <a:ea typeface="Georgia" charset="0"/>
                <a:cs typeface="Georgia" charset="0"/>
              </a:rPr>
              <a:t>Zurich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A18F7329-14E2-4FCC-9028-E891A62B8DF7}"/>
              </a:ext>
            </a:extLst>
          </p:cNvPr>
          <p:cNvSpPr txBox="1"/>
          <p:nvPr/>
        </p:nvSpPr>
        <p:spPr>
          <a:xfrm>
            <a:off x="7206926" y="3405276"/>
            <a:ext cx="1703994" cy="718236"/>
          </a:xfrm>
          <a:prstGeom prst="rect">
            <a:avLst/>
          </a:prstGeom>
          <a:noFill/>
        </p:spPr>
        <p:txBody>
          <a:bodyPr wrap="none" lIns="0" tIns="0" rIns="0" bIns="0" numCol="2" rtlCol="0">
            <a:noAutofit/>
          </a:bodyPr>
          <a:lstStyle/>
          <a:p>
            <a:pPr algn="r" rtl="0" eaLnBrk="1" fontAlgn="b" latinLnBrk="0" hangingPunct="1">
              <a:lnSpc>
                <a:spcPct val="100000"/>
              </a:lnSpc>
              <a:spcBef>
                <a:spcPts val="200"/>
              </a:spcBef>
            </a:pPr>
            <a:r>
              <a:rPr lang="en-US" sz="699" b="0" i="0">
                <a:solidFill>
                  <a:schemeClr val="tx1"/>
                </a:solidFill>
                <a:latin typeface="Avenir Next LT Pro" panose="020B0504020202020204" pitchFamily="34" charset="77"/>
                <a:ea typeface="Georgia" charset="0"/>
                <a:cs typeface="Georgia" charset="0"/>
              </a:rPr>
              <a:t>Abu Dhabi</a:t>
            </a:r>
          </a:p>
          <a:p>
            <a:pPr algn="r" rtl="0" eaLnBrk="1" fontAlgn="b" latinLnBrk="0" hangingPunct="1">
              <a:lnSpc>
                <a:spcPct val="100000"/>
              </a:lnSpc>
              <a:spcBef>
                <a:spcPts val="200"/>
              </a:spcBef>
            </a:pPr>
            <a:r>
              <a:rPr lang="en-US" sz="699" b="0" i="0">
                <a:solidFill>
                  <a:schemeClr val="tx1"/>
                </a:solidFill>
                <a:latin typeface="Avenir Next LT Pro" panose="020B0504020202020204" pitchFamily="34" charset="77"/>
                <a:ea typeface="Georgia" charset="0"/>
                <a:cs typeface="Georgia" charset="0"/>
              </a:rPr>
              <a:t>Amman</a:t>
            </a:r>
          </a:p>
          <a:p>
            <a:pPr algn="r" rtl="0" eaLnBrk="1" fontAlgn="b" latinLnBrk="0" hangingPunct="1">
              <a:lnSpc>
                <a:spcPct val="100000"/>
              </a:lnSpc>
              <a:spcBef>
                <a:spcPts val="200"/>
              </a:spcBef>
            </a:pPr>
            <a:r>
              <a:rPr lang="en-US" sz="699" b="0" i="0">
                <a:solidFill>
                  <a:schemeClr val="tx1"/>
                </a:solidFill>
                <a:latin typeface="Avenir Next LT Pro" panose="020B0504020202020204" pitchFamily="34" charset="77"/>
                <a:ea typeface="Georgia" charset="0"/>
                <a:cs typeface="Georgia" charset="0"/>
              </a:rPr>
              <a:t>Beirut</a:t>
            </a:r>
          </a:p>
          <a:p>
            <a:pPr algn="r" rtl="0" eaLnBrk="1" fontAlgn="b" latinLnBrk="0" hangingPunct="1">
              <a:lnSpc>
                <a:spcPct val="100000"/>
              </a:lnSpc>
              <a:spcBef>
                <a:spcPts val="200"/>
              </a:spcBef>
            </a:pPr>
            <a:r>
              <a:rPr lang="en-US" sz="699" b="0" i="0">
                <a:solidFill>
                  <a:schemeClr val="tx1"/>
                </a:solidFill>
                <a:latin typeface="Avenir Next LT Pro" panose="020B0504020202020204" pitchFamily="34" charset="77"/>
                <a:ea typeface="Georgia" charset="0"/>
                <a:cs typeface="Georgia" charset="0"/>
              </a:rPr>
              <a:t>Cairo</a:t>
            </a:r>
          </a:p>
          <a:p>
            <a:pPr algn="r" rtl="0" eaLnBrk="1" fontAlgn="b" latinLnBrk="0" hangingPunct="1">
              <a:lnSpc>
                <a:spcPct val="100000"/>
              </a:lnSpc>
              <a:spcBef>
                <a:spcPts val="200"/>
              </a:spcBef>
            </a:pPr>
            <a:r>
              <a:rPr lang="en-US" sz="699" b="0" i="0">
                <a:solidFill>
                  <a:schemeClr val="tx1"/>
                </a:solidFill>
                <a:latin typeface="Avenir Next LT Pro" panose="020B0504020202020204" pitchFamily="34" charset="77"/>
                <a:ea typeface="Georgia" charset="0"/>
                <a:cs typeface="Georgia" charset="0"/>
              </a:rPr>
              <a:t>Doha</a:t>
            </a:r>
          </a:p>
          <a:p>
            <a:pPr algn="r" rtl="0" eaLnBrk="1" fontAlgn="b" latinLnBrk="0" hangingPunct="1">
              <a:lnSpc>
                <a:spcPct val="100000"/>
              </a:lnSpc>
              <a:spcBef>
                <a:spcPts val="200"/>
              </a:spcBef>
            </a:pPr>
            <a:r>
              <a:rPr lang="en-US" sz="699" b="0" i="0">
                <a:solidFill>
                  <a:schemeClr val="tx1"/>
                </a:solidFill>
                <a:latin typeface="Avenir Next LT Pro" panose="020B0504020202020204" pitchFamily="34" charset="77"/>
                <a:ea typeface="Georgia" charset="0"/>
                <a:cs typeface="Georgia" charset="0"/>
              </a:rPr>
              <a:t>Dubai</a:t>
            </a:r>
          </a:p>
          <a:p>
            <a:pPr algn="r" rtl="0" eaLnBrk="1" fontAlgn="b" latinLnBrk="0" hangingPunct="1">
              <a:lnSpc>
                <a:spcPct val="100000"/>
              </a:lnSpc>
              <a:spcBef>
                <a:spcPts val="200"/>
              </a:spcBef>
            </a:pPr>
            <a:r>
              <a:rPr lang="en-US" sz="699" b="0" i="0">
                <a:solidFill>
                  <a:schemeClr val="tx1"/>
                </a:solidFill>
                <a:latin typeface="Avenir Next LT Pro" panose="020B0504020202020204" pitchFamily="34" charset="77"/>
                <a:ea typeface="Georgia" charset="0"/>
                <a:cs typeface="Georgia" charset="0"/>
              </a:rPr>
              <a:t>Erbil</a:t>
            </a:r>
          </a:p>
          <a:p>
            <a:pPr algn="r" rtl="0" eaLnBrk="1" fontAlgn="b" latinLnBrk="0" hangingPunct="1">
              <a:lnSpc>
                <a:spcPct val="100000"/>
              </a:lnSpc>
              <a:spcBef>
                <a:spcPts val="200"/>
              </a:spcBef>
            </a:pPr>
            <a:r>
              <a:rPr lang="en-US" sz="699" b="0" i="0">
                <a:solidFill>
                  <a:schemeClr val="tx1"/>
                </a:solidFill>
                <a:latin typeface="Avenir Next LT Pro" panose="020B0504020202020204" pitchFamily="34" charset="77"/>
                <a:ea typeface="Georgia" charset="0"/>
                <a:cs typeface="Georgia" charset="0"/>
              </a:rPr>
              <a:t>Jeddah</a:t>
            </a:r>
          </a:p>
          <a:p>
            <a:pPr algn="r" rtl="0" eaLnBrk="1" fontAlgn="b" latinLnBrk="0" hangingPunct="1">
              <a:lnSpc>
                <a:spcPct val="100000"/>
              </a:lnSpc>
              <a:spcBef>
                <a:spcPts val="200"/>
              </a:spcBef>
            </a:pPr>
            <a:r>
              <a:rPr lang="en-US" sz="699" b="0" i="0">
                <a:solidFill>
                  <a:schemeClr val="tx1"/>
                </a:solidFill>
                <a:latin typeface="Avenir Next LT Pro" panose="020B0504020202020204" pitchFamily="34" charset="77"/>
                <a:ea typeface="Georgia" charset="0"/>
                <a:cs typeface="Georgia" charset="0"/>
              </a:rPr>
              <a:t>Kuwait City</a:t>
            </a:r>
          </a:p>
          <a:p>
            <a:pPr algn="r" rtl="0" eaLnBrk="1" fontAlgn="b" latinLnBrk="0" hangingPunct="1">
              <a:lnSpc>
                <a:spcPct val="100000"/>
              </a:lnSpc>
              <a:spcBef>
                <a:spcPts val="200"/>
              </a:spcBef>
            </a:pPr>
            <a:r>
              <a:rPr lang="en-US" sz="699" b="0" i="0">
                <a:solidFill>
                  <a:schemeClr val="tx1"/>
                </a:solidFill>
                <a:latin typeface="Avenir Next LT Pro" panose="020B0504020202020204" pitchFamily="34" charset="77"/>
                <a:ea typeface="Georgia" charset="0"/>
                <a:cs typeface="Georgia" charset="0"/>
              </a:rPr>
              <a:t>Manama</a:t>
            </a:r>
          </a:p>
          <a:p>
            <a:pPr algn="r" rtl="0" eaLnBrk="1" fontAlgn="b" latinLnBrk="0" hangingPunct="1">
              <a:lnSpc>
                <a:spcPct val="100000"/>
              </a:lnSpc>
              <a:spcBef>
                <a:spcPts val="200"/>
              </a:spcBef>
            </a:pPr>
            <a:r>
              <a:rPr lang="en-US" sz="699" b="0" i="0">
                <a:solidFill>
                  <a:schemeClr val="tx1"/>
                </a:solidFill>
                <a:latin typeface="Avenir Next LT Pro" panose="020B0504020202020204" pitchFamily="34" charset="77"/>
                <a:ea typeface="Georgia" charset="0"/>
                <a:cs typeface="Georgia" charset="0"/>
              </a:rPr>
              <a:t>Muscat</a:t>
            </a:r>
          </a:p>
          <a:p>
            <a:pPr algn="r" rtl="0" eaLnBrk="1" fontAlgn="b" latinLnBrk="0" hangingPunct="1">
              <a:lnSpc>
                <a:spcPct val="100000"/>
              </a:lnSpc>
              <a:spcBef>
                <a:spcPts val="200"/>
              </a:spcBef>
            </a:pPr>
            <a:r>
              <a:rPr lang="en-US" sz="699" b="0" i="0">
                <a:solidFill>
                  <a:schemeClr val="tx1"/>
                </a:solidFill>
                <a:latin typeface="Avenir Next LT Pro" panose="020B0504020202020204" pitchFamily="34" charset="77"/>
                <a:ea typeface="Georgia" charset="0"/>
                <a:cs typeface="Georgia" charset="0"/>
              </a:rPr>
              <a:t>Riyadh</a:t>
            </a:r>
          </a:p>
          <a:p>
            <a:pPr algn="r" rtl="0" eaLnBrk="1" fontAlgn="b" latinLnBrk="0" hangingPunct="1">
              <a:lnSpc>
                <a:spcPct val="100000"/>
              </a:lnSpc>
              <a:spcBef>
                <a:spcPts val="200"/>
              </a:spcBef>
            </a:pPr>
            <a:r>
              <a:rPr lang="en-US" sz="699" b="0" i="0">
                <a:solidFill>
                  <a:schemeClr val="tx1"/>
                </a:solidFill>
                <a:latin typeface="Avenir Next LT Pro" panose="020B0504020202020204" pitchFamily="34" charset="77"/>
                <a:ea typeface="Georgia" charset="0"/>
                <a:cs typeface="Georgia" charset="0"/>
              </a:rPr>
              <a:t>Tel Aviv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11916126-2AE0-48DA-80C5-D0523DAB548A}"/>
              </a:ext>
            </a:extLst>
          </p:cNvPr>
          <p:cNvSpPr txBox="1"/>
          <p:nvPr/>
        </p:nvSpPr>
        <p:spPr>
          <a:xfrm>
            <a:off x="9153236" y="2449033"/>
            <a:ext cx="2084011" cy="1077750"/>
          </a:xfrm>
          <a:prstGeom prst="rect">
            <a:avLst/>
          </a:prstGeom>
          <a:noFill/>
        </p:spPr>
        <p:txBody>
          <a:bodyPr wrap="none" lIns="0" tIns="0" rIns="0" bIns="0" numCol="3" rtlCol="0">
            <a:noAutofit/>
          </a:bodyPr>
          <a:lstStyle/>
          <a:p>
            <a:pPr algn="r" rtl="0" eaLnBrk="1" fontAlgn="b" latinLnBrk="0" hangingPunct="1">
              <a:lnSpc>
                <a:spcPct val="100000"/>
              </a:lnSpc>
              <a:spcBef>
                <a:spcPts val="200"/>
              </a:spcBef>
            </a:pPr>
            <a:r>
              <a:rPr lang="en-US" sz="699" b="0" i="0" u="none" strike="noStrike" kern="1200">
                <a:solidFill>
                  <a:schemeClr val="tx1"/>
                </a:solidFill>
                <a:effectLst/>
                <a:latin typeface="Avenir Next LT Pro" panose="020B0504020202020204" pitchFamily="34" charset="77"/>
                <a:ea typeface="Georgia" charset="0"/>
                <a:cs typeface="Georgia" charset="0"/>
              </a:rPr>
              <a:t>Adelaide</a:t>
            </a:r>
          </a:p>
          <a:p>
            <a:pPr algn="r" rtl="0" eaLnBrk="1" fontAlgn="b" latinLnBrk="0" hangingPunct="1">
              <a:lnSpc>
                <a:spcPct val="100000"/>
              </a:lnSpc>
              <a:spcBef>
                <a:spcPts val="200"/>
              </a:spcBef>
            </a:pPr>
            <a:r>
              <a:rPr lang="en-US" sz="699" b="0" i="0" u="none" strike="noStrike" kern="1200">
                <a:solidFill>
                  <a:schemeClr val="tx1"/>
                </a:solidFill>
                <a:effectLst/>
                <a:latin typeface="Avenir Next LT Pro" panose="020B0504020202020204" pitchFamily="34" charset="77"/>
                <a:ea typeface="Georgia" charset="0"/>
                <a:cs typeface="Georgia" charset="0"/>
              </a:rPr>
              <a:t>Auckland</a:t>
            </a:r>
          </a:p>
          <a:p>
            <a:pPr algn="r" rtl="0" eaLnBrk="1" fontAlgn="b" latinLnBrk="0" hangingPunct="1">
              <a:lnSpc>
                <a:spcPct val="100000"/>
              </a:lnSpc>
              <a:spcBef>
                <a:spcPts val="200"/>
              </a:spcBef>
            </a:pPr>
            <a:r>
              <a:rPr lang="en-US" sz="699" b="0" i="0" u="none" strike="noStrike" kern="1200">
                <a:solidFill>
                  <a:schemeClr val="tx1"/>
                </a:solidFill>
                <a:effectLst/>
                <a:latin typeface="Avenir Next LT Pro" panose="020B0504020202020204" pitchFamily="34" charset="77"/>
                <a:ea typeface="Georgia" charset="0"/>
                <a:cs typeface="Georgia" charset="0"/>
              </a:rPr>
              <a:t>Bangalore</a:t>
            </a:r>
          </a:p>
          <a:p>
            <a:pPr algn="r" rtl="0" eaLnBrk="1" fontAlgn="b" latinLnBrk="0" hangingPunct="1">
              <a:lnSpc>
                <a:spcPct val="100000"/>
              </a:lnSpc>
              <a:spcBef>
                <a:spcPts val="200"/>
              </a:spcBef>
            </a:pPr>
            <a:r>
              <a:rPr lang="en-US" sz="699" b="0" i="0" u="none" strike="noStrike" kern="1200">
                <a:solidFill>
                  <a:schemeClr val="tx1"/>
                </a:solidFill>
                <a:effectLst/>
                <a:latin typeface="Avenir Next LT Pro" panose="020B0504020202020204" pitchFamily="34" charset="77"/>
                <a:ea typeface="Georgia" charset="0"/>
                <a:cs typeface="Georgia" charset="0"/>
              </a:rPr>
              <a:t>Bangkok</a:t>
            </a:r>
          </a:p>
          <a:p>
            <a:pPr algn="r" rtl="0" eaLnBrk="1" fontAlgn="b" latinLnBrk="0" hangingPunct="1">
              <a:lnSpc>
                <a:spcPct val="100000"/>
              </a:lnSpc>
              <a:spcBef>
                <a:spcPts val="200"/>
              </a:spcBef>
            </a:pPr>
            <a:r>
              <a:rPr lang="en-US" sz="699" b="0" i="0" u="none" strike="noStrike" kern="1200">
                <a:solidFill>
                  <a:schemeClr val="tx1"/>
                </a:solidFill>
                <a:effectLst/>
                <a:latin typeface="Avenir Next LT Pro" panose="020B0504020202020204" pitchFamily="34" charset="77"/>
                <a:ea typeface="Georgia" charset="0"/>
                <a:cs typeface="Georgia" charset="0"/>
              </a:rPr>
              <a:t>Beijing</a:t>
            </a:r>
          </a:p>
          <a:p>
            <a:pPr algn="r" rtl="0" eaLnBrk="1" fontAlgn="b" latinLnBrk="0" hangingPunct="1">
              <a:lnSpc>
                <a:spcPct val="100000"/>
              </a:lnSpc>
              <a:spcBef>
                <a:spcPts val="200"/>
              </a:spcBef>
            </a:pPr>
            <a:r>
              <a:rPr lang="en-US" sz="699" b="0" i="0" u="none" strike="noStrike" kern="1200">
                <a:solidFill>
                  <a:schemeClr val="tx1"/>
                </a:solidFill>
                <a:effectLst/>
                <a:latin typeface="Avenir Next LT Pro" panose="020B0504020202020204" pitchFamily="34" charset="77"/>
                <a:ea typeface="Georgia" charset="0"/>
                <a:cs typeface="Georgia" charset="0"/>
              </a:rPr>
              <a:t>Brisbane</a:t>
            </a:r>
          </a:p>
          <a:p>
            <a:pPr algn="r" rtl="0" eaLnBrk="1" fontAlgn="b" latinLnBrk="0" hangingPunct="1">
              <a:lnSpc>
                <a:spcPct val="100000"/>
              </a:lnSpc>
              <a:spcBef>
                <a:spcPts val="200"/>
              </a:spcBef>
            </a:pPr>
            <a:r>
              <a:rPr lang="en-US" sz="699" b="0" i="0" u="none" strike="noStrike" kern="1200">
                <a:solidFill>
                  <a:schemeClr val="tx1"/>
                </a:solidFill>
                <a:effectLst/>
                <a:latin typeface="Avenir Next LT Pro" panose="020B0504020202020204" pitchFamily="34" charset="77"/>
                <a:ea typeface="Georgia" charset="0"/>
                <a:cs typeface="Georgia" charset="0"/>
              </a:rPr>
              <a:t>Chennai</a:t>
            </a:r>
          </a:p>
          <a:p>
            <a:pPr algn="r" rtl="0" eaLnBrk="1" fontAlgn="b" latinLnBrk="0" hangingPunct="1">
              <a:lnSpc>
                <a:spcPct val="100000"/>
              </a:lnSpc>
              <a:spcBef>
                <a:spcPts val="200"/>
              </a:spcBef>
            </a:pPr>
            <a:r>
              <a:rPr lang="en-US" sz="699" b="0" i="0" u="none" strike="noStrike" kern="1200">
                <a:solidFill>
                  <a:schemeClr val="tx1"/>
                </a:solidFill>
                <a:effectLst/>
                <a:latin typeface="Avenir Next LT Pro" panose="020B0504020202020204" pitchFamily="34" charset="77"/>
                <a:ea typeface="Georgia" charset="0"/>
                <a:cs typeface="Georgia" charset="0"/>
              </a:rPr>
              <a:t>Colombo</a:t>
            </a:r>
          </a:p>
          <a:p>
            <a:pPr algn="r" rtl="0" eaLnBrk="1" fontAlgn="b" latinLnBrk="0" hangingPunct="1">
              <a:lnSpc>
                <a:spcPct val="100000"/>
              </a:lnSpc>
              <a:spcBef>
                <a:spcPts val="200"/>
              </a:spcBef>
            </a:pPr>
            <a:r>
              <a:rPr lang="en-US" sz="699" b="0" i="0" u="none" strike="noStrike" kern="1200">
                <a:solidFill>
                  <a:schemeClr val="tx1"/>
                </a:solidFill>
                <a:effectLst/>
                <a:latin typeface="Avenir Next LT Pro" panose="020B0504020202020204" pitchFamily="34" charset="77"/>
                <a:ea typeface="Georgia" charset="0"/>
                <a:cs typeface="Georgia" charset="0"/>
              </a:rPr>
              <a:t>Dhaka</a:t>
            </a:r>
          </a:p>
          <a:p>
            <a:pPr algn="r" rtl="0" eaLnBrk="1" fontAlgn="b" latinLnBrk="0" hangingPunct="1">
              <a:lnSpc>
                <a:spcPct val="100000"/>
              </a:lnSpc>
              <a:spcBef>
                <a:spcPts val="200"/>
              </a:spcBef>
            </a:pPr>
            <a:r>
              <a:rPr lang="en-US" sz="699" b="0" i="0" u="none" strike="noStrike" kern="1200">
                <a:solidFill>
                  <a:schemeClr val="tx1"/>
                </a:solidFill>
                <a:effectLst/>
                <a:latin typeface="Avenir Next LT Pro" panose="020B0504020202020204" pitchFamily="34" charset="77"/>
                <a:ea typeface="Georgia" charset="0"/>
                <a:cs typeface="Georgia" charset="0"/>
              </a:rPr>
              <a:t>Guangzhou</a:t>
            </a:r>
          </a:p>
          <a:p>
            <a:pPr algn="r" rtl="0" eaLnBrk="1" fontAlgn="b" latinLnBrk="0" hangingPunct="1">
              <a:lnSpc>
                <a:spcPct val="100000"/>
              </a:lnSpc>
              <a:spcBef>
                <a:spcPts val="200"/>
              </a:spcBef>
            </a:pPr>
            <a:r>
              <a:rPr lang="en-US" sz="699" b="0" i="0" u="none" strike="noStrike" kern="1200">
                <a:solidFill>
                  <a:schemeClr val="tx1"/>
                </a:solidFill>
                <a:effectLst/>
                <a:latin typeface="Avenir Next LT Pro" panose="020B0504020202020204" pitchFamily="34" charset="77"/>
                <a:ea typeface="Georgia" charset="0"/>
                <a:cs typeface="Georgia" charset="0"/>
              </a:rPr>
              <a:t>Hanoi</a:t>
            </a:r>
          </a:p>
          <a:p>
            <a:pPr algn="r" rtl="0" eaLnBrk="1" fontAlgn="b" latinLnBrk="0" hangingPunct="1">
              <a:lnSpc>
                <a:spcPct val="100000"/>
              </a:lnSpc>
              <a:spcBef>
                <a:spcPts val="200"/>
              </a:spcBef>
            </a:pPr>
            <a:r>
              <a:rPr lang="en-US" sz="699" b="0" i="0" u="none" strike="noStrike" kern="1200">
                <a:solidFill>
                  <a:schemeClr val="tx1"/>
                </a:solidFill>
                <a:effectLst/>
                <a:latin typeface="Avenir Next LT Pro" panose="020B0504020202020204" pitchFamily="34" charset="77"/>
                <a:ea typeface="Georgia" charset="0"/>
                <a:cs typeface="Georgia" charset="0"/>
              </a:rPr>
              <a:t>Ho Chi Minh City</a:t>
            </a:r>
          </a:p>
          <a:p>
            <a:pPr algn="r" rtl="0" eaLnBrk="1" fontAlgn="b" latinLnBrk="0" hangingPunct="1">
              <a:lnSpc>
                <a:spcPct val="100000"/>
              </a:lnSpc>
              <a:spcBef>
                <a:spcPts val="200"/>
              </a:spcBef>
            </a:pPr>
            <a:r>
              <a:rPr lang="en-US" sz="699" b="0" i="0" u="none" strike="noStrike" kern="1200">
                <a:solidFill>
                  <a:schemeClr val="tx1"/>
                </a:solidFill>
                <a:effectLst/>
                <a:latin typeface="Avenir Next LT Pro" panose="020B0504020202020204" pitchFamily="34" charset="77"/>
                <a:ea typeface="Georgia" charset="0"/>
                <a:cs typeface="Georgia" charset="0"/>
              </a:rPr>
              <a:t>Hong Kong</a:t>
            </a:r>
          </a:p>
          <a:p>
            <a:pPr algn="r" rtl="0" eaLnBrk="1" fontAlgn="b" latinLnBrk="0" hangingPunct="1">
              <a:lnSpc>
                <a:spcPct val="100000"/>
              </a:lnSpc>
              <a:spcBef>
                <a:spcPts val="200"/>
              </a:spcBef>
            </a:pPr>
            <a:r>
              <a:rPr lang="en-US" sz="699" b="0" i="0" u="none" strike="noStrike" kern="1200">
                <a:solidFill>
                  <a:schemeClr val="tx1"/>
                </a:solidFill>
                <a:effectLst/>
                <a:latin typeface="Avenir Next LT Pro" panose="020B0504020202020204" pitchFamily="34" charset="77"/>
                <a:ea typeface="Georgia" charset="0"/>
                <a:cs typeface="Georgia" charset="0"/>
              </a:rPr>
              <a:t>Hyderabad</a:t>
            </a:r>
          </a:p>
          <a:p>
            <a:pPr algn="r" rtl="0" eaLnBrk="1" fontAlgn="b" latinLnBrk="0" hangingPunct="1">
              <a:lnSpc>
                <a:spcPct val="100000"/>
              </a:lnSpc>
              <a:spcBef>
                <a:spcPts val="200"/>
              </a:spcBef>
            </a:pPr>
            <a:r>
              <a:rPr lang="en-US" sz="699" b="0" i="0" u="none" strike="noStrike" kern="1200">
                <a:solidFill>
                  <a:schemeClr val="tx1"/>
                </a:solidFill>
                <a:effectLst/>
                <a:latin typeface="Avenir Next LT Pro" panose="020B0504020202020204" pitchFamily="34" charset="77"/>
                <a:ea typeface="Georgia" charset="0"/>
                <a:cs typeface="Georgia" charset="0"/>
              </a:rPr>
              <a:t>Islamabad</a:t>
            </a:r>
          </a:p>
          <a:p>
            <a:pPr algn="r" rtl="0" eaLnBrk="1" fontAlgn="b" latinLnBrk="0" hangingPunct="1">
              <a:lnSpc>
                <a:spcPct val="100000"/>
              </a:lnSpc>
              <a:spcBef>
                <a:spcPts val="200"/>
              </a:spcBef>
            </a:pPr>
            <a:r>
              <a:rPr lang="en-US" sz="699" b="0" i="0" u="none" strike="noStrike" kern="1200">
                <a:solidFill>
                  <a:schemeClr val="tx1"/>
                </a:solidFill>
                <a:effectLst/>
                <a:latin typeface="Avenir Next LT Pro" panose="020B0504020202020204" pitchFamily="34" charset="77"/>
                <a:ea typeface="Georgia" charset="0"/>
                <a:cs typeface="Georgia" charset="0"/>
              </a:rPr>
              <a:t>Jakarta</a:t>
            </a:r>
          </a:p>
          <a:p>
            <a:pPr algn="r" rtl="0" eaLnBrk="1" fontAlgn="b" latinLnBrk="0" hangingPunct="1">
              <a:lnSpc>
                <a:spcPct val="100000"/>
              </a:lnSpc>
              <a:spcBef>
                <a:spcPts val="200"/>
              </a:spcBef>
            </a:pPr>
            <a:r>
              <a:rPr lang="en-US" sz="699" b="0" i="0" u="none" strike="noStrike" kern="1200">
                <a:solidFill>
                  <a:schemeClr val="tx1"/>
                </a:solidFill>
                <a:effectLst/>
                <a:latin typeface="Avenir Next LT Pro" panose="020B0504020202020204" pitchFamily="34" charset="77"/>
                <a:ea typeface="Georgia" charset="0"/>
                <a:cs typeface="Georgia" charset="0"/>
              </a:rPr>
              <a:t>Karachi</a:t>
            </a:r>
          </a:p>
          <a:p>
            <a:pPr algn="r" rtl="0" eaLnBrk="1" fontAlgn="b" latinLnBrk="0" hangingPunct="1">
              <a:lnSpc>
                <a:spcPct val="100000"/>
              </a:lnSpc>
              <a:spcBef>
                <a:spcPts val="200"/>
              </a:spcBef>
            </a:pPr>
            <a:r>
              <a:rPr lang="en-US" sz="699" b="0" i="0" u="none" strike="noStrike" kern="1200">
                <a:solidFill>
                  <a:schemeClr val="tx1"/>
                </a:solidFill>
                <a:effectLst/>
                <a:latin typeface="Avenir Next LT Pro" panose="020B0504020202020204" pitchFamily="34" charset="77"/>
                <a:ea typeface="Georgia" charset="0"/>
                <a:cs typeface="Georgia" charset="0"/>
              </a:rPr>
              <a:t>Kathmandu</a:t>
            </a:r>
          </a:p>
          <a:p>
            <a:pPr algn="r" rtl="0" eaLnBrk="1" fontAlgn="b" latinLnBrk="0" hangingPunct="1">
              <a:lnSpc>
                <a:spcPct val="100000"/>
              </a:lnSpc>
              <a:spcBef>
                <a:spcPts val="200"/>
              </a:spcBef>
            </a:pPr>
            <a:r>
              <a:rPr lang="en-US" sz="699" b="0" i="0" u="none" strike="noStrike" kern="1200">
                <a:solidFill>
                  <a:schemeClr val="tx1"/>
                </a:solidFill>
                <a:effectLst/>
                <a:latin typeface="Avenir Next LT Pro" panose="020B0504020202020204" pitchFamily="34" charset="77"/>
                <a:ea typeface="Georgia" charset="0"/>
                <a:cs typeface="Georgia" charset="0"/>
              </a:rPr>
              <a:t>Kolkata</a:t>
            </a:r>
          </a:p>
          <a:p>
            <a:pPr algn="r" rtl="0" eaLnBrk="1" fontAlgn="b" latinLnBrk="0" hangingPunct="1">
              <a:lnSpc>
                <a:spcPct val="100000"/>
              </a:lnSpc>
              <a:spcBef>
                <a:spcPts val="200"/>
              </a:spcBef>
            </a:pPr>
            <a:r>
              <a:rPr lang="en-US" sz="699" b="0" i="0" u="none" strike="noStrike" kern="1200">
                <a:solidFill>
                  <a:schemeClr val="tx1"/>
                </a:solidFill>
                <a:effectLst/>
                <a:latin typeface="Avenir Next LT Pro" panose="020B0504020202020204" pitchFamily="34" charset="77"/>
                <a:ea typeface="Georgia" charset="0"/>
                <a:cs typeface="Georgia" charset="0"/>
              </a:rPr>
              <a:t>Kuala Lumpur</a:t>
            </a:r>
          </a:p>
          <a:p>
            <a:pPr algn="r" rtl="0" eaLnBrk="1" fontAlgn="b" latinLnBrk="0" hangingPunct="1">
              <a:lnSpc>
                <a:spcPct val="100000"/>
              </a:lnSpc>
              <a:spcBef>
                <a:spcPts val="200"/>
              </a:spcBef>
            </a:pPr>
            <a:r>
              <a:rPr lang="en-US" sz="699" b="0" i="0" u="none" strike="noStrike" kern="1200">
                <a:solidFill>
                  <a:schemeClr val="tx1"/>
                </a:solidFill>
                <a:effectLst/>
                <a:latin typeface="Avenir Next LT Pro" panose="020B0504020202020204" pitchFamily="34" charset="77"/>
                <a:ea typeface="Georgia" charset="0"/>
                <a:cs typeface="Georgia" charset="0"/>
              </a:rPr>
              <a:t>Lahore</a:t>
            </a:r>
          </a:p>
          <a:p>
            <a:pPr algn="r" rtl="0" eaLnBrk="1" fontAlgn="b" latinLnBrk="0" hangingPunct="1">
              <a:lnSpc>
                <a:spcPct val="100000"/>
              </a:lnSpc>
              <a:spcBef>
                <a:spcPts val="200"/>
              </a:spcBef>
            </a:pPr>
            <a:r>
              <a:rPr lang="en-US" sz="699" b="0" i="0" u="none" strike="noStrike" kern="1200">
                <a:solidFill>
                  <a:schemeClr val="tx1"/>
                </a:solidFill>
                <a:effectLst/>
                <a:latin typeface="Avenir Next LT Pro" panose="020B0504020202020204" pitchFamily="34" charset="77"/>
                <a:ea typeface="Georgia" charset="0"/>
                <a:cs typeface="Georgia" charset="0"/>
              </a:rPr>
              <a:t>Manila</a:t>
            </a:r>
          </a:p>
          <a:p>
            <a:pPr algn="r" rtl="0" eaLnBrk="1" fontAlgn="b" latinLnBrk="0" hangingPunct="1">
              <a:lnSpc>
                <a:spcPct val="100000"/>
              </a:lnSpc>
              <a:spcBef>
                <a:spcPts val="200"/>
              </a:spcBef>
            </a:pPr>
            <a:r>
              <a:rPr lang="en-US" sz="699" b="0" i="0" u="none" strike="noStrike" kern="1200">
                <a:solidFill>
                  <a:schemeClr val="tx1"/>
                </a:solidFill>
                <a:effectLst/>
                <a:latin typeface="Avenir Next LT Pro" panose="020B0504020202020204" pitchFamily="34" charset="77"/>
                <a:ea typeface="Georgia" charset="0"/>
                <a:cs typeface="Georgia" charset="0"/>
              </a:rPr>
              <a:t>Melbourne</a:t>
            </a:r>
          </a:p>
          <a:p>
            <a:pPr algn="r" rtl="0" eaLnBrk="1" fontAlgn="b" latinLnBrk="0" hangingPunct="1">
              <a:lnSpc>
                <a:spcPct val="100000"/>
              </a:lnSpc>
              <a:spcBef>
                <a:spcPts val="200"/>
              </a:spcBef>
            </a:pPr>
            <a:r>
              <a:rPr lang="en-US" sz="699" b="0" i="0" u="none" strike="noStrike" kern="1200">
                <a:solidFill>
                  <a:schemeClr val="tx1"/>
                </a:solidFill>
                <a:effectLst/>
                <a:latin typeface="Avenir Next LT Pro" panose="020B0504020202020204" pitchFamily="34" charset="77"/>
                <a:ea typeface="Georgia" charset="0"/>
                <a:cs typeface="Georgia" charset="0"/>
              </a:rPr>
              <a:t>Mumbai</a:t>
            </a:r>
          </a:p>
          <a:p>
            <a:pPr algn="r" rtl="0" eaLnBrk="1" fontAlgn="b" latinLnBrk="0" hangingPunct="1">
              <a:lnSpc>
                <a:spcPct val="100000"/>
              </a:lnSpc>
              <a:spcBef>
                <a:spcPts val="200"/>
              </a:spcBef>
            </a:pPr>
            <a:r>
              <a:rPr lang="en-US" sz="699" b="0" i="0" u="none" strike="noStrike" kern="1200">
                <a:solidFill>
                  <a:schemeClr val="tx1"/>
                </a:solidFill>
                <a:effectLst/>
                <a:latin typeface="Avenir Next LT Pro" panose="020B0504020202020204" pitchFamily="34" charset="77"/>
                <a:ea typeface="Georgia" charset="0"/>
                <a:cs typeface="Georgia" charset="0"/>
              </a:rPr>
              <a:t>New Delhi</a:t>
            </a:r>
          </a:p>
          <a:p>
            <a:pPr algn="r" rtl="0" eaLnBrk="1" fontAlgn="b" latinLnBrk="0" hangingPunct="1">
              <a:lnSpc>
                <a:spcPct val="100000"/>
              </a:lnSpc>
              <a:spcBef>
                <a:spcPts val="200"/>
              </a:spcBef>
            </a:pPr>
            <a:r>
              <a:rPr lang="en-US" sz="699" b="0" i="0" u="none" strike="noStrike" kern="1200">
                <a:solidFill>
                  <a:schemeClr val="tx1"/>
                </a:solidFill>
                <a:effectLst/>
                <a:latin typeface="Avenir Next LT Pro" panose="020B0504020202020204" pitchFamily="34" charset="77"/>
                <a:ea typeface="Georgia" charset="0"/>
                <a:cs typeface="Georgia" charset="0"/>
              </a:rPr>
              <a:t>Perth</a:t>
            </a:r>
          </a:p>
          <a:p>
            <a:pPr algn="r" rtl="0" eaLnBrk="1" fontAlgn="b" latinLnBrk="0" hangingPunct="1">
              <a:lnSpc>
                <a:spcPct val="100000"/>
              </a:lnSpc>
              <a:spcBef>
                <a:spcPts val="200"/>
              </a:spcBef>
            </a:pPr>
            <a:r>
              <a:rPr lang="en-US" sz="699" b="0" i="0" u="none" strike="noStrike" kern="1200">
                <a:solidFill>
                  <a:schemeClr val="tx1"/>
                </a:solidFill>
                <a:effectLst/>
                <a:latin typeface="Avenir Next LT Pro" panose="020B0504020202020204" pitchFamily="34" charset="77"/>
                <a:ea typeface="Georgia" charset="0"/>
                <a:cs typeface="Georgia" charset="0"/>
              </a:rPr>
              <a:t>Shanghai</a:t>
            </a:r>
          </a:p>
          <a:p>
            <a:pPr algn="r" rtl="0" eaLnBrk="1" fontAlgn="b" latinLnBrk="0" hangingPunct="1">
              <a:lnSpc>
                <a:spcPct val="100000"/>
              </a:lnSpc>
              <a:spcBef>
                <a:spcPts val="200"/>
              </a:spcBef>
            </a:pPr>
            <a:r>
              <a:rPr lang="en-US" sz="699" b="0" i="0" u="none" strike="noStrike" kern="1200">
                <a:solidFill>
                  <a:schemeClr val="tx1"/>
                </a:solidFill>
                <a:effectLst/>
                <a:latin typeface="Avenir Next LT Pro" panose="020B0504020202020204" pitchFamily="34" charset="77"/>
                <a:ea typeface="Georgia" charset="0"/>
                <a:cs typeface="Georgia" charset="0"/>
              </a:rPr>
              <a:t>Shenzhen</a:t>
            </a:r>
          </a:p>
          <a:p>
            <a:pPr algn="r" rtl="0" eaLnBrk="1" fontAlgn="b" latinLnBrk="0" hangingPunct="1">
              <a:lnSpc>
                <a:spcPct val="100000"/>
              </a:lnSpc>
              <a:spcBef>
                <a:spcPts val="200"/>
              </a:spcBef>
            </a:pPr>
            <a:r>
              <a:rPr lang="en-US" sz="699" b="0" i="0" u="none" strike="noStrike" kern="1200">
                <a:solidFill>
                  <a:schemeClr val="tx1"/>
                </a:solidFill>
                <a:effectLst/>
                <a:latin typeface="Avenir Next LT Pro" panose="020B0504020202020204" pitchFamily="34" charset="77"/>
                <a:ea typeface="Georgia" charset="0"/>
                <a:cs typeface="Georgia" charset="0"/>
              </a:rPr>
              <a:t>Singapore</a:t>
            </a:r>
          </a:p>
          <a:p>
            <a:pPr algn="r" rtl="0" eaLnBrk="1" fontAlgn="b" latinLnBrk="0" hangingPunct="1">
              <a:lnSpc>
                <a:spcPct val="100000"/>
              </a:lnSpc>
              <a:spcBef>
                <a:spcPts val="200"/>
              </a:spcBef>
            </a:pPr>
            <a:r>
              <a:rPr lang="en-US" sz="699" b="0" i="0" u="none" strike="noStrike" kern="1200">
                <a:solidFill>
                  <a:schemeClr val="tx1"/>
                </a:solidFill>
                <a:effectLst/>
                <a:latin typeface="Avenir Next LT Pro" panose="020B0504020202020204" pitchFamily="34" charset="77"/>
                <a:ea typeface="Georgia" charset="0"/>
                <a:cs typeface="Georgia" charset="0"/>
              </a:rPr>
              <a:t>Sydney</a:t>
            </a:r>
          </a:p>
          <a:p>
            <a:pPr algn="r" rtl="0" eaLnBrk="1" fontAlgn="b" latinLnBrk="0" hangingPunct="1">
              <a:lnSpc>
                <a:spcPct val="100000"/>
              </a:lnSpc>
              <a:spcBef>
                <a:spcPts val="200"/>
              </a:spcBef>
            </a:pPr>
            <a:r>
              <a:rPr lang="en-US" sz="699" b="0" i="0" u="none" strike="noStrike" kern="1200">
                <a:solidFill>
                  <a:schemeClr val="tx1"/>
                </a:solidFill>
                <a:effectLst/>
                <a:latin typeface="Avenir Next LT Pro" panose="020B0504020202020204" pitchFamily="34" charset="77"/>
                <a:ea typeface="Georgia" charset="0"/>
                <a:cs typeface="Georgia" charset="0"/>
              </a:rPr>
              <a:t>Taipei</a:t>
            </a:r>
          </a:p>
          <a:p>
            <a:pPr algn="r" rtl="0" eaLnBrk="1" fontAlgn="b" latinLnBrk="0" hangingPunct="1">
              <a:lnSpc>
                <a:spcPct val="100000"/>
              </a:lnSpc>
              <a:spcBef>
                <a:spcPts val="200"/>
              </a:spcBef>
            </a:pPr>
            <a:r>
              <a:rPr lang="en-US" sz="699" b="0" i="0" u="none" strike="noStrike" kern="1200">
                <a:solidFill>
                  <a:schemeClr val="tx1"/>
                </a:solidFill>
                <a:effectLst/>
                <a:latin typeface="Avenir Next LT Pro" panose="020B0504020202020204" pitchFamily="34" charset="77"/>
                <a:ea typeface="Georgia" charset="0"/>
                <a:cs typeface="Georgia" charset="0"/>
              </a:rPr>
              <a:t>Tokyo</a:t>
            </a:r>
          </a:p>
          <a:p>
            <a:pPr algn="r" rtl="0" eaLnBrk="1" fontAlgn="b" latinLnBrk="0" hangingPunct="1">
              <a:lnSpc>
                <a:spcPct val="100000"/>
              </a:lnSpc>
              <a:spcBef>
                <a:spcPts val="200"/>
              </a:spcBef>
            </a:pPr>
            <a:r>
              <a:rPr lang="en-US" sz="699" b="0" i="0" u="none" strike="noStrike" kern="1200">
                <a:solidFill>
                  <a:schemeClr val="tx1"/>
                </a:solidFill>
                <a:effectLst/>
                <a:latin typeface="Avenir Next LT Pro" panose="020B0504020202020204" pitchFamily="34" charset="77"/>
                <a:ea typeface="Georgia" charset="0"/>
                <a:cs typeface="Georgia" charset="0"/>
              </a:rPr>
              <a:t>Yangon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55837651-9D75-4772-8CC4-BDADF927A42A}"/>
              </a:ext>
            </a:extLst>
          </p:cNvPr>
          <p:cNvSpPr txBox="1"/>
          <p:nvPr/>
        </p:nvSpPr>
        <p:spPr>
          <a:xfrm>
            <a:off x="4434289" y="4369625"/>
            <a:ext cx="2615743" cy="1134310"/>
          </a:xfrm>
          <a:prstGeom prst="rect">
            <a:avLst/>
          </a:prstGeom>
          <a:noFill/>
        </p:spPr>
        <p:txBody>
          <a:bodyPr wrap="none" lIns="0" tIns="0" rIns="0" bIns="0" numCol="4" rtlCol="0">
            <a:noAutofit/>
          </a:bodyPr>
          <a:lstStyle/>
          <a:p>
            <a:pPr rtl="0" eaLnBrk="1" fontAlgn="b" latinLnBrk="0" hangingPunct="1">
              <a:lnSpc>
                <a:spcPct val="100000"/>
              </a:lnSpc>
              <a:spcBef>
                <a:spcPts val="200"/>
              </a:spcBef>
            </a:pPr>
            <a:r>
              <a:rPr lang="en-US" sz="699" b="0" i="0" u="none" strike="noStrike" kern="1200">
                <a:solidFill>
                  <a:schemeClr val="tx1"/>
                </a:solidFill>
                <a:effectLst/>
                <a:latin typeface="Avenir Next LT Pro" panose="020B0504020202020204" pitchFamily="34" charset="77"/>
                <a:ea typeface="Georgia" charset="0"/>
                <a:cs typeface="Georgia" charset="0"/>
              </a:rPr>
              <a:t>Abidjan </a:t>
            </a:r>
          </a:p>
          <a:p>
            <a:pPr rtl="0" eaLnBrk="1" fontAlgn="b" latinLnBrk="0" hangingPunct="1">
              <a:lnSpc>
                <a:spcPct val="100000"/>
              </a:lnSpc>
              <a:spcBef>
                <a:spcPts val="200"/>
              </a:spcBef>
            </a:pPr>
            <a:r>
              <a:rPr lang="en-US" sz="699" b="0" i="0" u="none" strike="noStrike" kern="1200">
                <a:solidFill>
                  <a:schemeClr val="tx1"/>
                </a:solidFill>
                <a:effectLst/>
                <a:latin typeface="Avenir Next LT Pro" panose="020B0504020202020204" pitchFamily="34" charset="77"/>
                <a:ea typeface="Georgia" charset="0"/>
                <a:cs typeface="Georgia" charset="0"/>
              </a:rPr>
              <a:t>Accra</a:t>
            </a:r>
          </a:p>
          <a:p>
            <a:pPr rtl="0" eaLnBrk="1" fontAlgn="b" latinLnBrk="0" hangingPunct="1">
              <a:lnSpc>
                <a:spcPct val="100000"/>
              </a:lnSpc>
              <a:spcBef>
                <a:spcPts val="200"/>
              </a:spcBef>
            </a:pPr>
            <a:r>
              <a:rPr lang="en-US" sz="699" b="0" i="0" u="none" strike="noStrike" kern="1200">
                <a:solidFill>
                  <a:schemeClr val="tx1"/>
                </a:solidFill>
                <a:effectLst/>
                <a:latin typeface="Avenir Next LT Pro" panose="020B0504020202020204" pitchFamily="34" charset="77"/>
                <a:ea typeface="Georgia" charset="0"/>
                <a:cs typeface="Georgia" charset="0"/>
              </a:rPr>
              <a:t>Addis Ababa </a:t>
            </a:r>
          </a:p>
          <a:p>
            <a:pPr rtl="0" eaLnBrk="1" fontAlgn="b" latinLnBrk="0" hangingPunct="1">
              <a:lnSpc>
                <a:spcPct val="100000"/>
              </a:lnSpc>
              <a:spcBef>
                <a:spcPts val="200"/>
              </a:spcBef>
            </a:pPr>
            <a:r>
              <a:rPr lang="en-US" sz="699" b="0" i="0" u="none" strike="noStrike" kern="1200">
                <a:solidFill>
                  <a:schemeClr val="tx1"/>
                </a:solidFill>
                <a:effectLst/>
                <a:latin typeface="Avenir Next LT Pro" panose="020B0504020202020204" pitchFamily="34" charset="77"/>
                <a:ea typeface="Georgia" charset="0"/>
                <a:cs typeface="Georgia" charset="0"/>
              </a:rPr>
              <a:t>Algiers </a:t>
            </a:r>
          </a:p>
          <a:p>
            <a:pPr marL="0" marR="0" indent="0" algn="l" defTabSz="914331" rtl="0" eaLnBrk="1" fontAlgn="b" latinLnBrk="0" hangingPunct="1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699" b="0" i="0" u="none" strike="noStrike" kern="1200">
                <a:solidFill>
                  <a:schemeClr val="tx1"/>
                </a:solidFill>
                <a:effectLst/>
                <a:latin typeface="Avenir Next LT Pro" panose="020B0504020202020204" pitchFamily="34" charset="77"/>
                <a:ea typeface="Georgia" charset="0"/>
                <a:cs typeface="Georgia" charset="0"/>
              </a:rPr>
              <a:t>Antananarivo</a:t>
            </a:r>
          </a:p>
          <a:p>
            <a:pPr rtl="0" eaLnBrk="1" fontAlgn="b" latinLnBrk="0" hangingPunct="1">
              <a:lnSpc>
                <a:spcPct val="100000"/>
              </a:lnSpc>
              <a:spcBef>
                <a:spcPts val="200"/>
              </a:spcBef>
            </a:pPr>
            <a:r>
              <a:rPr lang="en-US" sz="699" b="0" i="0" u="none" strike="noStrike" kern="1200">
                <a:solidFill>
                  <a:schemeClr val="tx1"/>
                </a:solidFill>
                <a:effectLst/>
                <a:latin typeface="Avenir Next LT Pro" panose="020B0504020202020204" pitchFamily="34" charset="77"/>
                <a:ea typeface="Georgia" charset="0"/>
                <a:cs typeface="Georgia" charset="0"/>
              </a:rPr>
              <a:t>Asmara </a:t>
            </a:r>
          </a:p>
          <a:p>
            <a:pPr rtl="0" eaLnBrk="1" fontAlgn="b" latinLnBrk="0" hangingPunct="1">
              <a:lnSpc>
                <a:spcPct val="100000"/>
              </a:lnSpc>
              <a:spcBef>
                <a:spcPts val="200"/>
              </a:spcBef>
            </a:pPr>
            <a:r>
              <a:rPr lang="en-US" sz="699" b="0" i="0" u="none" strike="noStrike" kern="1200">
                <a:solidFill>
                  <a:schemeClr val="tx1"/>
                </a:solidFill>
                <a:effectLst/>
                <a:latin typeface="Avenir Next LT Pro" panose="020B0504020202020204" pitchFamily="34" charset="77"/>
                <a:ea typeface="Georgia" charset="0"/>
                <a:cs typeface="Georgia" charset="0"/>
              </a:rPr>
              <a:t>Bamako </a:t>
            </a:r>
          </a:p>
          <a:p>
            <a:pPr rtl="0" eaLnBrk="1" fontAlgn="b" latinLnBrk="0" hangingPunct="1">
              <a:lnSpc>
                <a:spcPct val="100000"/>
              </a:lnSpc>
              <a:spcBef>
                <a:spcPts val="200"/>
              </a:spcBef>
            </a:pPr>
            <a:r>
              <a:rPr lang="en-US" sz="699" b="0" i="0" u="none" strike="noStrike" kern="1200">
                <a:solidFill>
                  <a:schemeClr val="tx1"/>
                </a:solidFill>
                <a:effectLst/>
                <a:latin typeface="Avenir Next LT Pro" panose="020B0504020202020204" pitchFamily="34" charset="77"/>
                <a:ea typeface="Georgia" charset="0"/>
                <a:cs typeface="Georgia" charset="0"/>
              </a:rPr>
              <a:t>Banjul </a:t>
            </a:r>
          </a:p>
          <a:p>
            <a:pPr marL="0" marR="0" indent="0" algn="l" defTabSz="914331" rtl="0" eaLnBrk="1" fontAlgn="b" latinLnBrk="0" hangingPunct="1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699" b="0" i="0" u="none" strike="noStrike" kern="1200">
                <a:solidFill>
                  <a:schemeClr val="tx1"/>
                </a:solidFill>
                <a:effectLst/>
                <a:latin typeface="Avenir Next LT Pro" panose="020B0504020202020204" pitchFamily="34" charset="77"/>
                <a:ea typeface="Georgia" charset="0"/>
                <a:cs typeface="Georgia" charset="0"/>
              </a:rPr>
              <a:t>Bissau</a:t>
            </a:r>
          </a:p>
          <a:p>
            <a:pPr marL="0" marR="0" indent="0" algn="l" defTabSz="914331" rtl="0" eaLnBrk="1" fontAlgn="b" latinLnBrk="0" hangingPunct="1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699" b="0" i="0" u="none" strike="noStrike" kern="1200">
                <a:solidFill>
                  <a:schemeClr val="tx1"/>
                </a:solidFill>
                <a:effectLst/>
                <a:latin typeface="Avenir Next LT Pro" panose="020B0504020202020204" pitchFamily="34" charset="77"/>
                <a:ea typeface="Georgia" charset="0"/>
                <a:cs typeface="Georgia" charset="0"/>
              </a:rPr>
              <a:t>Brazzaville</a:t>
            </a:r>
          </a:p>
          <a:p>
            <a:pPr marL="0" marR="0" indent="0" algn="l" defTabSz="914331" rtl="0" eaLnBrk="1" fontAlgn="b" latinLnBrk="0" hangingPunct="1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699" b="0" i="0" u="none" strike="noStrike" kern="1200">
                <a:solidFill>
                  <a:schemeClr val="tx1"/>
                </a:solidFill>
                <a:effectLst/>
                <a:latin typeface="Avenir Next LT Pro" panose="020B0504020202020204" pitchFamily="34" charset="77"/>
                <a:ea typeface="Georgia" charset="0"/>
                <a:cs typeface="Georgia" charset="0"/>
              </a:rPr>
              <a:t>Bujumbura</a:t>
            </a:r>
          </a:p>
          <a:p>
            <a:pPr rtl="0" eaLnBrk="1" fontAlgn="b" latinLnBrk="0" hangingPunct="1">
              <a:lnSpc>
                <a:spcPct val="100000"/>
              </a:lnSpc>
              <a:spcBef>
                <a:spcPts val="200"/>
              </a:spcBef>
            </a:pPr>
            <a:r>
              <a:rPr lang="en-US" sz="699" b="0" i="0" u="none" strike="noStrike" kern="1200">
                <a:solidFill>
                  <a:schemeClr val="tx1"/>
                </a:solidFill>
                <a:effectLst/>
                <a:latin typeface="Avenir Next LT Pro" panose="020B0504020202020204" pitchFamily="34" charset="77"/>
                <a:ea typeface="Georgia" charset="0"/>
                <a:cs typeface="Georgia" charset="0"/>
              </a:rPr>
              <a:t>Cape Town</a:t>
            </a:r>
          </a:p>
          <a:p>
            <a:pPr rtl="0" eaLnBrk="1" fontAlgn="b" latinLnBrk="0" hangingPunct="1">
              <a:lnSpc>
                <a:spcPct val="100000"/>
              </a:lnSpc>
              <a:spcBef>
                <a:spcPts val="200"/>
              </a:spcBef>
            </a:pPr>
            <a:r>
              <a:rPr lang="en-US" sz="699" b="0" i="0" u="none" strike="noStrike" kern="1200">
                <a:solidFill>
                  <a:schemeClr val="tx1"/>
                </a:solidFill>
                <a:effectLst/>
                <a:latin typeface="Avenir Next LT Pro" panose="020B0504020202020204" pitchFamily="34" charset="77"/>
                <a:ea typeface="Georgia" charset="0"/>
                <a:cs typeface="Georgia" charset="0"/>
              </a:rPr>
              <a:t>Casablanca</a:t>
            </a:r>
          </a:p>
          <a:p>
            <a:pPr marL="0" marR="0" indent="0" algn="l" defTabSz="914331" rtl="0" eaLnBrk="1" fontAlgn="b" latinLnBrk="0" hangingPunct="1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699" b="0" i="0" u="none" strike="noStrike" kern="1200">
                <a:solidFill>
                  <a:schemeClr val="tx1"/>
                </a:solidFill>
                <a:effectLst/>
                <a:latin typeface="Avenir Next LT Pro" panose="020B0504020202020204" pitchFamily="34" charset="77"/>
                <a:ea typeface="Georgia" charset="0"/>
                <a:cs typeface="Georgia" charset="0"/>
              </a:rPr>
              <a:t>Conakry  </a:t>
            </a:r>
          </a:p>
          <a:p>
            <a:pPr rtl="0" eaLnBrk="1" fontAlgn="b" latinLnBrk="0" hangingPunct="1">
              <a:lnSpc>
                <a:spcPct val="100000"/>
              </a:lnSpc>
              <a:spcBef>
                <a:spcPts val="200"/>
              </a:spcBef>
            </a:pPr>
            <a:r>
              <a:rPr lang="en-US" sz="699" b="0" i="0" u="none" strike="noStrike" kern="1200">
                <a:solidFill>
                  <a:schemeClr val="tx1"/>
                </a:solidFill>
                <a:effectLst/>
                <a:latin typeface="Avenir Next LT Pro" panose="020B0504020202020204" pitchFamily="34" charset="77"/>
                <a:ea typeface="Georgia" charset="0"/>
                <a:cs typeface="Georgia" charset="0"/>
              </a:rPr>
              <a:t>Cotonou </a:t>
            </a:r>
          </a:p>
          <a:p>
            <a:pPr rtl="0" eaLnBrk="1" fontAlgn="b" latinLnBrk="0" hangingPunct="1">
              <a:lnSpc>
                <a:spcPct val="100000"/>
              </a:lnSpc>
              <a:spcBef>
                <a:spcPts val="200"/>
              </a:spcBef>
            </a:pPr>
            <a:r>
              <a:rPr lang="en-US" sz="699" b="0" i="0" u="none" strike="noStrike" kern="1200">
                <a:solidFill>
                  <a:schemeClr val="tx1"/>
                </a:solidFill>
                <a:effectLst/>
                <a:latin typeface="Avenir Next LT Pro" panose="020B0504020202020204" pitchFamily="34" charset="77"/>
                <a:ea typeface="Georgia" charset="0"/>
                <a:cs typeface="Georgia" charset="0"/>
              </a:rPr>
              <a:t>Dakar </a:t>
            </a:r>
          </a:p>
          <a:p>
            <a:pPr rtl="0" eaLnBrk="1" fontAlgn="b" latinLnBrk="0" hangingPunct="1">
              <a:lnSpc>
                <a:spcPct val="100000"/>
              </a:lnSpc>
              <a:spcBef>
                <a:spcPts val="200"/>
              </a:spcBef>
            </a:pPr>
            <a:r>
              <a:rPr lang="en-US" sz="699" b="0" i="0" u="none" strike="noStrike" kern="1200">
                <a:solidFill>
                  <a:schemeClr val="tx1"/>
                </a:solidFill>
                <a:effectLst/>
                <a:latin typeface="Avenir Next LT Pro" panose="020B0504020202020204" pitchFamily="34" charset="77"/>
                <a:ea typeface="Georgia" charset="0"/>
                <a:cs typeface="Georgia" charset="0"/>
              </a:rPr>
              <a:t>Djibouti City</a:t>
            </a:r>
          </a:p>
          <a:p>
            <a:pPr rtl="0" eaLnBrk="1" fontAlgn="b" latinLnBrk="0" hangingPunct="1">
              <a:lnSpc>
                <a:spcPct val="100000"/>
              </a:lnSpc>
              <a:spcBef>
                <a:spcPts val="200"/>
              </a:spcBef>
            </a:pPr>
            <a:r>
              <a:rPr lang="en-US" sz="699" b="0" i="0" u="none" strike="noStrike" kern="1200">
                <a:solidFill>
                  <a:schemeClr val="tx1"/>
                </a:solidFill>
                <a:effectLst/>
                <a:latin typeface="Avenir Next LT Pro" panose="020B0504020202020204" pitchFamily="34" charset="77"/>
                <a:ea typeface="Georgia" charset="0"/>
                <a:cs typeface="Georgia" charset="0"/>
              </a:rPr>
              <a:t>Dodoma</a:t>
            </a:r>
          </a:p>
          <a:p>
            <a:pPr rtl="0" eaLnBrk="1" fontAlgn="b" latinLnBrk="0" hangingPunct="1">
              <a:lnSpc>
                <a:spcPct val="100000"/>
              </a:lnSpc>
              <a:spcBef>
                <a:spcPts val="200"/>
              </a:spcBef>
            </a:pPr>
            <a:r>
              <a:rPr lang="en-US" sz="699" b="0" i="0" u="none" strike="noStrike" kern="1200">
                <a:solidFill>
                  <a:schemeClr val="tx1"/>
                </a:solidFill>
                <a:effectLst/>
                <a:latin typeface="Avenir Next LT Pro" panose="020B0504020202020204" pitchFamily="34" charset="77"/>
                <a:ea typeface="Georgia" charset="0"/>
                <a:cs typeface="Georgia" charset="0"/>
              </a:rPr>
              <a:t>Free Town</a:t>
            </a:r>
          </a:p>
          <a:p>
            <a:pPr rtl="0" eaLnBrk="1" fontAlgn="b" latinLnBrk="0" hangingPunct="1">
              <a:lnSpc>
                <a:spcPct val="100000"/>
              </a:lnSpc>
              <a:spcBef>
                <a:spcPts val="200"/>
              </a:spcBef>
            </a:pPr>
            <a:r>
              <a:rPr lang="en-US" sz="699" b="0" i="0" u="none" strike="noStrike" kern="1200">
                <a:solidFill>
                  <a:schemeClr val="tx1"/>
                </a:solidFill>
                <a:effectLst/>
                <a:latin typeface="Avenir Next LT Pro" panose="020B0504020202020204" pitchFamily="34" charset="77"/>
                <a:ea typeface="Georgia" charset="0"/>
                <a:cs typeface="Georgia" charset="0"/>
              </a:rPr>
              <a:t>Gaborone </a:t>
            </a:r>
          </a:p>
          <a:p>
            <a:pPr rtl="0" eaLnBrk="1" fontAlgn="b" latinLnBrk="0" hangingPunct="1">
              <a:lnSpc>
                <a:spcPct val="100000"/>
              </a:lnSpc>
              <a:spcBef>
                <a:spcPts val="200"/>
              </a:spcBef>
            </a:pPr>
            <a:r>
              <a:rPr lang="en-US" sz="699" b="0" i="0" u="none" strike="noStrike" kern="1200">
                <a:solidFill>
                  <a:schemeClr val="tx1"/>
                </a:solidFill>
                <a:effectLst/>
                <a:latin typeface="Avenir Next LT Pro" panose="020B0504020202020204" pitchFamily="34" charset="77"/>
                <a:ea typeface="Georgia" charset="0"/>
                <a:cs typeface="Georgia" charset="0"/>
              </a:rPr>
              <a:t>Harare </a:t>
            </a:r>
          </a:p>
          <a:p>
            <a:pPr rtl="0" eaLnBrk="1" fontAlgn="b" latinLnBrk="0" hangingPunct="1">
              <a:lnSpc>
                <a:spcPct val="100000"/>
              </a:lnSpc>
              <a:spcBef>
                <a:spcPts val="200"/>
              </a:spcBef>
            </a:pPr>
            <a:r>
              <a:rPr lang="en-US" sz="699" b="0" i="0" u="none" strike="noStrike" kern="1200">
                <a:solidFill>
                  <a:schemeClr val="tx1"/>
                </a:solidFill>
                <a:effectLst/>
                <a:latin typeface="Avenir Next LT Pro" panose="020B0504020202020204" pitchFamily="34" charset="77"/>
                <a:ea typeface="Georgia" charset="0"/>
                <a:cs typeface="Georgia" charset="0"/>
              </a:rPr>
              <a:t>Johannesburg</a:t>
            </a:r>
          </a:p>
          <a:p>
            <a:pPr rtl="0" eaLnBrk="1" fontAlgn="b" latinLnBrk="0" hangingPunct="1">
              <a:lnSpc>
                <a:spcPct val="100000"/>
              </a:lnSpc>
              <a:spcBef>
                <a:spcPts val="200"/>
              </a:spcBef>
            </a:pPr>
            <a:r>
              <a:rPr lang="en-US" sz="699" b="0" i="0" u="none" strike="noStrike" kern="1200">
                <a:solidFill>
                  <a:schemeClr val="tx1"/>
                </a:solidFill>
                <a:effectLst/>
                <a:latin typeface="Avenir Next LT Pro" panose="020B0504020202020204" pitchFamily="34" charset="77"/>
                <a:ea typeface="Georgia" charset="0"/>
                <a:cs typeface="Georgia" charset="0"/>
              </a:rPr>
              <a:t>Juba </a:t>
            </a:r>
          </a:p>
          <a:p>
            <a:pPr rtl="0" eaLnBrk="1" fontAlgn="b" latinLnBrk="0" hangingPunct="1">
              <a:lnSpc>
                <a:spcPct val="100000"/>
              </a:lnSpc>
              <a:spcBef>
                <a:spcPts val="200"/>
              </a:spcBef>
            </a:pPr>
            <a:r>
              <a:rPr lang="en-US" sz="699" b="0" i="0" u="none" strike="noStrike" kern="1200">
                <a:solidFill>
                  <a:schemeClr val="tx1"/>
                </a:solidFill>
                <a:effectLst/>
                <a:latin typeface="Avenir Next LT Pro" panose="020B0504020202020204" pitchFamily="34" charset="77"/>
                <a:ea typeface="Georgia" charset="0"/>
                <a:cs typeface="Georgia" charset="0"/>
              </a:rPr>
              <a:t>Kampala </a:t>
            </a:r>
          </a:p>
          <a:p>
            <a:pPr marL="0" marR="0" indent="0" algn="l" defTabSz="914331" rtl="0" eaLnBrk="1" fontAlgn="b" latinLnBrk="0" hangingPunct="1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699" b="0" i="0" u="none" strike="noStrike" kern="1200">
                <a:solidFill>
                  <a:schemeClr val="tx1"/>
                </a:solidFill>
                <a:effectLst/>
                <a:latin typeface="Avenir Next LT Pro" panose="020B0504020202020204" pitchFamily="34" charset="77"/>
                <a:ea typeface="Georgia" charset="0"/>
                <a:cs typeface="Georgia" charset="0"/>
              </a:rPr>
              <a:t>Khartoum</a:t>
            </a:r>
          </a:p>
          <a:p>
            <a:pPr rtl="0" eaLnBrk="1" fontAlgn="b" latinLnBrk="0" hangingPunct="1">
              <a:lnSpc>
                <a:spcPct val="100000"/>
              </a:lnSpc>
              <a:spcBef>
                <a:spcPts val="200"/>
              </a:spcBef>
            </a:pPr>
            <a:r>
              <a:rPr lang="en-US" sz="699" b="0" i="0" u="none" strike="noStrike" kern="1200">
                <a:solidFill>
                  <a:schemeClr val="tx1"/>
                </a:solidFill>
                <a:effectLst/>
                <a:latin typeface="Avenir Next LT Pro" panose="020B0504020202020204" pitchFamily="34" charset="77"/>
                <a:ea typeface="Georgia" charset="0"/>
                <a:cs typeface="Georgia" charset="0"/>
              </a:rPr>
              <a:t>Kigali </a:t>
            </a:r>
          </a:p>
          <a:p>
            <a:pPr rtl="0" eaLnBrk="1" fontAlgn="b" latinLnBrk="0" hangingPunct="1">
              <a:lnSpc>
                <a:spcPct val="100000"/>
              </a:lnSpc>
              <a:spcBef>
                <a:spcPts val="200"/>
              </a:spcBef>
            </a:pPr>
            <a:r>
              <a:rPr lang="en-US" sz="699" b="0" i="0" u="none" strike="noStrike" kern="1200">
                <a:solidFill>
                  <a:schemeClr val="tx1"/>
                </a:solidFill>
                <a:effectLst/>
                <a:latin typeface="Avenir Next LT Pro" panose="020B0504020202020204" pitchFamily="34" charset="77"/>
                <a:ea typeface="Georgia" charset="0"/>
                <a:cs typeface="Georgia" charset="0"/>
              </a:rPr>
              <a:t>Kinshasa </a:t>
            </a:r>
          </a:p>
          <a:p>
            <a:pPr marL="0" marR="0" indent="0" algn="l" defTabSz="914331" rtl="0" eaLnBrk="1" fontAlgn="b" latinLnBrk="0" hangingPunct="1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699" b="0" i="0" u="none" strike="noStrike" kern="1200">
                <a:solidFill>
                  <a:schemeClr val="tx1"/>
                </a:solidFill>
                <a:effectLst/>
                <a:latin typeface="Avenir Next LT Pro" panose="020B0504020202020204" pitchFamily="34" charset="77"/>
                <a:ea typeface="Georgia" charset="0"/>
                <a:cs typeface="Georgia" charset="0"/>
              </a:rPr>
              <a:t>Laayoune </a:t>
            </a:r>
          </a:p>
          <a:p>
            <a:pPr marL="0" marR="0" indent="0" algn="l" defTabSz="914331" rtl="0" eaLnBrk="1" fontAlgn="b" latinLnBrk="0" hangingPunct="1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699" b="0" i="0" u="none" strike="noStrike" kern="1200">
                <a:solidFill>
                  <a:schemeClr val="tx1"/>
                </a:solidFill>
                <a:effectLst/>
                <a:latin typeface="Avenir Next LT Pro" panose="020B0504020202020204" pitchFamily="34" charset="77"/>
                <a:ea typeface="Georgia" charset="0"/>
                <a:cs typeface="Georgia" charset="0"/>
              </a:rPr>
              <a:t>Lagos </a:t>
            </a:r>
          </a:p>
          <a:p>
            <a:pPr marL="0" marR="0" indent="0" algn="l" defTabSz="914331" rtl="0" eaLnBrk="1" fontAlgn="b" latinLnBrk="0" hangingPunct="1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699" b="0" i="0" u="none" strike="noStrike" kern="1200">
                <a:solidFill>
                  <a:schemeClr val="tx1"/>
                </a:solidFill>
                <a:effectLst/>
                <a:latin typeface="Avenir Next LT Pro" panose="020B0504020202020204" pitchFamily="34" charset="77"/>
                <a:ea typeface="Georgia" charset="0"/>
                <a:cs typeface="Georgia" charset="0"/>
              </a:rPr>
              <a:t>Libreville</a:t>
            </a:r>
          </a:p>
          <a:p>
            <a:pPr marL="0" marR="0" indent="0" algn="l" defTabSz="914331" rtl="0" eaLnBrk="1" fontAlgn="b" latinLnBrk="0" hangingPunct="1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699" b="0" i="0" u="none" strike="noStrike" kern="1200">
                <a:solidFill>
                  <a:schemeClr val="tx1"/>
                </a:solidFill>
                <a:effectLst/>
                <a:latin typeface="Avenir Next LT Pro" panose="020B0504020202020204" pitchFamily="34" charset="77"/>
                <a:ea typeface="Georgia" charset="0"/>
                <a:cs typeface="Georgia" charset="0"/>
              </a:rPr>
              <a:t>Lilongwe </a:t>
            </a:r>
          </a:p>
          <a:p>
            <a:pPr rtl="0" eaLnBrk="1" fontAlgn="b" latinLnBrk="0" hangingPunct="1">
              <a:lnSpc>
                <a:spcPct val="100000"/>
              </a:lnSpc>
              <a:spcBef>
                <a:spcPts val="200"/>
              </a:spcBef>
            </a:pPr>
            <a:r>
              <a:rPr lang="en-US" sz="699" b="0" i="0" u="none" strike="noStrike" kern="1200" err="1">
                <a:solidFill>
                  <a:schemeClr val="tx1"/>
                </a:solidFill>
                <a:effectLst/>
                <a:latin typeface="Avenir Next LT Pro" panose="020B0504020202020204" pitchFamily="34" charset="77"/>
                <a:ea typeface="Georgia" charset="0"/>
                <a:cs typeface="Georgia" charset="0"/>
              </a:rPr>
              <a:t>Lome</a:t>
            </a:r>
            <a:r>
              <a:rPr lang="en-US" sz="699" b="0" i="0" u="none" strike="noStrike" kern="1200">
                <a:solidFill>
                  <a:schemeClr val="tx1"/>
                </a:solidFill>
                <a:effectLst/>
                <a:latin typeface="Avenir Next LT Pro" panose="020B0504020202020204" pitchFamily="34" charset="77"/>
                <a:ea typeface="Georgia" charset="0"/>
                <a:cs typeface="Georgia" charset="0"/>
              </a:rPr>
              <a:t> </a:t>
            </a:r>
          </a:p>
          <a:p>
            <a:pPr rtl="0" eaLnBrk="1" fontAlgn="b" latinLnBrk="0" hangingPunct="1">
              <a:lnSpc>
                <a:spcPct val="100000"/>
              </a:lnSpc>
              <a:spcBef>
                <a:spcPts val="200"/>
              </a:spcBef>
            </a:pPr>
            <a:r>
              <a:rPr lang="en-US" sz="699" b="0" i="0" u="none" strike="noStrike" kern="1200">
                <a:solidFill>
                  <a:schemeClr val="tx1"/>
                </a:solidFill>
                <a:effectLst/>
                <a:latin typeface="Avenir Next LT Pro" panose="020B0504020202020204" pitchFamily="34" charset="77"/>
                <a:ea typeface="Georgia" charset="0"/>
                <a:cs typeface="Georgia" charset="0"/>
              </a:rPr>
              <a:t>Luanda </a:t>
            </a:r>
          </a:p>
          <a:p>
            <a:pPr rtl="0" eaLnBrk="1" fontAlgn="b" latinLnBrk="0" hangingPunct="1">
              <a:lnSpc>
                <a:spcPct val="100000"/>
              </a:lnSpc>
              <a:spcBef>
                <a:spcPts val="200"/>
              </a:spcBef>
            </a:pPr>
            <a:r>
              <a:rPr lang="en-US" sz="699" b="0" i="0" u="none" strike="noStrike" kern="1200">
                <a:solidFill>
                  <a:schemeClr val="tx1"/>
                </a:solidFill>
                <a:effectLst/>
                <a:latin typeface="Avenir Next LT Pro" panose="020B0504020202020204" pitchFamily="34" charset="77"/>
                <a:ea typeface="Georgia" charset="0"/>
                <a:cs typeface="Georgia" charset="0"/>
              </a:rPr>
              <a:t>Lusaka</a:t>
            </a:r>
          </a:p>
          <a:p>
            <a:pPr marL="0" marR="0" indent="0" algn="l" defTabSz="914331" rtl="0" eaLnBrk="1" fontAlgn="b" latinLnBrk="0" hangingPunct="1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699" b="0" i="0" u="none" strike="noStrike" kern="1200">
                <a:solidFill>
                  <a:schemeClr val="tx1"/>
                </a:solidFill>
                <a:effectLst/>
                <a:latin typeface="Avenir Next LT Pro" panose="020B0504020202020204" pitchFamily="34" charset="77"/>
                <a:ea typeface="Georgia" charset="0"/>
                <a:cs typeface="Georgia" charset="0"/>
              </a:rPr>
              <a:t>Malabo  </a:t>
            </a:r>
          </a:p>
          <a:p>
            <a:pPr rtl="0" eaLnBrk="1" fontAlgn="b" latinLnBrk="0" hangingPunct="1">
              <a:lnSpc>
                <a:spcPct val="100000"/>
              </a:lnSpc>
              <a:spcBef>
                <a:spcPts val="200"/>
              </a:spcBef>
            </a:pPr>
            <a:r>
              <a:rPr lang="en-US" sz="699" b="0" i="0" u="none" strike="noStrike" kern="1200">
                <a:solidFill>
                  <a:schemeClr val="tx1"/>
                </a:solidFill>
                <a:effectLst/>
                <a:latin typeface="Avenir Next LT Pro" panose="020B0504020202020204" pitchFamily="34" charset="77"/>
                <a:ea typeface="Georgia" charset="0"/>
                <a:cs typeface="Georgia" charset="0"/>
              </a:rPr>
              <a:t>Maputo </a:t>
            </a:r>
          </a:p>
          <a:p>
            <a:pPr rtl="0" eaLnBrk="1" fontAlgn="b" latinLnBrk="0" hangingPunct="1">
              <a:lnSpc>
                <a:spcPct val="100000"/>
              </a:lnSpc>
              <a:spcBef>
                <a:spcPts val="200"/>
              </a:spcBef>
            </a:pPr>
            <a:r>
              <a:rPr lang="en-US" sz="699" b="0" i="0" u="none" strike="noStrike" kern="1200">
                <a:solidFill>
                  <a:schemeClr val="tx1"/>
                </a:solidFill>
                <a:effectLst/>
                <a:latin typeface="Avenir Next LT Pro" panose="020B0504020202020204" pitchFamily="34" charset="77"/>
                <a:ea typeface="Georgia" charset="0"/>
                <a:cs typeface="Georgia" charset="0"/>
              </a:rPr>
              <a:t>Maseru </a:t>
            </a:r>
          </a:p>
          <a:p>
            <a:pPr marL="0" marR="0" indent="0" algn="l" defTabSz="914331" rtl="0" eaLnBrk="1" fontAlgn="b" latinLnBrk="0" hangingPunct="1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699" b="0" i="0" u="none" strike="noStrike" kern="1200">
                <a:solidFill>
                  <a:schemeClr val="tx1"/>
                </a:solidFill>
                <a:effectLst/>
                <a:latin typeface="Avenir Next LT Pro" panose="020B0504020202020204" pitchFamily="34" charset="77"/>
                <a:ea typeface="Georgia" charset="0"/>
                <a:cs typeface="Georgia" charset="0"/>
              </a:rPr>
              <a:t>Mbabane</a:t>
            </a:r>
          </a:p>
          <a:p>
            <a:pPr marL="0" marR="0" indent="0" algn="l" defTabSz="914331" rtl="0" eaLnBrk="1" fontAlgn="b" latinLnBrk="0" hangingPunct="1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699" b="0" i="0" u="none" strike="noStrike" kern="1200">
                <a:solidFill>
                  <a:schemeClr val="tx1"/>
                </a:solidFill>
                <a:effectLst/>
                <a:latin typeface="Avenir Next LT Pro" panose="020B0504020202020204" pitchFamily="34" charset="77"/>
                <a:ea typeface="Georgia" charset="0"/>
                <a:cs typeface="Georgia" charset="0"/>
              </a:rPr>
              <a:t>Monrovia </a:t>
            </a:r>
          </a:p>
          <a:p>
            <a:pPr marL="0" marR="0" indent="0" algn="l" defTabSz="914331" rtl="0" eaLnBrk="1" fontAlgn="b" latinLnBrk="0" hangingPunct="1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699" b="0" i="0" u="none" strike="noStrike" kern="1200">
                <a:solidFill>
                  <a:schemeClr val="tx1"/>
                </a:solidFill>
                <a:effectLst/>
                <a:latin typeface="Avenir Next LT Pro" panose="020B0504020202020204" pitchFamily="34" charset="77"/>
                <a:ea typeface="Georgia" charset="0"/>
                <a:cs typeface="Georgia" charset="0"/>
              </a:rPr>
              <a:t>Moroni </a:t>
            </a:r>
          </a:p>
          <a:p>
            <a:pPr marL="0" marR="0" indent="0" algn="l" defTabSz="914331" rtl="0" eaLnBrk="1" fontAlgn="b" latinLnBrk="0" hangingPunct="1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699" b="0" i="0" u="none" strike="noStrike" kern="1200">
                <a:solidFill>
                  <a:schemeClr val="tx1"/>
                </a:solidFill>
                <a:effectLst/>
                <a:latin typeface="Avenir Next LT Pro" panose="020B0504020202020204" pitchFamily="34" charset="77"/>
                <a:ea typeface="Georgia" charset="0"/>
                <a:cs typeface="Georgia" charset="0"/>
              </a:rPr>
              <a:t>N'Djamena</a:t>
            </a:r>
          </a:p>
          <a:p>
            <a:pPr marL="0" marR="0" indent="0" algn="l" defTabSz="914331" rtl="0" eaLnBrk="1" fontAlgn="b" latinLnBrk="0" hangingPunct="1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699" b="0" i="0" u="none" strike="noStrike" kern="1200">
                <a:solidFill>
                  <a:schemeClr val="tx1"/>
                </a:solidFill>
                <a:effectLst/>
                <a:latin typeface="Avenir Next LT Pro" panose="020B0504020202020204" pitchFamily="34" charset="77"/>
                <a:ea typeface="Georgia" charset="0"/>
                <a:cs typeface="Georgia" charset="0"/>
              </a:rPr>
              <a:t>Nairobi </a:t>
            </a:r>
          </a:p>
          <a:p>
            <a:pPr rtl="0" eaLnBrk="1" fontAlgn="b" latinLnBrk="0" hangingPunct="1">
              <a:lnSpc>
                <a:spcPct val="100000"/>
              </a:lnSpc>
              <a:spcBef>
                <a:spcPts val="200"/>
              </a:spcBef>
            </a:pPr>
            <a:r>
              <a:rPr lang="en-US" sz="699" b="0" i="0" u="none" strike="noStrike" kern="1200">
                <a:solidFill>
                  <a:schemeClr val="tx1"/>
                </a:solidFill>
                <a:effectLst/>
                <a:latin typeface="Avenir Next LT Pro" panose="020B0504020202020204" pitchFamily="34" charset="77"/>
                <a:ea typeface="Georgia" charset="0"/>
                <a:cs typeface="Georgia" charset="0"/>
              </a:rPr>
              <a:t>Niamey</a:t>
            </a:r>
          </a:p>
          <a:p>
            <a:pPr rtl="0" eaLnBrk="1" fontAlgn="b" latinLnBrk="0" hangingPunct="1">
              <a:lnSpc>
                <a:spcPct val="100000"/>
              </a:lnSpc>
              <a:spcBef>
                <a:spcPts val="200"/>
              </a:spcBef>
            </a:pPr>
            <a:r>
              <a:rPr lang="en-US" sz="699" b="0" i="0" u="none" strike="noStrike" kern="1200">
                <a:solidFill>
                  <a:schemeClr val="tx1"/>
                </a:solidFill>
                <a:effectLst/>
                <a:latin typeface="Avenir Next LT Pro" panose="020B0504020202020204" pitchFamily="34" charset="77"/>
                <a:ea typeface="Georgia" charset="0"/>
                <a:cs typeface="Georgia" charset="0"/>
              </a:rPr>
              <a:t>Nouakchott</a:t>
            </a:r>
          </a:p>
          <a:p>
            <a:pPr rtl="0" eaLnBrk="1" fontAlgn="b" latinLnBrk="0" hangingPunct="1">
              <a:lnSpc>
                <a:spcPct val="100000"/>
              </a:lnSpc>
              <a:spcBef>
                <a:spcPts val="200"/>
              </a:spcBef>
            </a:pPr>
            <a:r>
              <a:rPr lang="en-US" sz="699" b="0" i="0" u="none" strike="noStrike" kern="1200">
                <a:solidFill>
                  <a:schemeClr val="tx1"/>
                </a:solidFill>
                <a:effectLst/>
                <a:latin typeface="Avenir Next LT Pro" panose="020B0504020202020204" pitchFamily="34" charset="77"/>
                <a:ea typeface="Georgia" charset="0"/>
                <a:cs typeface="Georgia" charset="0"/>
              </a:rPr>
              <a:t>Ouagadougou</a:t>
            </a:r>
          </a:p>
          <a:p>
            <a:pPr rtl="0" eaLnBrk="1" fontAlgn="b" latinLnBrk="0" hangingPunct="1">
              <a:lnSpc>
                <a:spcPct val="100000"/>
              </a:lnSpc>
              <a:spcBef>
                <a:spcPts val="200"/>
              </a:spcBef>
            </a:pPr>
            <a:r>
              <a:rPr lang="en-US" sz="699" b="0" i="0" u="none" strike="noStrike" kern="1200">
                <a:solidFill>
                  <a:schemeClr val="tx1"/>
                </a:solidFill>
                <a:effectLst/>
                <a:latin typeface="Avenir Next LT Pro" panose="020B0504020202020204" pitchFamily="34" charset="77"/>
                <a:ea typeface="Georgia" charset="0"/>
                <a:cs typeface="Georgia" charset="0"/>
              </a:rPr>
              <a:t>Port Louis </a:t>
            </a:r>
          </a:p>
          <a:p>
            <a:pPr rtl="0" eaLnBrk="1" fontAlgn="b" latinLnBrk="0" hangingPunct="1">
              <a:lnSpc>
                <a:spcPct val="100000"/>
              </a:lnSpc>
              <a:spcBef>
                <a:spcPts val="200"/>
              </a:spcBef>
            </a:pPr>
            <a:r>
              <a:rPr lang="en-US" sz="699" b="0" i="0" u="none" strike="noStrike" kern="1200">
                <a:solidFill>
                  <a:schemeClr val="tx1"/>
                </a:solidFill>
                <a:effectLst/>
                <a:latin typeface="Avenir Next LT Pro" panose="020B0504020202020204" pitchFamily="34" charset="77"/>
                <a:ea typeface="Georgia" charset="0"/>
                <a:cs typeface="Georgia" charset="0"/>
              </a:rPr>
              <a:t>Saint Denis</a:t>
            </a:r>
          </a:p>
          <a:p>
            <a:pPr rtl="0" eaLnBrk="1" fontAlgn="b" latinLnBrk="0" hangingPunct="1">
              <a:lnSpc>
                <a:spcPct val="100000"/>
              </a:lnSpc>
              <a:spcBef>
                <a:spcPts val="200"/>
              </a:spcBef>
            </a:pPr>
            <a:r>
              <a:rPr lang="en-US" sz="699" b="0" i="0" u="none" strike="noStrike" kern="1200">
                <a:solidFill>
                  <a:schemeClr val="tx1"/>
                </a:solidFill>
                <a:effectLst/>
                <a:latin typeface="Avenir Next LT Pro" panose="020B0504020202020204" pitchFamily="34" charset="77"/>
                <a:ea typeface="Georgia" charset="0"/>
                <a:cs typeface="Georgia" charset="0"/>
              </a:rPr>
              <a:t>Tripoli</a:t>
            </a:r>
          </a:p>
          <a:p>
            <a:pPr marL="0" marR="0" indent="0" algn="l" defTabSz="914331" rtl="0" eaLnBrk="1" fontAlgn="b" latinLnBrk="0" hangingPunct="1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699" b="0" i="0" u="none" strike="noStrike" kern="1200">
                <a:solidFill>
                  <a:schemeClr val="tx1"/>
                </a:solidFill>
                <a:effectLst/>
                <a:latin typeface="Avenir Next LT Pro" panose="020B0504020202020204" pitchFamily="34" charset="77"/>
                <a:ea typeface="Georgia" charset="0"/>
                <a:cs typeface="Georgia" charset="0"/>
              </a:rPr>
              <a:t>Tunis  </a:t>
            </a:r>
          </a:p>
          <a:p>
            <a:pPr marL="0" marR="0" indent="0" algn="l" defTabSz="914331" rtl="0" eaLnBrk="1" fontAlgn="b" latinLnBrk="0" hangingPunct="1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699" b="0" i="0" u="none" strike="noStrike" kern="1200">
                <a:solidFill>
                  <a:schemeClr val="tx1"/>
                </a:solidFill>
                <a:effectLst/>
                <a:latin typeface="Avenir Next LT Pro" panose="020B0504020202020204" pitchFamily="34" charset="77"/>
                <a:ea typeface="Georgia" charset="0"/>
                <a:cs typeface="Georgia" charset="0"/>
              </a:rPr>
              <a:t>Victoria</a:t>
            </a:r>
          </a:p>
          <a:p>
            <a:pPr marL="0" marR="0" indent="0" algn="l" defTabSz="914331" rtl="0" eaLnBrk="1" fontAlgn="b" latinLnBrk="0" hangingPunct="1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699" b="0" i="0" u="none" strike="noStrike" kern="1200">
                <a:solidFill>
                  <a:schemeClr val="tx1"/>
                </a:solidFill>
                <a:effectLst/>
                <a:latin typeface="Avenir Next LT Pro" panose="020B0504020202020204" pitchFamily="34" charset="77"/>
                <a:ea typeface="Georgia" charset="0"/>
                <a:cs typeface="Georgia" charset="0"/>
              </a:rPr>
              <a:t>Windhoek</a:t>
            </a:r>
          </a:p>
          <a:p>
            <a:pPr rtl="0" eaLnBrk="1" fontAlgn="b" latinLnBrk="0" hangingPunct="1">
              <a:lnSpc>
                <a:spcPct val="100000"/>
              </a:lnSpc>
              <a:spcBef>
                <a:spcPts val="200"/>
              </a:spcBef>
            </a:pPr>
            <a:r>
              <a:rPr lang="en-US" sz="699" b="0" i="0" u="none" strike="noStrike" kern="1200" err="1">
                <a:solidFill>
                  <a:schemeClr val="tx1"/>
                </a:solidFill>
                <a:effectLst/>
                <a:latin typeface="Avenir Next LT Pro" panose="020B0504020202020204" pitchFamily="34" charset="77"/>
                <a:ea typeface="Georgia" charset="0"/>
                <a:cs typeface="Georgia" charset="0"/>
              </a:rPr>
              <a:t>Yaounde</a:t>
            </a:r>
            <a:r>
              <a:rPr lang="en-US" sz="699" b="0" i="0" u="none" strike="noStrike" kern="1200">
                <a:solidFill>
                  <a:schemeClr val="tx1"/>
                </a:solidFill>
                <a:effectLst/>
                <a:latin typeface="Avenir Next LT Pro" panose="020B0504020202020204" pitchFamily="34" charset="77"/>
                <a:ea typeface="Georgia" charset="0"/>
                <a:cs typeface="Georgia" charset="0"/>
              </a:rPr>
              <a:t> </a:t>
            </a:r>
          </a:p>
          <a:p>
            <a:pPr rtl="0" eaLnBrk="1" fontAlgn="b" latinLnBrk="0" hangingPunct="1">
              <a:lnSpc>
                <a:spcPct val="100000"/>
              </a:lnSpc>
              <a:spcBef>
                <a:spcPts val="200"/>
              </a:spcBef>
            </a:pPr>
            <a:endParaRPr lang="en-US" sz="699" b="0" i="0" u="none" strike="noStrike" kern="1200">
              <a:solidFill>
                <a:schemeClr val="tx1"/>
              </a:solidFill>
              <a:effectLst/>
              <a:latin typeface="Avenir Next LT Pro" panose="020B0504020202020204" pitchFamily="34" charset="77"/>
              <a:ea typeface="Georgia" charset="0"/>
              <a:cs typeface="Georgia" charset="0"/>
            </a:endParaRP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8A6C15EA-B609-1349-9BBA-F0BD94EBB1B4}"/>
              </a:ext>
            </a:extLst>
          </p:cNvPr>
          <p:cNvSpPr txBox="1"/>
          <p:nvPr/>
        </p:nvSpPr>
        <p:spPr>
          <a:xfrm>
            <a:off x="838202" y="2449031"/>
            <a:ext cx="1701210" cy="1692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defTabSz="914353">
              <a:defRPr/>
            </a:pPr>
            <a:r>
              <a:rPr lang="en-US" sz="1100" b="1" i="0" spc="100" baseline="0">
                <a:solidFill>
                  <a:schemeClr val="accent1"/>
                </a:solidFill>
                <a:latin typeface="Avenir Next LT Pro" panose="020B0504020202020204" pitchFamily="34" charset="77"/>
              </a:rPr>
              <a:t>NORTH AMERICA</a:t>
            </a:r>
            <a:endParaRPr lang="en-US" sz="2800" b="1" i="0" spc="100" baseline="0">
              <a:solidFill>
                <a:schemeClr val="accent1"/>
              </a:solidFill>
              <a:latin typeface="Avenir Next LT Pro" panose="020B0504020202020204" pitchFamily="34" charset="77"/>
            </a:endParaRP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F761D7CC-6416-A546-90C9-E307186645C3}"/>
              </a:ext>
            </a:extLst>
          </p:cNvPr>
          <p:cNvSpPr txBox="1"/>
          <p:nvPr/>
        </p:nvSpPr>
        <p:spPr>
          <a:xfrm>
            <a:off x="1601458" y="4371510"/>
            <a:ext cx="1701208" cy="1692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defTabSz="914353">
              <a:defRPr/>
            </a:pPr>
            <a:r>
              <a:rPr lang="en-US" sz="1100" b="1" i="0" spc="100" baseline="0">
                <a:solidFill>
                  <a:schemeClr val="accent1"/>
                </a:solidFill>
                <a:latin typeface="Avenir Next LT Pro" panose="020B0504020202020204" pitchFamily="34" charset="77"/>
              </a:rPr>
              <a:t>LATIN AMERICA</a:t>
            </a:r>
            <a:endParaRPr lang="en-US" sz="2800" b="1" i="0" spc="100" baseline="0">
              <a:solidFill>
                <a:schemeClr val="accent1"/>
              </a:solidFill>
              <a:latin typeface="Avenir Next LT Pro" panose="020B0504020202020204" pitchFamily="34" charset="77"/>
            </a:endParaRP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1CE7427B-1A1F-2549-80A8-F6A4CCFBF43E}"/>
              </a:ext>
            </a:extLst>
          </p:cNvPr>
          <p:cNvSpPr txBox="1"/>
          <p:nvPr/>
        </p:nvSpPr>
        <p:spPr>
          <a:xfrm>
            <a:off x="3729401" y="2044074"/>
            <a:ext cx="950139" cy="1692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defTabSz="914353">
              <a:defRPr/>
            </a:pPr>
            <a:r>
              <a:rPr lang="en-US" sz="1100" b="1" i="0" spc="100" baseline="0">
                <a:solidFill>
                  <a:schemeClr val="accent1"/>
                </a:solidFill>
                <a:latin typeface="Avenir Next LT Pro" panose="020B0504020202020204" pitchFamily="34" charset="77"/>
              </a:rPr>
              <a:t>EUROPE</a:t>
            </a:r>
            <a:endParaRPr lang="en-US" sz="2800" b="1" i="0" spc="100" baseline="0">
              <a:solidFill>
                <a:schemeClr val="accent1"/>
              </a:solidFill>
              <a:latin typeface="Avenir Next LT Pro" panose="020B0504020202020204" pitchFamily="34" charset="77"/>
            </a:endParaRPr>
          </a:p>
        </p:txBody>
      </p:sp>
      <p:cxnSp>
        <p:nvCxnSpPr>
          <p:cNvPr id="49" name="Straight Arrow Connector 48">
            <a:extLst>
              <a:ext uri="{FF2B5EF4-FFF2-40B4-BE49-F238E27FC236}">
                <a16:creationId xmlns:a16="http://schemas.microsoft.com/office/drawing/2014/main" id="{6C581011-1F66-7F47-9D35-71DC234C0518}"/>
              </a:ext>
            </a:extLst>
          </p:cNvPr>
          <p:cNvCxnSpPr/>
          <p:nvPr/>
        </p:nvCxnSpPr>
        <p:spPr>
          <a:xfrm>
            <a:off x="838204" y="2666981"/>
            <a:ext cx="1701210" cy="0"/>
          </a:xfrm>
          <a:prstGeom prst="straightConnector1">
            <a:avLst/>
          </a:prstGeom>
          <a:ln w="19050" cap="sq">
            <a:solidFill>
              <a:schemeClr val="tx2"/>
            </a:solidFill>
            <a:bevel/>
            <a:headEnd type="none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Arrow Connector 52">
            <a:extLst>
              <a:ext uri="{FF2B5EF4-FFF2-40B4-BE49-F238E27FC236}">
                <a16:creationId xmlns:a16="http://schemas.microsoft.com/office/drawing/2014/main" id="{020D9ECF-3FA0-B946-8122-D02ED86F8A2B}"/>
              </a:ext>
            </a:extLst>
          </p:cNvPr>
          <p:cNvCxnSpPr/>
          <p:nvPr/>
        </p:nvCxnSpPr>
        <p:spPr>
          <a:xfrm>
            <a:off x="1601460" y="4597999"/>
            <a:ext cx="1946370" cy="0"/>
          </a:xfrm>
          <a:prstGeom prst="straightConnector1">
            <a:avLst/>
          </a:prstGeom>
          <a:ln w="19050" cap="sq">
            <a:solidFill>
              <a:schemeClr val="tx2"/>
            </a:solidFill>
            <a:bevel/>
            <a:headEnd type="none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Arrow Connector 53">
            <a:extLst>
              <a:ext uri="{FF2B5EF4-FFF2-40B4-BE49-F238E27FC236}">
                <a16:creationId xmlns:a16="http://schemas.microsoft.com/office/drawing/2014/main" id="{8ABBCC97-170C-9740-8B42-8C4CE845AF22}"/>
              </a:ext>
            </a:extLst>
          </p:cNvPr>
          <p:cNvCxnSpPr>
            <a:cxnSpLocks/>
          </p:cNvCxnSpPr>
          <p:nvPr/>
        </p:nvCxnSpPr>
        <p:spPr>
          <a:xfrm>
            <a:off x="3729400" y="2262024"/>
            <a:ext cx="2287533" cy="0"/>
          </a:xfrm>
          <a:prstGeom prst="straightConnector1">
            <a:avLst/>
          </a:prstGeom>
          <a:ln w="19050" cap="sq">
            <a:solidFill>
              <a:schemeClr val="tx2"/>
            </a:solidFill>
            <a:bevel/>
            <a:headEnd type="none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" name="TextBox 54">
            <a:extLst>
              <a:ext uri="{FF2B5EF4-FFF2-40B4-BE49-F238E27FC236}">
                <a16:creationId xmlns:a16="http://schemas.microsoft.com/office/drawing/2014/main" id="{ACE565CE-DBCE-414B-8754-D3CD0C94B064}"/>
              </a:ext>
            </a:extLst>
          </p:cNvPr>
          <p:cNvSpPr txBox="1"/>
          <p:nvPr/>
        </p:nvSpPr>
        <p:spPr>
          <a:xfrm>
            <a:off x="4434290" y="4066982"/>
            <a:ext cx="950139" cy="1692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defTabSz="914353">
              <a:defRPr/>
            </a:pPr>
            <a:r>
              <a:rPr lang="en-US" sz="1100" b="1" i="0" spc="100" baseline="0">
                <a:solidFill>
                  <a:schemeClr val="accent1"/>
                </a:solidFill>
                <a:latin typeface="Avenir Next LT Pro" panose="020B0504020202020204" pitchFamily="34" charset="77"/>
              </a:rPr>
              <a:t>AFRICA</a:t>
            </a:r>
            <a:endParaRPr lang="en-US" sz="2800" b="1" i="0" spc="100" baseline="0">
              <a:solidFill>
                <a:schemeClr val="accent1"/>
              </a:solidFill>
              <a:latin typeface="Avenir Next LT Pro" panose="020B0504020202020204" pitchFamily="34" charset="77"/>
            </a:endParaRPr>
          </a:p>
        </p:txBody>
      </p:sp>
      <p:cxnSp>
        <p:nvCxnSpPr>
          <p:cNvPr id="56" name="Straight Arrow Connector 55">
            <a:extLst>
              <a:ext uri="{FF2B5EF4-FFF2-40B4-BE49-F238E27FC236}">
                <a16:creationId xmlns:a16="http://schemas.microsoft.com/office/drawing/2014/main" id="{AFD20021-140D-EB41-A841-15D19D38BD51}"/>
              </a:ext>
            </a:extLst>
          </p:cNvPr>
          <p:cNvCxnSpPr>
            <a:cxnSpLocks/>
          </p:cNvCxnSpPr>
          <p:nvPr/>
        </p:nvCxnSpPr>
        <p:spPr>
          <a:xfrm>
            <a:off x="4434291" y="4284932"/>
            <a:ext cx="2287534" cy="0"/>
          </a:xfrm>
          <a:prstGeom prst="straightConnector1">
            <a:avLst/>
          </a:prstGeom>
          <a:ln w="19050" cap="sq">
            <a:solidFill>
              <a:schemeClr val="tx2"/>
            </a:solidFill>
            <a:bevel/>
            <a:headEnd type="none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" name="TextBox 56">
            <a:extLst>
              <a:ext uri="{FF2B5EF4-FFF2-40B4-BE49-F238E27FC236}">
                <a16:creationId xmlns:a16="http://schemas.microsoft.com/office/drawing/2014/main" id="{8D414250-1265-C14D-927D-820DA6731735}"/>
              </a:ext>
            </a:extLst>
          </p:cNvPr>
          <p:cNvSpPr txBox="1"/>
          <p:nvPr/>
        </p:nvSpPr>
        <p:spPr>
          <a:xfrm>
            <a:off x="9932048" y="2177900"/>
            <a:ext cx="1305198" cy="1692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 defTabSz="914353">
              <a:defRPr/>
            </a:pPr>
            <a:r>
              <a:rPr lang="en-US" sz="1100" b="1" i="0" spc="100" baseline="0">
                <a:solidFill>
                  <a:schemeClr val="accent1"/>
                </a:solidFill>
                <a:latin typeface="Avenir Next LT Pro" panose="020B0504020202020204" pitchFamily="34" charset="77"/>
              </a:rPr>
              <a:t>ASIA-PACIFIC</a:t>
            </a:r>
            <a:endParaRPr lang="en-US" sz="2800" b="1" i="0" spc="100" baseline="0">
              <a:solidFill>
                <a:schemeClr val="accent1"/>
              </a:solidFill>
              <a:latin typeface="Avenir Next LT Pro" panose="020B0504020202020204" pitchFamily="34" charset="77"/>
            </a:endParaRPr>
          </a:p>
        </p:txBody>
      </p:sp>
      <p:cxnSp>
        <p:nvCxnSpPr>
          <p:cNvPr id="58" name="Straight Arrow Connector 57">
            <a:extLst>
              <a:ext uri="{FF2B5EF4-FFF2-40B4-BE49-F238E27FC236}">
                <a16:creationId xmlns:a16="http://schemas.microsoft.com/office/drawing/2014/main" id="{F90065AA-BDD4-3C4C-8B8F-3D0ABA39D167}"/>
              </a:ext>
            </a:extLst>
          </p:cNvPr>
          <p:cNvCxnSpPr>
            <a:cxnSpLocks/>
          </p:cNvCxnSpPr>
          <p:nvPr/>
        </p:nvCxnSpPr>
        <p:spPr>
          <a:xfrm>
            <a:off x="9224392" y="2403224"/>
            <a:ext cx="2012855" cy="0"/>
          </a:xfrm>
          <a:prstGeom prst="straightConnector1">
            <a:avLst/>
          </a:prstGeom>
          <a:ln w="19050" cap="sq">
            <a:solidFill>
              <a:schemeClr val="tx2"/>
            </a:solidFill>
            <a:bevel/>
            <a:headEnd type="oval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9" name="TextBox 58">
            <a:extLst>
              <a:ext uri="{FF2B5EF4-FFF2-40B4-BE49-F238E27FC236}">
                <a16:creationId xmlns:a16="http://schemas.microsoft.com/office/drawing/2014/main" id="{4676C223-A6A5-3245-8F77-58D52769EAAE}"/>
              </a:ext>
            </a:extLst>
          </p:cNvPr>
          <p:cNvSpPr txBox="1"/>
          <p:nvPr/>
        </p:nvSpPr>
        <p:spPr>
          <a:xfrm>
            <a:off x="7206926" y="3133254"/>
            <a:ext cx="1703994" cy="1692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 defTabSz="914353">
              <a:defRPr/>
            </a:pPr>
            <a:r>
              <a:rPr lang="en-US" sz="1100" b="1" i="0" spc="100" baseline="0">
                <a:solidFill>
                  <a:schemeClr val="accent1"/>
                </a:solidFill>
                <a:latin typeface="Avenir Next LT Pro" panose="020B0504020202020204" pitchFamily="34" charset="77"/>
              </a:rPr>
              <a:t>MIDDLE EAST</a:t>
            </a:r>
            <a:endParaRPr lang="en-US" sz="2800" b="1" i="0" spc="100" baseline="0">
              <a:solidFill>
                <a:schemeClr val="accent1"/>
              </a:solidFill>
              <a:latin typeface="Avenir Next LT Pro" panose="020B0504020202020204" pitchFamily="34" charset="77"/>
            </a:endParaRPr>
          </a:p>
        </p:txBody>
      </p:sp>
      <p:cxnSp>
        <p:nvCxnSpPr>
          <p:cNvPr id="60" name="Straight Arrow Connector 59">
            <a:extLst>
              <a:ext uri="{FF2B5EF4-FFF2-40B4-BE49-F238E27FC236}">
                <a16:creationId xmlns:a16="http://schemas.microsoft.com/office/drawing/2014/main" id="{C2E08492-D060-E644-89D3-52908FE7BC10}"/>
              </a:ext>
            </a:extLst>
          </p:cNvPr>
          <p:cNvCxnSpPr>
            <a:cxnSpLocks/>
          </p:cNvCxnSpPr>
          <p:nvPr/>
        </p:nvCxnSpPr>
        <p:spPr>
          <a:xfrm>
            <a:off x="7206926" y="3356710"/>
            <a:ext cx="1703994" cy="0"/>
          </a:xfrm>
          <a:prstGeom prst="straightConnector1">
            <a:avLst/>
          </a:prstGeom>
          <a:ln w="19050" cap="sq">
            <a:solidFill>
              <a:schemeClr val="tx2"/>
            </a:solidFill>
            <a:bevel/>
            <a:headEnd type="oval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58DE6766-D9F2-CD4D-8DFB-7C0C8DD8E4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id="{10A60164-256E-5244-9636-A5759043B9B4}"/>
              </a:ext>
            </a:extLst>
          </p:cNvPr>
          <p:cNvSpPr/>
          <p:nvPr/>
        </p:nvSpPr>
        <p:spPr>
          <a:xfrm>
            <a:off x="8909993" y="5642337"/>
            <a:ext cx="731520" cy="730843"/>
          </a:xfrm>
          <a:prstGeom prst="ellipse">
            <a:avLst/>
          </a:prstGeom>
          <a:solidFill>
            <a:schemeClr val="tx1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>
              <a:lnSpc>
                <a:spcPct val="80000"/>
              </a:lnSpc>
            </a:pPr>
            <a:r>
              <a:rPr lang="en-US" sz="2133" b="1" i="0" spc="-200">
                <a:solidFill>
                  <a:schemeClr val="accent1"/>
                </a:solidFill>
                <a:latin typeface="Avenir Next LT Pro" panose="020B0504020202020204" pitchFamily="34" charset="77"/>
              </a:rPr>
              <a:t>246</a:t>
            </a:r>
            <a:endParaRPr lang="en-US" sz="2667" b="1" i="0" spc="-200">
              <a:solidFill>
                <a:schemeClr val="accent1"/>
              </a:solidFill>
              <a:latin typeface="Avenir Next LT Pro" panose="020B0504020202020204" pitchFamily="34" charset="77"/>
            </a:endParaRPr>
          </a:p>
          <a:p>
            <a:pPr algn="ctr">
              <a:lnSpc>
                <a:spcPct val="80000"/>
              </a:lnSpc>
            </a:pPr>
            <a:r>
              <a:rPr lang="en-US" sz="1067" b="0" i="0" spc="0">
                <a:solidFill>
                  <a:schemeClr val="bg1"/>
                </a:solidFill>
                <a:latin typeface="Avenir Next LT Pro" panose="020B0504020202020204" pitchFamily="34" charset="77"/>
              </a:rPr>
              <a:t>offices</a:t>
            </a:r>
          </a:p>
        </p:txBody>
      </p:sp>
      <p:sp>
        <p:nvSpPr>
          <p:cNvPr id="28" name="Oval 27">
            <a:extLst>
              <a:ext uri="{FF2B5EF4-FFF2-40B4-BE49-F238E27FC236}">
                <a16:creationId xmlns:a16="http://schemas.microsoft.com/office/drawing/2014/main" id="{9AB1F18D-ED69-D54C-8AEB-130995267350}"/>
              </a:ext>
            </a:extLst>
          </p:cNvPr>
          <p:cNvSpPr/>
          <p:nvPr/>
        </p:nvSpPr>
        <p:spPr>
          <a:xfrm>
            <a:off x="9765079" y="5642337"/>
            <a:ext cx="731520" cy="730843"/>
          </a:xfrm>
          <a:prstGeom prst="ellipse">
            <a:avLst/>
          </a:prstGeom>
          <a:solidFill>
            <a:schemeClr val="tx1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>
              <a:lnSpc>
                <a:spcPct val="80000"/>
              </a:lnSpc>
            </a:pPr>
            <a:r>
              <a:rPr lang="en-US" sz="2133" b="1" i="0" spc="-200">
                <a:solidFill>
                  <a:schemeClr val="accent1"/>
                </a:solidFill>
                <a:latin typeface="Avenir Next LT Pro" panose="020B0504020202020204" pitchFamily="34" charset="77"/>
              </a:rPr>
              <a:t>133</a:t>
            </a:r>
            <a:endParaRPr lang="en-US" sz="2667" b="1" i="0" spc="-200">
              <a:solidFill>
                <a:schemeClr val="accent1"/>
              </a:solidFill>
              <a:latin typeface="Avenir Next LT Pro" panose="020B0504020202020204" pitchFamily="34" charset="77"/>
            </a:endParaRPr>
          </a:p>
          <a:p>
            <a:pPr marL="0" algn="ctr" defTabSz="914573" rtl="0" eaLnBrk="1" latinLnBrk="0" hangingPunct="1">
              <a:lnSpc>
                <a:spcPct val="80000"/>
              </a:lnSpc>
            </a:pPr>
            <a:r>
              <a:rPr lang="en-US" sz="1067" b="0" i="0" kern="1200" spc="0">
                <a:solidFill>
                  <a:schemeClr val="bg1"/>
                </a:solidFill>
                <a:latin typeface="Avenir Next LT Pro" panose="020B0504020202020204" pitchFamily="34" charset="77"/>
                <a:ea typeface="+mn-ea"/>
                <a:cs typeface="+mn-cs"/>
              </a:rPr>
              <a:t>countries</a:t>
            </a:r>
          </a:p>
        </p:txBody>
      </p:sp>
      <p:sp>
        <p:nvSpPr>
          <p:cNvPr id="30" name="Oval 29">
            <a:extLst>
              <a:ext uri="{FF2B5EF4-FFF2-40B4-BE49-F238E27FC236}">
                <a16:creationId xmlns:a16="http://schemas.microsoft.com/office/drawing/2014/main" id="{D623C51D-12D5-4D41-87AF-EED8726876A2}"/>
              </a:ext>
            </a:extLst>
          </p:cNvPr>
          <p:cNvSpPr/>
          <p:nvPr/>
        </p:nvSpPr>
        <p:spPr>
          <a:xfrm>
            <a:off x="10620164" y="5642337"/>
            <a:ext cx="731520" cy="730843"/>
          </a:xfrm>
          <a:prstGeom prst="ellipse">
            <a:avLst/>
          </a:prstGeom>
          <a:solidFill>
            <a:schemeClr val="tx1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>
              <a:lnSpc>
                <a:spcPct val="80000"/>
              </a:lnSpc>
            </a:pPr>
            <a:r>
              <a:rPr lang="en-US" sz="2133" b="1" i="0" spc="0">
                <a:solidFill>
                  <a:schemeClr val="accent1"/>
                </a:solidFill>
                <a:latin typeface="Avenir Next LT Pro" panose="020B0504020202020204" pitchFamily="34" charset="77"/>
              </a:rPr>
              <a:t>4K</a:t>
            </a:r>
            <a:endParaRPr lang="en-US" sz="2667" b="1" i="0" spc="0">
              <a:solidFill>
                <a:schemeClr val="accent1"/>
              </a:solidFill>
              <a:latin typeface="Avenir Next LT Pro" panose="020B0504020202020204" pitchFamily="34" charset="77"/>
            </a:endParaRPr>
          </a:p>
          <a:p>
            <a:pPr marL="0" algn="ctr" defTabSz="914573" rtl="0" eaLnBrk="1" latinLnBrk="0" hangingPunct="1">
              <a:lnSpc>
                <a:spcPct val="80000"/>
              </a:lnSpc>
            </a:pPr>
            <a:r>
              <a:rPr lang="en-US" sz="1067" b="0" i="0" kern="1200" spc="0">
                <a:solidFill>
                  <a:schemeClr val="bg1"/>
                </a:solidFill>
                <a:latin typeface="Avenir Next LT Pro" panose="020B0504020202020204" pitchFamily="34" charset="77"/>
                <a:ea typeface="+mn-ea"/>
                <a:cs typeface="+mn-cs"/>
              </a:rPr>
              <a:t>people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CC54C541-C109-144C-91C9-EDCF6B69247A}"/>
              </a:ext>
            </a:extLst>
          </p:cNvPr>
          <p:cNvSpPr txBox="1"/>
          <p:nvPr userDrawn="1"/>
        </p:nvSpPr>
        <p:spPr>
          <a:xfrm>
            <a:off x="838202" y="2726332"/>
            <a:ext cx="1701208" cy="1134318"/>
          </a:xfrm>
          <a:prstGeom prst="rect">
            <a:avLst/>
          </a:prstGeom>
          <a:noFill/>
        </p:spPr>
        <p:txBody>
          <a:bodyPr wrap="none" lIns="0" tIns="0" rIns="0" bIns="0" numCol="2" rtlCol="0">
            <a:noAutofit/>
          </a:bodyPr>
          <a:lstStyle/>
          <a:p>
            <a:pPr rtl="0" eaLnBrk="1" fontAlgn="b" latinLnBrk="0" hangingPunct="1">
              <a:lnSpc>
                <a:spcPct val="100000"/>
              </a:lnSpc>
              <a:spcBef>
                <a:spcPts val="200"/>
              </a:spcBef>
            </a:pPr>
            <a:r>
              <a:rPr lang="en-US" sz="699" b="0" i="0" u="none" strike="noStrike" kern="1200">
                <a:solidFill>
                  <a:schemeClr val="tx1"/>
                </a:solidFill>
                <a:effectLst/>
                <a:latin typeface="Avenir Next LT Pro" panose="020B0504020202020204" pitchFamily="34" charset="77"/>
                <a:ea typeface="Georgia" charset="0"/>
                <a:cs typeface="Georgia" charset="0"/>
              </a:rPr>
              <a:t>Atlanta</a:t>
            </a:r>
          </a:p>
          <a:p>
            <a:pPr rtl="0" eaLnBrk="1" fontAlgn="b" latinLnBrk="0" hangingPunct="1">
              <a:lnSpc>
                <a:spcPct val="100000"/>
              </a:lnSpc>
              <a:spcBef>
                <a:spcPts val="200"/>
              </a:spcBef>
            </a:pPr>
            <a:r>
              <a:rPr lang="en-US" sz="699" b="0" i="0" u="none" strike="noStrike" kern="1200">
                <a:solidFill>
                  <a:schemeClr val="tx1"/>
                </a:solidFill>
                <a:effectLst/>
                <a:latin typeface="Avenir Next LT Pro" panose="020B0504020202020204" pitchFamily="34" charset="77"/>
                <a:ea typeface="Georgia" charset="0"/>
                <a:cs typeface="Georgia" charset="0"/>
              </a:rPr>
              <a:t>Austin</a:t>
            </a:r>
          </a:p>
          <a:p>
            <a:pPr rtl="0" eaLnBrk="1" fontAlgn="b" latinLnBrk="0" hangingPunct="1">
              <a:lnSpc>
                <a:spcPct val="100000"/>
              </a:lnSpc>
              <a:spcBef>
                <a:spcPts val="200"/>
              </a:spcBef>
            </a:pPr>
            <a:r>
              <a:rPr lang="en-US" sz="699" b="0" i="0" u="none" strike="noStrike" kern="1200">
                <a:solidFill>
                  <a:schemeClr val="tx1"/>
                </a:solidFill>
                <a:effectLst/>
                <a:latin typeface="Avenir Next LT Pro" panose="020B0504020202020204" pitchFamily="34" charset="77"/>
                <a:ea typeface="Georgia" charset="0"/>
                <a:cs typeface="Georgia" charset="0"/>
              </a:rPr>
              <a:t>Boston</a:t>
            </a:r>
          </a:p>
          <a:p>
            <a:pPr rtl="0" eaLnBrk="1" fontAlgn="b" latinLnBrk="0" hangingPunct="1">
              <a:lnSpc>
                <a:spcPct val="100000"/>
              </a:lnSpc>
              <a:spcBef>
                <a:spcPts val="200"/>
              </a:spcBef>
            </a:pPr>
            <a:r>
              <a:rPr lang="en-US" sz="699" b="0" i="0" u="none" strike="noStrike" kern="1200">
                <a:solidFill>
                  <a:schemeClr val="tx1"/>
                </a:solidFill>
                <a:effectLst/>
                <a:latin typeface="Avenir Next LT Pro" panose="020B0504020202020204" pitchFamily="34" charset="77"/>
                <a:ea typeface="Georgia" charset="0"/>
                <a:cs typeface="Georgia" charset="0"/>
              </a:rPr>
              <a:t>Calgary</a:t>
            </a:r>
          </a:p>
          <a:p>
            <a:pPr rtl="0" eaLnBrk="1" fontAlgn="b" latinLnBrk="0" hangingPunct="1">
              <a:lnSpc>
                <a:spcPct val="100000"/>
              </a:lnSpc>
              <a:spcBef>
                <a:spcPts val="200"/>
              </a:spcBef>
            </a:pPr>
            <a:r>
              <a:rPr lang="en-US" sz="699" b="0" i="0" u="none" strike="noStrike" kern="1200">
                <a:solidFill>
                  <a:schemeClr val="tx1"/>
                </a:solidFill>
                <a:effectLst/>
                <a:latin typeface="Avenir Next LT Pro" panose="020B0504020202020204" pitchFamily="34" charset="77"/>
                <a:ea typeface="Georgia" charset="0"/>
                <a:cs typeface="Georgia" charset="0"/>
              </a:rPr>
              <a:t>Chicago</a:t>
            </a:r>
          </a:p>
          <a:p>
            <a:pPr rtl="0" eaLnBrk="1" fontAlgn="b" latinLnBrk="0" hangingPunct="1">
              <a:lnSpc>
                <a:spcPct val="100000"/>
              </a:lnSpc>
              <a:spcBef>
                <a:spcPts val="200"/>
              </a:spcBef>
            </a:pPr>
            <a:r>
              <a:rPr lang="en-US" sz="699" b="0" i="0" u="none" strike="noStrike" kern="1200">
                <a:solidFill>
                  <a:schemeClr val="tx1"/>
                </a:solidFill>
                <a:effectLst/>
                <a:latin typeface="Avenir Next LT Pro" panose="020B0504020202020204" pitchFamily="34" charset="77"/>
                <a:ea typeface="Georgia" charset="0"/>
                <a:cs typeface="Georgia" charset="0"/>
              </a:rPr>
              <a:t>Dallas</a:t>
            </a:r>
          </a:p>
          <a:p>
            <a:pPr rtl="0" eaLnBrk="1" fontAlgn="b" latinLnBrk="0" hangingPunct="1">
              <a:lnSpc>
                <a:spcPct val="100000"/>
              </a:lnSpc>
              <a:spcBef>
                <a:spcPts val="200"/>
              </a:spcBef>
            </a:pPr>
            <a:r>
              <a:rPr lang="en-US" sz="699" b="0" i="0" u="none" strike="noStrike" kern="1200">
                <a:solidFill>
                  <a:schemeClr val="tx1"/>
                </a:solidFill>
                <a:effectLst/>
                <a:latin typeface="Avenir Next LT Pro" panose="020B0504020202020204" pitchFamily="34" charset="77"/>
                <a:ea typeface="Georgia" charset="0"/>
                <a:cs typeface="Georgia" charset="0"/>
              </a:rPr>
              <a:t>Halifax</a:t>
            </a:r>
          </a:p>
          <a:p>
            <a:pPr rtl="0" eaLnBrk="1" fontAlgn="b" latinLnBrk="0" hangingPunct="1">
              <a:lnSpc>
                <a:spcPct val="100000"/>
              </a:lnSpc>
              <a:spcBef>
                <a:spcPts val="200"/>
              </a:spcBef>
            </a:pPr>
            <a:r>
              <a:rPr lang="en-US" sz="699" b="0" i="0" u="none" strike="noStrike" kern="1200">
                <a:solidFill>
                  <a:schemeClr val="tx1"/>
                </a:solidFill>
                <a:effectLst/>
                <a:latin typeface="Avenir Next LT Pro" panose="020B0504020202020204" pitchFamily="34" charset="77"/>
                <a:ea typeface="Georgia" charset="0"/>
                <a:cs typeface="Georgia" charset="0"/>
              </a:rPr>
              <a:t>Los Angeles</a:t>
            </a:r>
          </a:p>
          <a:p>
            <a:pPr rtl="0" eaLnBrk="1" fontAlgn="b" latinLnBrk="0" hangingPunct="1">
              <a:lnSpc>
                <a:spcPct val="100000"/>
              </a:lnSpc>
              <a:spcBef>
                <a:spcPts val="200"/>
              </a:spcBef>
            </a:pPr>
            <a:r>
              <a:rPr lang="en-US" sz="699" b="0" i="0" u="none" strike="noStrike" kern="1200">
                <a:solidFill>
                  <a:schemeClr val="tx1"/>
                </a:solidFill>
                <a:effectLst/>
                <a:latin typeface="Avenir Next LT Pro" panose="020B0504020202020204" pitchFamily="34" charset="77"/>
                <a:ea typeface="Georgia" charset="0"/>
                <a:cs typeface="Georgia" charset="0"/>
              </a:rPr>
              <a:t>Montreal</a:t>
            </a:r>
          </a:p>
          <a:p>
            <a:pPr rtl="0" eaLnBrk="1" fontAlgn="b" latinLnBrk="0" hangingPunct="1">
              <a:lnSpc>
                <a:spcPct val="100000"/>
              </a:lnSpc>
              <a:spcBef>
                <a:spcPts val="200"/>
              </a:spcBef>
            </a:pPr>
            <a:r>
              <a:rPr lang="en-US" sz="699" b="0" i="0" u="none" strike="noStrike" kern="1200">
                <a:solidFill>
                  <a:schemeClr val="tx1"/>
                </a:solidFill>
                <a:effectLst/>
                <a:latin typeface="Avenir Next LT Pro" panose="020B0504020202020204" pitchFamily="34" charset="77"/>
                <a:ea typeface="Georgia" charset="0"/>
                <a:cs typeface="Georgia" charset="0"/>
              </a:rPr>
              <a:t>New York</a:t>
            </a:r>
          </a:p>
          <a:p>
            <a:pPr rtl="0" eaLnBrk="1" fontAlgn="b" latinLnBrk="0" hangingPunct="1">
              <a:lnSpc>
                <a:spcPct val="100000"/>
              </a:lnSpc>
              <a:spcBef>
                <a:spcPts val="200"/>
              </a:spcBef>
            </a:pPr>
            <a:r>
              <a:rPr lang="en-US" sz="699" b="0" i="0" u="none" strike="noStrike" kern="1200">
                <a:solidFill>
                  <a:schemeClr val="tx1"/>
                </a:solidFill>
                <a:effectLst/>
                <a:latin typeface="Avenir Next LT Pro" panose="020B0504020202020204" pitchFamily="34" charset="77"/>
                <a:ea typeface="Georgia" charset="0"/>
                <a:cs typeface="Georgia" charset="0"/>
              </a:rPr>
              <a:t>Ottawa</a:t>
            </a:r>
          </a:p>
          <a:p>
            <a:pPr rtl="0" eaLnBrk="1" fontAlgn="b" latinLnBrk="0" hangingPunct="1">
              <a:lnSpc>
                <a:spcPct val="100000"/>
              </a:lnSpc>
              <a:spcBef>
                <a:spcPts val="200"/>
              </a:spcBef>
            </a:pPr>
            <a:r>
              <a:rPr lang="en-US" sz="699" b="0" i="0" u="none" strike="noStrike" kern="1200">
                <a:solidFill>
                  <a:schemeClr val="tx1"/>
                </a:solidFill>
                <a:effectLst/>
                <a:latin typeface="Avenir Next LT Pro" panose="020B0504020202020204" pitchFamily="34" charset="77"/>
                <a:ea typeface="Georgia" charset="0"/>
                <a:cs typeface="Georgia" charset="0"/>
              </a:rPr>
              <a:t>Pittsburgh</a:t>
            </a:r>
          </a:p>
          <a:p>
            <a:pPr rtl="0" eaLnBrk="1" fontAlgn="b" latinLnBrk="0" hangingPunct="1">
              <a:lnSpc>
                <a:spcPct val="100000"/>
              </a:lnSpc>
              <a:spcBef>
                <a:spcPts val="200"/>
              </a:spcBef>
            </a:pPr>
            <a:r>
              <a:rPr lang="en-US" sz="699" b="0" i="0" u="none" strike="noStrike" kern="1200">
                <a:solidFill>
                  <a:schemeClr val="tx1"/>
                </a:solidFill>
                <a:effectLst/>
                <a:latin typeface="Avenir Next LT Pro" panose="020B0504020202020204" pitchFamily="34" charset="77"/>
                <a:ea typeface="Georgia" charset="0"/>
                <a:cs typeface="Georgia" charset="0"/>
              </a:rPr>
              <a:t>Quebec City</a:t>
            </a:r>
          </a:p>
          <a:p>
            <a:pPr rtl="0" eaLnBrk="1" fontAlgn="b" latinLnBrk="0" hangingPunct="1">
              <a:lnSpc>
                <a:spcPct val="100000"/>
              </a:lnSpc>
              <a:spcBef>
                <a:spcPts val="200"/>
              </a:spcBef>
            </a:pPr>
            <a:r>
              <a:rPr lang="en-US" sz="699" b="0" i="0" u="none" strike="noStrike" kern="1200">
                <a:solidFill>
                  <a:schemeClr val="tx1"/>
                </a:solidFill>
                <a:effectLst/>
                <a:latin typeface="Avenir Next LT Pro" panose="020B0504020202020204" pitchFamily="34" charset="77"/>
                <a:ea typeface="Georgia" charset="0"/>
                <a:cs typeface="Georgia" charset="0"/>
              </a:rPr>
              <a:t>Saint John</a:t>
            </a:r>
          </a:p>
          <a:p>
            <a:pPr rtl="0" eaLnBrk="1" fontAlgn="b" latinLnBrk="0" hangingPunct="1">
              <a:lnSpc>
                <a:spcPct val="100000"/>
              </a:lnSpc>
              <a:spcBef>
                <a:spcPts val="200"/>
              </a:spcBef>
            </a:pPr>
            <a:r>
              <a:rPr lang="en-US" sz="699" b="0" i="0" u="none" strike="noStrike" kern="1200">
                <a:solidFill>
                  <a:schemeClr val="tx1"/>
                </a:solidFill>
                <a:effectLst/>
                <a:latin typeface="Avenir Next LT Pro" panose="020B0504020202020204" pitchFamily="34" charset="77"/>
                <a:ea typeface="Georgia" charset="0"/>
                <a:cs typeface="Georgia" charset="0"/>
              </a:rPr>
              <a:t>San Francisco</a:t>
            </a:r>
          </a:p>
          <a:p>
            <a:pPr rtl="0" eaLnBrk="1" fontAlgn="b" latinLnBrk="0" hangingPunct="1">
              <a:lnSpc>
                <a:spcPct val="100000"/>
              </a:lnSpc>
              <a:spcBef>
                <a:spcPts val="200"/>
              </a:spcBef>
            </a:pPr>
            <a:r>
              <a:rPr lang="en-US" sz="699" b="0" i="0" u="none" strike="noStrike" kern="1200">
                <a:solidFill>
                  <a:schemeClr val="tx1"/>
                </a:solidFill>
                <a:effectLst/>
                <a:latin typeface="Avenir Next LT Pro" panose="020B0504020202020204" pitchFamily="34" charset="77"/>
                <a:ea typeface="Georgia" charset="0"/>
                <a:cs typeface="Georgia" charset="0"/>
              </a:rPr>
              <a:t>San Juan</a:t>
            </a:r>
          </a:p>
          <a:p>
            <a:pPr rtl="0" eaLnBrk="1" fontAlgn="b" latinLnBrk="0" hangingPunct="1">
              <a:lnSpc>
                <a:spcPct val="100000"/>
              </a:lnSpc>
              <a:spcBef>
                <a:spcPts val="200"/>
              </a:spcBef>
            </a:pPr>
            <a:r>
              <a:rPr lang="en-US" sz="699" b="0" i="0" u="none" strike="noStrike" kern="1200">
                <a:solidFill>
                  <a:schemeClr val="tx1"/>
                </a:solidFill>
                <a:effectLst/>
                <a:latin typeface="Avenir Next LT Pro" panose="020B0504020202020204" pitchFamily="34" charset="77"/>
                <a:ea typeface="Georgia" charset="0"/>
                <a:cs typeface="Georgia" charset="0"/>
              </a:rPr>
              <a:t>Toronto</a:t>
            </a:r>
          </a:p>
          <a:p>
            <a:pPr rtl="0" eaLnBrk="1" fontAlgn="b" latinLnBrk="0" hangingPunct="1">
              <a:lnSpc>
                <a:spcPct val="100000"/>
              </a:lnSpc>
              <a:spcBef>
                <a:spcPts val="200"/>
              </a:spcBef>
            </a:pPr>
            <a:r>
              <a:rPr lang="en-US" sz="699" b="0" i="0" u="none" strike="noStrike" kern="1200">
                <a:solidFill>
                  <a:schemeClr val="tx1"/>
                </a:solidFill>
                <a:effectLst/>
                <a:latin typeface="Avenir Next LT Pro" panose="020B0504020202020204" pitchFamily="34" charset="77"/>
                <a:ea typeface="Georgia" charset="0"/>
                <a:cs typeface="Georgia" charset="0"/>
              </a:rPr>
              <a:t>Vancouver</a:t>
            </a:r>
          </a:p>
          <a:p>
            <a:pPr rtl="0" eaLnBrk="1" fontAlgn="b" latinLnBrk="0" hangingPunct="1">
              <a:lnSpc>
                <a:spcPct val="100000"/>
              </a:lnSpc>
              <a:spcBef>
                <a:spcPts val="200"/>
              </a:spcBef>
            </a:pPr>
            <a:r>
              <a:rPr lang="en-US" sz="699" b="0" i="0" u="none" strike="noStrike" kern="1200">
                <a:solidFill>
                  <a:schemeClr val="tx1"/>
                </a:solidFill>
                <a:effectLst/>
                <a:latin typeface="Avenir Next LT Pro" panose="020B0504020202020204" pitchFamily="34" charset="77"/>
                <a:ea typeface="Georgia" charset="0"/>
                <a:cs typeface="Georgia" charset="0"/>
              </a:rPr>
              <a:t>Victoria</a:t>
            </a:r>
          </a:p>
          <a:p>
            <a:pPr rtl="0" eaLnBrk="1" fontAlgn="b" latinLnBrk="0" hangingPunct="1">
              <a:lnSpc>
                <a:spcPct val="100000"/>
              </a:lnSpc>
              <a:spcBef>
                <a:spcPts val="200"/>
              </a:spcBef>
            </a:pPr>
            <a:r>
              <a:rPr lang="en-US" sz="699" b="0" i="0" u="none" strike="noStrike" kern="1200">
                <a:solidFill>
                  <a:schemeClr val="tx1"/>
                </a:solidFill>
                <a:effectLst/>
                <a:latin typeface="Avenir Next LT Pro" panose="020B0504020202020204" pitchFamily="34" charset="77"/>
                <a:ea typeface="Georgia" charset="0"/>
                <a:cs typeface="Georgia" charset="0"/>
              </a:rPr>
              <a:t>Washington DC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44312962-6E21-5F44-843E-8A86FF53A338}"/>
              </a:ext>
            </a:extLst>
          </p:cNvPr>
          <p:cNvSpPr txBox="1"/>
          <p:nvPr userDrawn="1"/>
        </p:nvSpPr>
        <p:spPr>
          <a:xfrm>
            <a:off x="1601460" y="4673726"/>
            <a:ext cx="1946370" cy="1134318"/>
          </a:xfrm>
          <a:prstGeom prst="rect">
            <a:avLst/>
          </a:prstGeom>
          <a:noFill/>
        </p:spPr>
        <p:txBody>
          <a:bodyPr wrap="none" lIns="0" tIns="0" rIns="0" bIns="0" numCol="2" rtlCol="0">
            <a:noAutofit/>
          </a:bodyPr>
          <a:lstStyle/>
          <a:p>
            <a:pPr rtl="0" eaLnBrk="1" fontAlgn="b" latinLnBrk="0" hangingPunct="1">
              <a:lnSpc>
                <a:spcPct val="100000"/>
              </a:lnSpc>
              <a:spcBef>
                <a:spcPts val="200"/>
              </a:spcBef>
            </a:pPr>
            <a:r>
              <a:rPr lang="en-US" sz="699" b="0" i="0" u="none" strike="noStrike" kern="1200">
                <a:solidFill>
                  <a:schemeClr val="tx1"/>
                </a:solidFill>
                <a:effectLst/>
                <a:latin typeface="Avenir Next LT Pro" panose="020B0504020202020204" pitchFamily="34" charset="77"/>
                <a:ea typeface="Georgia" charset="0"/>
                <a:cs typeface="Georgia" charset="0"/>
              </a:rPr>
              <a:t>Bogota</a:t>
            </a:r>
          </a:p>
          <a:p>
            <a:pPr rtl="0" eaLnBrk="1" fontAlgn="b" latinLnBrk="0" hangingPunct="1">
              <a:lnSpc>
                <a:spcPct val="100000"/>
              </a:lnSpc>
              <a:spcBef>
                <a:spcPts val="200"/>
              </a:spcBef>
            </a:pPr>
            <a:r>
              <a:rPr lang="en-US" sz="699" b="0" i="0" u="none" strike="noStrike" kern="1200">
                <a:solidFill>
                  <a:schemeClr val="tx1"/>
                </a:solidFill>
                <a:effectLst/>
                <a:latin typeface="Avenir Next LT Pro" panose="020B0504020202020204" pitchFamily="34" charset="77"/>
                <a:ea typeface="Georgia" charset="0"/>
                <a:cs typeface="Georgia" charset="0"/>
              </a:rPr>
              <a:t>Brasilia</a:t>
            </a:r>
          </a:p>
          <a:p>
            <a:pPr rtl="0" eaLnBrk="1" fontAlgn="b" latinLnBrk="0" hangingPunct="1">
              <a:lnSpc>
                <a:spcPct val="100000"/>
              </a:lnSpc>
              <a:spcBef>
                <a:spcPts val="200"/>
              </a:spcBef>
            </a:pPr>
            <a:r>
              <a:rPr lang="en-US" sz="699" b="0" i="0" u="none" strike="noStrike" kern="1200">
                <a:solidFill>
                  <a:schemeClr val="tx1"/>
                </a:solidFill>
                <a:effectLst/>
                <a:latin typeface="Avenir Next LT Pro" panose="020B0504020202020204" pitchFamily="34" charset="77"/>
                <a:ea typeface="Georgia" charset="0"/>
                <a:cs typeface="Georgia" charset="0"/>
              </a:rPr>
              <a:t>Buenos Aires</a:t>
            </a:r>
          </a:p>
          <a:p>
            <a:pPr rtl="0" eaLnBrk="1" fontAlgn="b" latinLnBrk="0" hangingPunct="1">
              <a:lnSpc>
                <a:spcPct val="100000"/>
              </a:lnSpc>
              <a:spcBef>
                <a:spcPts val="200"/>
              </a:spcBef>
            </a:pPr>
            <a:r>
              <a:rPr lang="en-US" sz="699" b="0" i="0" u="none" strike="noStrike" kern="1200">
                <a:solidFill>
                  <a:schemeClr val="tx1"/>
                </a:solidFill>
                <a:effectLst/>
                <a:latin typeface="Avenir Next LT Pro" panose="020B0504020202020204" pitchFamily="34" charset="77"/>
                <a:ea typeface="Georgia" charset="0"/>
                <a:cs typeface="Georgia" charset="0"/>
              </a:rPr>
              <a:t>Caracas</a:t>
            </a:r>
          </a:p>
          <a:p>
            <a:pPr rtl="0" eaLnBrk="1" fontAlgn="b" latinLnBrk="0" hangingPunct="1">
              <a:lnSpc>
                <a:spcPct val="100000"/>
              </a:lnSpc>
              <a:spcBef>
                <a:spcPts val="200"/>
              </a:spcBef>
            </a:pPr>
            <a:r>
              <a:rPr lang="en-US" sz="699" b="0" i="0" u="none" strike="noStrike" kern="1200">
                <a:solidFill>
                  <a:schemeClr val="tx1"/>
                </a:solidFill>
                <a:effectLst/>
                <a:latin typeface="Avenir Next LT Pro" panose="020B0504020202020204" pitchFamily="34" charset="77"/>
                <a:ea typeface="Georgia" charset="0"/>
                <a:cs typeface="Georgia" charset="0"/>
              </a:rPr>
              <a:t>Guatemala City</a:t>
            </a:r>
          </a:p>
          <a:p>
            <a:pPr rtl="0" eaLnBrk="1" fontAlgn="b" latinLnBrk="0" hangingPunct="1">
              <a:lnSpc>
                <a:spcPct val="100000"/>
              </a:lnSpc>
              <a:spcBef>
                <a:spcPts val="200"/>
              </a:spcBef>
            </a:pPr>
            <a:r>
              <a:rPr lang="en-US" sz="699" b="0" i="0" u="none" strike="noStrike" kern="1200">
                <a:solidFill>
                  <a:schemeClr val="tx1"/>
                </a:solidFill>
                <a:effectLst/>
                <a:latin typeface="Avenir Next LT Pro" panose="020B0504020202020204" pitchFamily="34" charset="77"/>
                <a:ea typeface="Georgia" charset="0"/>
                <a:cs typeface="Georgia" charset="0"/>
              </a:rPr>
              <a:t>Lima</a:t>
            </a:r>
          </a:p>
          <a:p>
            <a:pPr rtl="0" eaLnBrk="1" fontAlgn="b" latinLnBrk="0" hangingPunct="1">
              <a:lnSpc>
                <a:spcPct val="100000"/>
              </a:lnSpc>
              <a:spcBef>
                <a:spcPts val="200"/>
              </a:spcBef>
            </a:pPr>
            <a:r>
              <a:rPr lang="en-US" sz="699" b="0" i="0" u="none" strike="noStrike" kern="1200">
                <a:solidFill>
                  <a:schemeClr val="tx1"/>
                </a:solidFill>
                <a:effectLst/>
                <a:latin typeface="Avenir Next LT Pro" panose="020B0504020202020204" pitchFamily="34" charset="77"/>
                <a:ea typeface="Georgia" charset="0"/>
                <a:cs typeface="Georgia" charset="0"/>
              </a:rPr>
              <a:t>Medellin</a:t>
            </a:r>
          </a:p>
          <a:p>
            <a:pPr rtl="0" eaLnBrk="1" fontAlgn="b" latinLnBrk="0" hangingPunct="1">
              <a:lnSpc>
                <a:spcPct val="100000"/>
              </a:lnSpc>
              <a:spcBef>
                <a:spcPts val="200"/>
              </a:spcBef>
            </a:pPr>
            <a:r>
              <a:rPr lang="en-US" sz="699" b="0" i="0" u="none" strike="noStrike" kern="1200">
                <a:solidFill>
                  <a:schemeClr val="tx1"/>
                </a:solidFill>
                <a:effectLst/>
                <a:latin typeface="Avenir Next LT Pro" panose="020B0504020202020204" pitchFamily="34" charset="77"/>
                <a:ea typeface="Georgia" charset="0"/>
                <a:cs typeface="Georgia" charset="0"/>
              </a:rPr>
              <a:t>Mexico City</a:t>
            </a:r>
          </a:p>
          <a:p>
            <a:pPr rtl="0" eaLnBrk="1" fontAlgn="b" latinLnBrk="0" hangingPunct="1">
              <a:lnSpc>
                <a:spcPct val="100000"/>
              </a:lnSpc>
              <a:spcBef>
                <a:spcPts val="200"/>
              </a:spcBef>
            </a:pPr>
            <a:r>
              <a:rPr lang="en-US" sz="699" b="0" i="0" u="none" strike="noStrike" kern="1200">
                <a:solidFill>
                  <a:schemeClr val="tx1"/>
                </a:solidFill>
                <a:effectLst/>
                <a:latin typeface="Avenir Next LT Pro" panose="020B0504020202020204" pitchFamily="34" charset="77"/>
                <a:ea typeface="Georgia" charset="0"/>
                <a:cs typeface="Georgia" charset="0"/>
              </a:rPr>
              <a:t>Montevideo</a:t>
            </a:r>
          </a:p>
          <a:p>
            <a:pPr rtl="0" eaLnBrk="1" fontAlgn="b" latinLnBrk="0" hangingPunct="1">
              <a:lnSpc>
                <a:spcPct val="100000"/>
              </a:lnSpc>
              <a:spcBef>
                <a:spcPts val="200"/>
              </a:spcBef>
            </a:pPr>
            <a:r>
              <a:rPr lang="en-US" sz="699" b="0" i="0" u="none" strike="noStrike" kern="1200">
                <a:solidFill>
                  <a:schemeClr val="tx1"/>
                </a:solidFill>
                <a:effectLst/>
                <a:latin typeface="Avenir Next LT Pro" panose="020B0504020202020204" pitchFamily="34" charset="77"/>
                <a:ea typeface="Georgia" charset="0"/>
                <a:cs typeface="Georgia" charset="0"/>
              </a:rPr>
              <a:t>Panama City</a:t>
            </a:r>
          </a:p>
          <a:p>
            <a:pPr rtl="0" eaLnBrk="1" fontAlgn="b" latinLnBrk="0" hangingPunct="1">
              <a:lnSpc>
                <a:spcPct val="100000"/>
              </a:lnSpc>
              <a:spcBef>
                <a:spcPts val="200"/>
              </a:spcBef>
            </a:pPr>
            <a:r>
              <a:rPr lang="en-US" sz="699" b="0" i="0" u="none" strike="noStrike" kern="1200">
                <a:solidFill>
                  <a:schemeClr val="tx1"/>
                </a:solidFill>
                <a:effectLst/>
                <a:latin typeface="Avenir Next LT Pro" panose="020B0504020202020204" pitchFamily="34" charset="77"/>
                <a:ea typeface="Georgia" charset="0"/>
                <a:cs typeface="Georgia" charset="0"/>
              </a:rPr>
              <a:t>Quito</a:t>
            </a:r>
          </a:p>
          <a:p>
            <a:pPr rtl="0" eaLnBrk="1" fontAlgn="b" latinLnBrk="0" hangingPunct="1">
              <a:lnSpc>
                <a:spcPct val="100000"/>
              </a:lnSpc>
              <a:spcBef>
                <a:spcPts val="200"/>
              </a:spcBef>
            </a:pPr>
            <a:r>
              <a:rPr lang="en-US" sz="699" b="0" i="0" u="none" strike="noStrike" kern="1200">
                <a:solidFill>
                  <a:schemeClr val="tx1"/>
                </a:solidFill>
                <a:effectLst/>
                <a:latin typeface="Avenir Next LT Pro" panose="020B0504020202020204" pitchFamily="34" charset="77"/>
                <a:ea typeface="Georgia" charset="0"/>
                <a:cs typeface="Georgia" charset="0"/>
              </a:rPr>
              <a:t>Rio de Janeiro</a:t>
            </a:r>
          </a:p>
          <a:p>
            <a:pPr rtl="0" eaLnBrk="1" fontAlgn="b" latinLnBrk="0" hangingPunct="1">
              <a:lnSpc>
                <a:spcPct val="100000"/>
              </a:lnSpc>
              <a:spcBef>
                <a:spcPts val="200"/>
              </a:spcBef>
            </a:pPr>
            <a:r>
              <a:rPr lang="en-US" sz="699" b="0" i="0" u="none" strike="noStrike" kern="1200">
                <a:solidFill>
                  <a:schemeClr val="tx1"/>
                </a:solidFill>
                <a:effectLst/>
                <a:latin typeface="Avenir Next LT Pro" panose="020B0504020202020204" pitchFamily="34" charset="77"/>
                <a:ea typeface="Georgia" charset="0"/>
                <a:cs typeface="Georgia" charset="0"/>
              </a:rPr>
              <a:t>San Jose</a:t>
            </a:r>
          </a:p>
          <a:p>
            <a:pPr rtl="0" eaLnBrk="1" fontAlgn="b" latinLnBrk="0" hangingPunct="1">
              <a:lnSpc>
                <a:spcPct val="100000"/>
              </a:lnSpc>
              <a:spcBef>
                <a:spcPts val="200"/>
              </a:spcBef>
            </a:pPr>
            <a:r>
              <a:rPr lang="en-US" sz="699" b="0" i="0" u="none" strike="noStrike" kern="1200">
                <a:solidFill>
                  <a:schemeClr val="tx1"/>
                </a:solidFill>
                <a:effectLst/>
                <a:latin typeface="Avenir Next LT Pro" panose="020B0504020202020204" pitchFamily="34" charset="77"/>
                <a:ea typeface="Georgia" charset="0"/>
                <a:cs typeface="Georgia" charset="0"/>
              </a:rPr>
              <a:t>Santiago</a:t>
            </a:r>
          </a:p>
          <a:p>
            <a:pPr rtl="0" eaLnBrk="1" fontAlgn="b" latinLnBrk="0" hangingPunct="1">
              <a:lnSpc>
                <a:spcPct val="100000"/>
              </a:lnSpc>
              <a:spcBef>
                <a:spcPts val="200"/>
              </a:spcBef>
            </a:pPr>
            <a:r>
              <a:rPr lang="en-US" sz="699" b="0" i="0" u="none" strike="noStrike" kern="1200">
                <a:solidFill>
                  <a:schemeClr val="tx1"/>
                </a:solidFill>
                <a:effectLst/>
                <a:latin typeface="Avenir Next LT Pro" panose="020B0504020202020204" pitchFamily="34" charset="77"/>
                <a:ea typeface="Georgia" charset="0"/>
                <a:cs typeface="Georgia" charset="0"/>
              </a:rPr>
              <a:t>Santo Domingo</a:t>
            </a:r>
          </a:p>
          <a:p>
            <a:pPr rtl="0" eaLnBrk="1" fontAlgn="b" latinLnBrk="0" hangingPunct="1">
              <a:lnSpc>
                <a:spcPct val="100000"/>
              </a:lnSpc>
              <a:spcBef>
                <a:spcPts val="200"/>
              </a:spcBef>
            </a:pPr>
            <a:r>
              <a:rPr lang="en-US" sz="699" b="0" i="0" u="none" strike="noStrike" kern="1200">
                <a:solidFill>
                  <a:schemeClr val="tx1"/>
                </a:solidFill>
                <a:effectLst/>
                <a:latin typeface="Avenir Next LT Pro" panose="020B0504020202020204" pitchFamily="34" charset="77"/>
                <a:ea typeface="Georgia" charset="0"/>
                <a:cs typeface="Georgia" charset="0"/>
              </a:rPr>
              <a:t>Sao Paulo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0515B333-2659-5344-A6BF-8A8DC306B53D}"/>
              </a:ext>
            </a:extLst>
          </p:cNvPr>
          <p:cNvSpPr txBox="1"/>
          <p:nvPr userDrawn="1"/>
        </p:nvSpPr>
        <p:spPr>
          <a:xfrm>
            <a:off x="3729400" y="2318186"/>
            <a:ext cx="2366602" cy="1134318"/>
          </a:xfrm>
          <a:prstGeom prst="rect">
            <a:avLst/>
          </a:prstGeom>
          <a:noFill/>
        </p:spPr>
        <p:txBody>
          <a:bodyPr wrap="none" lIns="0" tIns="0" rIns="0" bIns="0" numCol="4" rtlCol="0">
            <a:noAutofit/>
          </a:bodyPr>
          <a:lstStyle/>
          <a:p>
            <a:pPr rtl="0" eaLnBrk="1" fontAlgn="b" latinLnBrk="0" hangingPunct="1">
              <a:lnSpc>
                <a:spcPct val="100000"/>
              </a:lnSpc>
              <a:spcBef>
                <a:spcPts val="200"/>
              </a:spcBef>
            </a:pPr>
            <a:r>
              <a:rPr lang="en-US" sz="699" b="0" i="0" u="none" strike="noStrike" kern="1200">
                <a:solidFill>
                  <a:schemeClr val="tx1"/>
                </a:solidFill>
                <a:effectLst/>
                <a:latin typeface="Avenir Next LT Pro" panose="020B0504020202020204" pitchFamily="34" charset="77"/>
                <a:ea typeface="Georgia" charset="0"/>
                <a:cs typeface="Georgia" charset="0"/>
              </a:rPr>
              <a:t>Almaty</a:t>
            </a:r>
          </a:p>
          <a:p>
            <a:pPr rtl="0" eaLnBrk="1" fontAlgn="b" latinLnBrk="0" hangingPunct="1">
              <a:lnSpc>
                <a:spcPct val="100000"/>
              </a:lnSpc>
              <a:spcBef>
                <a:spcPts val="200"/>
              </a:spcBef>
            </a:pPr>
            <a:r>
              <a:rPr lang="en-US" sz="699" b="0" i="0" u="none" strike="noStrike" kern="1200">
                <a:solidFill>
                  <a:schemeClr val="tx1"/>
                </a:solidFill>
                <a:effectLst/>
                <a:latin typeface="Avenir Next LT Pro" panose="020B0504020202020204" pitchFamily="34" charset="77"/>
                <a:ea typeface="Georgia" charset="0"/>
                <a:cs typeface="Georgia" charset="0"/>
              </a:rPr>
              <a:t>Athens</a:t>
            </a:r>
          </a:p>
          <a:p>
            <a:pPr rtl="0" eaLnBrk="1" fontAlgn="b" latinLnBrk="0" hangingPunct="1">
              <a:lnSpc>
                <a:spcPct val="100000"/>
              </a:lnSpc>
              <a:spcBef>
                <a:spcPts val="200"/>
              </a:spcBef>
            </a:pPr>
            <a:r>
              <a:rPr lang="en-US" sz="699" b="0" i="0" u="none" strike="noStrike" kern="1200">
                <a:solidFill>
                  <a:schemeClr val="tx1"/>
                </a:solidFill>
                <a:effectLst/>
                <a:latin typeface="Avenir Next LT Pro" panose="020B0504020202020204" pitchFamily="34" charset="77"/>
                <a:ea typeface="Georgia" charset="0"/>
                <a:cs typeface="Georgia" charset="0"/>
              </a:rPr>
              <a:t>Barcelona</a:t>
            </a:r>
          </a:p>
          <a:p>
            <a:pPr rtl="0" eaLnBrk="1" fontAlgn="b" latinLnBrk="0" hangingPunct="1">
              <a:lnSpc>
                <a:spcPct val="100000"/>
              </a:lnSpc>
              <a:spcBef>
                <a:spcPts val="200"/>
              </a:spcBef>
            </a:pPr>
            <a:r>
              <a:rPr lang="en-US" sz="699" b="0" i="0" u="none" strike="noStrike" kern="1200">
                <a:solidFill>
                  <a:schemeClr val="tx1"/>
                </a:solidFill>
                <a:effectLst/>
                <a:latin typeface="Avenir Next LT Pro" panose="020B0504020202020204" pitchFamily="34" charset="77"/>
                <a:ea typeface="Georgia" charset="0"/>
                <a:cs typeface="Georgia" charset="0"/>
              </a:rPr>
              <a:t>Belgrade</a:t>
            </a:r>
          </a:p>
          <a:p>
            <a:pPr rtl="0" eaLnBrk="1" fontAlgn="b" latinLnBrk="0" hangingPunct="1">
              <a:lnSpc>
                <a:spcPct val="100000"/>
              </a:lnSpc>
              <a:spcBef>
                <a:spcPts val="200"/>
              </a:spcBef>
            </a:pPr>
            <a:r>
              <a:rPr lang="en-US" sz="699" b="0" i="0" u="none" strike="noStrike" kern="1200">
                <a:solidFill>
                  <a:schemeClr val="tx1"/>
                </a:solidFill>
                <a:effectLst/>
                <a:latin typeface="Avenir Next LT Pro" panose="020B0504020202020204" pitchFamily="34" charset="77"/>
                <a:ea typeface="Georgia" charset="0"/>
                <a:cs typeface="Georgia" charset="0"/>
              </a:rPr>
              <a:t>Berlin</a:t>
            </a:r>
          </a:p>
          <a:p>
            <a:pPr rtl="0" eaLnBrk="1" fontAlgn="b" latinLnBrk="0" hangingPunct="1">
              <a:lnSpc>
                <a:spcPct val="100000"/>
              </a:lnSpc>
              <a:spcBef>
                <a:spcPts val="200"/>
              </a:spcBef>
            </a:pPr>
            <a:r>
              <a:rPr lang="en-US" sz="699" b="0" i="0" u="none" strike="noStrike" kern="1200">
                <a:solidFill>
                  <a:schemeClr val="tx1"/>
                </a:solidFill>
                <a:effectLst/>
                <a:latin typeface="Avenir Next LT Pro" panose="020B0504020202020204" pitchFamily="34" charset="77"/>
                <a:ea typeface="Georgia" charset="0"/>
                <a:cs typeface="Georgia" charset="0"/>
              </a:rPr>
              <a:t>Bratislava</a:t>
            </a:r>
          </a:p>
          <a:p>
            <a:pPr rtl="0" eaLnBrk="1" fontAlgn="b" latinLnBrk="0" hangingPunct="1">
              <a:lnSpc>
                <a:spcPct val="100000"/>
              </a:lnSpc>
              <a:spcBef>
                <a:spcPts val="200"/>
              </a:spcBef>
            </a:pPr>
            <a:r>
              <a:rPr lang="en-US" sz="699" b="0" i="0" u="none" strike="noStrike" kern="1200">
                <a:solidFill>
                  <a:schemeClr val="tx1"/>
                </a:solidFill>
                <a:effectLst/>
                <a:latin typeface="Avenir Next LT Pro" panose="020B0504020202020204" pitchFamily="34" charset="77"/>
                <a:ea typeface="Georgia" charset="0"/>
                <a:cs typeface="Georgia" charset="0"/>
              </a:rPr>
              <a:t>Brussels</a:t>
            </a:r>
          </a:p>
          <a:p>
            <a:pPr rtl="0" eaLnBrk="1" fontAlgn="b" latinLnBrk="0" hangingPunct="1">
              <a:lnSpc>
                <a:spcPct val="100000"/>
              </a:lnSpc>
              <a:spcBef>
                <a:spcPts val="200"/>
              </a:spcBef>
            </a:pPr>
            <a:r>
              <a:rPr lang="en-US" sz="699" b="0" i="0" u="none" strike="noStrike" kern="1200">
                <a:solidFill>
                  <a:schemeClr val="tx1"/>
                </a:solidFill>
                <a:effectLst/>
                <a:latin typeface="Avenir Next LT Pro" panose="020B0504020202020204" pitchFamily="34" charset="77"/>
                <a:ea typeface="Georgia" charset="0"/>
                <a:cs typeface="Georgia" charset="0"/>
              </a:rPr>
              <a:t>Bucharest</a:t>
            </a:r>
          </a:p>
          <a:p>
            <a:pPr rtl="0" eaLnBrk="1" fontAlgn="b" latinLnBrk="0" hangingPunct="1">
              <a:lnSpc>
                <a:spcPct val="100000"/>
              </a:lnSpc>
              <a:spcBef>
                <a:spcPts val="200"/>
              </a:spcBef>
            </a:pPr>
            <a:r>
              <a:rPr lang="en-US" sz="699" b="0" i="0" u="none" strike="noStrike" kern="1200">
                <a:solidFill>
                  <a:schemeClr val="tx1"/>
                </a:solidFill>
                <a:effectLst/>
                <a:latin typeface="Avenir Next LT Pro" panose="020B0504020202020204" pitchFamily="34" charset="77"/>
                <a:ea typeface="Georgia" charset="0"/>
                <a:cs typeface="Georgia" charset="0"/>
              </a:rPr>
              <a:t>Budapest</a:t>
            </a:r>
          </a:p>
          <a:p>
            <a:pPr rtl="0" eaLnBrk="1" fontAlgn="b" latinLnBrk="0" hangingPunct="1">
              <a:lnSpc>
                <a:spcPct val="100000"/>
              </a:lnSpc>
              <a:spcBef>
                <a:spcPts val="200"/>
              </a:spcBef>
            </a:pPr>
            <a:r>
              <a:rPr lang="en-US" sz="699" b="0" i="0" u="none" strike="noStrike" kern="1200">
                <a:solidFill>
                  <a:schemeClr val="tx1"/>
                </a:solidFill>
                <a:effectLst/>
                <a:latin typeface="Avenir Next LT Pro" panose="020B0504020202020204" pitchFamily="34" charset="77"/>
                <a:ea typeface="Georgia" charset="0"/>
                <a:cs typeface="Georgia" charset="0"/>
              </a:rPr>
              <a:t>Chisinau</a:t>
            </a:r>
          </a:p>
          <a:p>
            <a:pPr rtl="0" eaLnBrk="1" fontAlgn="b" latinLnBrk="0" hangingPunct="1">
              <a:lnSpc>
                <a:spcPct val="100000"/>
              </a:lnSpc>
              <a:spcBef>
                <a:spcPts val="200"/>
              </a:spcBef>
            </a:pPr>
            <a:r>
              <a:rPr lang="en-US" sz="699" b="0" i="0" u="none" strike="noStrike" kern="1200">
                <a:solidFill>
                  <a:schemeClr val="tx1"/>
                </a:solidFill>
                <a:effectLst/>
                <a:latin typeface="Avenir Next LT Pro" panose="020B0504020202020204" pitchFamily="34" charset="77"/>
                <a:ea typeface="Georgia" charset="0"/>
                <a:cs typeface="Georgia" charset="0"/>
              </a:rPr>
              <a:t>Dublin</a:t>
            </a:r>
          </a:p>
          <a:p>
            <a:pPr rtl="0" eaLnBrk="1" fontAlgn="b" latinLnBrk="0" hangingPunct="1">
              <a:lnSpc>
                <a:spcPct val="100000"/>
              </a:lnSpc>
              <a:spcBef>
                <a:spcPts val="200"/>
              </a:spcBef>
            </a:pPr>
            <a:r>
              <a:rPr lang="en-US" sz="699" b="0" i="0" u="none" strike="noStrike" kern="1200">
                <a:solidFill>
                  <a:schemeClr val="tx1"/>
                </a:solidFill>
                <a:effectLst/>
                <a:latin typeface="Avenir Next LT Pro" panose="020B0504020202020204" pitchFamily="34" charset="77"/>
                <a:ea typeface="Georgia" charset="0"/>
                <a:cs typeface="Georgia" charset="0"/>
              </a:rPr>
              <a:t>Frankfurt</a:t>
            </a:r>
          </a:p>
          <a:p>
            <a:pPr rtl="0" eaLnBrk="1" fontAlgn="b" latinLnBrk="0" hangingPunct="1">
              <a:lnSpc>
                <a:spcPct val="100000"/>
              </a:lnSpc>
              <a:spcBef>
                <a:spcPts val="200"/>
              </a:spcBef>
            </a:pPr>
            <a:r>
              <a:rPr lang="en-US" sz="699" b="0" i="0" u="none" strike="noStrike" kern="1200">
                <a:solidFill>
                  <a:schemeClr val="tx1"/>
                </a:solidFill>
                <a:effectLst/>
                <a:latin typeface="Avenir Next LT Pro" panose="020B0504020202020204" pitchFamily="34" charset="77"/>
                <a:ea typeface="Georgia" charset="0"/>
                <a:cs typeface="Georgia" charset="0"/>
              </a:rPr>
              <a:t>Hamburg</a:t>
            </a:r>
          </a:p>
          <a:p>
            <a:pPr rtl="0" eaLnBrk="1" fontAlgn="b" latinLnBrk="0" hangingPunct="1">
              <a:lnSpc>
                <a:spcPct val="100000"/>
              </a:lnSpc>
              <a:spcBef>
                <a:spcPts val="200"/>
              </a:spcBef>
            </a:pPr>
            <a:r>
              <a:rPr lang="en-US" sz="699" b="0" i="0" u="none" strike="noStrike" kern="1200">
                <a:solidFill>
                  <a:schemeClr val="tx1"/>
                </a:solidFill>
                <a:effectLst/>
                <a:latin typeface="Avenir Next LT Pro" panose="020B0504020202020204" pitchFamily="34" charset="77"/>
                <a:ea typeface="Georgia" charset="0"/>
                <a:cs typeface="Georgia" charset="0"/>
              </a:rPr>
              <a:t>Helsinki</a:t>
            </a:r>
          </a:p>
          <a:p>
            <a:pPr rtl="0" eaLnBrk="1" fontAlgn="b" latinLnBrk="0" hangingPunct="1">
              <a:lnSpc>
                <a:spcPct val="100000"/>
              </a:lnSpc>
              <a:spcBef>
                <a:spcPts val="200"/>
              </a:spcBef>
            </a:pPr>
            <a:r>
              <a:rPr lang="en-US" sz="699" b="0" i="0" u="none" strike="noStrike" kern="1200">
                <a:solidFill>
                  <a:schemeClr val="tx1"/>
                </a:solidFill>
                <a:effectLst/>
                <a:latin typeface="Avenir Next LT Pro" panose="020B0504020202020204" pitchFamily="34" charset="77"/>
                <a:ea typeface="Georgia" charset="0"/>
                <a:cs typeface="Georgia" charset="0"/>
              </a:rPr>
              <a:t>Istanbul</a:t>
            </a:r>
          </a:p>
          <a:p>
            <a:pPr rtl="0" eaLnBrk="1" fontAlgn="b" latinLnBrk="0" hangingPunct="1">
              <a:lnSpc>
                <a:spcPct val="100000"/>
              </a:lnSpc>
              <a:spcBef>
                <a:spcPts val="200"/>
              </a:spcBef>
            </a:pPr>
            <a:r>
              <a:rPr lang="en-US" sz="699" b="0" i="0" u="none" strike="noStrike" kern="1200">
                <a:solidFill>
                  <a:schemeClr val="tx1"/>
                </a:solidFill>
                <a:effectLst/>
                <a:latin typeface="Avenir Next LT Pro" panose="020B0504020202020204" pitchFamily="34" charset="77"/>
                <a:ea typeface="Georgia" charset="0"/>
                <a:cs typeface="Georgia" charset="0"/>
              </a:rPr>
              <a:t>Kiev</a:t>
            </a:r>
          </a:p>
          <a:p>
            <a:pPr rtl="0" eaLnBrk="1" fontAlgn="b" latinLnBrk="0" hangingPunct="1">
              <a:lnSpc>
                <a:spcPct val="100000"/>
              </a:lnSpc>
              <a:spcBef>
                <a:spcPts val="200"/>
              </a:spcBef>
            </a:pPr>
            <a:r>
              <a:rPr lang="en-US" sz="699" b="0" i="0" u="none" strike="noStrike" kern="1200">
                <a:solidFill>
                  <a:schemeClr val="tx1"/>
                </a:solidFill>
                <a:effectLst/>
                <a:latin typeface="Avenir Next LT Pro" panose="020B0504020202020204" pitchFamily="34" charset="77"/>
                <a:ea typeface="Georgia" charset="0"/>
                <a:cs typeface="Georgia" charset="0"/>
              </a:rPr>
              <a:t>Lausanne</a:t>
            </a:r>
          </a:p>
          <a:p>
            <a:pPr rtl="0" eaLnBrk="1" fontAlgn="b" latinLnBrk="0" hangingPunct="1">
              <a:lnSpc>
                <a:spcPct val="100000"/>
              </a:lnSpc>
              <a:spcBef>
                <a:spcPts val="200"/>
              </a:spcBef>
            </a:pPr>
            <a:r>
              <a:rPr lang="en-US" sz="699" b="0" i="0" u="none" strike="noStrike" kern="1200">
                <a:solidFill>
                  <a:schemeClr val="tx1"/>
                </a:solidFill>
                <a:effectLst/>
                <a:latin typeface="Avenir Next LT Pro" panose="020B0504020202020204" pitchFamily="34" charset="77"/>
                <a:ea typeface="Georgia" charset="0"/>
                <a:cs typeface="Georgia" charset="0"/>
              </a:rPr>
              <a:t>Lisbon</a:t>
            </a:r>
          </a:p>
          <a:p>
            <a:pPr rtl="0" eaLnBrk="1" fontAlgn="b" latinLnBrk="0" hangingPunct="1">
              <a:lnSpc>
                <a:spcPct val="100000"/>
              </a:lnSpc>
              <a:spcBef>
                <a:spcPts val="200"/>
              </a:spcBef>
            </a:pPr>
            <a:r>
              <a:rPr lang="en-US" sz="699" b="0" i="0" u="none" strike="noStrike" kern="1200">
                <a:solidFill>
                  <a:schemeClr val="tx1"/>
                </a:solidFill>
                <a:effectLst/>
                <a:latin typeface="Avenir Next LT Pro" panose="020B0504020202020204" pitchFamily="34" charset="77"/>
                <a:ea typeface="Georgia" charset="0"/>
                <a:cs typeface="Georgia" charset="0"/>
              </a:rPr>
              <a:t>Ljubljana</a:t>
            </a:r>
          </a:p>
          <a:p>
            <a:pPr rtl="0" eaLnBrk="1" fontAlgn="b" latinLnBrk="0" hangingPunct="1">
              <a:lnSpc>
                <a:spcPct val="100000"/>
              </a:lnSpc>
              <a:spcBef>
                <a:spcPts val="200"/>
              </a:spcBef>
            </a:pPr>
            <a:r>
              <a:rPr lang="en-US" sz="699" b="0" i="0" u="none" strike="noStrike" kern="1200">
                <a:solidFill>
                  <a:schemeClr val="tx1"/>
                </a:solidFill>
                <a:effectLst/>
                <a:latin typeface="Avenir Next LT Pro" panose="020B0504020202020204" pitchFamily="34" charset="77"/>
                <a:ea typeface="Georgia" charset="0"/>
                <a:cs typeface="Georgia" charset="0"/>
              </a:rPr>
              <a:t>London</a:t>
            </a:r>
          </a:p>
          <a:p>
            <a:pPr rtl="0" eaLnBrk="1" fontAlgn="b" latinLnBrk="0" hangingPunct="1">
              <a:lnSpc>
                <a:spcPct val="100000"/>
              </a:lnSpc>
              <a:spcBef>
                <a:spcPts val="200"/>
              </a:spcBef>
            </a:pPr>
            <a:r>
              <a:rPr lang="en-US" sz="699" b="0" i="0" u="none" strike="noStrike" kern="1200">
                <a:solidFill>
                  <a:schemeClr val="tx1"/>
                </a:solidFill>
                <a:effectLst/>
                <a:latin typeface="Avenir Next LT Pro" panose="020B0504020202020204" pitchFamily="34" charset="77"/>
                <a:ea typeface="Georgia" charset="0"/>
                <a:cs typeface="Georgia" charset="0"/>
              </a:rPr>
              <a:t>Madrid</a:t>
            </a:r>
          </a:p>
          <a:p>
            <a:pPr rtl="0" eaLnBrk="1" fontAlgn="b" latinLnBrk="0" hangingPunct="1">
              <a:lnSpc>
                <a:spcPct val="100000"/>
              </a:lnSpc>
              <a:spcBef>
                <a:spcPts val="200"/>
              </a:spcBef>
            </a:pPr>
            <a:r>
              <a:rPr lang="en-US" sz="699" b="0" i="0" u="none" strike="noStrike" kern="1200">
                <a:solidFill>
                  <a:schemeClr val="tx1"/>
                </a:solidFill>
                <a:effectLst/>
                <a:latin typeface="Avenir Next LT Pro" panose="020B0504020202020204" pitchFamily="34" charset="77"/>
                <a:ea typeface="Georgia" charset="0"/>
                <a:cs typeface="Georgia" charset="0"/>
              </a:rPr>
              <a:t>Milan</a:t>
            </a:r>
          </a:p>
          <a:p>
            <a:pPr rtl="0" eaLnBrk="1" fontAlgn="b" latinLnBrk="0" hangingPunct="1">
              <a:lnSpc>
                <a:spcPct val="100000"/>
              </a:lnSpc>
              <a:spcBef>
                <a:spcPts val="200"/>
              </a:spcBef>
            </a:pPr>
            <a:r>
              <a:rPr lang="en-US" sz="699" b="0" i="0" u="none" strike="noStrike" kern="1200">
                <a:solidFill>
                  <a:schemeClr val="tx1"/>
                </a:solidFill>
                <a:effectLst/>
                <a:latin typeface="Avenir Next LT Pro" panose="020B0504020202020204" pitchFamily="34" charset="77"/>
                <a:ea typeface="Georgia" charset="0"/>
                <a:cs typeface="Georgia" charset="0"/>
              </a:rPr>
              <a:t>Moscow</a:t>
            </a:r>
          </a:p>
          <a:p>
            <a:pPr rtl="0" eaLnBrk="1" fontAlgn="b" latinLnBrk="0" hangingPunct="1">
              <a:lnSpc>
                <a:spcPct val="100000"/>
              </a:lnSpc>
              <a:spcBef>
                <a:spcPts val="200"/>
              </a:spcBef>
            </a:pPr>
            <a:r>
              <a:rPr lang="en-US" sz="699" b="0" i="0" u="none" strike="noStrike" kern="1200">
                <a:solidFill>
                  <a:schemeClr val="tx1"/>
                </a:solidFill>
                <a:effectLst/>
                <a:latin typeface="Avenir Next LT Pro" panose="020B0504020202020204" pitchFamily="34" charset="77"/>
                <a:ea typeface="Georgia" charset="0"/>
                <a:cs typeface="Georgia" charset="0"/>
              </a:rPr>
              <a:t>Munich</a:t>
            </a:r>
          </a:p>
          <a:p>
            <a:pPr rtl="0" eaLnBrk="1" fontAlgn="b" latinLnBrk="0" hangingPunct="1">
              <a:lnSpc>
                <a:spcPct val="100000"/>
              </a:lnSpc>
              <a:spcBef>
                <a:spcPts val="200"/>
              </a:spcBef>
            </a:pPr>
            <a:r>
              <a:rPr lang="en-US" sz="699" b="0" i="0" u="none" strike="noStrike" kern="1200">
                <a:solidFill>
                  <a:schemeClr val="tx1"/>
                </a:solidFill>
                <a:effectLst/>
                <a:latin typeface="Avenir Next LT Pro" panose="020B0504020202020204" pitchFamily="34" charset="77"/>
                <a:ea typeface="Georgia" charset="0"/>
                <a:cs typeface="Georgia" charset="0"/>
              </a:rPr>
              <a:t>Oslo</a:t>
            </a:r>
          </a:p>
          <a:p>
            <a:pPr rtl="0" eaLnBrk="1" fontAlgn="b" latinLnBrk="0" hangingPunct="1">
              <a:lnSpc>
                <a:spcPct val="100000"/>
              </a:lnSpc>
              <a:spcBef>
                <a:spcPts val="200"/>
              </a:spcBef>
            </a:pPr>
            <a:r>
              <a:rPr lang="en-US" sz="699" b="0" i="0" u="none" strike="noStrike" kern="1200">
                <a:solidFill>
                  <a:schemeClr val="tx1"/>
                </a:solidFill>
                <a:effectLst/>
                <a:latin typeface="Avenir Next LT Pro" panose="020B0504020202020204" pitchFamily="34" charset="77"/>
                <a:ea typeface="Georgia" charset="0"/>
                <a:cs typeface="Georgia" charset="0"/>
              </a:rPr>
              <a:t>Paris</a:t>
            </a:r>
          </a:p>
          <a:p>
            <a:pPr rtl="0" eaLnBrk="1" fontAlgn="b" latinLnBrk="0" hangingPunct="1">
              <a:lnSpc>
                <a:spcPct val="100000"/>
              </a:lnSpc>
              <a:spcBef>
                <a:spcPts val="200"/>
              </a:spcBef>
            </a:pPr>
            <a:r>
              <a:rPr lang="en-US" sz="699" b="0" i="0" u="none" strike="noStrike" kern="1200">
                <a:solidFill>
                  <a:schemeClr val="tx1"/>
                </a:solidFill>
                <a:effectLst/>
                <a:latin typeface="Avenir Next LT Pro" panose="020B0504020202020204" pitchFamily="34" charset="77"/>
                <a:ea typeface="Georgia" charset="0"/>
                <a:cs typeface="Georgia" charset="0"/>
              </a:rPr>
              <a:t>Podgorica</a:t>
            </a:r>
          </a:p>
          <a:p>
            <a:pPr rtl="0" eaLnBrk="1" fontAlgn="b" latinLnBrk="0" hangingPunct="1">
              <a:lnSpc>
                <a:spcPct val="100000"/>
              </a:lnSpc>
              <a:spcBef>
                <a:spcPts val="200"/>
              </a:spcBef>
            </a:pPr>
            <a:r>
              <a:rPr lang="en-US" sz="699" b="0" i="0" u="none" strike="noStrike" kern="1200">
                <a:solidFill>
                  <a:schemeClr val="tx1"/>
                </a:solidFill>
                <a:effectLst/>
                <a:latin typeface="Avenir Next LT Pro" panose="020B0504020202020204" pitchFamily="34" charset="77"/>
                <a:ea typeface="Georgia" charset="0"/>
                <a:cs typeface="Georgia" charset="0"/>
              </a:rPr>
              <a:t>Prague</a:t>
            </a:r>
          </a:p>
          <a:p>
            <a:pPr rtl="0" eaLnBrk="1" fontAlgn="b" latinLnBrk="0" hangingPunct="1">
              <a:lnSpc>
                <a:spcPct val="100000"/>
              </a:lnSpc>
              <a:spcBef>
                <a:spcPts val="200"/>
              </a:spcBef>
            </a:pPr>
            <a:r>
              <a:rPr lang="en-US" sz="699" b="0" i="0" u="none" strike="noStrike" kern="1200">
                <a:solidFill>
                  <a:schemeClr val="tx1"/>
                </a:solidFill>
                <a:effectLst/>
                <a:latin typeface="Avenir Next LT Pro" panose="020B0504020202020204" pitchFamily="34" charset="77"/>
                <a:ea typeface="Georgia" charset="0"/>
                <a:cs typeface="Georgia" charset="0"/>
              </a:rPr>
              <a:t>Pristina</a:t>
            </a:r>
          </a:p>
          <a:p>
            <a:pPr rtl="0" eaLnBrk="1" fontAlgn="b" latinLnBrk="0" hangingPunct="1">
              <a:lnSpc>
                <a:spcPct val="100000"/>
              </a:lnSpc>
              <a:spcBef>
                <a:spcPts val="200"/>
              </a:spcBef>
            </a:pPr>
            <a:r>
              <a:rPr lang="en-US" sz="699" b="0" i="0" u="none" strike="noStrike" kern="1200">
                <a:solidFill>
                  <a:schemeClr val="tx1"/>
                </a:solidFill>
                <a:effectLst/>
                <a:latin typeface="Avenir Next LT Pro" panose="020B0504020202020204" pitchFamily="34" charset="77"/>
                <a:ea typeface="Georgia" charset="0"/>
                <a:cs typeface="Georgia" charset="0"/>
              </a:rPr>
              <a:t>Reykjavik</a:t>
            </a:r>
          </a:p>
          <a:p>
            <a:pPr rtl="0" eaLnBrk="1" fontAlgn="b" latinLnBrk="0" hangingPunct="1">
              <a:lnSpc>
                <a:spcPct val="100000"/>
              </a:lnSpc>
              <a:spcBef>
                <a:spcPts val="200"/>
              </a:spcBef>
            </a:pPr>
            <a:r>
              <a:rPr lang="en-US" sz="699" b="0" i="0" u="none" strike="noStrike" kern="1200">
                <a:solidFill>
                  <a:schemeClr val="tx1"/>
                </a:solidFill>
                <a:effectLst/>
                <a:latin typeface="Avenir Next LT Pro" panose="020B0504020202020204" pitchFamily="34" charset="77"/>
                <a:ea typeface="Georgia" charset="0"/>
                <a:cs typeface="Georgia" charset="0"/>
              </a:rPr>
              <a:t>Riga</a:t>
            </a:r>
          </a:p>
          <a:p>
            <a:pPr rtl="0" eaLnBrk="1" fontAlgn="b" latinLnBrk="0" hangingPunct="1">
              <a:lnSpc>
                <a:spcPct val="100000"/>
              </a:lnSpc>
              <a:spcBef>
                <a:spcPts val="200"/>
              </a:spcBef>
            </a:pPr>
            <a:r>
              <a:rPr lang="en-US" sz="699" b="0" i="0" u="none" strike="noStrike" kern="1200">
                <a:solidFill>
                  <a:schemeClr val="tx1"/>
                </a:solidFill>
                <a:effectLst/>
                <a:latin typeface="Avenir Next LT Pro" panose="020B0504020202020204" pitchFamily="34" charset="77"/>
                <a:ea typeface="Georgia" charset="0"/>
                <a:cs typeface="Georgia" charset="0"/>
              </a:rPr>
              <a:t>Rome</a:t>
            </a:r>
          </a:p>
          <a:p>
            <a:pPr rtl="0" eaLnBrk="1" fontAlgn="b" latinLnBrk="0" hangingPunct="1">
              <a:lnSpc>
                <a:spcPct val="100000"/>
              </a:lnSpc>
              <a:spcBef>
                <a:spcPts val="200"/>
              </a:spcBef>
            </a:pPr>
            <a:r>
              <a:rPr lang="en-US" sz="699" b="0" i="0" u="none" strike="noStrike" kern="1200">
                <a:solidFill>
                  <a:schemeClr val="tx1"/>
                </a:solidFill>
                <a:effectLst/>
                <a:latin typeface="Avenir Next LT Pro" panose="020B0504020202020204" pitchFamily="34" charset="77"/>
                <a:ea typeface="Georgia" charset="0"/>
                <a:cs typeface="Georgia" charset="0"/>
              </a:rPr>
              <a:t>Sarajevo</a:t>
            </a:r>
          </a:p>
          <a:p>
            <a:pPr rtl="0" eaLnBrk="1" fontAlgn="b" latinLnBrk="0" hangingPunct="1">
              <a:lnSpc>
                <a:spcPct val="100000"/>
              </a:lnSpc>
              <a:spcBef>
                <a:spcPts val="200"/>
              </a:spcBef>
            </a:pPr>
            <a:r>
              <a:rPr lang="en-US" sz="699" b="0" i="0" u="none" strike="noStrike" kern="1200">
                <a:solidFill>
                  <a:schemeClr val="tx1"/>
                </a:solidFill>
                <a:effectLst/>
                <a:latin typeface="Avenir Next LT Pro" panose="020B0504020202020204" pitchFamily="34" charset="77"/>
                <a:ea typeface="Georgia" charset="0"/>
                <a:cs typeface="Georgia" charset="0"/>
              </a:rPr>
              <a:t>Skopje</a:t>
            </a:r>
          </a:p>
          <a:p>
            <a:pPr rtl="0" eaLnBrk="1" fontAlgn="b" latinLnBrk="0" hangingPunct="1">
              <a:lnSpc>
                <a:spcPct val="100000"/>
              </a:lnSpc>
              <a:spcBef>
                <a:spcPts val="200"/>
              </a:spcBef>
            </a:pPr>
            <a:r>
              <a:rPr lang="en-US" sz="699" b="0" i="0" u="none" strike="noStrike" kern="1200">
                <a:solidFill>
                  <a:schemeClr val="tx1"/>
                </a:solidFill>
                <a:effectLst/>
                <a:latin typeface="Avenir Next LT Pro" panose="020B0504020202020204" pitchFamily="34" charset="77"/>
                <a:ea typeface="Georgia" charset="0"/>
                <a:cs typeface="Georgia" charset="0"/>
              </a:rPr>
              <a:t>Sofia</a:t>
            </a:r>
          </a:p>
          <a:p>
            <a:pPr rtl="0" eaLnBrk="1" fontAlgn="b" latinLnBrk="0" hangingPunct="1">
              <a:lnSpc>
                <a:spcPct val="100000"/>
              </a:lnSpc>
              <a:spcBef>
                <a:spcPts val="200"/>
              </a:spcBef>
            </a:pPr>
            <a:r>
              <a:rPr lang="en-US" sz="699" b="0" i="0" u="none" strike="noStrike" kern="1200">
                <a:solidFill>
                  <a:schemeClr val="tx1"/>
                </a:solidFill>
                <a:effectLst/>
                <a:latin typeface="Avenir Next LT Pro" panose="020B0504020202020204" pitchFamily="34" charset="77"/>
                <a:ea typeface="Georgia" charset="0"/>
                <a:cs typeface="Georgia" charset="0"/>
              </a:rPr>
              <a:t>St. Petersburg</a:t>
            </a:r>
          </a:p>
          <a:p>
            <a:pPr rtl="0" eaLnBrk="1" fontAlgn="b" latinLnBrk="0" hangingPunct="1">
              <a:lnSpc>
                <a:spcPct val="100000"/>
              </a:lnSpc>
              <a:spcBef>
                <a:spcPts val="200"/>
              </a:spcBef>
            </a:pPr>
            <a:r>
              <a:rPr lang="en-US" sz="699" b="0" i="0" u="none" strike="noStrike" kern="1200">
                <a:solidFill>
                  <a:schemeClr val="tx1"/>
                </a:solidFill>
                <a:effectLst/>
                <a:latin typeface="Avenir Next LT Pro" panose="020B0504020202020204" pitchFamily="34" charset="77"/>
                <a:ea typeface="Georgia" charset="0"/>
                <a:cs typeface="Georgia" charset="0"/>
              </a:rPr>
              <a:t>Stockholm</a:t>
            </a:r>
          </a:p>
          <a:p>
            <a:pPr rtl="0" eaLnBrk="1" fontAlgn="b" latinLnBrk="0" hangingPunct="1">
              <a:lnSpc>
                <a:spcPct val="100000"/>
              </a:lnSpc>
              <a:spcBef>
                <a:spcPts val="200"/>
              </a:spcBef>
            </a:pPr>
            <a:r>
              <a:rPr lang="en-US" sz="699" b="0" i="0" u="none" strike="noStrike" kern="1200">
                <a:solidFill>
                  <a:schemeClr val="tx1"/>
                </a:solidFill>
                <a:effectLst/>
                <a:latin typeface="Avenir Next LT Pro" panose="020B0504020202020204" pitchFamily="34" charset="77"/>
                <a:ea typeface="Georgia" charset="0"/>
                <a:cs typeface="Georgia" charset="0"/>
              </a:rPr>
              <a:t>Tallin</a:t>
            </a:r>
          </a:p>
          <a:p>
            <a:pPr rtl="0" eaLnBrk="1" fontAlgn="b" latinLnBrk="0" hangingPunct="1">
              <a:lnSpc>
                <a:spcPct val="100000"/>
              </a:lnSpc>
              <a:spcBef>
                <a:spcPts val="200"/>
              </a:spcBef>
            </a:pPr>
            <a:r>
              <a:rPr lang="en-US" sz="699" b="0" i="0" u="none" strike="noStrike" kern="1200">
                <a:solidFill>
                  <a:schemeClr val="tx1"/>
                </a:solidFill>
                <a:effectLst/>
                <a:latin typeface="Avenir Next LT Pro" panose="020B0504020202020204" pitchFamily="34" charset="77"/>
                <a:ea typeface="Georgia" charset="0"/>
                <a:cs typeface="Georgia" charset="0"/>
              </a:rPr>
              <a:t>The Hague</a:t>
            </a:r>
          </a:p>
          <a:p>
            <a:pPr rtl="0" eaLnBrk="1" fontAlgn="b" latinLnBrk="0" hangingPunct="1">
              <a:lnSpc>
                <a:spcPct val="100000"/>
              </a:lnSpc>
              <a:spcBef>
                <a:spcPts val="200"/>
              </a:spcBef>
            </a:pPr>
            <a:r>
              <a:rPr lang="en-US" sz="699" b="0" i="0" u="none" strike="noStrike" kern="1200" err="1">
                <a:solidFill>
                  <a:schemeClr val="tx1"/>
                </a:solidFill>
                <a:effectLst/>
                <a:latin typeface="Avenir Next LT Pro" panose="020B0504020202020204" pitchFamily="34" charset="77"/>
                <a:ea typeface="Georgia" charset="0"/>
                <a:cs typeface="Georgia" charset="0"/>
              </a:rPr>
              <a:t>Titana</a:t>
            </a:r>
            <a:endParaRPr lang="en-US" sz="699" b="0" i="0" u="none" strike="noStrike" kern="1200">
              <a:solidFill>
                <a:schemeClr val="tx1"/>
              </a:solidFill>
              <a:effectLst/>
              <a:latin typeface="Avenir Next LT Pro" panose="020B0504020202020204" pitchFamily="34" charset="77"/>
              <a:ea typeface="Georgia" charset="0"/>
              <a:cs typeface="Georgia" charset="0"/>
            </a:endParaRPr>
          </a:p>
          <a:p>
            <a:pPr rtl="0" eaLnBrk="1" fontAlgn="b" latinLnBrk="0" hangingPunct="1">
              <a:lnSpc>
                <a:spcPct val="100000"/>
              </a:lnSpc>
              <a:spcBef>
                <a:spcPts val="200"/>
              </a:spcBef>
            </a:pPr>
            <a:r>
              <a:rPr lang="en-US" sz="699" b="0" i="0" u="none" strike="noStrike" kern="1200">
                <a:solidFill>
                  <a:schemeClr val="tx1"/>
                </a:solidFill>
                <a:effectLst/>
                <a:latin typeface="Avenir Next LT Pro" panose="020B0504020202020204" pitchFamily="34" charset="77"/>
                <a:ea typeface="Georgia" charset="0"/>
                <a:cs typeface="Georgia" charset="0"/>
              </a:rPr>
              <a:t>Vienna</a:t>
            </a:r>
          </a:p>
          <a:p>
            <a:pPr rtl="0" eaLnBrk="1" fontAlgn="b" latinLnBrk="0" hangingPunct="1">
              <a:lnSpc>
                <a:spcPct val="100000"/>
              </a:lnSpc>
              <a:spcBef>
                <a:spcPts val="200"/>
              </a:spcBef>
            </a:pPr>
            <a:r>
              <a:rPr lang="en-US" sz="699" b="0" i="0" u="none" strike="noStrike" kern="1200">
                <a:solidFill>
                  <a:schemeClr val="tx1"/>
                </a:solidFill>
                <a:effectLst/>
                <a:latin typeface="Avenir Next LT Pro" panose="020B0504020202020204" pitchFamily="34" charset="77"/>
                <a:ea typeface="Georgia" charset="0"/>
                <a:cs typeface="Georgia" charset="0"/>
              </a:rPr>
              <a:t>Vilnius</a:t>
            </a:r>
          </a:p>
          <a:p>
            <a:pPr rtl="0" eaLnBrk="1" fontAlgn="b" latinLnBrk="0" hangingPunct="1">
              <a:lnSpc>
                <a:spcPct val="100000"/>
              </a:lnSpc>
              <a:spcBef>
                <a:spcPts val="200"/>
              </a:spcBef>
            </a:pPr>
            <a:r>
              <a:rPr lang="en-US" sz="699" b="0" i="0" u="none" strike="noStrike" kern="1200">
                <a:solidFill>
                  <a:schemeClr val="tx1"/>
                </a:solidFill>
                <a:effectLst/>
                <a:latin typeface="Avenir Next LT Pro" panose="020B0504020202020204" pitchFamily="34" charset="77"/>
                <a:ea typeface="Georgia" charset="0"/>
                <a:cs typeface="Georgia" charset="0"/>
              </a:rPr>
              <a:t>Zagreb</a:t>
            </a:r>
          </a:p>
          <a:p>
            <a:pPr rtl="0" eaLnBrk="1" fontAlgn="b" latinLnBrk="0" hangingPunct="1">
              <a:lnSpc>
                <a:spcPct val="100000"/>
              </a:lnSpc>
              <a:spcBef>
                <a:spcPts val="200"/>
              </a:spcBef>
            </a:pPr>
            <a:r>
              <a:rPr lang="en-US" sz="699" b="0" i="0" u="none" strike="noStrike" kern="1200">
                <a:solidFill>
                  <a:schemeClr val="tx1"/>
                </a:solidFill>
                <a:effectLst/>
                <a:latin typeface="Avenir Next LT Pro" panose="020B0504020202020204" pitchFamily="34" charset="77"/>
                <a:ea typeface="Georgia" charset="0"/>
                <a:cs typeface="Georgia" charset="0"/>
              </a:rPr>
              <a:t>Zurich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4A07C39E-6015-B14D-9B71-280CA0F1FBA3}"/>
              </a:ext>
            </a:extLst>
          </p:cNvPr>
          <p:cNvSpPr txBox="1"/>
          <p:nvPr userDrawn="1"/>
        </p:nvSpPr>
        <p:spPr>
          <a:xfrm>
            <a:off x="7206926" y="3405276"/>
            <a:ext cx="1703994" cy="718236"/>
          </a:xfrm>
          <a:prstGeom prst="rect">
            <a:avLst/>
          </a:prstGeom>
          <a:noFill/>
        </p:spPr>
        <p:txBody>
          <a:bodyPr wrap="none" lIns="0" tIns="0" rIns="0" bIns="0" numCol="2" rtlCol="0">
            <a:noAutofit/>
          </a:bodyPr>
          <a:lstStyle/>
          <a:p>
            <a:pPr algn="r" rtl="0" eaLnBrk="1" fontAlgn="b" latinLnBrk="0" hangingPunct="1">
              <a:lnSpc>
                <a:spcPct val="100000"/>
              </a:lnSpc>
              <a:spcBef>
                <a:spcPts val="200"/>
              </a:spcBef>
            </a:pPr>
            <a:r>
              <a:rPr lang="en-US" sz="699" b="0" i="0">
                <a:solidFill>
                  <a:schemeClr val="tx1"/>
                </a:solidFill>
                <a:latin typeface="Avenir Next LT Pro" panose="020B0504020202020204" pitchFamily="34" charset="77"/>
                <a:ea typeface="Georgia" charset="0"/>
                <a:cs typeface="Georgia" charset="0"/>
              </a:rPr>
              <a:t>Abu Dhabi</a:t>
            </a:r>
          </a:p>
          <a:p>
            <a:pPr algn="r" rtl="0" eaLnBrk="1" fontAlgn="b" latinLnBrk="0" hangingPunct="1">
              <a:lnSpc>
                <a:spcPct val="100000"/>
              </a:lnSpc>
              <a:spcBef>
                <a:spcPts val="200"/>
              </a:spcBef>
            </a:pPr>
            <a:r>
              <a:rPr lang="en-US" sz="699" b="0" i="0">
                <a:solidFill>
                  <a:schemeClr val="tx1"/>
                </a:solidFill>
                <a:latin typeface="Avenir Next LT Pro" panose="020B0504020202020204" pitchFamily="34" charset="77"/>
                <a:ea typeface="Georgia" charset="0"/>
                <a:cs typeface="Georgia" charset="0"/>
              </a:rPr>
              <a:t>Amman</a:t>
            </a:r>
          </a:p>
          <a:p>
            <a:pPr algn="r" rtl="0" eaLnBrk="1" fontAlgn="b" latinLnBrk="0" hangingPunct="1">
              <a:lnSpc>
                <a:spcPct val="100000"/>
              </a:lnSpc>
              <a:spcBef>
                <a:spcPts val="200"/>
              </a:spcBef>
            </a:pPr>
            <a:r>
              <a:rPr lang="en-US" sz="699" b="0" i="0">
                <a:solidFill>
                  <a:schemeClr val="tx1"/>
                </a:solidFill>
                <a:latin typeface="Avenir Next LT Pro" panose="020B0504020202020204" pitchFamily="34" charset="77"/>
                <a:ea typeface="Georgia" charset="0"/>
                <a:cs typeface="Georgia" charset="0"/>
              </a:rPr>
              <a:t>Beirut</a:t>
            </a:r>
          </a:p>
          <a:p>
            <a:pPr algn="r" rtl="0" eaLnBrk="1" fontAlgn="b" latinLnBrk="0" hangingPunct="1">
              <a:lnSpc>
                <a:spcPct val="100000"/>
              </a:lnSpc>
              <a:spcBef>
                <a:spcPts val="200"/>
              </a:spcBef>
            </a:pPr>
            <a:r>
              <a:rPr lang="en-US" sz="699" b="0" i="0">
                <a:solidFill>
                  <a:schemeClr val="tx1"/>
                </a:solidFill>
                <a:latin typeface="Avenir Next LT Pro" panose="020B0504020202020204" pitchFamily="34" charset="77"/>
                <a:ea typeface="Georgia" charset="0"/>
                <a:cs typeface="Georgia" charset="0"/>
              </a:rPr>
              <a:t>Cairo</a:t>
            </a:r>
          </a:p>
          <a:p>
            <a:pPr algn="r" rtl="0" eaLnBrk="1" fontAlgn="b" latinLnBrk="0" hangingPunct="1">
              <a:lnSpc>
                <a:spcPct val="100000"/>
              </a:lnSpc>
              <a:spcBef>
                <a:spcPts val="200"/>
              </a:spcBef>
            </a:pPr>
            <a:r>
              <a:rPr lang="en-US" sz="699" b="0" i="0">
                <a:solidFill>
                  <a:schemeClr val="tx1"/>
                </a:solidFill>
                <a:latin typeface="Avenir Next LT Pro" panose="020B0504020202020204" pitchFamily="34" charset="77"/>
                <a:ea typeface="Georgia" charset="0"/>
                <a:cs typeface="Georgia" charset="0"/>
              </a:rPr>
              <a:t>Doha</a:t>
            </a:r>
          </a:p>
          <a:p>
            <a:pPr algn="r" rtl="0" eaLnBrk="1" fontAlgn="b" latinLnBrk="0" hangingPunct="1">
              <a:lnSpc>
                <a:spcPct val="100000"/>
              </a:lnSpc>
              <a:spcBef>
                <a:spcPts val="200"/>
              </a:spcBef>
            </a:pPr>
            <a:r>
              <a:rPr lang="en-US" sz="699" b="0" i="0">
                <a:solidFill>
                  <a:schemeClr val="tx1"/>
                </a:solidFill>
                <a:latin typeface="Avenir Next LT Pro" panose="020B0504020202020204" pitchFamily="34" charset="77"/>
                <a:ea typeface="Georgia" charset="0"/>
                <a:cs typeface="Georgia" charset="0"/>
              </a:rPr>
              <a:t>Dubai</a:t>
            </a:r>
          </a:p>
          <a:p>
            <a:pPr algn="r" rtl="0" eaLnBrk="1" fontAlgn="b" latinLnBrk="0" hangingPunct="1">
              <a:lnSpc>
                <a:spcPct val="100000"/>
              </a:lnSpc>
              <a:spcBef>
                <a:spcPts val="200"/>
              </a:spcBef>
            </a:pPr>
            <a:r>
              <a:rPr lang="en-US" sz="699" b="0" i="0">
                <a:solidFill>
                  <a:schemeClr val="tx1"/>
                </a:solidFill>
                <a:latin typeface="Avenir Next LT Pro" panose="020B0504020202020204" pitchFamily="34" charset="77"/>
                <a:ea typeface="Georgia" charset="0"/>
                <a:cs typeface="Georgia" charset="0"/>
              </a:rPr>
              <a:t>Erbil</a:t>
            </a:r>
          </a:p>
          <a:p>
            <a:pPr algn="r" rtl="0" eaLnBrk="1" fontAlgn="b" latinLnBrk="0" hangingPunct="1">
              <a:lnSpc>
                <a:spcPct val="100000"/>
              </a:lnSpc>
              <a:spcBef>
                <a:spcPts val="200"/>
              </a:spcBef>
            </a:pPr>
            <a:r>
              <a:rPr lang="en-US" sz="699" b="0" i="0">
                <a:solidFill>
                  <a:schemeClr val="tx1"/>
                </a:solidFill>
                <a:latin typeface="Avenir Next LT Pro" panose="020B0504020202020204" pitchFamily="34" charset="77"/>
                <a:ea typeface="Georgia" charset="0"/>
                <a:cs typeface="Georgia" charset="0"/>
              </a:rPr>
              <a:t>Jeddah</a:t>
            </a:r>
          </a:p>
          <a:p>
            <a:pPr algn="r" rtl="0" eaLnBrk="1" fontAlgn="b" latinLnBrk="0" hangingPunct="1">
              <a:lnSpc>
                <a:spcPct val="100000"/>
              </a:lnSpc>
              <a:spcBef>
                <a:spcPts val="200"/>
              </a:spcBef>
            </a:pPr>
            <a:r>
              <a:rPr lang="en-US" sz="699" b="0" i="0">
                <a:solidFill>
                  <a:schemeClr val="tx1"/>
                </a:solidFill>
                <a:latin typeface="Avenir Next LT Pro" panose="020B0504020202020204" pitchFamily="34" charset="77"/>
                <a:ea typeface="Georgia" charset="0"/>
                <a:cs typeface="Georgia" charset="0"/>
              </a:rPr>
              <a:t>Kuwait City</a:t>
            </a:r>
          </a:p>
          <a:p>
            <a:pPr algn="r" rtl="0" eaLnBrk="1" fontAlgn="b" latinLnBrk="0" hangingPunct="1">
              <a:lnSpc>
                <a:spcPct val="100000"/>
              </a:lnSpc>
              <a:spcBef>
                <a:spcPts val="200"/>
              </a:spcBef>
            </a:pPr>
            <a:r>
              <a:rPr lang="en-US" sz="699" b="0" i="0">
                <a:solidFill>
                  <a:schemeClr val="tx1"/>
                </a:solidFill>
                <a:latin typeface="Avenir Next LT Pro" panose="020B0504020202020204" pitchFamily="34" charset="77"/>
                <a:ea typeface="Georgia" charset="0"/>
                <a:cs typeface="Georgia" charset="0"/>
              </a:rPr>
              <a:t>Manama</a:t>
            </a:r>
          </a:p>
          <a:p>
            <a:pPr algn="r" rtl="0" eaLnBrk="1" fontAlgn="b" latinLnBrk="0" hangingPunct="1">
              <a:lnSpc>
                <a:spcPct val="100000"/>
              </a:lnSpc>
              <a:spcBef>
                <a:spcPts val="200"/>
              </a:spcBef>
            </a:pPr>
            <a:r>
              <a:rPr lang="en-US" sz="699" b="0" i="0">
                <a:solidFill>
                  <a:schemeClr val="tx1"/>
                </a:solidFill>
                <a:latin typeface="Avenir Next LT Pro" panose="020B0504020202020204" pitchFamily="34" charset="77"/>
                <a:ea typeface="Georgia" charset="0"/>
                <a:cs typeface="Georgia" charset="0"/>
              </a:rPr>
              <a:t>Muscat</a:t>
            </a:r>
          </a:p>
          <a:p>
            <a:pPr algn="r" rtl="0" eaLnBrk="1" fontAlgn="b" latinLnBrk="0" hangingPunct="1">
              <a:lnSpc>
                <a:spcPct val="100000"/>
              </a:lnSpc>
              <a:spcBef>
                <a:spcPts val="200"/>
              </a:spcBef>
            </a:pPr>
            <a:r>
              <a:rPr lang="en-US" sz="699" b="0" i="0">
                <a:solidFill>
                  <a:schemeClr val="tx1"/>
                </a:solidFill>
                <a:latin typeface="Avenir Next LT Pro" panose="020B0504020202020204" pitchFamily="34" charset="77"/>
                <a:ea typeface="Georgia" charset="0"/>
                <a:cs typeface="Georgia" charset="0"/>
              </a:rPr>
              <a:t>Riyadh</a:t>
            </a:r>
          </a:p>
          <a:p>
            <a:pPr algn="r" rtl="0" eaLnBrk="1" fontAlgn="b" latinLnBrk="0" hangingPunct="1">
              <a:lnSpc>
                <a:spcPct val="100000"/>
              </a:lnSpc>
              <a:spcBef>
                <a:spcPts val="200"/>
              </a:spcBef>
            </a:pPr>
            <a:r>
              <a:rPr lang="en-US" sz="699" b="0" i="0">
                <a:solidFill>
                  <a:schemeClr val="tx1"/>
                </a:solidFill>
                <a:latin typeface="Avenir Next LT Pro" panose="020B0504020202020204" pitchFamily="34" charset="77"/>
                <a:ea typeface="Georgia" charset="0"/>
                <a:cs typeface="Georgia" charset="0"/>
              </a:rPr>
              <a:t>Tel Aviv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74CEBA45-EF84-FB42-B5C7-D0D81BB439E7}"/>
              </a:ext>
            </a:extLst>
          </p:cNvPr>
          <p:cNvSpPr txBox="1"/>
          <p:nvPr userDrawn="1"/>
        </p:nvSpPr>
        <p:spPr>
          <a:xfrm>
            <a:off x="9153236" y="2449033"/>
            <a:ext cx="2084011" cy="1077750"/>
          </a:xfrm>
          <a:prstGeom prst="rect">
            <a:avLst/>
          </a:prstGeom>
          <a:noFill/>
        </p:spPr>
        <p:txBody>
          <a:bodyPr wrap="none" lIns="0" tIns="0" rIns="0" bIns="0" numCol="3" rtlCol="0">
            <a:noAutofit/>
          </a:bodyPr>
          <a:lstStyle/>
          <a:p>
            <a:pPr algn="r" rtl="0" eaLnBrk="1" fontAlgn="b" latinLnBrk="0" hangingPunct="1">
              <a:lnSpc>
                <a:spcPct val="100000"/>
              </a:lnSpc>
              <a:spcBef>
                <a:spcPts val="200"/>
              </a:spcBef>
            </a:pPr>
            <a:r>
              <a:rPr lang="en-US" sz="699" b="0" i="0" u="none" strike="noStrike" kern="1200">
                <a:solidFill>
                  <a:schemeClr val="tx1"/>
                </a:solidFill>
                <a:effectLst/>
                <a:latin typeface="Avenir Next LT Pro" panose="020B0504020202020204" pitchFamily="34" charset="77"/>
                <a:ea typeface="Georgia" charset="0"/>
                <a:cs typeface="Georgia" charset="0"/>
              </a:rPr>
              <a:t>Adelaide</a:t>
            </a:r>
          </a:p>
          <a:p>
            <a:pPr algn="r" rtl="0" eaLnBrk="1" fontAlgn="b" latinLnBrk="0" hangingPunct="1">
              <a:lnSpc>
                <a:spcPct val="100000"/>
              </a:lnSpc>
              <a:spcBef>
                <a:spcPts val="200"/>
              </a:spcBef>
            </a:pPr>
            <a:r>
              <a:rPr lang="en-US" sz="699" b="0" i="0" u="none" strike="noStrike" kern="1200">
                <a:solidFill>
                  <a:schemeClr val="tx1"/>
                </a:solidFill>
                <a:effectLst/>
                <a:latin typeface="Avenir Next LT Pro" panose="020B0504020202020204" pitchFamily="34" charset="77"/>
                <a:ea typeface="Georgia" charset="0"/>
                <a:cs typeface="Georgia" charset="0"/>
              </a:rPr>
              <a:t>Auckland</a:t>
            </a:r>
          </a:p>
          <a:p>
            <a:pPr algn="r" rtl="0" eaLnBrk="1" fontAlgn="b" latinLnBrk="0" hangingPunct="1">
              <a:lnSpc>
                <a:spcPct val="100000"/>
              </a:lnSpc>
              <a:spcBef>
                <a:spcPts val="200"/>
              </a:spcBef>
            </a:pPr>
            <a:r>
              <a:rPr lang="en-US" sz="699" b="0" i="0" u="none" strike="noStrike" kern="1200">
                <a:solidFill>
                  <a:schemeClr val="tx1"/>
                </a:solidFill>
                <a:effectLst/>
                <a:latin typeface="Avenir Next LT Pro" panose="020B0504020202020204" pitchFamily="34" charset="77"/>
                <a:ea typeface="Georgia" charset="0"/>
                <a:cs typeface="Georgia" charset="0"/>
              </a:rPr>
              <a:t>Bangalore</a:t>
            </a:r>
          </a:p>
          <a:p>
            <a:pPr algn="r" rtl="0" eaLnBrk="1" fontAlgn="b" latinLnBrk="0" hangingPunct="1">
              <a:lnSpc>
                <a:spcPct val="100000"/>
              </a:lnSpc>
              <a:spcBef>
                <a:spcPts val="200"/>
              </a:spcBef>
            </a:pPr>
            <a:r>
              <a:rPr lang="en-US" sz="699" b="0" i="0" u="none" strike="noStrike" kern="1200">
                <a:solidFill>
                  <a:schemeClr val="tx1"/>
                </a:solidFill>
                <a:effectLst/>
                <a:latin typeface="Avenir Next LT Pro" panose="020B0504020202020204" pitchFamily="34" charset="77"/>
                <a:ea typeface="Georgia" charset="0"/>
                <a:cs typeface="Georgia" charset="0"/>
              </a:rPr>
              <a:t>Bangkok</a:t>
            </a:r>
          </a:p>
          <a:p>
            <a:pPr algn="r" rtl="0" eaLnBrk="1" fontAlgn="b" latinLnBrk="0" hangingPunct="1">
              <a:lnSpc>
                <a:spcPct val="100000"/>
              </a:lnSpc>
              <a:spcBef>
                <a:spcPts val="200"/>
              </a:spcBef>
            </a:pPr>
            <a:r>
              <a:rPr lang="en-US" sz="699" b="0" i="0" u="none" strike="noStrike" kern="1200">
                <a:solidFill>
                  <a:schemeClr val="tx1"/>
                </a:solidFill>
                <a:effectLst/>
                <a:latin typeface="Avenir Next LT Pro" panose="020B0504020202020204" pitchFamily="34" charset="77"/>
                <a:ea typeface="Georgia" charset="0"/>
                <a:cs typeface="Georgia" charset="0"/>
              </a:rPr>
              <a:t>Beijing</a:t>
            </a:r>
          </a:p>
          <a:p>
            <a:pPr algn="r" rtl="0" eaLnBrk="1" fontAlgn="b" latinLnBrk="0" hangingPunct="1">
              <a:lnSpc>
                <a:spcPct val="100000"/>
              </a:lnSpc>
              <a:spcBef>
                <a:spcPts val="200"/>
              </a:spcBef>
            </a:pPr>
            <a:r>
              <a:rPr lang="en-US" sz="699" b="0" i="0" u="none" strike="noStrike" kern="1200">
                <a:solidFill>
                  <a:schemeClr val="tx1"/>
                </a:solidFill>
                <a:effectLst/>
                <a:latin typeface="Avenir Next LT Pro" panose="020B0504020202020204" pitchFamily="34" charset="77"/>
                <a:ea typeface="Georgia" charset="0"/>
                <a:cs typeface="Georgia" charset="0"/>
              </a:rPr>
              <a:t>Brisbane</a:t>
            </a:r>
          </a:p>
          <a:p>
            <a:pPr algn="r" rtl="0" eaLnBrk="1" fontAlgn="b" latinLnBrk="0" hangingPunct="1">
              <a:lnSpc>
                <a:spcPct val="100000"/>
              </a:lnSpc>
              <a:spcBef>
                <a:spcPts val="200"/>
              </a:spcBef>
            </a:pPr>
            <a:r>
              <a:rPr lang="en-US" sz="699" b="0" i="0" u="none" strike="noStrike" kern="1200">
                <a:solidFill>
                  <a:schemeClr val="tx1"/>
                </a:solidFill>
                <a:effectLst/>
                <a:latin typeface="Avenir Next LT Pro" panose="020B0504020202020204" pitchFamily="34" charset="77"/>
                <a:ea typeface="Georgia" charset="0"/>
                <a:cs typeface="Georgia" charset="0"/>
              </a:rPr>
              <a:t>Chennai</a:t>
            </a:r>
          </a:p>
          <a:p>
            <a:pPr algn="r" rtl="0" eaLnBrk="1" fontAlgn="b" latinLnBrk="0" hangingPunct="1">
              <a:lnSpc>
                <a:spcPct val="100000"/>
              </a:lnSpc>
              <a:spcBef>
                <a:spcPts val="200"/>
              </a:spcBef>
            </a:pPr>
            <a:r>
              <a:rPr lang="en-US" sz="699" b="0" i="0" u="none" strike="noStrike" kern="1200">
                <a:solidFill>
                  <a:schemeClr val="tx1"/>
                </a:solidFill>
                <a:effectLst/>
                <a:latin typeface="Avenir Next LT Pro" panose="020B0504020202020204" pitchFamily="34" charset="77"/>
                <a:ea typeface="Georgia" charset="0"/>
                <a:cs typeface="Georgia" charset="0"/>
              </a:rPr>
              <a:t>Colombo</a:t>
            </a:r>
          </a:p>
          <a:p>
            <a:pPr algn="r" rtl="0" eaLnBrk="1" fontAlgn="b" latinLnBrk="0" hangingPunct="1">
              <a:lnSpc>
                <a:spcPct val="100000"/>
              </a:lnSpc>
              <a:spcBef>
                <a:spcPts val="200"/>
              </a:spcBef>
            </a:pPr>
            <a:r>
              <a:rPr lang="en-US" sz="699" b="0" i="0" u="none" strike="noStrike" kern="1200">
                <a:solidFill>
                  <a:schemeClr val="tx1"/>
                </a:solidFill>
                <a:effectLst/>
                <a:latin typeface="Avenir Next LT Pro" panose="020B0504020202020204" pitchFamily="34" charset="77"/>
                <a:ea typeface="Georgia" charset="0"/>
                <a:cs typeface="Georgia" charset="0"/>
              </a:rPr>
              <a:t>Dhaka</a:t>
            </a:r>
          </a:p>
          <a:p>
            <a:pPr algn="r" rtl="0" eaLnBrk="1" fontAlgn="b" latinLnBrk="0" hangingPunct="1">
              <a:lnSpc>
                <a:spcPct val="100000"/>
              </a:lnSpc>
              <a:spcBef>
                <a:spcPts val="200"/>
              </a:spcBef>
            </a:pPr>
            <a:r>
              <a:rPr lang="en-US" sz="699" b="0" i="0" u="none" strike="noStrike" kern="1200">
                <a:solidFill>
                  <a:schemeClr val="tx1"/>
                </a:solidFill>
                <a:effectLst/>
                <a:latin typeface="Avenir Next LT Pro" panose="020B0504020202020204" pitchFamily="34" charset="77"/>
                <a:ea typeface="Georgia" charset="0"/>
                <a:cs typeface="Georgia" charset="0"/>
              </a:rPr>
              <a:t>Guangzhou</a:t>
            </a:r>
          </a:p>
          <a:p>
            <a:pPr algn="r" rtl="0" eaLnBrk="1" fontAlgn="b" latinLnBrk="0" hangingPunct="1">
              <a:lnSpc>
                <a:spcPct val="100000"/>
              </a:lnSpc>
              <a:spcBef>
                <a:spcPts val="200"/>
              </a:spcBef>
            </a:pPr>
            <a:r>
              <a:rPr lang="en-US" sz="699" b="0" i="0" u="none" strike="noStrike" kern="1200">
                <a:solidFill>
                  <a:schemeClr val="tx1"/>
                </a:solidFill>
                <a:effectLst/>
                <a:latin typeface="Avenir Next LT Pro" panose="020B0504020202020204" pitchFamily="34" charset="77"/>
                <a:ea typeface="Georgia" charset="0"/>
                <a:cs typeface="Georgia" charset="0"/>
              </a:rPr>
              <a:t>Hanoi</a:t>
            </a:r>
          </a:p>
          <a:p>
            <a:pPr algn="r" rtl="0" eaLnBrk="1" fontAlgn="b" latinLnBrk="0" hangingPunct="1">
              <a:lnSpc>
                <a:spcPct val="100000"/>
              </a:lnSpc>
              <a:spcBef>
                <a:spcPts val="200"/>
              </a:spcBef>
            </a:pPr>
            <a:r>
              <a:rPr lang="en-US" sz="699" b="0" i="0" u="none" strike="noStrike" kern="1200">
                <a:solidFill>
                  <a:schemeClr val="tx1"/>
                </a:solidFill>
                <a:effectLst/>
                <a:latin typeface="Avenir Next LT Pro" panose="020B0504020202020204" pitchFamily="34" charset="77"/>
                <a:ea typeface="Georgia" charset="0"/>
                <a:cs typeface="Georgia" charset="0"/>
              </a:rPr>
              <a:t>Ho Chi Minh City</a:t>
            </a:r>
          </a:p>
          <a:p>
            <a:pPr algn="r" rtl="0" eaLnBrk="1" fontAlgn="b" latinLnBrk="0" hangingPunct="1">
              <a:lnSpc>
                <a:spcPct val="100000"/>
              </a:lnSpc>
              <a:spcBef>
                <a:spcPts val="200"/>
              </a:spcBef>
            </a:pPr>
            <a:r>
              <a:rPr lang="en-US" sz="699" b="0" i="0" u="none" strike="noStrike" kern="1200">
                <a:solidFill>
                  <a:schemeClr val="tx1"/>
                </a:solidFill>
                <a:effectLst/>
                <a:latin typeface="Avenir Next LT Pro" panose="020B0504020202020204" pitchFamily="34" charset="77"/>
                <a:ea typeface="Georgia" charset="0"/>
                <a:cs typeface="Georgia" charset="0"/>
              </a:rPr>
              <a:t>Hong Kong</a:t>
            </a:r>
          </a:p>
          <a:p>
            <a:pPr algn="r" rtl="0" eaLnBrk="1" fontAlgn="b" latinLnBrk="0" hangingPunct="1">
              <a:lnSpc>
                <a:spcPct val="100000"/>
              </a:lnSpc>
              <a:spcBef>
                <a:spcPts val="200"/>
              </a:spcBef>
            </a:pPr>
            <a:r>
              <a:rPr lang="en-US" sz="699" b="0" i="0" u="none" strike="noStrike" kern="1200">
                <a:solidFill>
                  <a:schemeClr val="tx1"/>
                </a:solidFill>
                <a:effectLst/>
                <a:latin typeface="Avenir Next LT Pro" panose="020B0504020202020204" pitchFamily="34" charset="77"/>
                <a:ea typeface="Georgia" charset="0"/>
                <a:cs typeface="Georgia" charset="0"/>
              </a:rPr>
              <a:t>Hyderabad</a:t>
            </a:r>
          </a:p>
          <a:p>
            <a:pPr algn="r" rtl="0" eaLnBrk="1" fontAlgn="b" latinLnBrk="0" hangingPunct="1">
              <a:lnSpc>
                <a:spcPct val="100000"/>
              </a:lnSpc>
              <a:spcBef>
                <a:spcPts val="200"/>
              </a:spcBef>
            </a:pPr>
            <a:r>
              <a:rPr lang="en-US" sz="699" b="0" i="0" u="none" strike="noStrike" kern="1200">
                <a:solidFill>
                  <a:schemeClr val="tx1"/>
                </a:solidFill>
                <a:effectLst/>
                <a:latin typeface="Avenir Next LT Pro" panose="020B0504020202020204" pitchFamily="34" charset="77"/>
                <a:ea typeface="Georgia" charset="0"/>
                <a:cs typeface="Georgia" charset="0"/>
              </a:rPr>
              <a:t>Islamabad</a:t>
            </a:r>
          </a:p>
          <a:p>
            <a:pPr algn="r" rtl="0" eaLnBrk="1" fontAlgn="b" latinLnBrk="0" hangingPunct="1">
              <a:lnSpc>
                <a:spcPct val="100000"/>
              </a:lnSpc>
              <a:spcBef>
                <a:spcPts val="200"/>
              </a:spcBef>
            </a:pPr>
            <a:r>
              <a:rPr lang="en-US" sz="699" b="0" i="0" u="none" strike="noStrike" kern="1200">
                <a:solidFill>
                  <a:schemeClr val="tx1"/>
                </a:solidFill>
                <a:effectLst/>
                <a:latin typeface="Avenir Next LT Pro" panose="020B0504020202020204" pitchFamily="34" charset="77"/>
                <a:ea typeface="Georgia" charset="0"/>
                <a:cs typeface="Georgia" charset="0"/>
              </a:rPr>
              <a:t>Jakarta</a:t>
            </a:r>
          </a:p>
          <a:p>
            <a:pPr algn="r" rtl="0" eaLnBrk="1" fontAlgn="b" latinLnBrk="0" hangingPunct="1">
              <a:lnSpc>
                <a:spcPct val="100000"/>
              </a:lnSpc>
              <a:spcBef>
                <a:spcPts val="200"/>
              </a:spcBef>
            </a:pPr>
            <a:r>
              <a:rPr lang="en-US" sz="699" b="0" i="0" u="none" strike="noStrike" kern="1200">
                <a:solidFill>
                  <a:schemeClr val="tx1"/>
                </a:solidFill>
                <a:effectLst/>
                <a:latin typeface="Avenir Next LT Pro" panose="020B0504020202020204" pitchFamily="34" charset="77"/>
                <a:ea typeface="Georgia" charset="0"/>
                <a:cs typeface="Georgia" charset="0"/>
              </a:rPr>
              <a:t>Karachi</a:t>
            </a:r>
          </a:p>
          <a:p>
            <a:pPr algn="r" rtl="0" eaLnBrk="1" fontAlgn="b" latinLnBrk="0" hangingPunct="1">
              <a:lnSpc>
                <a:spcPct val="100000"/>
              </a:lnSpc>
              <a:spcBef>
                <a:spcPts val="200"/>
              </a:spcBef>
            </a:pPr>
            <a:r>
              <a:rPr lang="en-US" sz="699" b="0" i="0" u="none" strike="noStrike" kern="1200">
                <a:solidFill>
                  <a:schemeClr val="tx1"/>
                </a:solidFill>
                <a:effectLst/>
                <a:latin typeface="Avenir Next LT Pro" panose="020B0504020202020204" pitchFamily="34" charset="77"/>
                <a:ea typeface="Georgia" charset="0"/>
                <a:cs typeface="Georgia" charset="0"/>
              </a:rPr>
              <a:t>Kathmandu</a:t>
            </a:r>
          </a:p>
          <a:p>
            <a:pPr algn="r" rtl="0" eaLnBrk="1" fontAlgn="b" latinLnBrk="0" hangingPunct="1">
              <a:lnSpc>
                <a:spcPct val="100000"/>
              </a:lnSpc>
              <a:spcBef>
                <a:spcPts val="200"/>
              </a:spcBef>
            </a:pPr>
            <a:r>
              <a:rPr lang="en-US" sz="699" b="0" i="0" u="none" strike="noStrike" kern="1200">
                <a:solidFill>
                  <a:schemeClr val="tx1"/>
                </a:solidFill>
                <a:effectLst/>
                <a:latin typeface="Avenir Next LT Pro" panose="020B0504020202020204" pitchFamily="34" charset="77"/>
                <a:ea typeface="Georgia" charset="0"/>
                <a:cs typeface="Georgia" charset="0"/>
              </a:rPr>
              <a:t>Kolkata</a:t>
            </a:r>
          </a:p>
          <a:p>
            <a:pPr algn="r" rtl="0" eaLnBrk="1" fontAlgn="b" latinLnBrk="0" hangingPunct="1">
              <a:lnSpc>
                <a:spcPct val="100000"/>
              </a:lnSpc>
              <a:spcBef>
                <a:spcPts val="200"/>
              </a:spcBef>
            </a:pPr>
            <a:r>
              <a:rPr lang="en-US" sz="699" b="0" i="0" u="none" strike="noStrike" kern="1200">
                <a:solidFill>
                  <a:schemeClr val="tx1"/>
                </a:solidFill>
                <a:effectLst/>
                <a:latin typeface="Avenir Next LT Pro" panose="020B0504020202020204" pitchFamily="34" charset="77"/>
                <a:ea typeface="Georgia" charset="0"/>
                <a:cs typeface="Georgia" charset="0"/>
              </a:rPr>
              <a:t>Kuala Lumpur</a:t>
            </a:r>
          </a:p>
          <a:p>
            <a:pPr algn="r" rtl="0" eaLnBrk="1" fontAlgn="b" latinLnBrk="0" hangingPunct="1">
              <a:lnSpc>
                <a:spcPct val="100000"/>
              </a:lnSpc>
              <a:spcBef>
                <a:spcPts val="200"/>
              </a:spcBef>
            </a:pPr>
            <a:r>
              <a:rPr lang="en-US" sz="699" b="0" i="0" u="none" strike="noStrike" kern="1200">
                <a:solidFill>
                  <a:schemeClr val="tx1"/>
                </a:solidFill>
                <a:effectLst/>
                <a:latin typeface="Avenir Next LT Pro" panose="020B0504020202020204" pitchFamily="34" charset="77"/>
                <a:ea typeface="Georgia" charset="0"/>
                <a:cs typeface="Georgia" charset="0"/>
              </a:rPr>
              <a:t>Lahore</a:t>
            </a:r>
          </a:p>
          <a:p>
            <a:pPr algn="r" rtl="0" eaLnBrk="1" fontAlgn="b" latinLnBrk="0" hangingPunct="1">
              <a:lnSpc>
                <a:spcPct val="100000"/>
              </a:lnSpc>
              <a:spcBef>
                <a:spcPts val="200"/>
              </a:spcBef>
            </a:pPr>
            <a:r>
              <a:rPr lang="en-US" sz="699" b="0" i="0" u="none" strike="noStrike" kern="1200">
                <a:solidFill>
                  <a:schemeClr val="tx1"/>
                </a:solidFill>
                <a:effectLst/>
                <a:latin typeface="Avenir Next LT Pro" panose="020B0504020202020204" pitchFamily="34" charset="77"/>
                <a:ea typeface="Georgia" charset="0"/>
                <a:cs typeface="Georgia" charset="0"/>
              </a:rPr>
              <a:t>Manila</a:t>
            </a:r>
          </a:p>
          <a:p>
            <a:pPr algn="r" rtl="0" eaLnBrk="1" fontAlgn="b" latinLnBrk="0" hangingPunct="1">
              <a:lnSpc>
                <a:spcPct val="100000"/>
              </a:lnSpc>
              <a:spcBef>
                <a:spcPts val="200"/>
              </a:spcBef>
            </a:pPr>
            <a:r>
              <a:rPr lang="en-US" sz="699" b="0" i="0" u="none" strike="noStrike" kern="1200">
                <a:solidFill>
                  <a:schemeClr val="tx1"/>
                </a:solidFill>
                <a:effectLst/>
                <a:latin typeface="Avenir Next LT Pro" panose="020B0504020202020204" pitchFamily="34" charset="77"/>
                <a:ea typeface="Georgia" charset="0"/>
                <a:cs typeface="Georgia" charset="0"/>
              </a:rPr>
              <a:t>Melbourne</a:t>
            </a:r>
          </a:p>
          <a:p>
            <a:pPr algn="r" rtl="0" eaLnBrk="1" fontAlgn="b" latinLnBrk="0" hangingPunct="1">
              <a:lnSpc>
                <a:spcPct val="100000"/>
              </a:lnSpc>
              <a:spcBef>
                <a:spcPts val="200"/>
              </a:spcBef>
            </a:pPr>
            <a:r>
              <a:rPr lang="en-US" sz="699" b="0" i="0" u="none" strike="noStrike" kern="1200">
                <a:solidFill>
                  <a:schemeClr val="tx1"/>
                </a:solidFill>
                <a:effectLst/>
                <a:latin typeface="Avenir Next LT Pro" panose="020B0504020202020204" pitchFamily="34" charset="77"/>
                <a:ea typeface="Georgia" charset="0"/>
                <a:cs typeface="Georgia" charset="0"/>
              </a:rPr>
              <a:t>Mumbai</a:t>
            </a:r>
          </a:p>
          <a:p>
            <a:pPr algn="r" rtl="0" eaLnBrk="1" fontAlgn="b" latinLnBrk="0" hangingPunct="1">
              <a:lnSpc>
                <a:spcPct val="100000"/>
              </a:lnSpc>
              <a:spcBef>
                <a:spcPts val="200"/>
              </a:spcBef>
            </a:pPr>
            <a:r>
              <a:rPr lang="en-US" sz="699" b="0" i="0" u="none" strike="noStrike" kern="1200">
                <a:solidFill>
                  <a:schemeClr val="tx1"/>
                </a:solidFill>
                <a:effectLst/>
                <a:latin typeface="Avenir Next LT Pro" panose="020B0504020202020204" pitchFamily="34" charset="77"/>
                <a:ea typeface="Georgia" charset="0"/>
                <a:cs typeface="Georgia" charset="0"/>
              </a:rPr>
              <a:t>New Delhi</a:t>
            </a:r>
          </a:p>
          <a:p>
            <a:pPr algn="r" rtl="0" eaLnBrk="1" fontAlgn="b" latinLnBrk="0" hangingPunct="1">
              <a:lnSpc>
                <a:spcPct val="100000"/>
              </a:lnSpc>
              <a:spcBef>
                <a:spcPts val="200"/>
              </a:spcBef>
            </a:pPr>
            <a:r>
              <a:rPr lang="en-US" sz="699" b="0" i="0" u="none" strike="noStrike" kern="1200">
                <a:solidFill>
                  <a:schemeClr val="tx1"/>
                </a:solidFill>
                <a:effectLst/>
                <a:latin typeface="Avenir Next LT Pro" panose="020B0504020202020204" pitchFamily="34" charset="77"/>
                <a:ea typeface="Georgia" charset="0"/>
                <a:cs typeface="Georgia" charset="0"/>
              </a:rPr>
              <a:t>Perth</a:t>
            </a:r>
          </a:p>
          <a:p>
            <a:pPr algn="r" rtl="0" eaLnBrk="1" fontAlgn="b" latinLnBrk="0" hangingPunct="1">
              <a:lnSpc>
                <a:spcPct val="100000"/>
              </a:lnSpc>
              <a:spcBef>
                <a:spcPts val="200"/>
              </a:spcBef>
            </a:pPr>
            <a:r>
              <a:rPr lang="en-US" sz="699" b="0" i="0" u="none" strike="noStrike" kern="1200">
                <a:solidFill>
                  <a:schemeClr val="tx1"/>
                </a:solidFill>
                <a:effectLst/>
                <a:latin typeface="Avenir Next LT Pro" panose="020B0504020202020204" pitchFamily="34" charset="77"/>
                <a:ea typeface="Georgia" charset="0"/>
                <a:cs typeface="Georgia" charset="0"/>
              </a:rPr>
              <a:t>Shanghai</a:t>
            </a:r>
          </a:p>
          <a:p>
            <a:pPr algn="r" rtl="0" eaLnBrk="1" fontAlgn="b" latinLnBrk="0" hangingPunct="1">
              <a:lnSpc>
                <a:spcPct val="100000"/>
              </a:lnSpc>
              <a:spcBef>
                <a:spcPts val="200"/>
              </a:spcBef>
            </a:pPr>
            <a:r>
              <a:rPr lang="en-US" sz="699" b="0" i="0" u="none" strike="noStrike" kern="1200">
                <a:solidFill>
                  <a:schemeClr val="tx1"/>
                </a:solidFill>
                <a:effectLst/>
                <a:latin typeface="Avenir Next LT Pro" panose="020B0504020202020204" pitchFamily="34" charset="77"/>
                <a:ea typeface="Georgia" charset="0"/>
                <a:cs typeface="Georgia" charset="0"/>
              </a:rPr>
              <a:t>Shenzhen</a:t>
            </a:r>
          </a:p>
          <a:p>
            <a:pPr algn="r" rtl="0" eaLnBrk="1" fontAlgn="b" latinLnBrk="0" hangingPunct="1">
              <a:lnSpc>
                <a:spcPct val="100000"/>
              </a:lnSpc>
              <a:spcBef>
                <a:spcPts val="200"/>
              </a:spcBef>
            </a:pPr>
            <a:r>
              <a:rPr lang="en-US" sz="699" b="0" i="0" u="none" strike="noStrike" kern="1200">
                <a:solidFill>
                  <a:schemeClr val="tx1"/>
                </a:solidFill>
                <a:effectLst/>
                <a:latin typeface="Avenir Next LT Pro" panose="020B0504020202020204" pitchFamily="34" charset="77"/>
                <a:ea typeface="Georgia" charset="0"/>
                <a:cs typeface="Georgia" charset="0"/>
              </a:rPr>
              <a:t>Singapore</a:t>
            </a:r>
          </a:p>
          <a:p>
            <a:pPr algn="r" rtl="0" eaLnBrk="1" fontAlgn="b" latinLnBrk="0" hangingPunct="1">
              <a:lnSpc>
                <a:spcPct val="100000"/>
              </a:lnSpc>
              <a:spcBef>
                <a:spcPts val="200"/>
              </a:spcBef>
            </a:pPr>
            <a:r>
              <a:rPr lang="en-US" sz="699" b="0" i="0" u="none" strike="noStrike" kern="1200">
                <a:solidFill>
                  <a:schemeClr val="tx1"/>
                </a:solidFill>
                <a:effectLst/>
                <a:latin typeface="Avenir Next LT Pro" panose="020B0504020202020204" pitchFamily="34" charset="77"/>
                <a:ea typeface="Georgia" charset="0"/>
                <a:cs typeface="Georgia" charset="0"/>
              </a:rPr>
              <a:t>Sydney</a:t>
            </a:r>
          </a:p>
          <a:p>
            <a:pPr algn="r" rtl="0" eaLnBrk="1" fontAlgn="b" latinLnBrk="0" hangingPunct="1">
              <a:lnSpc>
                <a:spcPct val="100000"/>
              </a:lnSpc>
              <a:spcBef>
                <a:spcPts val="200"/>
              </a:spcBef>
            </a:pPr>
            <a:r>
              <a:rPr lang="en-US" sz="699" b="0" i="0" u="none" strike="noStrike" kern="1200">
                <a:solidFill>
                  <a:schemeClr val="tx1"/>
                </a:solidFill>
                <a:effectLst/>
                <a:latin typeface="Avenir Next LT Pro" panose="020B0504020202020204" pitchFamily="34" charset="77"/>
                <a:ea typeface="Georgia" charset="0"/>
                <a:cs typeface="Georgia" charset="0"/>
              </a:rPr>
              <a:t>Taipei</a:t>
            </a:r>
          </a:p>
          <a:p>
            <a:pPr algn="r" rtl="0" eaLnBrk="1" fontAlgn="b" latinLnBrk="0" hangingPunct="1">
              <a:lnSpc>
                <a:spcPct val="100000"/>
              </a:lnSpc>
              <a:spcBef>
                <a:spcPts val="200"/>
              </a:spcBef>
            </a:pPr>
            <a:r>
              <a:rPr lang="en-US" sz="699" b="0" i="0" u="none" strike="noStrike" kern="1200">
                <a:solidFill>
                  <a:schemeClr val="tx1"/>
                </a:solidFill>
                <a:effectLst/>
                <a:latin typeface="Avenir Next LT Pro" panose="020B0504020202020204" pitchFamily="34" charset="77"/>
                <a:ea typeface="Georgia" charset="0"/>
                <a:cs typeface="Georgia" charset="0"/>
              </a:rPr>
              <a:t>Tokyo</a:t>
            </a:r>
          </a:p>
          <a:p>
            <a:pPr algn="r" rtl="0" eaLnBrk="1" fontAlgn="b" latinLnBrk="0" hangingPunct="1">
              <a:lnSpc>
                <a:spcPct val="100000"/>
              </a:lnSpc>
              <a:spcBef>
                <a:spcPts val="200"/>
              </a:spcBef>
            </a:pPr>
            <a:r>
              <a:rPr lang="en-US" sz="699" b="0" i="0" u="none" strike="noStrike" kern="1200">
                <a:solidFill>
                  <a:schemeClr val="tx1"/>
                </a:solidFill>
                <a:effectLst/>
                <a:latin typeface="Avenir Next LT Pro" panose="020B0504020202020204" pitchFamily="34" charset="77"/>
                <a:ea typeface="Georgia" charset="0"/>
                <a:cs typeface="Georgia" charset="0"/>
              </a:rPr>
              <a:t>Yangon</a:t>
            </a: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7E614061-2D8C-0343-BD99-DB559471BF02}"/>
              </a:ext>
            </a:extLst>
          </p:cNvPr>
          <p:cNvSpPr txBox="1"/>
          <p:nvPr userDrawn="1"/>
        </p:nvSpPr>
        <p:spPr>
          <a:xfrm>
            <a:off x="4434289" y="4369625"/>
            <a:ext cx="2615743" cy="1134310"/>
          </a:xfrm>
          <a:prstGeom prst="rect">
            <a:avLst/>
          </a:prstGeom>
          <a:noFill/>
        </p:spPr>
        <p:txBody>
          <a:bodyPr wrap="none" lIns="0" tIns="0" rIns="0" bIns="0" numCol="4" rtlCol="0">
            <a:noAutofit/>
          </a:bodyPr>
          <a:lstStyle/>
          <a:p>
            <a:pPr rtl="0" eaLnBrk="1" fontAlgn="b" latinLnBrk="0" hangingPunct="1">
              <a:lnSpc>
                <a:spcPct val="100000"/>
              </a:lnSpc>
              <a:spcBef>
                <a:spcPts val="200"/>
              </a:spcBef>
            </a:pPr>
            <a:r>
              <a:rPr lang="en-US" sz="699" b="0" i="0" u="none" strike="noStrike" kern="1200">
                <a:solidFill>
                  <a:schemeClr val="tx1"/>
                </a:solidFill>
                <a:effectLst/>
                <a:latin typeface="Avenir Next LT Pro" panose="020B0504020202020204" pitchFamily="34" charset="77"/>
                <a:ea typeface="Georgia" charset="0"/>
                <a:cs typeface="Georgia" charset="0"/>
              </a:rPr>
              <a:t>Abidjan </a:t>
            </a:r>
          </a:p>
          <a:p>
            <a:pPr rtl="0" eaLnBrk="1" fontAlgn="b" latinLnBrk="0" hangingPunct="1">
              <a:lnSpc>
                <a:spcPct val="100000"/>
              </a:lnSpc>
              <a:spcBef>
                <a:spcPts val="200"/>
              </a:spcBef>
            </a:pPr>
            <a:r>
              <a:rPr lang="en-US" sz="699" b="0" i="0" u="none" strike="noStrike" kern="1200">
                <a:solidFill>
                  <a:schemeClr val="tx1"/>
                </a:solidFill>
                <a:effectLst/>
                <a:latin typeface="Avenir Next LT Pro" panose="020B0504020202020204" pitchFamily="34" charset="77"/>
                <a:ea typeface="Georgia" charset="0"/>
                <a:cs typeface="Georgia" charset="0"/>
              </a:rPr>
              <a:t>Accra</a:t>
            </a:r>
          </a:p>
          <a:p>
            <a:pPr rtl="0" eaLnBrk="1" fontAlgn="b" latinLnBrk="0" hangingPunct="1">
              <a:lnSpc>
                <a:spcPct val="100000"/>
              </a:lnSpc>
              <a:spcBef>
                <a:spcPts val="200"/>
              </a:spcBef>
            </a:pPr>
            <a:r>
              <a:rPr lang="en-US" sz="699" b="0" i="0" u="none" strike="noStrike" kern="1200">
                <a:solidFill>
                  <a:schemeClr val="tx1"/>
                </a:solidFill>
                <a:effectLst/>
                <a:latin typeface="Avenir Next LT Pro" panose="020B0504020202020204" pitchFamily="34" charset="77"/>
                <a:ea typeface="Georgia" charset="0"/>
                <a:cs typeface="Georgia" charset="0"/>
              </a:rPr>
              <a:t>Addis Ababa </a:t>
            </a:r>
          </a:p>
          <a:p>
            <a:pPr rtl="0" eaLnBrk="1" fontAlgn="b" latinLnBrk="0" hangingPunct="1">
              <a:lnSpc>
                <a:spcPct val="100000"/>
              </a:lnSpc>
              <a:spcBef>
                <a:spcPts val="200"/>
              </a:spcBef>
            </a:pPr>
            <a:r>
              <a:rPr lang="en-US" sz="699" b="0" i="0" u="none" strike="noStrike" kern="1200">
                <a:solidFill>
                  <a:schemeClr val="tx1"/>
                </a:solidFill>
                <a:effectLst/>
                <a:latin typeface="Avenir Next LT Pro" panose="020B0504020202020204" pitchFamily="34" charset="77"/>
                <a:ea typeface="Georgia" charset="0"/>
                <a:cs typeface="Georgia" charset="0"/>
              </a:rPr>
              <a:t>Algiers </a:t>
            </a:r>
          </a:p>
          <a:p>
            <a:pPr marL="0" marR="0" indent="0" algn="l" defTabSz="914331" rtl="0" eaLnBrk="1" fontAlgn="b" latinLnBrk="0" hangingPunct="1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699" b="0" i="0" u="none" strike="noStrike" kern="1200">
                <a:solidFill>
                  <a:schemeClr val="tx1"/>
                </a:solidFill>
                <a:effectLst/>
                <a:latin typeface="Avenir Next LT Pro" panose="020B0504020202020204" pitchFamily="34" charset="77"/>
                <a:ea typeface="Georgia" charset="0"/>
                <a:cs typeface="Georgia" charset="0"/>
              </a:rPr>
              <a:t>Antananarivo</a:t>
            </a:r>
          </a:p>
          <a:p>
            <a:pPr rtl="0" eaLnBrk="1" fontAlgn="b" latinLnBrk="0" hangingPunct="1">
              <a:lnSpc>
                <a:spcPct val="100000"/>
              </a:lnSpc>
              <a:spcBef>
                <a:spcPts val="200"/>
              </a:spcBef>
            </a:pPr>
            <a:r>
              <a:rPr lang="en-US" sz="699" b="0" i="0" u="none" strike="noStrike" kern="1200">
                <a:solidFill>
                  <a:schemeClr val="tx1"/>
                </a:solidFill>
                <a:effectLst/>
                <a:latin typeface="Avenir Next LT Pro" panose="020B0504020202020204" pitchFamily="34" charset="77"/>
                <a:ea typeface="Georgia" charset="0"/>
                <a:cs typeface="Georgia" charset="0"/>
              </a:rPr>
              <a:t>Asmara </a:t>
            </a:r>
          </a:p>
          <a:p>
            <a:pPr rtl="0" eaLnBrk="1" fontAlgn="b" latinLnBrk="0" hangingPunct="1">
              <a:lnSpc>
                <a:spcPct val="100000"/>
              </a:lnSpc>
              <a:spcBef>
                <a:spcPts val="200"/>
              </a:spcBef>
            </a:pPr>
            <a:r>
              <a:rPr lang="en-US" sz="699" b="0" i="0" u="none" strike="noStrike" kern="1200">
                <a:solidFill>
                  <a:schemeClr val="tx1"/>
                </a:solidFill>
                <a:effectLst/>
                <a:latin typeface="Avenir Next LT Pro" panose="020B0504020202020204" pitchFamily="34" charset="77"/>
                <a:ea typeface="Georgia" charset="0"/>
                <a:cs typeface="Georgia" charset="0"/>
              </a:rPr>
              <a:t>Bamako </a:t>
            </a:r>
          </a:p>
          <a:p>
            <a:pPr rtl="0" eaLnBrk="1" fontAlgn="b" latinLnBrk="0" hangingPunct="1">
              <a:lnSpc>
                <a:spcPct val="100000"/>
              </a:lnSpc>
              <a:spcBef>
                <a:spcPts val="200"/>
              </a:spcBef>
            </a:pPr>
            <a:r>
              <a:rPr lang="en-US" sz="699" b="0" i="0" u="none" strike="noStrike" kern="1200">
                <a:solidFill>
                  <a:schemeClr val="tx1"/>
                </a:solidFill>
                <a:effectLst/>
                <a:latin typeface="Avenir Next LT Pro" panose="020B0504020202020204" pitchFamily="34" charset="77"/>
                <a:ea typeface="Georgia" charset="0"/>
                <a:cs typeface="Georgia" charset="0"/>
              </a:rPr>
              <a:t>Banjul </a:t>
            </a:r>
          </a:p>
          <a:p>
            <a:pPr marL="0" marR="0" indent="0" algn="l" defTabSz="914331" rtl="0" eaLnBrk="1" fontAlgn="b" latinLnBrk="0" hangingPunct="1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699" b="0" i="0" u="none" strike="noStrike" kern="1200">
                <a:solidFill>
                  <a:schemeClr val="tx1"/>
                </a:solidFill>
                <a:effectLst/>
                <a:latin typeface="Avenir Next LT Pro" panose="020B0504020202020204" pitchFamily="34" charset="77"/>
                <a:ea typeface="Georgia" charset="0"/>
                <a:cs typeface="Georgia" charset="0"/>
              </a:rPr>
              <a:t>Bissau</a:t>
            </a:r>
          </a:p>
          <a:p>
            <a:pPr marL="0" marR="0" indent="0" algn="l" defTabSz="914331" rtl="0" eaLnBrk="1" fontAlgn="b" latinLnBrk="0" hangingPunct="1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699" b="0" i="0" u="none" strike="noStrike" kern="1200">
                <a:solidFill>
                  <a:schemeClr val="tx1"/>
                </a:solidFill>
                <a:effectLst/>
                <a:latin typeface="Avenir Next LT Pro" panose="020B0504020202020204" pitchFamily="34" charset="77"/>
                <a:ea typeface="Georgia" charset="0"/>
                <a:cs typeface="Georgia" charset="0"/>
              </a:rPr>
              <a:t>Brazzaville</a:t>
            </a:r>
          </a:p>
          <a:p>
            <a:pPr marL="0" marR="0" indent="0" algn="l" defTabSz="914331" rtl="0" eaLnBrk="1" fontAlgn="b" latinLnBrk="0" hangingPunct="1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699" b="0" i="0" u="none" strike="noStrike" kern="1200">
                <a:solidFill>
                  <a:schemeClr val="tx1"/>
                </a:solidFill>
                <a:effectLst/>
                <a:latin typeface="Avenir Next LT Pro" panose="020B0504020202020204" pitchFamily="34" charset="77"/>
                <a:ea typeface="Georgia" charset="0"/>
                <a:cs typeface="Georgia" charset="0"/>
              </a:rPr>
              <a:t>Bujumbura</a:t>
            </a:r>
          </a:p>
          <a:p>
            <a:pPr rtl="0" eaLnBrk="1" fontAlgn="b" latinLnBrk="0" hangingPunct="1">
              <a:lnSpc>
                <a:spcPct val="100000"/>
              </a:lnSpc>
              <a:spcBef>
                <a:spcPts val="200"/>
              </a:spcBef>
            </a:pPr>
            <a:r>
              <a:rPr lang="en-US" sz="699" b="0" i="0" u="none" strike="noStrike" kern="1200">
                <a:solidFill>
                  <a:schemeClr val="tx1"/>
                </a:solidFill>
                <a:effectLst/>
                <a:latin typeface="Avenir Next LT Pro" panose="020B0504020202020204" pitchFamily="34" charset="77"/>
                <a:ea typeface="Georgia" charset="0"/>
                <a:cs typeface="Georgia" charset="0"/>
              </a:rPr>
              <a:t>Cape Town</a:t>
            </a:r>
          </a:p>
          <a:p>
            <a:pPr rtl="0" eaLnBrk="1" fontAlgn="b" latinLnBrk="0" hangingPunct="1">
              <a:lnSpc>
                <a:spcPct val="100000"/>
              </a:lnSpc>
              <a:spcBef>
                <a:spcPts val="200"/>
              </a:spcBef>
            </a:pPr>
            <a:r>
              <a:rPr lang="en-US" sz="699" b="0" i="0" u="none" strike="noStrike" kern="1200">
                <a:solidFill>
                  <a:schemeClr val="tx1"/>
                </a:solidFill>
                <a:effectLst/>
                <a:latin typeface="Avenir Next LT Pro" panose="020B0504020202020204" pitchFamily="34" charset="77"/>
                <a:ea typeface="Georgia" charset="0"/>
                <a:cs typeface="Georgia" charset="0"/>
              </a:rPr>
              <a:t>Casablanca</a:t>
            </a:r>
          </a:p>
          <a:p>
            <a:pPr marL="0" marR="0" indent="0" algn="l" defTabSz="914331" rtl="0" eaLnBrk="1" fontAlgn="b" latinLnBrk="0" hangingPunct="1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699" b="0" i="0" u="none" strike="noStrike" kern="1200">
                <a:solidFill>
                  <a:schemeClr val="tx1"/>
                </a:solidFill>
                <a:effectLst/>
                <a:latin typeface="Avenir Next LT Pro" panose="020B0504020202020204" pitchFamily="34" charset="77"/>
                <a:ea typeface="Georgia" charset="0"/>
                <a:cs typeface="Georgia" charset="0"/>
              </a:rPr>
              <a:t>Conakry  </a:t>
            </a:r>
          </a:p>
          <a:p>
            <a:pPr rtl="0" eaLnBrk="1" fontAlgn="b" latinLnBrk="0" hangingPunct="1">
              <a:lnSpc>
                <a:spcPct val="100000"/>
              </a:lnSpc>
              <a:spcBef>
                <a:spcPts val="200"/>
              </a:spcBef>
            </a:pPr>
            <a:r>
              <a:rPr lang="en-US" sz="699" b="0" i="0" u="none" strike="noStrike" kern="1200">
                <a:solidFill>
                  <a:schemeClr val="tx1"/>
                </a:solidFill>
                <a:effectLst/>
                <a:latin typeface="Avenir Next LT Pro" panose="020B0504020202020204" pitchFamily="34" charset="77"/>
                <a:ea typeface="Georgia" charset="0"/>
                <a:cs typeface="Georgia" charset="0"/>
              </a:rPr>
              <a:t>Cotonou </a:t>
            </a:r>
          </a:p>
          <a:p>
            <a:pPr rtl="0" eaLnBrk="1" fontAlgn="b" latinLnBrk="0" hangingPunct="1">
              <a:lnSpc>
                <a:spcPct val="100000"/>
              </a:lnSpc>
              <a:spcBef>
                <a:spcPts val="200"/>
              </a:spcBef>
            </a:pPr>
            <a:r>
              <a:rPr lang="en-US" sz="699" b="0" i="0" u="none" strike="noStrike" kern="1200">
                <a:solidFill>
                  <a:schemeClr val="tx1"/>
                </a:solidFill>
                <a:effectLst/>
                <a:latin typeface="Avenir Next LT Pro" panose="020B0504020202020204" pitchFamily="34" charset="77"/>
                <a:ea typeface="Georgia" charset="0"/>
                <a:cs typeface="Georgia" charset="0"/>
              </a:rPr>
              <a:t>Dakar </a:t>
            </a:r>
          </a:p>
          <a:p>
            <a:pPr rtl="0" eaLnBrk="1" fontAlgn="b" latinLnBrk="0" hangingPunct="1">
              <a:lnSpc>
                <a:spcPct val="100000"/>
              </a:lnSpc>
              <a:spcBef>
                <a:spcPts val="200"/>
              </a:spcBef>
            </a:pPr>
            <a:r>
              <a:rPr lang="en-US" sz="699" b="0" i="0" u="none" strike="noStrike" kern="1200">
                <a:solidFill>
                  <a:schemeClr val="tx1"/>
                </a:solidFill>
                <a:effectLst/>
                <a:latin typeface="Avenir Next LT Pro" panose="020B0504020202020204" pitchFamily="34" charset="77"/>
                <a:ea typeface="Georgia" charset="0"/>
                <a:cs typeface="Georgia" charset="0"/>
              </a:rPr>
              <a:t>Djibouti City</a:t>
            </a:r>
          </a:p>
          <a:p>
            <a:pPr rtl="0" eaLnBrk="1" fontAlgn="b" latinLnBrk="0" hangingPunct="1">
              <a:lnSpc>
                <a:spcPct val="100000"/>
              </a:lnSpc>
              <a:spcBef>
                <a:spcPts val="200"/>
              </a:spcBef>
            </a:pPr>
            <a:r>
              <a:rPr lang="en-US" sz="699" b="0" i="0" u="none" strike="noStrike" kern="1200">
                <a:solidFill>
                  <a:schemeClr val="tx1"/>
                </a:solidFill>
                <a:effectLst/>
                <a:latin typeface="Avenir Next LT Pro" panose="020B0504020202020204" pitchFamily="34" charset="77"/>
                <a:ea typeface="Georgia" charset="0"/>
                <a:cs typeface="Georgia" charset="0"/>
              </a:rPr>
              <a:t>Dodoma</a:t>
            </a:r>
          </a:p>
          <a:p>
            <a:pPr rtl="0" eaLnBrk="1" fontAlgn="b" latinLnBrk="0" hangingPunct="1">
              <a:lnSpc>
                <a:spcPct val="100000"/>
              </a:lnSpc>
              <a:spcBef>
                <a:spcPts val="200"/>
              </a:spcBef>
            </a:pPr>
            <a:r>
              <a:rPr lang="en-US" sz="699" b="0" i="0" u="none" strike="noStrike" kern="1200">
                <a:solidFill>
                  <a:schemeClr val="tx1"/>
                </a:solidFill>
                <a:effectLst/>
                <a:latin typeface="Avenir Next LT Pro" panose="020B0504020202020204" pitchFamily="34" charset="77"/>
                <a:ea typeface="Georgia" charset="0"/>
                <a:cs typeface="Georgia" charset="0"/>
              </a:rPr>
              <a:t>Free Town</a:t>
            </a:r>
          </a:p>
          <a:p>
            <a:pPr rtl="0" eaLnBrk="1" fontAlgn="b" latinLnBrk="0" hangingPunct="1">
              <a:lnSpc>
                <a:spcPct val="100000"/>
              </a:lnSpc>
              <a:spcBef>
                <a:spcPts val="200"/>
              </a:spcBef>
            </a:pPr>
            <a:r>
              <a:rPr lang="en-US" sz="699" b="0" i="0" u="none" strike="noStrike" kern="1200">
                <a:solidFill>
                  <a:schemeClr val="tx1"/>
                </a:solidFill>
                <a:effectLst/>
                <a:latin typeface="Avenir Next LT Pro" panose="020B0504020202020204" pitchFamily="34" charset="77"/>
                <a:ea typeface="Georgia" charset="0"/>
                <a:cs typeface="Georgia" charset="0"/>
              </a:rPr>
              <a:t>Gaborone </a:t>
            </a:r>
          </a:p>
          <a:p>
            <a:pPr rtl="0" eaLnBrk="1" fontAlgn="b" latinLnBrk="0" hangingPunct="1">
              <a:lnSpc>
                <a:spcPct val="100000"/>
              </a:lnSpc>
              <a:spcBef>
                <a:spcPts val="200"/>
              </a:spcBef>
            </a:pPr>
            <a:r>
              <a:rPr lang="en-US" sz="699" b="0" i="0" u="none" strike="noStrike" kern="1200">
                <a:solidFill>
                  <a:schemeClr val="tx1"/>
                </a:solidFill>
                <a:effectLst/>
                <a:latin typeface="Avenir Next LT Pro" panose="020B0504020202020204" pitchFamily="34" charset="77"/>
                <a:ea typeface="Georgia" charset="0"/>
                <a:cs typeface="Georgia" charset="0"/>
              </a:rPr>
              <a:t>Harare </a:t>
            </a:r>
          </a:p>
          <a:p>
            <a:pPr rtl="0" eaLnBrk="1" fontAlgn="b" latinLnBrk="0" hangingPunct="1">
              <a:lnSpc>
                <a:spcPct val="100000"/>
              </a:lnSpc>
              <a:spcBef>
                <a:spcPts val="200"/>
              </a:spcBef>
            </a:pPr>
            <a:r>
              <a:rPr lang="en-US" sz="699" b="0" i="0" u="none" strike="noStrike" kern="1200">
                <a:solidFill>
                  <a:schemeClr val="tx1"/>
                </a:solidFill>
                <a:effectLst/>
                <a:latin typeface="Avenir Next LT Pro" panose="020B0504020202020204" pitchFamily="34" charset="77"/>
                <a:ea typeface="Georgia" charset="0"/>
                <a:cs typeface="Georgia" charset="0"/>
              </a:rPr>
              <a:t>Johannesburg</a:t>
            </a:r>
          </a:p>
          <a:p>
            <a:pPr rtl="0" eaLnBrk="1" fontAlgn="b" latinLnBrk="0" hangingPunct="1">
              <a:lnSpc>
                <a:spcPct val="100000"/>
              </a:lnSpc>
              <a:spcBef>
                <a:spcPts val="200"/>
              </a:spcBef>
            </a:pPr>
            <a:r>
              <a:rPr lang="en-US" sz="699" b="0" i="0" u="none" strike="noStrike" kern="1200">
                <a:solidFill>
                  <a:schemeClr val="tx1"/>
                </a:solidFill>
                <a:effectLst/>
                <a:latin typeface="Avenir Next LT Pro" panose="020B0504020202020204" pitchFamily="34" charset="77"/>
                <a:ea typeface="Georgia" charset="0"/>
                <a:cs typeface="Georgia" charset="0"/>
              </a:rPr>
              <a:t>Juba </a:t>
            </a:r>
          </a:p>
          <a:p>
            <a:pPr rtl="0" eaLnBrk="1" fontAlgn="b" latinLnBrk="0" hangingPunct="1">
              <a:lnSpc>
                <a:spcPct val="100000"/>
              </a:lnSpc>
              <a:spcBef>
                <a:spcPts val="200"/>
              </a:spcBef>
            </a:pPr>
            <a:r>
              <a:rPr lang="en-US" sz="699" b="0" i="0" u="none" strike="noStrike" kern="1200">
                <a:solidFill>
                  <a:schemeClr val="tx1"/>
                </a:solidFill>
                <a:effectLst/>
                <a:latin typeface="Avenir Next LT Pro" panose="020B0504020202020204" pitchFamily="34" charset="77"/>
                <a:ea typeface="Georgia" charset="0"/>
                <a:cs typeface="Georgia" charset="0"/>
              </a:rPr>
              <a:t>Kampala </a:t>
            </a:r>
          </a:p>
          <a:p>
            <a:pPr marL="0" marR="0" indent="0" algn="l" defTabSz="914331" rtl="0" eaLnBrk="1" fontAlgn="b" latinLnBrk="0" hangingPunct="1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699" b="0" i="0" u="none" strike="noStrike" kern="1200">
                <a:solidFill>
                  <a:schemeClr val="tx1"/>
                </a:solidFill>
                <a:effectLst/>
                <a:latin typeface="Avenir Next LT Pro" panose="020B0504020202020204" pitchFamily="34" charset="77"/>
                <a:ea typeface="Georgia" charset="0"/>
                <a:cs typeface="Georgia" charset="0"/>
              </a:rPr>
              <a:t>Khartoum</a:t>
            </a:r>
          </a:p>
          <a:p>
            <a:pPr rtl="0" eaLnBrk="1" fontAlgn="b" latinLnBrk="0" hangingPunct="1">
              <a:lnSpc>
                <a:spcPct val="100000"/>
              </a:lnSpc>
              <a:spcBef>
                <a:spcPts val="200"/>
              </a:spcBef>
            </a:pPr>
            <a:r>
              <a:rPr lang="en-US" sz="699" b="0" i="0" u="none" strike="noStrike" kern="1200">
                <a:solidFill>
                  <a:schemeClr val="tx1"/>
                </a:solidFill>
                <a:effectLst/>
                <a:latin typeface="Avenir Next LT Pro" panose="020B0504020202020204" pitchFamily="34" charset="77"/>
                <a:ea typeface="Georgia" charset="0"/>
                <a:cs typeface="Georgia" charset="0"/>
              </a:rPr>
              <a:t>Kigali </a:t>
            </a:r>
          </a:p>
          <a:p>
            <a:pPr rtl="0" eaLnBrk="1" fontAlgn="b" latinLnBrk="0" hangingPunct="1">
              <a:lnSpc>
                <a:spcPct val="100000"/>
              </a:lnSpc>
              <a:spcBef>
                <a:spcPts val="200"/>
              </a:spcBef>
            </a:pPr>
            <a:r>
              <a:rPr lang="en-US" sz="699" b="0" i="0" u="none" strike="noStrike" kern="1200">
                <a:solidFill>
                  <a:schemeClr val="tx1"/>
                </a:solidFill>
                <a:effectLst/>
                <a:latin typeface="Avenir Next LT Pro" panose="020B0504020202020204" pitchFamily="34" charset="77"/>
                <a:ea typeface="Georgia" charset="0"/>
                <a:cs typeface="Georgia" charset="0"/>
              </a:rPr>
              <a:t>Kinshasa </a:t>
            </a:r>
          </a:p>
          <a:p>
            <a:pPr marL="0" marR="0" indent="0" algn="l" defTabSz="914331" rtl="0" eaLnBrk="1" fontAlgn="b" latinLnBrk="0" hangingPunct="1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699" b="0" i="0" u="none" strike="noStrike" kern="1200">
                <a:solidFill>
                  <a:schemeClr val="tx1"/>
                </a:solidFill>
                <a:effectLst/>
                <a:latin typeface="Avenir Next LT Pro" panose="020B0504020202020204" pitchFamily="34" charset="77"/>
                <a:ea typeface="Georgia" charset="0"/>
                <a:cs typeface="Georgia" charset="0"/>
              </a:rPr>
              <a:t>Laayoune </a:t>
            </a:r>
          </a:p>
          <a:p>
            <a:pPr marL="0" marR="0" indent="0" algn="l" defTabSz="914331" rtl="0" eaLnBrk="1" fontAlgn="b" latinLnBrk="0" hangingPunct="1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699" b="0" i="0" u="none" strike="noStrike" kern="1200">
                <a:solidFill>
                  <a:schemeClr val="tx1"/>
                </a:solidFill>
                <a:effectLst/>
                <a:latin typeface="Avenir Next LT Pro" panose="020B0504020202020204" pitchFamily="34" charset="77"/>
                <a:ea typeface="Georgia" charset="0"/>
                <a:cs typeface="Georgia" charset="0"/>
              </a:rPr>
              <a:t>Lagos </a:t>
            </a:r>
          </a:p>
          <a:p>
            <a:pPr marL="0" marR="0" indent="0" algn="l" defTabSz="914331" rtl="0" eaLnBrk="1" fontAlgn="b" latinLnBrk="0" hangingPunct="1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699" b="0" i="0" u="none" strike="noStrike" kern="1200">
                <a:solidFill>
                  <a:schemeClr val="tx1"/>
                </a:solidFill>
                <a:effectLst/>
                <a:latin typeface="Avenir Next LT Pro" panose="020B0504020202020204" pitchFamily="34" charset="77"/>
                <a:ea typeface="Georgia" charset="0"/>
                <a:cs typeface="Georgia" charset="0"/>
              </a:rPr>
              <a:t>Libreville</a:t>
            </a:r>
          </a:p>
          <a:p>
            <a:pPr marL="0" marR="0" indent="0" algn="l" defTabSz="914331" rtl="0" eaLnBrk="1" fontAlgn="b" latinLnBrk="0" hangingPunct="1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699" b="0" i="0" u="none" strike="noStrike" kern="1200">
                <a:solidFill>
                  <a:schemeClr val="tx1"/>
                </a:solidFill>
                <a:effectLst/>
                <a:latin typeface="Avenir Next LT Pro" panose="020B0504020202020204" pitchFamily="34" charset="77"/>
                <a:ea typeface="Georgia" charset="0"/>
                <a:cs typeface="Georgia" charset="0"/>
              </a:rPr>
              <a:t>Lilongwe </a:t>
            </a:r>
          </a:p>
          <a:p>
            <a:pPr rtl="0" eaLnBrk="1" fontAlgn="b" latinLnBrk="0" hangingPunct="1">
              <a:lnSpc>
                <a:spcPct val="100000"/>
              </a:lnSpc>
              <a:spcBef>
                <a:spcPts val="200"/>
              </a:spcBef>
            </a:pPr>
            <a:r>
              <a:rPr lang="en-US" sz="699" b="0" i="0" u="none" strike="noStrike" kern="1200" err="1">
                <a:solidFill>
                  <a:schemeClr val="tx1"/>
                </a:solidFill>
                <a:effectLst/>
                <a:latin typeface="Avenir Next LT Pro" panose="020B0504020202020204" pitchFamily="34" charset="77"/>
                <a:ea typeface="Georgia" charset="0"/>
                <a:cs typeface="Georgia" charset="0"/>
              </a:rPr>
              <a:t>Lome</a:t>
            </a:r>
            <a:r>
              <a:rPr lang="en-US" sz="699" b="0" i="0" u="none" strike="noStrike" kern="1200">
                <a:solidFill>
                  <a:schemeClr val="tx1"/>
                </a:solidFill>
                <a:effectLst/>
                <a:latin typeface="Avenir Next LT Pro" panose="020B0504020202020204" pitchFamily="34" charset="77"/>
                <a:ea typeface="Georgia" charset="0"/>
                <a:cs typeface="Georgia" charset="0"/>
              </a:rPr>
              <a:t> </a:t>
            </a:r>
          </a:p>
          <a:p>
            <a:pPr rtl="0" eaLnBrk="1" fontAlgn="b" latinLnBrk="0" hangingPunct="1">
              <a:lnSpc>
                <a:spcPct val="100000"/>
              </a:lnSpc>
              <a:spcBef>
                <a:spcPts val="200"/>
              </a:spcBef>
            </a:pPr>
            <a:r>
              <a:rPr lang="en-US" sz="699" b="0" i="0" u="none" strike="noStrike" kern="1200">
                <a:solidFill>
                  <a:schemeClr val="tx1"/>
                </a:solidFill>
                <a:effectLst/>
                <a:latin typeface="Avenir Next LT Pro" panose="020B0504020202020204" pitchFamily="34" charset="77"/>
                <a:ea typeface="Georgia" charset="0"/>
                <a:cs typeface="Georgia" charset="0"/>
              </a:rPr>
              <a:t>Luanda </a:t>
            </a:r>
          </a:p>
          <a:p>
            <a:pPr rtl="0" eaLnBrk="1" fontAlgn="b" latinLnBrk="0" hangingPunct="1">
              <a:lnSpc>
                <a:spcPct val="100000"/>
              </a:lnSpc>
              <a:spcBef>
                <a:spcPts val="200"/>
              </a:spcBef>
            </a:pPr>
            <a:r>
              <a:rPr lang="en-US" sz="699" b="0" i="0" u="none" strike="noStrike" kern="1200">
                <a:solidFill>
                  <a:schemeClr val="tx1"/>
                </a:solidFill>
                <a:effectLst/>
                <a:latin typeface="Avenir Next LT Pro" panose="020B0504020202020204" pitchFamily="34" charset="77"/>
                <a:ea typeface="Georgia" charset="0"/>
                <a:cs typeface="Georgia" charset="0"/>
              </a:rPr>
              <a:t>Lusaka</a:t>
            </a:r>
          </a:p>
          <a:p>
            <a:pPr marL="0" marR="0" indent="0" algn="l" defTabSz="914331" rtl="0" eaLnBrk="1" fontAlgn="b" latinLnBrk="0" hangingPunct="1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699" b="0" i="0" u="none" strike="noStrike" kern="1200">
                <a:solidFill>
                  <a:schemeClr val="tx1"/>
                </a:solidFill>
                <a:effectLst/>
                <a:latin typeface="Avenir Next LT Pro" panose="020B0504020202020204" pitchFamily="34" charset="77"/>
                <a:ea typeface="Georgia" charset="0"/>
                <a:cs typeface="Georgia" charset="0"/>
              </a:rPr>
              <a:t>Malabo  </a:t>
            </a:r>
          </a:p>
          <a:p>
            <a:pPr rtl="0" eaLnBrk="1" fontAlgn="b" latinLnBrk="0" hangingPunct="1">
              <a:lnSpc>
                <a:spcPct val="100000"/>
              </a:lnSpc>
              <a:spcBef>
                <a:spcPts val="200"/>
              </a:spcBef>
            </a:pPr>
            <a:r>
              <a:rPr lang="en-US" sz="699" b="0" i="0" u="none" strike="noStrike" kern="1200">
                <a:solidFill>
                  <a:schemeClr val="tx1"/>
                </a:solidFill>
                <a:effectLst/>
                <a:latin typeface="Avenir Next LT Pro" panose="020B0504020202020204" pitchFamily="34" charset="77"/>
                <a:ea typeface="Georgia" charset="0"/>
                <a:cs typeface="Georgia" charset="0"/>
              </a:rPr>
              <a:t>Maputo </a:t>
            </a:r>
          </a:p>
          <a:p>
            <a:pPr rtl="0" eaLnBrk="1" fontAlgn="b" latinLnBrk="0" hangingPunct="1">
              <a:lnSpc>
                <a:spcPct val="100000"/>
              </a:lnSpc>
              <a:spcBef>
                <a:spcPts val="200"/>
              </a:spcBef>
            </a:pPr>
            <a:r>
              <a:rPr lang="en-US" sz="699" b="0" i="0" u="none" strike="noStrike" kern="1200">
                <a:solidFill>
                  <a:schemeClr val="tx1"/>
                </a:solidFill>
                <a:effectLst/>
                <a:latin typeface="Avenir Next LT Pro" panose="020B0504020202020204" pitchFamily="34" charset="77"/>
                <a:ea typeface="Georgia" charset="0"/>
                <a:cs typeface="Georgia" charset="0"/>
              </a:rPr>
              <a:t>Maseru </a:t>
            </a:r>
          </a:p>
          <a:p>
            <a:pPr marL="0" marR="0" indent="0" algn="l" defTabSz="914331" rtl="0" eaLnBrk="1" fontAlgn="b" latinLnBrk="0" hangingPunct="1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699" b="0" i="0" u="none" strike="noStrike" kern="1200">
                <a:solidFill>
                  <a:schemeClr val="tx1"/>
                </a:solidFill>
                <a:effectLst/>
                <a:latin typeface="Avenir Next LT Pro" panose="020B0504020202020204" pitchFamily="34" charset="77"/>
                <a:ea typeface="Georgia" charset="0"/>
                <a:cs typeface="Georgia" charset="0"/>
              </a:rPr>
              <a:t>Mbabane</a:t>
            </a:r>
          </a:p>
          <a:p>
            <a:pPr marL="0" marR="0" indent="0" algn="l" defTabSz="914331" rtl="0" eaLnBrk="1" fontAlgn="b" latinLnBrk="0" hangingPunct="1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699" b="0" i="0" u="none" strike="noStrike" kern="1200">
                <a:solidFill>
                  <a:schemeClr val="tx1"/>
                </a:solidFill>
                <a:effectLst/>
                <a:latin typeface="Avenir Next LT Pro" panose="020B0504020202020204" pitchFamily="34" charset="77"/>
                <a:ea typeface="Georgia" charset="0"/>
                <a:cs typeface="Georgia" charset="0"/>
              </a:rPr>
              <a:t>Monrovia </a:t>
            </a:r>
          </a:p>
          <a:p>
            <a:pPr marL="0" marR="0" indent="0" algn="l" defTabSz="914331" rtl="0" eaLnBrk="1" fontAlgn="b" latinLnBrk="0" hangingPunct="1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699" b="0" i="0" u="none" strike="noStrike" kern="1200">
                <a:solidFill>
                  <a:schemeClr val="tx1"/>
                </a:solidFill>
                <a:effectLst/>
                <a:latin typeface="Avenir Next LT Pro" panose="020B0504020202020204" pitchFamily="34" charset="77"/>
                <a:ea typeface="Georgia" charset="0"/>
                <a:cs typeface="Georgia" charset="0"/>
              </a:rPr>
              <a:t>Moroni </a:t>
            </a:r>
          </a:p>
          <a:p>
            <a:pPr marL="0" marR="0" indent="0" algn="l" defTabSz="914331" rtl="0" eaLnBrk="1" fontAlgn="b" latinLnBrk="0" hangingPunct="1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699" b="0" i="0" u="none" strike="noStrike" kern="1200">
                <a:solidFill>
                  <a:schemeClr val="tx1"/>
                </a:solidFill>
                <a:effectLst/>
                <a:latin typeface="Avenir Next LT Pro" panose="020B0504020202020204" pitchFamily="34" charset="77"/>
                <a:ea typeface="Georgia" charset="0"/>
                <a:cs typeface="Georgia" charset="0"/>
              </a:rPr>
              <a:t>N'Djamena</a:t>
            </a:r>
          </a:p>
          <a:p>
            <a:pPr marL="0" marR="0" indent="0" algn="l" defTabSz="914331" rtl="0" eaLnBrk="1" fontAlgn="b" latinLnBrk="0" hangingPunct="1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699" b="0" i="0" u="none" strike="noStrike" kern="1200">
                <a:solidFill>
                  <a:schemeClr val="tx1"/>
                </a:solidFill>
                <a:effectLst/>
                <a:latin typeface="Avenir Next LT Pro" panose="020B0504020202020204" pitchFamily="34" charset="77"/>
                <a:ea typeface="Georgia" charset="0"/>
                <a:cs typeface="Georgia" charset="0"/>
              </a:rPr>
              <a:t>Nairobi </a:t>
            </a:r>
          </a:p>
          <a:p>
            <a:pPr rtl="0" eaLnBrk="1" fontAlgn="b" latinLnBrk="0" hangingPunct="1">
              <a:lnSpc>
                <a:spcPct val="100000"/>
              </a:lnSpc>
              <a:spcBef>
                <a:spcPts val="200"/>
              </a:spcBef>
            </a:pPr>
            <a:r>
              <a:rPr lang="en-US" sz="699" b="0" i="0" u="none" strike="noStrike" kern="1200">
                <a:solidFill>
                  <a:schemeClr val="tx1"/>
                </a:solidFill>
                <a:effectLst/>
                <a:latin typeface="Avenir Next LT Pro" panose="020B0504020202020204" pitchFamily="34" charset="77"/>
                <a:ea typeface="Georgia" charset="0"/>
                <a:cs typeface="Georgia" charset="0"/>
              </a:rPr>
              <a:t>Niamey</a:t>
            </a:r>
          </a:p>
          <a:p>
            <a:pPr rtl="0" eaLnBrk="1" fontAlgn="b" latinLnBrk="0" hangingPunct="1">
              <a:lnSpc>
                <a:spcPct val="100000"/>
              </a:lnSpc>
              <a:spcBef>
                <a:spcPts val="200"/>
              </a:spcBef>
            </a:pPr>
            <a:r>
              <a:rPr lang="en-US" sz="699" b="0" i="0" u="none" strike="noStrike" kern="1200">
                <a:solidFill>
                  <a:schemeClr val="tx1"/>
                </a:solidFill>
                <a:effectLst/>
                <a:latin typeface="Avenir Next LT Pro" panose="020B0504020202020204" pitchFamily="34" charset="77"/>
                <a:ea typeface="Georgia" charset="0"/>
                <a:cs typeface="Georgia" charset="0"/>
              </a:rPr>
              <a:t>Nouakchott</a:t>
            </a:r>
          </a:p>
          <a:p>
            <a:pPr rtl="0" eaLnBrk="1" fontAlgn="b" latinLnBrk="0" hangingPunct="1">
              <a:lnSpc>
                <a:spcPct val="100000"/>
              </a:lnSpc>
              <a:spcBef>
                <a:spcPts val="200"/>
              </a:spcBef>
            </a:pPr>
            <a:r>
              <a:rPr lang="en-US" sz="699" b="0" i="0" u="none" strike="noStrike" kern="1200">
                <a:solidFill>
                  <a:schemeClr val="tx1"/>
                </a:solidFill>
                <a:effectLst/>
                <a:latin typeface="Avenir Next LT Pro" panose="020B0504020202020204" pitchFamily="34" charset="77"/>
                <a:ea typeface="Georgia" charset="0"/>
                <a:cs typeface="Georgia" charset="0"/>
              </a:rPr>
              <a:t>Ouagadougou</a:t>
            </a:r>
          </a:p>
          <a:p>
            <a:pPr rtl="0" eaLnBrk="1" fontAlgn="b" latinLnBrk="0" hangingPunct="1">
              <a:lnSpc>
                <a:spcPct val="100000"/>
              </a:lnSpc>
              <a:spcBef>
                <a:spcPts val="200"/>
              </a:spcBef>
            </a:pPr>
            <a:r>
              <a:rPr lang="en-US" sz="699" b="0" i="0" u="none" strike="noStrike" kern="1200">
                <a:solidFill>
                  <a:schemeClr val="tx1"/>
                </a:solidFill>
                <a:effectLst/>
                <a:latin typeface="Avenir Next LT Pro" panose="020B0504020202020204" pitchFamily="34" charset="77"/>
                <a:ea typeface="Georgia" charset="0"/>
                <a:cs typeface="Georgia" charset="0"/>
              </a:rPr>
              <a:t>Port Louis </a:t>
            </a:r>
          </a:p>
          <a:p>
            <a:pPr rtl="0" eaLnBrk="1" fontAlgn="b" latinLnBrk="0" hangingPunct="1">
              <a:lnSpc>
                <a:spcPct val="100000"/>
              </a:lnSpc>
              <a:spcBef>
                <a:spcPts val="200"/>
              </a:spcBef>
            </a:pPr>
            <a:r>
              <a:rPr lang="en-US" sz="699" b="0" i="0" u="none" strike="noStrike" kern="1200">
                <a:solidFill>
                  <a:schemeClr val="tx1"/>
                </a:solidFill>
                <a:effectLst/>
                <a:latin typeface="Avenir Next LT Pro" panose="020B0504020202020204" pitchFamily="34" charset="77"/>
                <a:ea typeface="Georgia" charset="0"/>
                <a:cs typeface="Georgia" charset="0"/>
              </a:rPr>
              <a:t>Saint Denis</a:t>
            </a:r>
          </a:p>
          <a:p>
            <a:pPr rtl="0" eaLnBrk="1" fontAlgn="b" latinLnBrk="0" hangingPunct="1">
              <a:lnSpc>
                <a:spcPct val="100000"/>
              </a:lnSpc>
              <a:spcBef>
                <a:spcPts val="200"/>
              </a:spcBef>
            </a:pPr>
            <a:r>
              <a:rPr lang="en-US" sz="699" b="0" i="0" u="none" strike="noStrike" kern="1200">
                <a:solidFill>
                  <a:schemeClr val="tx1"/>
                </a:solidFill>
                <a:effectLst/>
                <a:latin typeface="Avenir Next LT Pro" panose="020B0504020202020204" pitchFamily="34" charset="77"/>
                <a:ea typeface="Georgia" charset="0"/>
                <a:cs typeface="Georgia" charset="0"/>
              </a:rPr>
              <a:t>Tripoli</a:t>
            </a:r>
          </a:p>
          <a:p>
            <a:pPr marL="0" marR="0" indent="0" algn="l" defTabSz="914331" rtl="0" eaLnBrk="1" fontAlgn="b" latinLnBrk="0" hangingPunct="1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699" b="0" i="0" u="none" strike="noStrike" kern="1200">
                <a:solidFill>
                  <a:schemeClr val="tx1"/>
                </a:solidFill>
                <a:effectLst/>
                <a:latin typeface="Avenir Next LT Pro" panose="020B0504020202020204" pitchFamily="34" charset="77"/>
                <a:ea typeface="Georgia" charset="0"/>
                <a:cs typeface="Georgia" charset="0"/>
              </a:rPr>
              <a:t>Tunis  </a:t>
            </a:r>
          </a:p>
          <a:p>
            <a:pPr marL="0" marR="0" indent="0" algn="l" defTabSz="914331" rtl="0" eaLnBrk="1" fontAlgn="b" latinLnBrk="0" hangingPunct="1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699" b="0" i="0" u="none" strike="noStrike" kern="1200">
                <a:solidFill>
                  <a:schemeClr val="tx1"/>
                </a:solidFill>
                <a:effectLst/>
                <a:latin typeface="Avenir Next LT Pro" panose="020B0504020202020204" pitchFamily="34" charset="77"/>
                <a:ea typeface="Georgia" charset="0"/>
                <a:cs typeface="Georgia" charset="0"/>
              </a:rPr>
              <a:t>Victoria</a:t>
            </a:r>
          </a:p>
          <a:p>
            <a:pPr marL="0" marR="0" indent="0" algn="l" defTabSz="914331" rtl="0" eaLnBrk="1" fontAlgn="b" latinLnBrk="0" hangingPunct="1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699" b="0" i="0" u="none" strike="noStrike" kern="1200">
                <a:solidFill>
                  <a:schemeClr val="tx1"/>
                </a:solidFill>
                <a:effectLst/>
                <a:latin typeface="Avenir Next LT Pro" panose="020B0504020202020204" pitchFamily="34" charset="77"/>
                <a:ea typeface="Georgia" charset="0"/>
                <a:cs typeface="Georgia" charset="0"/>
              </a:rPr>
              <a:t>Windhoek</a:t>
            </a:r>
          </a:p>
          <a:p>
            <a:pPr rtl="0" eaLnBrk="1" fontAlgn="b" latinLnBrk="0" hangingPunct="1">
              <a:lnSpc>
                <a:spcPct val="100000"/>
              </a:lnSpc>
              <a:spcBef>
                <a:spcPts val="200"/>
              </a:spcBef>
            </a:pPr>
            <a:r>
              <a:rPr lang="en-US" sz="699" b="0" i="0" u="none" strike="noStrike" kern="1200" err="1">
                <a:solidFill>
                  <a:schemeClr val="tx1"/>
                </a:solidFill>
                <a:effectLst/>
                <a:latin typeface="Avenir Next LT Pro" panose="020B0504020202020204" pitchFamily="34" charset="77"/>
                <a:ea typeface="Georgia" charset="0"/>
                <a:cs typeface="Georgia" charset="0"/>
              </a:rPr>
              <a:t>Yaounde</a:t>
            </a:r>
            <a:r>
              <a:rPr lang="en-US" sz="699" b="0" i="0" u="none" strike="noStrike" kern="1200">
                <a:solidFill>
                  <a:schemeClr val="tx1"/>
                </a:solidFill>
                <a:effectLst/>
                <a:latin typeface="Avenir Next LT Pro" panose="020B0504020202020204" pitchFamily="34" charset="77"/>
                <a:ea typeface="Georgia" charset="0"/>
                <a:cs typeface="Georgia" charset="0"/>
              </a:rPr>
              <a:t> </a:t>
            </a:r>
          </a:p>
          <a:p>
            <a:pPr rtl="0" eaLnBrk="1" fontAlgn="b" latinLnBrk="0" hangingPunct="1">
              <a:lnSpc>
                <a:spcPct val="100000"/>
              </a:lnSpc>
              <a:spcBef>
                <a:spcPts val="200"/>
              </a:spcBef>
            </a:pPr>
            <a:endParaRPr lang="en-US" sz="699" b="0" i="0" u="none" strike="noStrike" kern="1200">
              <a:solidFill>
                <a:schemeClr val="tx1"/>
              </a:solidFill>
              <a:effectLst/>
              <a:latin typeface="Avenir Next LT Pro" panose="020B0504020202020204" pitchFamily="34" charset="77"/>
              <a:ea typeface="Georgia" charset="0"/>
              <a:cs typeface="Georgia" charset="0"/>
            </a:endParaRP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C2BB2A3B-AEB3-6F46-9163-20858AC5D760}"/>
              </a:ext>
            </a:extLst>
          </p:cNvPr>
          <p:cNvSpPr txBox="1"/>
          <p:nvPr userDrawn="1"/>
        </p:nvSpPr>
        <p:spPr>
          <a:xfrm>
            <a:off x="838202" y="2449031"/>
            <a:ext cx="1701210" cy="1692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defTabSz="914353">
              <a:defRPr/>
            </a:pPr>
            <a:r>
              <a:rPr lang="en-US" sz="1100" b="1" i="0" spc="100" baseline="0">
                <a:solidFill>
                  <a:schemeClr val="accent1"/>
                </a:solidFill>
                <a:latin typeface="Avenir Next LT Pro" panose="020B0504020202020204" pitchFamily="34" charset="77"/>
              </a:rPr>
              <a:t>NORTH AMERICA</a:t>
            </a:r>
            <a:endParaRPr lang="en-US" sz="2800" b="1" i="0" spc="100" baseline="0">
              <a:solidFill>
                <a:schemeClr val="accent1"/>
              </a:solidFill>
              <a:latin typeface="Avenir Next LT Pro" panose="020B0504020202020204" pitchFamily="34" charset="77"/>
            </a:endParaRP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07856EA2-B116-5447-8FD4-67DA1061E21B}"/>
              </a:ext>
            </a:extLst>
          </p:cNvPr>
          <p:cNvSpPr txBox="1"/>
          <p:nvPr userDrawn="1"/>
        </p:nvSpPr>
        <p:spPr>
          <a:xfrm>
            <a:off x="1601458" y="4371510"/>
            <a:ext cx="1701208" cy="1692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defTabSz="914353">
              <a:defRPr/>
            </a:pPr>
            <a:r>
              <a:rPr lang="en-US" sz="1100" b="1" i="0" spc="100" baseline="0">
                <a:solidFill>
                  <a:schemeClr val="accent1"/>
                </a:solidFill>
                <a:latin typeface="Avenir Next LT Pro" panose="020B0504020202020204" pitchFamily="34" charset="77"/>
              </a:rPr>
              <a:t>LATIN AMERICA</a:t>
            </a:r>
            <a:endParaRPr lang="en-US" sz="2800" b="1" i="0" spc="100" baseline="0">
              <a:solidFill>
                <a:schemeClr val="accent1"/>
              </a:solidFill>
              <a:latin typeface="Avenir Next LT Pro" panose="020B0504020202020204" pitchFamily="34" charset="77"/>
            </a:endParaRP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2F492652-4C8C-1244-99ED-A99A7F14D616}"/>
              </a:ext>
            </a:extLst>
          </p:cNvPr>
          <p:cNvSpPr txBox="1"/>
          <p:nvPr userDrawn="1"/>
        </p:nvSpPr>
        <p:spPr>
          <a:xfrm>
            <a:off x="3729401" y="2044074"/>
            <a:ext cx="950139" cy="1692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defTabSz="914353">
              <a:defRPr/>
            </a:pPr>
            <a:r>
              <a:rPr lang="en-US" sz="1100" b="1" i="0" spc="100" baseline="0">
                <a:solidFill>
                  <a:schemeClr val="accent1"/>
                </a:solidFill>
                <a:latin typeface="Avenir Next LT Pro" panose="020B0504020202020204" pitchFamily="34" charset="77"/>
              </a:rPr>
              <a:t>EUROPE</a:t>
            </a:r>
            <a:endParaRPr lang="en-US" sz="2800" b="1" i="0" spc="100" baseline="0">
              <a:solidFill>
                <a:schemeClr val="accent1"/>
              </a:solidFill>
              <a:latin typeface="Avenir Next LT Pro" panose="020B0504020202020204" pitchFamily="34" charset="77"/>
            </a:endParaRPr>
          </a:p>
        </p:txBody>
      </p:sp>
      <p:cxnSp>
        <p:nvCxnSpPr>
          <p:cNvPr id="51" name="Straight Arrow Connector 50">
            <a:extLst>
              <a:ext uri="{FF2B5EF4-FFF2-40B4-BE49-F238E27FC236}">
                <a16:creationId xmlns:a16="http://schemas.microsoft.com/office/drawing/2014/main" id="{3C2D03EB-B986-E140-A37B-CE362BF40320}"/>
              </a:ext>
            </a:extLst>
          </p:cNvPr>
          <p:cNvCxnSpPr/>
          <p:nvPr userDrawn="1"/>
        </p:nvCxnSpPr>
        <p:spPr>
          <a:xfrm>
            <a:off x="838204" y="2666981"/>
            <a:ext cx="1701210" cy="0"/>
          </a:xfrm>
          <a:prstGeom prst="straightConnector1">
            <a:avLst/>
          </a:prstGeom>
          <a:ln w="19050" cap="sq">
            <a:solidFill>
              <a:schemeClr val="tx2"/>
            </a:solidFill>
            <a:bevel/>
            <a:headEnd type="none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Arrow Connector 51">
            <a:extLst>
              <a:ext uri="{FF2B5EF4-FFF2-40B4-BE49-F238E27FC236}">
                <a16:creationId xmlns:a16="http://schemas.microsoft.com/office/drawing/2014/main" id="{C45E5634-A47F-D54A-8746-A934E985F15E}"/>
              </a:ext>
            </a:extLst>
          </p:cNvPr>
          <p:cNvCxnSpPr/>
          <p:nvPr userDrawn="1"/>
        </p:nvCxnSpPr>
        <p:spPr>
          <a:xfrm>
            <a:off x="1601460" y="4597999"/>
            <a:ext cx="1946370" cy="0"/>
          </a:xfrm>
          <a:prstGeom prst="straightConnector1">
            <a:avLst/>
          </a:prstGeom>
          <a:ln w="19050" cap="sq">
            <a:solidFill>
              <a:schemeClr val="tx2"/>
            </a:solidFill>
            <a:bevel/>
            <a:headEnd type="none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Straight Arrow Connector 60">
            <a:extLst>
              <a:ext uri="{FF2B5EF4-FFF2-40B4-BE49-F238E27FC236}">
                <a16:creationId xmlns:a16="http://schemas.microsoft.com/office/drawing/2014/main" id="{6D7B09F6-EE1B-774B-9455-AD38DA372D86}"/>
              </a:ext>
            </a:extLst>
          </p:cNvPr>
          <p:cNvCxnSpPr>
            <a:cxnSpLocks/>
          </p:cNvCxnSpPr>
          <p:nvPr userDrawn="1"/>
        </p:nvCxnSpPr>
        <p:spPr>
          <a:xfrm>
            <a:off x="3729400" y="2262024"/>
            <a:ext cx="2287533" cy="0"/>
          </a:xfrm>
          <a:prstGeom prst="straightConnector1">
            <a:avLst/>
          </a:prstGeom>
          <a:ln w="19050" cap="sq">
            <a:solidFill>
              <a:schemeClr val="tx2"/>
            </a:solidFill>
            <a:bevel/>
            <a:headEnd type="none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TextBox 61">
            <a:extLst>
              <a:ext uri="{FF2B5EF4-FFF2-40B4-BE49-F238E27FC236}">
                <a16:creationId xmlns:a16="http://schemas.microsoft.com/office/drawing/2014/main" id="{E40FE394-B0E1-3542-AC59-52ACEA7F2CE7}"/>
              </a:ext>
            </a:extLst>
          </p:cNvPr>
          <p:cNvSpPr txBox="1"/>
          <p:nvPr userDrawn="1"/>
        </p:nvSpPr>
        <p:spPr>
          <a:xfrm>
            <a:off x="4434290" y="4066982"/>
            <a:ext cx="950139" cy="1692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defTabSz="914353">
              <a:defRPr/>
            </a:pPr>
            <a:r>
              <a:rPr lang="en-US" sz="1100" b="1" i="0" spc="100" baseline="0">
                <a:solidFill>
                  <a:schemeClr val="accent1"/>
                </a:solidFill>
                <a:latin typeface="Avenir Next LT Pro" panose="020B0504020202020204" pitchFamily="34" charset="77"/>
              </a:rPr>
              <a:t>AFRICA</a:t>
            </a:r>
            <a:endParaRPr lang="en-US" sz="2800" b="1" i="0" spc="100" baseline="0">
              <a:solidFill>
                <a:schemeClr val="accent1"/>
              </a:solidFill>
              <a:latin typeface="Avenir Next LT Pro" panose="020B0504020202020204" pitchFamily="34" charset="77"/>
            </a:endParaRPr>
          </a:p>
        </p:txBody>
      </p:sp>
      <p:cxnSp>
        <p:nvCxnSpPr>
          <p:cNvPr id="63" name="Straight Arrow Connector 62">
            <a:extLst>
              <a:ext uri="{FF2B5EF4-FFF2-40B4-BE49-F238E27FC236}">
                <a16:creationId xmlns:a16="http://schemas.microsoft.com/office/drawing/2014/main" id="{6267BA97-5BA7-E042-A8B0-3ACF722815B4}"/>
              </a:ext>
            </a:extLst>
          </p:cNvPr>
          <p:cNvCxnSpPr>
            <a:cxnSpLocks/>
          </p:cNvCxnSpPr>
          <p:nvPr userDrawn="1"/>
        </p:nvCxnSpPr>
        <p:spPr>
          <a:xfrm>
            <a:off x="4434291" y="4284932"/>
            <a:ext cx="2287534" cy="0"/>
          </a:xfrm>
          <a:prstGeom prst="straightConnector1">
            <a:avLst/>
          </a:prstGeom>
          <a:ln w="19050" cap="sq">
            <a:solidFill>
              <a:schemeClr val="tx2"/>
            </a:solidFill>
            <a:bevel/>
            <a:headEnd type="none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4" name="TextBox 63">
            <a:extLst>
              <a:ext uri="{FF2B5EF4-FFF2-40B4-BE49-F238E27FC236}">
                <a16:creationId xmlns:a16="http://schemas.microsoft.com/office/drawing/2014/main" id="{38991E54-64D6-6F47-B1B6-1617476BF19B}"/>
              </a:ext>
            </a:extLst>
          </p:cNvPr>
          <p:cNvSpPr txBox="1"/>
          <p:nvPr userDrawn="1"/>
        </p:nvSpPr>
        <p:spPr>
          <a:xfrm>
            <a:off x="9932048" y="2177900"/>
            <a:ext cx="1305198" cy="1692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 defTabSz="914353">
              <a:defRPr/>
            </a:pPr>
            <a:r>
              <a:rPr lang="en-US" sz="1100" b="1" i="0" spc="100" baseline="0">
                <a:solidFill>
                  <a:schemeClr val="accent1"/>
                </a:solidFill>
                <a:latin typeface="Avenir Next LT Pro" panose="020B0504020202020204" pitchFamily="34" charset="77"/>
              </a:rPr>
              <a:t>ASIA-PACIFIC</a:t>
            </a:r>
            <a:endParaRPr lang="en-US" sz="2800" b="1" i="0" spc="100" baseline="0">
              <a:solidFill>
                <a:schemeClr val="accent1"/>
              </a:solidFill>
              <a:latin typeface="Avenir Next LT Pro" panose="020B0504020202020204" pitchFamily="34" charset="77"/>
            </a:endParaRPr>
          </a:p>
        </p:txBody>
      </p:sp>
      <p:cxnSp>
        <p:nvCxnSpPr>
          <p:cNvPr id="65" name="Straight Arrow Connector 64">
            <a:extLst>
              <a:ext uri="{FF2B5EF4-FFF2-40B4-BE49-F238E27FC236}">
                <a16:creationId xmlns:a16="http://schemas.microsoft.com/office/drawing/2014/main" id="{C48C3CD6-998B-5944-9BE3-BE656321DC98}"/>
              </a:ext>
            </a:extLst>
          </p:cNvPr>
          <p:cNvCxnSpPr>
            <a:cxnSpLocks/>
          </p:cNvCxnSpPr>
          <p:nvPr userDrawn="1"/>
        </p:nvCxnSpPr>
        <p:spPr>
          <a:xfrm>
            <a:off x="9224392" y="2403224"/>
            <a:ext cx="2012855" cy="0"/>
          </a:xfrm>
          <a:prstGeom prst="straightConnector1">
            <a:avLst/>
          </a:prstGeom>
          <a:ln w="19050" cap="sq">
            <a:solidFill>
              <a:schemeClr val="tx2"/>
            </a:solidFill>
            <a:bevel/>
            <a:headEnd type="oval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6" name="TextBox 65">
            <a:extLst>
              <a:ext uri="{FF2B5EF4-FFF2-40B4-BE49-F238E27FC236}">
                <a16:creationId xmlns:a16="http://schemas.microsoft.com/office/drawing/2014/main" id="{344C7942-3DA8-1341-9112-0D48E4230268}"/>
              </a:ext>
            </a:extLst>
          </p:cNvPr>
          <p:cNvSpPr txBox="1"/>
          <p:nvPr userDrawn="1"/>
        </p:nvSpPr>
        <p:spPr>
          <a:xfrm>
            <a:off x="7206926" y="3133254"/>
            <a:ext cx="1703994" cy="1692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 defTabSz="914353">
              <a:defRPr/>
            </a:pPr>
            <a:r>
              <a:rPr lang="en-US" sz="1100" b="1" i="0" spc="100" baseline="0">
                <a:solidFill>
                  <a:schemeClr val="accent1"/>
                </a:solidFill>
                <a:latin typeface="Avenir Next LT Pro" panose="020B0504020202020204" pitchFamily="34" charset="77"/>
              </a:rPr>
              <a:t>MIDDLE EAST</a:t>
            </a:r>
            <a:endParaRPr lang="en-US" sz="2800" b="1" i="0" spc="100" baseline="0">
              <a:solidFill>
                <a:schemeClr val="accent1"/>
              </a:solidFill>
              <a:latin typeface="Avenir Next LT Pro" panose="020B0504020202020204" pitchFamily="34" charset="77"/>
            </a:endParaRPr>
          </a:p>
        </p:txBody>
      </p:sp>
      <p:cxnSp>
        <p:nvCxnSpPr>
          <p:cNvPr id="67" name="Straight Arrow Connector 66">
            <a:extLst>
              <a:ext uri="{FF2B5EF4-FFF2-40B4-BE49-F238E27FC236}">
                <a16:creationId xmlns:a16="http://schemas.microsoft.com/office/drawing/2014/main" id="{40D0F9F9-C48F-A343-9128-7B06461AD544}"/>
              </a:ext>
            </a:extLst>
          </p:cNvPr>
          <p:cNvCxnSpPr>
            <a:cxnSpLocks/>
          </p:cNvCxnSpPr>
          <p:nvPr userDrawn="1"/>
        </p:nvCxnSpPr>
        <p:spPr>
          <a:xfrm>
            <a:off x="7206926" y="3356710"/>
            <a:ext cx="1703994" cy="0"/>
          </a:xfrm>
          <a:prstGeom prst="straightConnector1">
            <a:avLst/>
          </a:prstGeom>
          <a:ln w="19050" cap="sq">
            <a:solidFill>
              <a:schemeClr val="tx2"/>
            </a:solidFill>
            <a:bevel/>
            <a:headEnd type="oval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8" name="Oval 67">
            <a:extLst>
              <a:ext uri="{FF2B5EF4-FFF2-40B4-BE49-F238E27FC236}">
                <a16:creationId xmlns:a16="http://schemas.microsoft.com/office/drawing/2014/main" id="{779A0869-9F3C-3C47-A059-C348330133E8}"/>
              </a:ext>
            </a:extLst>
          </p:cNvPr>
          <p:cNvSpPr/>
          <p:nvPr userDrawn="1"/>
        </p:nvSpPr>
        <p:spPr>
          <a:xfrm>
            <a:off x="8909993" y="5642337"/>
            <a:ext cx="731520" cy="730843"/>
          </a:xfrm>
          <a:prstGeom prst="ellipse">
            <a:avLst/>
          </a:prstGeom>
          <a:solidFill>
            <a:schemeClr val="tx1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>
              <a:lnSpc>
                <a:spcPct val="80000"/>
              </a:lnSpc>
            </a:pPr>
            <a:r>
              <a:rPr lang="en-US" sz="2133" b="1" i="0" spc="-200">
                <a:solidFill>
                  <a:schemeClr val="accent1"/>
                </a:solidFill>
                <a:latin typeface="Avenir Next LT Pro" panose="020B0504020202020204" pitchFamily="34" charset="77"/>
              </a:rPr>
              <a:t>246</a:t>
            </a:r>
            <a:endParaRPr lang="en-US" sz="2667" b="1" i="0" spc="-200">
              <a:solidFill>
                <a:schemeClr val="accent1"/>
              </a:solidFill>
              <a:latin typeface="Avenir Next LT Pro" panose="020B0504020202020204" pitchFamily="34" charset="77"/>
            </a:endParaRPr>
          </a:p>
          <a:p>
            <a:pPr algn="ctr">
              <a:lnSpc>
                <a:spcPct val="80000"/>
              </a:lnSpc>
            </a:pPr>
            <a:r>
              <a:rPr lang="en-US" sz="1067" b="0" i="0" spc="0">
                <a:solidFill>
                  <a:schemeClr val="bg1"/>
                </a:solidFill>
                <a:latin typeface="Avenir Next LT Pro" panose="020B0504020202020204" pitchFamily="34" charset="77"/>
              </a:rPr>
              <a:t>offices</a:t>
            </a:r>
          </a:p>
        </p:txBody>
      </p:sp>
      <p:sp>
        <p:nvSpPr>
          <p:cNvPr id="69" name="Oval 68">
            <a:extLst>
              <a:ext uri="{FF2B5EF4-FFF2-40B4-BE49-F238E27FC236}">
                <a16:creationId xmlns:a16="http://schemas.microsoft.com/office/drawing/2014/main" id="{AB0231E1-8755-3B4F-B618-546D1DBB5DFB}"/>
              </a:ext>
            </a:extLst>
          </p:cNvPr>
          <p:cNvSpPr/>
          <p:nvPr userDrawn="1"/>
        </p:nvSpPr>
        <p:spPr>
          <a:xfrm>
            <a:off x="9765079" y="5642337"/>
            <a:ext cx="731520" cy="730843"/>
          </a:xfrm>
          <a:prstGeom prst="ellipse">
            <a:avLst/>
          </a:prstGeom>
          <a:solidFill>
            <a:schemeClr val="tx1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>
              <a:lnSpc>
                <a:spcPct val="80000"/>
              </a:lnSpc>
            </a:pPr>
            <a:r>
              <a:rPr lang="en-US" sz="2133" b="1" i="0" spc="-200">
                <a:solidFill>
                  <a:schemeClr val="accent1"/>
                </a:solidFill>
                <a:latin typeface="Avenir Next LT Pro" panose="020B0504020202020204" pitchFamily="34" charset="77"/>
              </a:rPr>
              <a:t>133</a:t>
            </a:r>
            <a:endParaRPr lang="en-US" sz="2667" b="1" i="0" spc="-200">
              <a:solidFill>
                <a:schemeClr val="accent1"/>
              </a:solidFill>
              <a:latin typeface="Avenir Next LT Pro" panose="020B0504020202020204" pitchFamily="34" charset="77"/>
            </a:endParaRPr>
          </a:p>
          <a:p>
            <a:pPr marL="0" algn="ctr" defTabSz="914573" rtl="0" eaLnBrk="1" latinLnBrk="0" hangingPunct="1">
              <a:lnSpc>
                <a:spcPct val="80000"/>
              </a:lnSpc>
            </a:pPr>
            <a:r>
              <a:rPr lang="en-US" sz="1067" b="0" i="0" kern="1200" spc="0">
                <a:solidFill>
                  <a:schemeClr val="bg1"/>
                </a:solidFill>
                <a:latin typeface="Avenir Next LT Pro" panose="020B0504020202020204" pitchFamily="34" charset="77"/>
                <a:ea typeface="+mn-ea"/>
                <a:cs typeface="+mn-cs"/>
              </a:rPr>
              <a:t>countries</a:t>
            </a:r>
          </a:p>
        </p:txBody>
      </p:sp>
      <p:sp>
        <p:nvSpPr>
          <p:cNvPr id="70" name="Oval 69">
            <a:extLst>
              <a:ext uri="{FF2B5EF4-FFF2-40B4-BE49-F238E27FC236}">
                <a16:creationId xmlns:a16="http://schemas.microsoft.com/office/drawing/2014/main" id="{608D4B96-0695-8149-B375-4896030DEE45}"/>
              </a:ext>
            </a:extLst>
          </p:cNvPr>
          <p:cNvSpPr/>
          <p:nvPr userDrawn="1"/>
        </p:nvSpPr>
        <p:spPr>
          <a:xfrm>
            <a:off x="10620164" y="5642337"/>
            <a:ext cx="731520" cy="730843"/>
          </a:xfrm>
          <a:prstGeom prst="ellipse">
            <a:avLst/>
          </a:prstGeom>
          <a:solidFill>
            <a:schemeClr val="tx1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>
              <a:lnSpc>
                <a:spcPct val="80000"/>
              </a:lnSpc>
            </a:pPr>
            <a:r>
              <a:rPr lang="en-US" sz="2133" b="1" i="0" spc="0">
                <a:solidFill>
                  <a:schemeClr val="accent1"/>
                </a:solidFill>
                <a:latin typeface="Avenir Next LT Pro" panose="020B0504020202020204" pitchFamily="34" charset="77"/>
              </a:rPr>
              <a:t>4K</a:t>
            </a:r>
            <a:endParaRPr lang="en-US" sz="2667" b="1" i="0" spc="0">
              <a:solidFill>
                <a:schemeClr val="accent1"/>
              </a:solidFill>
              <a:latin typeface="Avenir Next LT Pro" panose="020B0504020202020204" pitchFamily="34" charset="77"/>
            </a:endParaRPr>
          </a:p>
          <a:p>
            <a:pPr marL="0" algn="ctr" defTabSz="914573" rtl="0" eaLnBrk="1" latinLnBrk="0" hangingPunct="1">
              <a:lnSpc>
                <a:spcPct val="80000"/>
              </a:lnSpc>
            </a:pPr>
            <a:r>
              <a:rPr lang="en-US" sz="1067" b="0" i="0" kern="1200" spc="0">
                <a:solidFill>
                  <a:schemeClr val="bg1"/>
                </a:solidFill>
                <a:latin typeface="Avenir Next LT Pro" panose="020B0504020202020204" pitchFamily="34" charset="77"/>
                <a:ea typeface="+mn-ea"/>
                <a:cs typeface="+mn-cs"/>
              </a:rPr>
              <a:t>people</a:t>
            </a:r>
          </a:p>
        </p:txBody>
      </p:sp>
    </p:spTree>
    <p:extLst>
      <p:ext uri="{BB962C8B-B14F-4D97-AF65-F5344CB8AC3E}">
        <p14:creationId xmlns:p14="http://schemas.microsoft.com/office/powerpoint/2010/main" val="2585354777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act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Graphic 10">
            <a:extLst>
              <a:ext uri="{FF2B5EF4-FFF2-40B4-BE49-F238E27FC236}">
                <a16:creationId xmlns:a16="http://schemas.microsoft.com/office/drawing/2014/main" id="{3C87E922-4DDA-FA40-98AF-A9C48A328F2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43466" t="65193" r="28754" b="19067"/>
          <a:stretch/>
        </p:blipFill>
        <p:spPr>
          <a:xfrm flipV="1">
            <a:off x="2" y="2"/>
            <a:ext cx="12191999" cy="6858000"/>
          </a:xfrm>
          <a:prstGeom prst="rect">
            <a:avLst/>
          </a:prstGeom>
          <a:effectLst/>
        </p:spPr>
      </p:pic>
      <p:pic>
        <p:nvPicPr>
          <p:cNvPr id="13" name="Graphic 12">
            <a:extLst>
              <a:ext uri="{FF2B5EF4-FFF2-40B4-BE49-F238E27FC236}">
                <a16:creationId xmlns:a16="http://schemas.microsoft.com/office/drawing/2014/main" id="{D82478F4-E464-624A-B711-B98565B2926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71612" t="46703" r="19519" b="37558"/>
          <a:stretch/>
        </p:blipFill>
        <p:spPr>
          <a:xfrm>
            <a:off x="1" y="2"/>
            <a:ext cx="3892155" cy="685800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788C9FBB-F2A6-47F6-8698-1FD13DF3C1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93269" y="1077170"/>
            <a:ext cx="4374038" cy="718953"/>
          </a:xfrm>
        </p:spPr>
        <p:txBody>
          <a:bodyPr/>
          <a:lstStyle>
            <a:lvl1pPr algn="ctr">
              <a:defRPr b="1" i="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48A90E2-35C2-4ACA-B173-033CE243C336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3892550" y="1796123"/>
            <a:ext cx="4375151" cy="1114968"/>
          </a:xfrm>
        </p:spPr>
        <p:txBody>
          <a:bodyPr/>
          <a:lstStyle>
            <a:lvl1pPr algn="ctr">
              <a:defRPr sz="1100" b="0" i="0">
                <a:solidFill>
                  <a:schemeClr val="tx1"/>
                </a:solidFill>
              </a:defRPr>
            </a:lvl1pPr>
            <a:lvl2pPr algn="ctr">
              <a:defRPr sz="801" b="0" i="0">
                <a:solidFill>
                  <a:schemeClr val="tx1"/>
                </a:solidFill>
              </a:defRPr>
            </a:lvl2pPr>
            <a:lvl3pPr algn="ctr">
              <a:defRPr sz="599" b="0" i="0">
                <a:solidFill>
                  <a:schemeClr val="tx1"/>
                </a:solidFill>
              </a:defRPr>
            </a:lvl3pPr>
            <a:lvl4pPr algn="ctr">
              <a:defRPr sz="599">
                <a:solidFill>
                  <a:schemeClr val="tx1"/>
                </a:solidFill>
              </a:defRPr>
            </a:lvl4pPr>
            <a:lvl5pPr algn="ctr">
              <a:defRPr sz="200" b="0" i="0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364DC62D-2FD5-0D46-8CE3-5C7D2BF16DFD}"/>
              </a:ext>
            </a:extLst>
          </p:cNvPr>
          <p:cNvSpPr/>
          <p:nvPr/>
        </p:nvSpPr>
        <p:spPr>
          <a:xfrm>
            <a:off x="12192002" y="-980168"/>
            <a:ext cx="533400" cy="1494042"/>
          </a:xfrm>
          <a:prstGeom prst="rect">
            <a:avLst/>
          </a:prstGeom>
          <a:solidFill>
            <a:srgbClr val="ECEC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99B93183-4815-AE4F-90D1-73443DF692E5}"/>
              </a:ext>
            </a:extLst>
          </p:cNvPr>
          <p:cNvSpPr txBox="1">
            <a:spLocks/>
          </p:cNvSpPr>
          <p:nvPr/>
        </p:nvSpPr>
        <p:spPr>
          <a:xfrm>
            <a:off x="8066169" y="6555887"/>
            <a:ext cx="3284457" cy="188035"/>
          </a:xfrm>
          <a:prstGeom prst="rect">
            <a:avLst/>
          </a:prstGeom>
        </p:spPr>
        <p:txBody>
          <a:bodyPr vert="horz" lIns="91435" tIns="45718" rIns="0" bIns="45718" rtlCol="0" anchor="ctr"/>
          <a:lstStyle>
            <a:defPPr>
              <a:defRPr lang="en-US"/>
            </a:defPPr>
            <a:lvl1pPr marL="0" algn="r" defTabSz="914354" rtl="0" eaLnBrk="1" latinLnBrk="0" hangingPunct="1">
              <a:defRPr sz="900" b="1" i="0" kern="1200" cap="all" spc="0" baseline="0">
                <a:solidFill>
                  <a:schemeClr val="tx1"/>
                </a:solidFill>
                <a:latin typeface="Muli Black Roman" charset="0"/>
                <a:ea typeface="Muli Black Roman" charset="0"/>
                <a:cs typeface="Muli Black Roman" charset="0"/>
              </a:defRPr>
            </a:lvl1pPr>
            <a:lvl2pPr marL="457178" algn="l" defTabSz="91435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354" algn="l" defTabSz="91435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532" algn="l" defTabSz="91435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709" algn="l" defTabSz="91435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886" algn="l" defTabSz="91435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062" algn="l" defTabSz="91435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240" algn="l" defTabSz="91435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418" algn="l" defTabSz="91435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599" b="0" i="0" spc="100" baseline="0">
                <a:solidFill>
                  <a:schemeClr val="bg1"/>
                </a:solidFill>
                <a:latin typeface="+mn-lt"/>
                <a:cs typeface="Arial" panose="020B0604020202020204" pitchFamily="34" charset="0"/>
              </a:rPr>
              <a:t>© 2023 BCW. All Rights Reserved. | </a:t>
            </a:r>
            <a:fld id="{AB4D0C84-BF70-438C-AA40-E6A1537C5EAC}" type="slidenum">
              <a:rPr lang="en-US" sz="599" b="0" i="0" spc="100" baseline="0" smtClean="0">
                <a:solidFill>
                  <a:schemeClr val="bg1"/>
                </a:solidFill>
                <a:latin typeface="+mn-lt"/>
                <a:cs typeface="Arial" panose="020B0604020202020204" pitchFamily="34" charset="0"/>
              </a:rPr>
              <a:t>‹#›</a:t>
            </a:fld>
            <a:endParaRPr lang="en-US" sz="599" b="0" i="0" spc="100" baseline="0">
              <a:solidFill>
                <a:schemeClr val="bg1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6331BD48-A3DC-DD47-B162-65D382C95ABE}"/>
              </a:ext>
            </a:extLst>
          </p:cNvPr>
          <p:cNvSpPr/>
          <p:nvPr userDrawn="1"/>
        </p:nvSpPr>
        <p:spPr>
          <a:xfrm>
            <a:off x="12192002" y="-980168"/>
            <a:ext cx="533400" cy="1494042"/>
          </a:xfrm>
          <a:prstGeom prst="rect">
            <a:avLst/>
          </a:prstGeom>
          <a:solidFill>
            <a:srgbClr val="ECEC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pic>
        <p:nvPicPr>
          <p:cNvPr id="10" name="Graphic 9">
            <a:extLst>
              <a:ext uri="{FF2B5EF4-FFF2-40B4-BE49-F238E27FC236}">
                <a16:creationId xmlns:a16="http://schemas.microsoft.com/office/drawing/2014/main" id="{57113581-9341-2E40-B919-BBDBD77DEC08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838200" y="6505200"/>
            <a:ext cx="486000" cy="23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1860964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Video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edia Placeholder 2">
            <a:extLst>
              <a:ext uri="{FF2B5EF4-FFF2-40B4-BE49-F238E27FC236}">
                <a16:creationId xmlns:a16="http://schemas.microsoft.com/office/drawing/2014/main" id="{D9854BC7-796F-F341-B4D0-CE2290D6FF69}"/>
              </a:ext>
            </a:extLst>
          </p:cNvPr>
          <p:cNvSpPr>
            <a:spLocks noGrp="1"/>
          </p:cNvSpPr>
          <p:nvPr>
            <p:ph type="media" sz="quarter" idx="10" hasCustomPrompt="1"/>
          </p:nvPr>
        </p:nvSpPr>
        <p:spPr>
          <a:xfrm>
            <a:off x="0" y="2"/>
            <a:ext cx="12192000" cy="6858000"/>
          </a:xfrm>
          <a:pattFill prst="pct60">
            <a:fgClr>
              <a:schemeClr val="tx1"/>
            </a:fgClr>
            <a:bgClr>
              <a:schemeClr val="bg1"/>
            </a:bgClr>
          </a:pattFill>
          <a:ln>
            <a:noFill/>
          </a:ln>
        </p:spPr>
        <p:txBody>
          <a:bodyPr vert="horz" lIns="360000" tIns="360000" rIns="360000" bIns="360000" rtlCol="0" anchor="ctr">
            <a:normAutofit/>
          </a:bodyPr>
          <a:lstStyle>
            <a:lvl1pPr>
              <a:defRPr lang="en-US" sz="1999" b="0" i="0" dirty="0">
                <a:solidFill>
                  <a:schemeClr val="bg1"/>
                </a:solidFill>
                <a:latin typeface="Avenir Next LT Pro" panose="020B0504020202020204" pitchFamily="34" charset="77"/>
              </a:defRPr>
            </a:lvl1pPr>
          </a:lstStyle>
          <a:p>
            <a:pPr lvl="0" algn="ctr"/>
            <a:r>
              <a:rPr lang="en-US"/>
              <a:t>Drag video file to placeholder or click to add</a:t>
            </a:r>
          </a:p>
        </p:txBody>
      </p:sp>
    </p:spTree>
    <p:extLst>
      <p:ext uri="{BB962C8B-B14F-4D97-AF65-F5344CB8AC3E}">
        <p14:creationId xmlns:p14="http://schemas.microsoft.com/office/powerpoint/2010/main" val="3550438822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 with Foo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61C3FC81-3921-1B4D-9B56-3EC00E855F40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Source:</a:t>
            </a:r>
          </a:p>
        </p:txBody>
      </p:sp>
    </p:spTree>
    <p:extLst>
      <p:ext uri="{BB962C8B-B14F-4D97-AF65-F5344CB8AC3E}">
        <p14:creationId xmlns:p14="http://schemas.microsoft.com/office/powerpoint/2010/main" val="1425080923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Black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8432170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4B8393EC-118F-4CF4-ACD4-C64B66A0D0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10047B3F-25CF-4DD8-BBA9-E3FAFE2CE266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838200" y="1559169"/>
            <a:ext cx="10512425" cy="60300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6" name="Chart Placeholder 15">
            <a:extLst>
              <a:ext uri="{FF2B5EF4-FFF2-40B4-BE49-F238E27FC236}">
                <a16:creationId xmlns:a16="http://schemas.microsoft.com/office/drawing/2014/main" id="{57C5047A-5A47-4823-B402-4B8D38E3AD6D}"/>
              </a:ext>
            </a:extLst>
          </p:cNvPr>
          <p:cNvSpPr>
            <a:spLocks noGrp="1"/>
          </p:cNvSpPr>
          <p:nvPr>
            <p:ph type="chart" sz="quarter" idx="12"/>
          </p:nvPr>
        </p:nvSpPr>
        <p:spPr>
          <a:xfrm>
            <a:off x="838200" y="2272846"/>
            <a:ext cx="10515600" cy="3884880"/>
          </a:xfrm>
        </p:spPr>
        <p:txBody>
          <a:bodyPr/>
          <a:lstStyle/>
          <a:p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68D1BC2-95D9-5B4C-B467-44FAA383F3BB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en-US"/>
              <a:t>Source: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F0A9844E-2200-9445-82D2-5949A3B5004E}"/>
              </a:ext>
            </a:extLst>
          </p:cNvPr>
          <p:cNvCxnSpPr/>
          <p:nvPr userDrawn="1"/>
        </p:nvCxnSpPr>
        <p:spPr>
          <a:xfrm flipH="1">
            <a:off x="838199" y="1448497"/>
            <a:ext cx="360000" cy="0"/>
          </a:xfrm>
          <a:prstGeom prst="line">
            <a:avLst/>
          </a:prstGeom>
          <a:ln w="63500">
            <a:solidFill>
              <a:schemeClr val="bg2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564292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over with Mosaic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C6872DFC-36D8-2049-BC7C-2DCF1C587E5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50000" r="53942" b="1673"/>
          <a:stretch/>
        </p:blipFill>
        <p:spPr>
          <a:xfrm>
            <a:off x="0" y="2"/>
            <a:ext cx="12192000" cy="6858000"/>
          </a:xfrm>
          <a:prstGeom prst="rect">
            <a:avLst/>
          </a:prstGeom>
        </p:spPr>
      </p:pic>
      <p:pic>
        <p:nvPicPr>
          <p:cNvPr id="8" name="Graphic 7">
            <a:extLst>
              <a:ext uri="{FF2B5EF4-FFF2-40B4-BE49-F238E27FC236}">
                <a16:creationId xmlns:a16="http://schemas.microsoft.com/office/drawing/2014/main" id="{49BEE2AD-F7A3-C54D-91EB-2A2717C2D556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5331251" y="2373221"/>
            <a:ext cx="1530000" cy="74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0CFF4C25-A6F5-E244-946F-7CFB9C27D3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2" y="3474737"/>
            <a:ext cx="10515601" cy="718953"/>
          </a:xfrm>
        </p:spPr>
        <p:txBody>
          <a:bodyPr anchor="t"/>
          <a:lstStyle>
            <a:lvl1pPr algn="ctr">
              <a:defRPr sz="4400" b="1" i="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52AA92A5-78E8-1942-8553-85A00045B425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38201" y="4208103"/>
            <a:ext cx="10512425" cy="328951"/>
          </a:xfrm>
        </p:spPr>
        <p:txBody>
          <a:bodyPr/>
          <a:lstStyle>
            <a:lvl1pPr algn="ctr">
              <a:defRPr b="0" i="0">
                <a:solidFill>
                  <a:schemeClr val="tx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Date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71EC113-5AA0-CE4B-99C1-D29A14DF8AC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38202" y="6522753"/>
            <a:ext cx="0" cy="0"/>
          </a:xfrm>
          <a:prstGeom prst="rect">
            <a:avLst/>
          </a:prstGeom>
        </p:spPr>
      </p:pic>
      <p:sp>
        <p:nvSpPr>
          <p:cNvPr id="13" name="Slide Number Placeholder 5">
            <a:extLst>
              <a:ext uri="{FF2B5EF4-FFF2-40B4-BE49-F238E27FC236}">
                <a16:creationId xmlns:a16="http://schemas.microsoft.com/office/drawing/2014/main" id="{059BE101-5E7D-4748-A7B6-E015EE94BD84}"/>
              </a:ext>
            </a:extLst>
          </p:cNvPr>
          <p:cNvSpPr txBox="1">
            <a:spLocks/>
          </p:cNvSpPr>
          <p:nvPr/>
        </p:nvSpPr>
        <p:spPr>
          <a:xfrm>
            <a:off x="4453774" y="6555887"/>
            <a:ext cx="3284457" cy="188035"/>
          </a:xfrm>
          <a:prstGeom prst="rect">
            <a:avLst/>
          </a:prstGeom>
        </p:spPr>
        <p:txBody>
          <a:bodyPr vert="horz" lIns="91435" tIns="45718" rIns="0" bIns="45718" rtlCol="0" anchor="ctr"/>
          <a:lstStyle>
            <a:defPPr>
              <a:defRPr lang="en-US"/>
            </a:defPPr>
            <a:lvl1pPr marL="0" algn="r" defTabSz="914354" rtl="0" eaLnBrk="1" latinLnBrk="0" hangingPunct="1">
              <a:defRPr sz="900" b="1" i="0" kern="1200" cap="all" spc="0" baseline="0">
                <a:solidFill>
                  <a:schemeClr val="tx1"/>
                </a:solidFill>
                <a:latin typeface="Muli Black Roman" charset="0"/>
                <a:ea typeface="Muli Black Roman" charset="0"/>
                <a:cs typeface="Muli Black Roman" charset="0"/>
              </a:defRPr>
            </a:lvl1pPr>
            <a:lvl2pPr marL="457178" algn="l" defTabSz="91435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354" algn="l" defTabSz="91435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532" algn="l" defTabSz="91435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709" algn="l" defTabSz="91435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886" algn="l" defTabSz="91435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062" algn="l" defTabSz="91435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240" algn="l" defTabSz="91435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418" algn="l" defTabSz="91435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599" b="0" i="0" spc="100" baseline="0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© 2023 BCW. All Rights Reserved.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EB3D8AA2-D1A3-6F40-9C90-9109FDB92508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838202" y="6522753"/>
            <a:ext cx="0" cy="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3086689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ivider with Image &amp; Ribbon - Whit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phic 5">
            <a:extLst>
              <a:ext uri="{FF2B5EF4-FFF2-40B4-BE49-F238E27FC236}">
                <a16:creationId xmlns:a16="http://schemas.microsoft.com/office/drawing/2014/main" id="{4E272E88-74AB-514D-A77A-867F31A4B73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1" t="36784" r="74625" b="8009"/>
          <a:stretch/>
        </p:blipFill>
        <p:spPr>
          <a:xfrm rot="8100000" flipH="1">
            <a:off x="3963341" y="-2291280"/>
            <a:ext cx="9289221" cy="10545885"/>
          </a:xfrm>
          <a:custGeom>
            <a:avLst/>
            <a:gdLst>
              <a:gd name="connsiteX0" fmla="*/ 2690549 w 6966916"/>
              <a:gd name="connsiteY0" fmla="*/ 7916738 h 7916738"/>
              <a:gd name="connsiteX1" fmla="*/ 6966916 w 6966916"/>
              <a:gd name="connsiteY1" fmla="*/ 3640371 h 7916738"/>
              <a:gd name="connsiteX2" fmla="*/ 3326544 w 6966916"/>
              <a:gd name="connsiteY2" fmla="*/ 0 h 7916738"/>
              <a:gd name="connsiteX3" fmla="*/ 0 w 6966916"/>
              <a:gd name="connsiteY3" fmla="*/ 3326544 h 7916738"/>
              <a:gd name="connsiteX4" fmla="*/ 0 w 6966916"/>
              <a:gd name="connsiteY4" fmla="*/ 7916738 h 79167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966916" h="7916738">
                <a:moveTo>
                  <a:pt x="2690549" y="7916738"/>
                </a:moveTo>
                <a:lnTo>
                  <a:pt x="6966916" y="3640371"/>
                </a:lnTo>
                <a:lnTo>
                  <a:pt x="3326544" y="0"/>
                </a:lnTo>
                <a:lnTo>
                  <a:pt x="0" y="3326544"/>
                </a:lnTo>
                <a:lnTo>
                  <a:pt x="0" y="7916738"/>
                </a:lnTo>
                <a:close/>
              </a:path>
            </a:pathLst>
          </a:custGeom>
        </p:spPr>
      </p:pic>
      <p:sp>
        <p:nvSpPr>
          <p:cNvPr id="39" name="Picture Placeholder 38">
            <a:extLst>
              <a:ext uri="{FF2B5EF4-FFF2-40B4-BE49-F238E27FC236}">
                <a16:creationId xmlns:a16="http://schemas.microsoft.com/office/drawing/2014/main" id="{A2367E3A-20CD-6343-AFF8-EC0EB2276FEE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6096001" y="2"/>
            <a:ext cx="6096000" cy="5584864"/>
          </a:xfrm>
          <a:custGeom>
            <a:avLst/>
            <a:gdLst>
              <a:gd name="connsiteX0" fmla="*/ 969866 w 4572000"/>
              <a:gd name="connsiteY0" fmla="*/ 0 h 4172934"/>
              <a:gd name="connsiteX1" fmla="*/ 4572000 w 4572000"/>
              <a:gd name="connsiteY1" fmla="*/ 0 h 4172934"/>
              <a:gd name="connsiteX2" fmla="*/ 4572000 w 4572000"/>
              <a:gd name="connsiteY2" fmla="*/ 2804004 h 4172934"/>
              <a:gd name="connsiteX3" fmla="*/ 3866147 w 4572000"/>
              <a:gd name="connsiteY3" fmla="*/ 3509857 h 4172934"/>
              <a:gd name="connsiteX4" fmla="*/ 663499 w 4572000"/>
              <a:gd name="connsiteY4" fmla="*/ 3509435 h 4172934"/>
              <a:gd name="connsiteX5" fmla="*/ 663079 w 4572000"/>
              <a:gd name="connsiteY5" fmla="*/ 306788 h 41729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572000" h="4172934">
                <a:moveTo>
                  <a:pt x="969866" y="0"/>
                </a:moveTo>
                <a:lnTo>
                  <a:pt x="4572000" y="0"/>
                </a:lnTo>
                <a:lnTo>
                  <a:pt x="4572000" y="2804004"/>
                </a:lnTo>
                <a:lnTo>
                  <a:pt x="3866147" y="3509857"/>
                </a:lnTo>
                <a:cubicBezTo>
                  <a:pt x="2981880" y="4394125"/>
                  <a:pt x="1548000" y="4393937"/>
                  <a:pt x="663499" y="3509435"/>
                </a:cubicBezTo>
                <a:cubicBezTo>
                  <a:pt x="-221002" y="2624934"/>
                  <a:pt x="-221190" y="1191056"/>
                  <a:pt x="663079" y="306788"/>
                </a:cubicBezTo>
                <a:close/>
              </a:path>
            </a:pathLst>
          </a:custGeom>
          <a:pattFill prst="pct25">
            <a:fgClr>
              <a:schemeClr val="accent1"/>
            </a:fgClr>
            <a:bgClr>
              <a:schemeClr val="bg1"/>
            </a:bgClr>
          </a:pattFill>
          <a:ln>
            <a:noFill/>
          </a:ln>
        </p:spPr>
        <p:txBody>
          <a:bodyPr vert="horz" lIns="360000" tIns="360000" rIns="360000" bIns="360000" rtlCol="0" anchor="ctr">
            <a:normAutofit/>
          </a:bodyPr>
          <a:lstStyle>
            <a:lvl1pPr>
              <a:defRPr lang="en-US" sz="1999" dirty="0">
                <a:latin typeface="Avenir Next LT Pro" panose="020B0504020202020204" pitchFamily="34" charset="77"/>
              </a:defRPr>
            </a:lvl1pPr>
          </a:lstStyle>
          <a:p>
            <a:pPr lvl="0" algn="ctr"/>
            <a:r>
              <a:rPr lang="en-US"/>
              <a:t>Drag picture to placeholder or click to add</a:t>
            </a:r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A2A335AD-79AF-A24D-908F-294B6723B4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1" y="3069523"/>
            <a:ext cx="4931978" cy="718953"/>
          </a:xfrm>
        </p:spPr>
        <p:txBody>
          <a:bodyPr anchor="ctr"/>
          <a:lstStyle>
            <a:lvl1pPr algn="l">
              <a:defRPr sz="4400" b="1" i="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D6C6F895-5FBD-2A4D-9CF1-1640974B8EBB}"/>
              </a:ext>
            </a:extLst>
          </p:cNvPr>
          <p:cNvSpPr txBox="1">
            <a:spLocks/>
          </p:cNvSpPr>
          <p:nvPr/>
        </p:nvSpPr>
        <p:spPr>
          <a:xfrm>
            <a:off x="8066169" y="6555887"/>
            <a:ext cx="3284457" cy="188035"/>
          </a:xfrm>
          <a:prstGeom prst="rect">
            <a:avLst/>
          </a:prstGeom>
        </p:spPr>
        <p:txBody>
          <a:bodyPr vert="horz" lIns="91435" tIns="45718" rIns="0" bIns="45718" rtlCol="0" anchor="ctr"/>
          <a:lstStyle>
            <a:defPPr>
              <a:defRPr lang="en-US"/>
            </a:defPPr>
            <a:lvl1pPr marL="0" algn="r" defTabSz="914354" rtl="0" eaLnBrk="1" latinLnBrk="0" hangingPunct="1">
              <a:defRPr sz="900" b="1" i="0" kern="1200" cap="all" spc="0" baseline="0">
                <a:solidFill>
                  <a:schemeClr val="tx1"/>
                </a:solidFill>
                <a:latin typeface="Muli Black Roman" charset="0"/>
                <a:ea typeface="Muli Black Roman" charset="0"/>
                <a:cs typeface="Muli Black Roman" charset="0"/>
              </a:defRPr>
            </a:lvl1pPr>
            <a:lvl2pPr marL="457178" algn="l" defTabSz="91435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354" algn="l" defTabSz="91435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532" algn="l" defTabSz="91435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709" algn="l" defTabSz="91435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886" algn="l" defTabSz="91435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062" algn="l" defTabSz="91435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240" algn="l" defTabSz="91435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418" algn="l" defTabSz="91435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599" b="0" i="0" spc="100" baseline="0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© 2023 BCW. All Rights Reserved. | </a:t>
            </a:r>
            <a:fld id="{AB4D0C84-BF70-438C-AA40-E6A1537C5EAC}" type="slidenum">
              <a:rPr lang="en-US" sz="599" b="0" i="0" spc="100" baseline="0" smtClean="0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‹#›</a:t>
            </a:fld>
            <a:endParaRPr lang="en-US" sz="599" b="0" i="0" spc="100" baseline="0">
              <a:solidFill>
                <a:schemeClr val="tx1"/>
              </a:solidFill>
              <a:latin typeface="+mj-lt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412033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ivider with Image &amp; Ribbon - Black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phic 5">
            <a:extLst>
              <a:ext uri="{FF2B5EF4-FFF2-40B4-BE49-F238E27FC236}">
                <a16:creationId xmlns:a16="http://schemas.microsoft.com/office/drawing/2014/main" id="{74696ECC-5EC9-4E4E-B34E-224170B9613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1" t="36784" r="74625" b="8009"/>
          <a:stretch/>
        </p:blipFill>
        <p:spPr>
          <a:xfrm rot="8100000" flipH="1">
            <a:off x="3963341" y="-2291280"/>
            <a:ext cx="9289221" cy="10545885"/>
          </a:xfrm>
          <a:custGeom>
            <a:avLst/>
            <a:gdLst>
              <a:gd name="connsiteX0" fmla="*/ 2690549 w 6966916"/>
              <a:gd name="connsiteY0" fmla="*/ 7916738 h 7916738"/>
              <a:gd name="connsiteX1" fmla="*/ 6966916 w 6966916"/>
              <a:gd name="connsiteY1" fmla="*/ 3640371 h 7916738"/>
              <a:gd name="connsiteX2" fmla="*/ 3326544 w 6966916"/>
              <a:gd name="connsiteY2" fmla="*/ 0 h 7916738"/>
              <a:gd name="connsiteX3" fmla="*/ 0 w 6966916"/>
              <a:gd name="connsiteY3" fmla="*/ 3326544 h 7916738"/>
              <a:gd name="connsiteX4" fmla="*/ 0 w 6966916"/>
              <a:gd name="connsiteY4" fmla="*/ 7916738 h 79167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966916" h="7916738">
                <a:moveTo>
                  <a:pt x="2690549" y="7916738"/>
                </a:moveTo>
                <a:lnTo>
                  <a:pt x="6966916" y="3640371"/>
                </a:lnTo>
                <a:lnTo>
                  <a:pt x="3326544" y="0"/>
                </a:lnTo>
                <a:lnTo>
                  <a:pt x="0" y="3326544"/>
                </a:lnTo>
                <a:lnTo>
                  <a:pt x="0" y="7916738"/>
                </a:lnTo>
                <a:close/>
              </a:path>
            </a:pathLst>
          </a:custGeom>
        </p:spPr>
      </p:pic>
      <p:sp>
        <p:nvSpPr>
          <p:cNvPr id="39" name="Picture Placeholder 38">
            <a:extLst>
              <a:ext uri="{FF2B5EF4-FFF2-40B4-BE49-F238E27FC236}">
                <a16:creationId xmlns:a16="http://schemas.microsoft.com/office/drawing/2014/main" id="{A2367E3A-20CD-6343-AFF8-EC0EB2276FEE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6096001" y="2"/>
            <a:ext cx="6096000" cy="5584864"/>
          </a:xfrm>
          <a:custGeom>
            <a:avLst/>
            <a:gdLst>
              <a:gd name="connsiteX0" fmla="*/ 969866 w 4572000"/>
              <a:gd name="connsiteY0" fmla="*/ 0 h 4172934"/>
              <a:gd name="connsiteX1" fmla="*/ 4572000 w 4572000"/>
              <a:gd name="connsiteY1" fmla="*/ 0 h 4172934"/>
              <a:gd name="connsiteX2" fmla="*/ 4572000 w 4572000"/>
              <a:gd name="connsiteY2" fmla="*/ 2804004 h 4172934"/>
              <a:gd name="connsiteX3" fmla="*/ 3866147 w 4572000"/>
              <a:gd name="connsiteY3" fmla="*/ 3509857 h 4172934"/>
              <a:gd name="connsiteX4" fmla="*/ 663499 w 4572000"/>
              <a:gd name="connsiteY4" fmla="*/ 3509435 h 4172934"/>
              <a:gd name="connsiteX5" fmla="*/ 663079 w 4572000"/>
              <a:gd name="connsiteY5" fmla="*/ 306788 h 41729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572000" h="4172934">
                <a:moveTo>
                  <a:pt x="969866" y="0"/>
                </a:moveTo>
                <a:lnTo>
                  <a:pt x="4572000" y="0"/>
                </a:lnTo>
                <a:lnTo>
                  <a:pt x="4572000" y="2804004"/>
                </a:lnTo>
                <a:lnTo>
                  <a:pt x="3866147" y="3509857"/>
                </a:lnTo>
                <a:cubicBezTo>
                  <a:pt x="2981880" y="4394125"/>
                  <a:pt x="1548000" y="4393937"/>
                  <a:pt x="663499" y="3509435"/>
                </a:cubicBezTo>
                <a:cubicBezTo>
                  <a:pt x="-221002" y="2624934"/>
                  <a:pt x="-221190" y="1191056"/>
                  <a:pt x="663079" y="306788"/>
                </a:cubicBezTo>
                <a:close/>
              </a:path>
            </a:pathLst>
          </a:custGeom>
          <a:pattFill prst="pct25">
            <a:fgClr>
              <a:schemeClr val="accent1"/>
            </a:fgClr>
            <a:bgClr>
              <a:schemeClr val="bg1"/>
            </a:bgClr>
          </a:pattFill>
          <a:ln>
            <a:noFill/>
          </a:ln>
        </p:spPr>
        <p:txBody>
          <a:bodyPr vert="horz" lIns="360000" tIns="360000" rIns="360000" bIns="360000" rtlCol="0" anchor="ctr">
            <a:normAutofit/>
          </a:bodyPr>
          <a:lstStyle>
            <a:lvl1pPr>
              <a:defRPr lang="en-US" sz="1999" dirty="0">
                <a:latin typeface="Avenir Next LT Pro" panose="020B0504020202020204" pitchFamily="34" charset="77"/>
              </a:defRPr>
            </a:lvl1pPr>
          </a:lstStyle>
          <a:p>
            <a:pPr lvl="0" algn="ctr"/>
            <a:r>
              <a:rPr lang="en-US"/>
              <a:t>Drag picture to placeholder or click to add</a:t>
            </a:r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A2A335AD-79AF-A24D-908F-294B6723B4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1" y="3069523"/>
            <a:ext cx="4931978" cy="718953"/>
          </a:xfrm>
        </p:spPr>
        <p:txBody>
          <a:bodyPr anchor="ctr"/>
          <a:lstStyle>
            <a:lvl1pPr algn="l">
              <a:defRPr sz="4400" b="1" i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D6C6F895-5FBD-2A4D-9CF1-1640974B8EBB}"/>
              </a:ext>
            </a:extLst>
          </p:cNvPr>
          <p:cNvSpPr txBox="1">
            <a:spLocks/>
          </p:cNvSpPr>
          <p:nvPr/>
        </p:nvSpPr>
        <p:spPr>
          <a:xfrm>
            <a:off x="8066169" y="6555887"/>
            <a:ext cx="3284457" cy="188035"/>
          </a:xfrm>
          <a:prstGeom prst="rect">
            <a:avLst/>
          </a:prstGeom>
        </p:spPr>
        <p:txBody>
          <a:bodyPr vert="horz" lIns="91435" tIns="45718" rIns="0" bIns="45718" rtlCol="0" anchor="ctr"/>
          <a:lstStyle>
            <a:defPPr>
              <a:defRPr lang="en-US"/>
            </a:defPPr>
            <a:lvl1pPr marL="0" algn="r" defTabSz="914354" rtl="0" eaLnBrk="1" latinLnBrk="0" hangingPunct="1">
              <a:defRPr sz="900" b="1" i="0" kern="1200" cap="all" spc="0" baseline="0">
                <a:solidFill>
                  <a:schemeClr val="tx1"/>
                </a:solidFill>
                <a:latin typeface="Muli Black Roman" charset="0"/>
                <a:ea typeface="Muli Black Roman" charset="0"/>
                <a:cs typeface="Muli Black Roman" charset="0"/>
              </a:defRPr>
            </a:lvl1pPr>
            <a:lvl2pPr marL="457178" algn="l" defTabSz="91435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354" algn="l" defTabSz="91435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532" algn="l" defTabSz="91435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709" algn="l" defTabSz="91435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886" algn="l" defTabSz="91435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062" algn="l" defTabSz="91435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240" algn="l" defTabSz="91435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418" algn="l" defTabSz="91435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599" b="0" i="0" spc="100" baseline="0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© 2023 BCW. All Rights Reserved. | </a:t>
            </a:r>
            <a:fld id="{AB4D0C84-BF70-438C-AA40-E6A1537C5EAC}" type="slidenum">
              <a:rPr lang="en-US" sz="599" b="0" i="0" spc="100" baseline="0" smtClean="0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‹#›</a:t>
            </a:fld>
            <a:endParaRPr lang="en-US" sz="599" b="0" i="0" spc="100" baseline="0">
              <a:solidFill>
                <a:schemeClr val="tx1"/>
              </a:solidFill>
              <a:latin typeface="+mj-lt"/>
              <a:cs typeface="Arial" panose="020B0604020202020204" pitchFamily="34" charset="0"/>
            </a:endParaRPr>
          </a:p>
        </p:txBody>
      </p:sp>
      <p:pic>
        <p:nvPicPr>
          <p:cNvPr id="7" name="Picture 6" descr="A picture containing shape&#10;&#10;Description automatically generated">
            <a:extLst>
              <a:ext uri="{FF2B5EF4-FFF2-40B4-BE49-F238E27FC236}">
                <a16:creationId xmlns:a16="http://schemas.microsoft.com/office/drawing/2014/main" id="{52F2837A-44B1-4E4F-894A-0AD7D17A5E1C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839626" y="6505200"/>
            <a:ext cx="486000" cy="2550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94579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Divider Minimal - Black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8282A3-5C6E-F644-8D8E-DC55063CA8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2" y="3069524"/>
            <a:ext cx="10512423" cy="718953"/>
          </a:xfrm>
        </p:spPr>
        <p:txBody>
          <a:bodyPr anchor="ctr"/>
          <a:lstStyle>
            <a:lvl1pPr>
              <a:defRPr sz="7999" b="1" i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7C6FED4-2685-CE44-8643-DABFF4A2F778}"/>
              </a:ext>
            </a:extLst>
          </p:cNvPr>
          <p:cNvSpPr txBox="1">
            <a:spLocks/>
          </p:cNvSpPr>
          <p:nvPr/>
        </p:nvSpPr>
        <p:spPr>
          <a:xfrm>
            <a:off x="8066169" y="6555887"/>
            <a:ext cx="3284457" cy="188035"/>
          </a:xfrm>
          <a:prstGeom prst="rect">
            <a:avLst/>
          </a:prstGeom>
        </p:spPr>
        <p:txBody>
          <a:bodyPr vert="horz" lIns="91435" tIns="45718" rIns="0" bIns="45718" rtlCol="0" anchor="ctr"/>
          <a:lstStyle>
            <a:defPPr>
              <a:defRPr lang="en-US"/>
            </a:defPPr>
            <a:lvl1pPr marL="0" algn="r" defTabSz="914354" rtl="0" eaLnBrk="1" latinLnBrk="0" hangingPunct="1">
              <a:defRPr sz="900" b="1" i="0" kern="1200" cap="all" spc="0" baseline="0">
                <a:solidFill>
                  <a:schemeClr val="tx1"/>
                </a:solidFill>
                <a:latin typeface="Muli Black Roman" charset="0"/>
                <a:ea typeface="Muli Black Roman" charset="0"/>
                <a:cs typeface="Muli Black Roman" charset="0"/>
              </a:defRPr>
            </a:lvl1pPr>
            <a:lvl2pPr marL="457178" algn="l" defTabSz="91435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354" algn="l" defTabSz="91435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532" algn="l" defTabSz="91435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709" algn="l" defTabSz="91435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886" algn="l" defTabSz="91435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062" algn="l" defTabSz="91435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240" algn="l" defTabSz="91435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418" algn="l" defTabSz="91435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599" b="0" i="0" spc="100" baseline="0">
                <a:solidFill>
                  <a:schemeClr val="bg1"/>
                </a:solidFill>
                <a:latin typeface="+mj-lt"/>
                <a:cs typeface="Arial" panose="020B0604020202020204" pitchFamily="34" charset="0"/>
              </a:rPr>
              <a:t>© 2023 BCW. All Rights Reserved. | </a:t>
            </a:r>
            <a:fld id="{AB4D0C84-BF70-438C-AA40-E6A1537C5EAC}" type="slidenum">
              <a:rPr lang="en-US" sz="599" b="0" i="0" spc="100" baseline="0" smtClean="0">
                <a:solidFill>
                  <a:schemeClr val="bg1"/>
                </a:solidFill>
                <a:latin typeface="+mj-lt"/>
                <a:cs typeface="Arial" panose="020B0604020202020204" pitchFamily="34" charset="0"/>
              </a:rPr>
              <a:t>‹#›</a:t>
            </a:fld>
            <a:endParaRPr lang="en-US" sz="599" b="0" i="0" spc="100" baseline="0">
              <a:solidFill>
                <a:schemeClr val="bg1"/>
              </a:solidFill>
              <a:latin typeface="+mj-lt"/>
              <a:cs typeface="Arial" panose="020B0604020202020204" pitchFamily="34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69DE813-0BB4-4D4F-A53F-CF1B701CFBEA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838202" y="6523743"/>
            <a:ext cx="486507" cy="218725"/>
          </a:xfrm>
          <a:prstGeom prst="rect">
            <a:avLst/>
          </a:prstGeom>
        </p:spPr>
      </p:pic>
      <p:pic>
        <p:nvPicPr>
          <p:cNvPr id="7" name="Picture 6" descr="A picture containing shape&#10;&#10;Description automatically generated">
            <a:extLst>
              <a:ext uri="{FF2B5EF4-FFF2-40B4-BE49-F238E27FC236}">
                <a16:creationId xmlns:a16="http://schemas.microsoft.com/office/drawing/2014/main" id="{63E4C833-7B39-5247-B299-93B6D2425E2D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839626" y="6505200"/>
            <a:ext cx="486000" cy="2550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82797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slideLayout" Target="../slideLayouts/slideLayout42.xml"/><Relationship Id="rId47" Type="http://schemas.openxmlformats.org/officeDocument/2006/relationships/slideLayout" Target="../slideLayouts/slideLayout47.xml"/><Relationship Id="rId50" Type="http://schemas.openxmlformats.org/officeDocument/2006/relationships/slideLayout" Target="../slideLayouts/slideLayout50.xml"/><Relationship Id="rId55" Type="http://schemas.openxmlformats.org/officeDocument/2006/relationships/slideLayout" Target="../slideLayouts/slideLayout55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46" Type="http://schemas.openxmlformats.org/officeDocument/2006/relationships/slideLayout" Target="../slideLayouts/slideLayout46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41" Type="http://schemas.openxmlformats.org/officeDocument/2006/relationships/slideLayout" Target="../slideLayouts/slideLayout41.xml"/><Relationship Id="rId54" Type="http://schemas.openxmlformats.org/officeDocument/2006/relationships/slideLayout" Target="../slideLayouts/slideLayout54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45" Type="http://schemas.openxmlformats.org/officeDocument/2006/relationships/slideLayout" Target="../slideLayouts/slideLayout45.xml"/><Relationship Id="rId53" Type="http://schemas.openxmlformats.org/officeDocument/2006/relationships/slideLayout" Target="../slideLayouts/slideLayout53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49" Type="http://schemas.openxmlformats.org/officeDocument/2006/relationships/slideLayout" Target="../slideLayouts/slideLayout49.xml"/><Relationship Id="rId57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4" Type="http://schemas.openxmlformats.org/officeDocument/2006/relationships/slideLayout" Target="../slideLayouts/slideLayout44.xml"/><Relationship Id="rId52" Type="http://schemas.openxmlformats.org/officeDocument/2006/relationships/slideLayout" Target="../slideLayouts/slideLayout52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slideLayout" Target="../slideLayouts/slideLayout43.xml"/><Relationship Id="rId48" Type="http://schemas.openxmlformats.org/officeDocument/2006/relationships/slideLayout" Target="../slideLayouts/slideLayout48.xml"/><Relationship Id="rId56" Type="http://schemas.openxmlformats.org/officeDocument/2006/relationships/theme" Target="../theme/theme1.xml"/><Relationship Id="rId8" Type="http://schemas.openxmlformats.org/officeDocument/2006/relationships/slideLayout" Target="../slideLayouts/slideLayout8.xml"/><Relationship Id="rId51" Type="http://schemas.openxmlformats.org/officeDocument/2006/relationships/slideLayout" Target="../slideLayouts/slideLayout51.xml"/><Relationship Id="rId3" Type="http://schemas.openxmlformats.org/officeDocument/2006/relationships/slideLayout" Target="../slideLayouts/slideLayout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Shape&#10;&#10;Description automatically generated with medium confidence">
            <a:extLst>
              <a:ext uri="{FF2B5EF4-FFF2-40B4-BE49-F238E27FC236}">
                <a16:creationId xmlns:a16="http://schemas.microsoft.com/office/drawing/2014/main" id="{0303ADDE-1721-8944-BA4B-28BD05AFB55D}"/>
              </a:ext>
            </a:extLst>
          </p:cNvPr>
          <p:cNvPicPr>
            <a:picLocks noChangeAspect="1"/>
          </p:cNvPicPr>
          <p:nvPr userDrawn="1"/>
        </p:nvPicPr>
        <p:blipFill>
          <a:blip r:embed="rId57"/>
          <a:stretch>
            <a:fillRect/>
          </a:stretch>
        </p:blipFill>
        <p:spPr>
          <a:xfrm>
            <a:off x="838800" y="6505563"/>
            <a:ext cx="486000" cy="255083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2" y="406025"/>
            <a:ext cx="10515601" cy="1037534"/>
          </a:xfrm>
          <a:prstGeom prst="rect">
            <a:avLst/>
          </a:prstGeom>
        </p:spPr>
        <p:txBody>
          <a:bodyPr vert="horz" lIns="0" tIns="45720" rIns="0" bIns="45720" rtlCol="0" anchor="b">
            <a:noAutofit/>
          </a:bodyPr>
          <a:lstStyle/>
          <a:p>
            <a:r>
              <a:rPr lang="en-US"/>
              <a:t>Click To Edit </a:t>
            </a:r>
            <a:br>
              <a:rPr lang="en-US"/>
            </a:br>
            <a:r>
              <a:rPr lang="en-US"/>
              <a:t>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2" y="1638300"/>
            <a:ext cx="10515601" cy="4533900"/>
          </a:xfrm>
          <a:prstGeom prst="rect">
            <a:avLst/>
          </a:prstGeom>
        </p:spPr>
        <p:txBody>
          <a:bodyPr vert="horz" lIns="0" tIns="45720" rIns="0" bIns="45720" rtlCol="0"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2D54069-FB95-4AEB-B366-45E2393C27B3}"/>
              </a:ext>
            </a:extLst>
          </p:cNvPr>
          <p:cNvSpPr txBox="1">
            <a:spLocks/>
          </p:cNvSpPr>
          <p:nvPr/>
        </p:nvSpPr>
        <p:spPr>
          <a:xfrm>
            <a:off x="8066169" y="6555887"/>
            <a:ext cx="3284457" cy="188035"/>
          </a:xfrm>
          <a:prstGeom prst="rect">
            <a:avLst/>
          </a:prstGeom>
        </p:spPr>
        <p:txBody>
          <a:bodyPr vert="horz" lIns="91435" tIns="45718" rIns="0" bIns="45718" rtlCol="0" anchor="ctr"/>
          <a:lstStyle>
            <a:defPPr>
              <a:defRPr lang="en-US"/>
            </a:defPPr>
            <a:lvl1pPr marL="0" algn="r" defTabSz="914354" rtl="0" eaLnBrk="1" latinLnBrk="0" hangingPunct="1">
              <a:defRPr sz="900" b="1" i="0" kern="1200" cap="all" spc="0" baseline="0">
                <a:solidFill>
                  <a:schemeClr val="tx1"/>
                </a:solidFill>
                <a:latin typeface="Muli Black Roman" charset="0"/>
                <a:ea typeface="Muli Black Roman" charset="0"/>
                <a:cs typeface="Muli Black Roman" charset="0"/>
              </a:defRPr>
            </a:lvl1pPr>
            <a:lvl2pPr marL="457178" algn="l" defTabSz="91435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354" algn="l" defTabSz="91435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532" algn="l" defTabSz="91435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709" algn="l" defTabSz="91435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886" algn="l" defTabSz="91435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062" algn="l" defTabSz="91435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240" algn="l" defTabSz="91435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418" algn="l" defTabSz="91435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121910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599" b="0" i="0" spc="100" baseline="0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© 2023 BCW. All Rights Reserved. | </a:t>
            </a:r>
            <a:fld id="{AB4D0C84-BF70-438C-AA40-E6A1537C5EAC}" type="slidenum">
              <a:rPr lang="en-US" sz="599" b="0" i="0" spc="100" baseline="0" smtClean="0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pPr marL="0" marR="0" lvl="0" indent="0" algn="r" defTabSz="121910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US" sz="599" b="0" i="0" spc="100" baseline="0">
              <a:solidFill>
                <a:schemeClr val="tx1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E85EEF9-5B3C-3D43-8451-5842959D9BD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38201" y="6172200"/>
            <a:ext cx="10512425" cy="252047"/>
          </a:xfrm>
          <a:prstGeom prst="rect">
            <a:avLst/>
          </a:prstGeom>
        </p:spPr>
        <p:txBody>
          <a:bodyPr vert="horz" lIns="0" tIns="45720" rIns="0" bIns="45720" rtlCol="0" anchor="b"/>
          <a:lstStyle>
            <a:lvl1pPr algn="l">
              <a:defRPr sz="801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en-US"/>
              <a:t>Source:</a:t>
            </a:r>
          </a:p>
        </p:txBody>
      </p:sp>
    </p:spTree>
    <p:extLst>
      <p:ext uri="{BB962C8B-B14F-4D97-AF65-F5344CB8AC3E}">
        <p14:creationId xmlns:p14="http://schemas.microsoft.com/office/powerpoint/2010/main" val="5816193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  <p:sldLayoutId id="2147483674" r:id="rId13"/>
    <p:sldLayoutId id="2147483675" r:id="rId14"/>
    <p:sldLayoutId id="2147483676" r:id="rId15"/>
    <p:sldLayoutId id="2147483677" r:id="rId16"/>
    <p:sldLayoutId id="2147483678" r:id="rId17"/>
    <p:sldLayoutId id="2147483679" r:id="rId18"/>
    <p:sldLayoutId id="2147483680" r:id="rId19"/>
    <p:sldLayoutId id="2147483681" r:id="rId20"/>
    <p:sldLayoutId id="2147483682" r:id="rId21"/>
    <p:sldLayoutId id="2147483683" r:id="rId22"/>
    <p:sldLayoutId id="2147483684" r:id="rId23"/>
    <p:sldLayoutId id="2147483685" r:id="rId24"/>
    <p:sldLayoutId id="2147483686" r:id="rId25"/>
    <p:sldLayoutId id="2147483687" r:id="rId26"/>
    <p:sldLayoutId id="2147483688" r:id="rId27"/>
    <p:sldLayoutId id="2147483689" r:id="rId28"/>
    <p:sldLayoutId id="2147483690" r:id="rId29"/>
    <p:sldLayoutId id="2147483691" r:id="rId30"/>
    <p:sldLayoutId id="2147483692" r:id="rId31"/>
    <p:sldLayoutId id="2147483693" r:id="rId32"/>
    <p:sldLayoutId id="2147483694" r:id="rId33"/>
    <p:sldLayoutId id="2147483695" r:id="rId34"/>
    <p:sldLayoutId id="2147483696" r:id="rId35"/>
    <p:sldLayoutId id="2147483697" r:id="rId36"/>
    <p:sldLayoutId id="2147483698" r:id="rId37"/>
    <p:sldLayoutId id="2147483699" r:id="rId38"/>
    <p:sldLayoutId id="2147483700" r:id="rId39"/>
    <p:sldLayoutId id="2147483701" r:id="rId40"/>
    <p:sldLayoutId id="2147483702" r:id="rId41"/>
    <p:sldLayoutId id="2147483703" r:id="rId42"/>
    <p:sldLayoutId id="2147483704" r:id="rId43"/>
    <p:sldLayoutId id="2147483705" r:id="rId44"/>
    <p:sldLayoutId id="2147483706" r:id="rId45"/>
    <p:sldLayoutId id="2147483707" r:id="rId46"/>
    <p:sldLayoutId id="2147483708" r:id="rId47"/>
    <p:sldLayoutId id="2147483709" r:id="rId48"/>
    <p:sldLayoutId id="2147483710" r:id="rId49"/>
    <p:sldLayoutId id="2147483711" r:id="rId50"/>
    <p:sldLayoutId id="2147483712" r:id="rId51"/>
    <p:sldLayoutId id="2147483713" r:id="rId52"/>
    <p:sldLayoutId id="2147483714" r:id="rId53"/>
    <p:sldLayoutId id="2147483715" r:id="rId54"/>
    <p:sldLayoutId id="2147483716" r:id="rId55"/>
  </p:sldLayoutIdLst>
  <p:hf sldNum="0" hdr="0" ftr="0" dt="0"/>
  <p:txStyles>
    <p:titleStyle>
      <a:lvl1pPr algn="l" defTabSz="914399" rtl="0" eaLnBrk="1" latinLnBrk="0" hangingPunct="1">
        <a:lnSpc>
          <a:spcPct val="90000"/>
        </a:lnSpc>
        <a:spcBef>
          <a:spcPct val="0"/>
        </a:spcBef>
        <a:buNone/>
        <a:defRPr lang="en-US" sz="3599" b="1" i="0" kern="1200" cap="none" spc="51" baseline="0" dirty="0" smtClean="0">
          <a:solidFill>
            <a:schemeClr val="tx1"/>
          </a:solidFill>
          <a:latin typeface="+mj-lt"/>
          <a:ea typeface="Avenir Next LT Pro" panose="020B0504020202020204" pitchFamily="34" charset="77"/>
          <a:cs typeface="Arial" panose="020B0604020202020204" pitchFamily="34" charset="0"/>
        </a:defRPr>
      </a:lvl1pPr>
    </p:titleStyle>
    <p:bodyStyle>
      <a:lvl1pPr marL="0" indent="0" algn="l" defTabSz="914399" rtl="0" eaLnBrk="1" latinLnBrk="0" hangingPunct="1">
        <a:lnSpc>
          <a:spcPct val="100000"/>
        </a:lnSpc>
        <a:spcBef>
          <a:spcPts val="1002"/>
        </a:spcBef>
        <a:buFont typeface="Arial"/>
        <a:buNone/>
        <a:defRPr lang="en-US" sz="1400" b="0" i="0" kern="1200" cap="none" spc="0" baseline="0" dirty="0" smtClean="0">
          <a:solidFill>
            <a:schemeClr val="tx1"/>
          </a:solidFill>
          <a:latin typeface="+mn-lt"/>
          <a:ea typeface="Avenir Next LT Pro" panose="020B0504020202020204" pitchFamily="34" charset="77"/>
          <a:cs typeface="Arial" panose="020B0604020202020204" pitchFamily="34" charset="0"/>
        </a:defRPr>
      </a:lvl1pPr>
      <a:lvl2pPr marL="171447" indent="-171447" algn="l" defTabSz="914399" rtl="0" eaLnBrk="1" latinLnBrk="0" hangingPunct="1">
        <a:lnSpc>
          <a:spcPct val="100000"/>
        </a:lnSpc>
        <a:spcBef>
          <a:spcPts val="500"/>
        </a:spcBef>
        <a:buClr>
          <a:schemeClr val="accent1"/>
        </a:buClr>
        <a:buFont typeface="Arial" panose="020B0604020202020204" pitchFamily="34" charset="0"/>
        <a:buChar char="•"/>
        <a:defRPr lang="en-US" sz="1400" b="0" i="0" kern="1200" cap="none" spc="0" baseline="0" dirty="0" smtClean="0">
          <a:solidFill>
            <a:schemeClr val="tx1"/>
          </a:solidFill>
          <a:latin typeface="+mn-lt"/>
          <a:ea typeface="Avenir Next LT Pro" panose="020B0504020202020204" pitchFamily="34" charset="77"/>
          <a:cs typeface="Arial" panose="020B0604020202020204" pitchFamily="34" charset="0"/>
        </a:defRPr>
      </a:lvl2pPr>
      <a:lvl3pPr marL="339716" indent="-169859" algn="l" defTabSz="914399" rtl="0" eaLnBrk="1" latinLnBrk="0" hangingPunct="1">
        <a:lnSpc>
          <a:spcPct val="100000"/>
        </a:lnSpc>
        <a:spcBef>
          <a:spcPts val="500"/>
        </a:spcBef>
        <a:buClr>
          <a:schemeClr val="accent1"/>
        </a:buClr>
        <a:buFont typeface="Arial" panose="020B0604020202020204" pitchFamily="34" charset="0"/>
        <a:buChar char="•"/>
        <a:defRPr lang="en-US" sz="1200" b="0" i="0" kern="1200" cap="none" spc="0" baseline="0" dirty="0" smtClean="0">
          <a:solidFill>
            <a:schemeClr val="tx1"/>
          </a:solidFill>
          <a:latin typeface="+mn-lt"/>
          <a:ea typeface="Avenir Next LT Pro" panose="020B0504020202020204" pitchFamily="34" charset="77"/>
          <a:cs typeface="Arial" panose="020B0604020202020204" pitchFamily="34" charset="0"/>
        </a:defRPr>
      </a:lvl3pPr>
      <a:lvl4pPr marL="519099" indent="-179383" algn="l" defTabSz="914399" rtl="0" eaLnBrk="1" latinLnBrk="0" hangingPunct="1">
        <a:lnSpc>
          <a:spcPct val="100000"/>
        </a:lnSpc>
        <a:spcBef>
          <a:spcPts val="500"/>
        </a:spcBef>
        <a:buClr>
          <a:schemeClr val="accent1"/>
        </a:buClr>
        <a:buFont typeface="Arial" panose="020B0604020202020204" pitchFamily="34" charset="0"/>
        <a:buChar char="•"/>
        <a:defRPr sz="1000" b="0" i="0" kern="1200" cap="none" spc="0" baseline="0">
          <a:solidFill>
            <a:schemeClr val="tx1"/>
          </a:solidFill>
          <a:latin typeface="+mn-lt"/>
          <a:ea typeface="Avenir Next LT Pro" panose="020B0504020202020204" pitchFamily="34" charset="77"/>
          <a:cs typeface="Muli ExtraBold Italic" charset="0"/>
        </a:defRPr>
      </a:lvl4pPr>
      <a:lvl5pPr marL="687370" indent="-168271" algn="l" defTabSz="914399" rtl="0" eaLnBrk="1" latinLnBrk="0" hangingPunct="1">
        <a:lnSpc>
          <a:spcPct val="100000"/>
        </a:lnSpc>
        <a:spcBef>
          <a:spcPts val="500"/>
        </a:spcBef>
        <a:buClr>
          <a:schemeClr val="accent1"/>
        </a:buClr>
        <a:buFont typeface="Arial" panose="020B0604020202020204" pitchFamily="34" charset="0"/>
        <a:buChar char="•"/>
        <a:defRPr lang="en-US" sz="900" b="0" i="0" kern="1200" cap="none" spc="0" baseline="0" dirty="0">
          <a:solidFill>
            <a:schemeClr val="tx1"/>
          </a:solidFill>
          <a:latin typeface="+mn-lt"/>
          <a:ea typeface="Avenir Next LT Pro" panose="020B0504020202020204" pitchFamily="34" charset="77"/>
          <a:cs typeface="Arial" panose="020B0604020202020204" pitchFamily="34" charset="0"/>
        </a:defRPr>
      </a:lvl5pPr>
      <a:lvl6pPr marL="2514597" indent="-228600" algn="l" defTabSz="914399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1" kern="1200">
          <a:solidFill>
            <a:schemeClr val="tx1"/>
          </a:solidFill>
          <a:latin typeface="+mn-lt"/>
          <a:ea typeface="+mn-ea"/>
          <a:cs typeface="+mn-cs"/>
        </a:defRPr>
      </a:lvl6pPr>
      <a:lvl7pPr marL="2971798" indent="-228600" algn="l" defTabSz="914399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1" kern="1200">
          <a:solidFill>
            <a:schemeClr val="tx1"/>
          </a:solidFill>
          <a:latin typeface="+mn-lt"/>
          <a:ea typeface="+mn-ea"/>
          <a:cs typeface="+mn-cs"/>
        </a:defRPr>
      </a:lvl7pPr>
      <a:lvl8pPr marL="3428999" indent="-228600" algn="l" defTabSz="914399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1" kern="1200">
          <a:solidFill>
            <a:schemeClr val="tx1"/>
          </a:solidFill>
          <a:latin typeface="+mn-lt"/>
          <a:ea typeface="+mn-ea"/>
          <a:cs typeface="+mn-cs"/>
        </a:defRPr>
      </a:lvl8pPr>
      <a:lvl9pPr marL="3886198" indent="-228600" algn="l" defTabSz="914399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1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99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1pPr>
      <a:lvl2pPr marL="457199" algn="l" defTabSz="914399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2pPr>
      <a:lvl3pPr marL="914399" algn="l" defTabSz="914399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3pPr>
      <a:lvl4pPr marL="1371599" algn="l" defTabSz="914399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4pPr>
      <a:lvl5pPr marL="1828799" algn="l" defTabSz="914399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5pPr>
      <a:lvl6pPr marL="2285998" algn="l" defTabSz="914399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6pPr>
      <a:lvl7pPr marL="2743199" algn="l" defTabSz="914399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7pPr>
      <a:lvl8pPr marL="3200397" algn="l" defTabSz="914399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8pPr>
      <a:lvl9pPr marL="3657596" algn="l" defTabSz="914399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7" pos="522">
          <p15:clr>
            <a:srgbClr val="F26B43"/>
          </p15:clr>
        </p15:guide>
        <p15:guide id="18" pos="7158">
          <p15:clr>
            <a:srgbClr val="F26B43"/>
          </p15:clr>
        </p15:guide>
        <p15:guide id="19" orient="horz" pos="2161">
          <p15:clr>
            <a:srgbClr val="9FCC3B"/>
          </p15:clr>
        </p15:guide>
        <p15:guide id="20" orient="horz" pos="912">
          <p15:clr>
            <a:srgbClr val="F26B43"/>
          </p15:clr>
        </p15:guide>
        <p15:guide id="21" orient="horz" pos="1032">
          <p15:clr>
            <a:srgbClr val="F26B43"/>
          </p15:clr>
        </p15:guide>
        <p15:guide id="22" orient="horz" pos="3888">
          <p15:clr>
            <a:srgbClr val="F26B43"/>
          </p15:clr>
        </p15:guide>
        <p15:guide id="23" pos="3693">
          <p15:clr>
            <a:srgbClr val="F26B43"/>
          </p15:clr>
        </p15:guide>
        <p15:guide id="24" pos="4002">
          <p15:clr>
            <a:srgbClr val="F26B43"/>
          </p15:clr>
        </p15:guide>
        <p15:guide id="25" pos="2267">
          <p15:clr>
            <a:srgbClr val="F26B43"/>
          </p15:clr>
        </p15:guide>
        <p15:guide id="26" pos="1965">
          <p15:clr>
            <a:srgbClr val="F26B43"/>
          </p15:clr>
        </p15:guide>
        <p15:guide id="27" pos="5429">
          <p15:clr>
            <a:srgbClr val="F26B43"/>
          </p15:clr>
        </p15:guide>
        <p15:guide id="28" pos="5722">
          <p15:clr>
            <a:srgbClr val="F26B43"/>
          </p15:clr>
        </p15:guide>
        <p15:guide id="29" pos="3841">
          <p15:clr>
            <a:srgbClr val="9FCC3B"/>
          </p15:clr>
        </p15:guide>
        <p15:guide id="30" orient="horz" pos="4047">
          <p15:clr>
            <a:srgbClr val="F26B43"/>
          </p15:clr>
        </p15:guide>
        <p15:guide id="31" orient="horz" pos="256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3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743802AB-B9BA-3DF7-406C-F447887D57C5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821311" y="617517"/>
            <a:ext cx="6130457" cy="639166"/>
          </a:xfrm>
        </p:spPr>
        <p:txBody>
          <a:bodyPr/>
          <a:lstStyle/>
          <a:p>
            <a:r>
              <a:rPr lang="en-GB" b="1" dirty="0"/>
              <a:t>Kuinka </a:t>
            </a:r>
            <a:r>
              <a:rPr lang="en-GB" b="1" dirty="0" err="1"/>
              <a:t>paljon</a:t>
            </a:r>
            <a:r>
              <a:rPr lang="en-GB" b="1" dirty="0"/>
              <a:t> </a:t>
            </a:r>
            <a:r>
              <a:rPr lang="en-GB" b="1" dirty="0" err="1"/>
              <a:t>enemmän</a:t>
            </a:r>
            <a:r>
              <a:rPr lang="en-GB" b="1" dirty="0"/>
              <a:t> </a:t>
            </a:r>
            <a:r>
              <a:rPr lang="en-GB" b="1" dirty="0" err="1"/>
              <a:t>olisit</a:t>
            </a:r>
            <a:r>
              <a:rPr lang="en-GB" b="1" dirty="0"/>
              <a:t> </a:t>
            </a:r>
            <a:r>
              <a:rPr lang="en-GB" b="1" dirty="0" err="1"/>
              <a:t>valmis</a:t>
            </a:r>
            <a:r>
              <a:rPr lang="en-GB" b="1" dirty="0"/>
              <a:t> </a:t>
            </a:r>
            <a:r>
              <a:rPr lang="en-GB" b="1" dirty="0" err="1"/>
              <a:t>maksamaan</a:t>
            </a:r>
            <a:r>
              <a:rPr lang="en-GB" b="1" dirty="0"/>
              <a:t> </a:t>
            </a:r>
            <a:r>
              <a:rPr lang="en-GB" b="1" dirty="0" err="1"/>
              <a:t>vähähiilistä</a:t>
            </a:r>
            <a:r>
              <a:rPr lang="en-GB" b="1" dirty="0"/>
              <a:t> </a:t>
            </a:r>
            <a:r>
              <a:rPr lang="en-GB" b="1" dirty="0" err="1"/>
              <a:t>rakentamista</a:t>
            </a:r>
            <a:r>
              <a:rPr lang="en-GB" b="1" dirty="0"/>
              <a:t> </a:t>
            </a:r>
            <a:r>
              <a:rPr lang="en-GB" b="1" dirty="0" err="1"/>
              <a:t>edistävistä</a:t>
            </a:r>
            <a:r>
              <a:rPr lang="en-GB" b="1" dirty="0"/>
              <a:t> </a:t>
            </a:r>
            <a:r>
              <a:rPr lang="en-GB" b="1" dirty="0" err="1"/>
              <a:t>rakennusmateriaaleista</a:t>
            </a:r>
            <a:r>
              <a:rPr lang="en-GB" b="1" dirty="0"/>
              <a:t>? </a:t>
            </a:r>
            <a:r>
              <a:rPr lang="en-GB" b="1" dirty="0" err="1"/>
              <a:t>Vertailu</a:t>
            </a:r>
            <a:r>
              <a:rPr lang="en-GB" b="1" dirty="0"/>
              <a:t> </a:t>
            </a:r>
            <a:r>
              <a:rPr lang="en-GB" b="1" dirty="0" err="1"/>
              <a:t>vuosista</a:t>
            </a:r>
            <a:r>
              <a:rPr lang="en-GB" b="1" dirty="0"/>
              <a:t> 2022 ja 2023 (n=1 000, %)</a:t>
            </a:r>
            <a:endParaRPr lang="en-FI" b="1" dirty="0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28C58FC5-0B3B-E904-AABF-57DB0ABF79ED}"/>
              </a:ext>
            </a:extLst>
          </p:cNvPr>
          <p:cNvCxnSpPr>
            <a:cxnSpLocks/>
          </p:cNvCxnSpPr>
          <p:nvPr/>
        </p:nvCxnSpPr>
        <p:spPr>
          <a:xfrm>
            <a:off x="7257753" y="617517"/>
            <a:ext cx="0" cy="5710428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6" name="Chart Placeholder 15">
            <a:extLst>
              <a:ext uri="{FF2B5EF4-FFF2-40B4-BE49-F238E27FC236}">
                <a16:creationId xmlns:a16="http://schemas.microsoft.com/office/drawing/2014/main" id="{2EBD3A23-6E56-F6F1-40EA-D802EF52441A}"/>
              </a:ext>
            </a:extLst>
          </p:cNvPr>
          <p:cNvGraphicFramePr>
            <a:graphicFrameLocks noGrp="1"/>
          </p:cNvGraphicFramePr>
          <p:nvPr>
            <p:ph type="chart" sz="quarter" idx="12"/>
          </p:nvPr>
        </p:nvGraphicFramePr>
        <p:xfrm>
          <a:off x="841373" y="1483283"/>
          <a:ext cx="6090335" cy="48446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7" name="Chart Placeholder 4">
            <a:extLst>
              <a:ext uri="{FF2B5EF4-FFF2-40B4-BE49-F238E27FC236}">
                <a16:creationId xmlns:a16="http://schemas.microsoft.com/office/drawing/2014/main" id="{A8DB9E70-373D-0762-3F5B-C3889E7F1F5E}"/>
              </a:ext>
            </a:extLst>
          </p:cNvPr>
          <p:cNvGraphicFramePr>
            <a:graphicFrameLocks/>
          </p:cNvGraphicFramePr>
          <p:nvPr/>
        </p:nvGraphicFramePr>
        <p:xfrm>
          <a:off x="7543659" y="1483283"/>
          <a:ext cx="3799038" cy="48446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8" name="Text Placeholder 1">
            <a:extLst>
              <a:ext uri="{FF2B5EF4-FFF2-40B4-BE49-F238E27FC236}">
                <a16:creationId xmlns:a16="http://schemas.microsoft.com/office/drawing/2014/main" id="{BF248CD8-1CDC-F1FE-8DCB-75029A1BCDB9}"/>
              </a:ext>
            </a:extLst>
          </p:cNvPr>
          <p:cNvSpPr txBox="1">
            <a:spLocks/>
          </p:cNvSpPr>
          <p:nvPr/>
        </p:nvSpPr>
        <p:spPr>
          <a:xfrm>
            <a:off x="7543659" y="530055"/>
            <a:ext cx="4148232" cy="639166"/>
          </a:xfrm>
          <a:prstGeom prst="rect">
            <a:avLst/>
          </a:prstGeom>
        </p:spPr>
        <p:txBody>
          <a:bodyPr vert="horz" lIns="0" tIns="45720" rIns="0" bIns="45720" rtlCol="0">
            <a:noAutofit/>
          </a:bodyPr>
          <a:lstStyle>
            <a:lvl1pPr marL="0" indent="0" algn="l" defTabSz="914399" rtl="0" eaLnBrk="1" latinLnBrk="0" hangingPunct="1">
              <a:lnSpc>
                <a:spcPct val="100000"/>
              </a:lnSpc>
              <a:spcBef>
                <a:spcPts val="1002"/>
              </a:spcBef>
              <a:buFont typeface="Arial"/>
              <a:buNone/>
              <a:defRPr lang="en-US" sz="1400" b="0" i="0" kern="1200" cap="none" spc="0" baseline="0">
                <a:solidFill>
                  <a:schemeClr val="tx1"/>
                </a:solidFill>
                <a:latin typeface="+mn-lt"/>
                <a:ea typeface="Avenir Next LT Pro" panose="020B0504020202020204" pitchFamily="34" charset="77"/>
                <a:cs typeface="Arial" panose="020B0604020202020204" pitchFamily="34" charset="0"/>
              </a:defRPr>
            </a:lvl1pPr>
            <a:lvl2pPr marL="171447" indent="-171447" algn="l" defTabSz="914399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lang="en-US" sz="1400" b="0" i="0" kern="1200" cap="none" spc="0" baseline="0">
                <a:solidFill>
                  <a:schemeClr val="tx1"/>
                </a:solidFill>
                <a:latin typeface="+mn-lt"/>
                <a:ea typeface="Avenir Next LT Pro" panose="020B0504020202020204" pitchFamily="34" charset="77"/>
                <a:cs typeface="Arial" panose="020B0604020202020204" pitchFamily="34" charset="0"/>
              </a:defRPr>
            </a:lvl2pPr>
            <a:lvl3pPr marL="339716" indent="-169859" algn="l" defTabSz="914399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lang="en-US" sz="1200" b="0" i="0" kern="1200" cap="none" spc="0" baseline="0">
                <a:solidFill>
                  <a:schemeClr val="tx1"/>
                </a:solidFill>
                <a:latin typeface="+mn-lt"/>
                <a:ea typeface="Avenir Next LT Pro" panose="020B0504020202020204" pitchFamily="34" charset="77"/>
                <a:cs typeface="Arial" panose="020B0604020202020204" pitchFamily="34" charset="0"/>
              </a:defRPr>
            </a:lvl3pPr>
            <a:lvl4pPr marL="519099" indent="-179383" algn="l" defTabSz="914399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000" b="0" i="0" kern="1200" cap="none" spc="0" baseline="0">
                <a:solidFill>
                  <a:schemeClr val="tx1"/>
                </a:solidFill>
                <a:latin typeface="+mn-lt"/>
                <a:ea typeface="Avenir Next LT Pro" panose="020B0504020202020204" pitchFamily="34" charset="77"/>
                <a:cs typeface="Muli ExtraBold Italic" charset="0"/>
              </a:defRPr>
            </a:lvl4pPr>
            <a:lvl5pPr marL="687370" indent="-168271" algn="l" defTabSz="914399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lang="en-US" sz="900" b="0" i="0" kern="1200" cap="none" spc="0" baseline="0">
                <a:solidFill>
                  <a:schemeClr val="tx1"/>
                </a:solidFill>
                <a:latin typeface="+mn-lt"/>
                <a:ea typeface="Avenir Next LT Pro" panose="020B0504020202020204" pitchFamily="34" charset="77"/>
                <a:cs typeface="Arial" panose="020B0604020202020204" pitchFamily="34" charset="0"/>
              </a:defRPr>
            </a:lvl5pPr>
            <a:lvl6pPr marL="2514597" indent="-228600" algn="l" defTabSz="914399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98" indent="-228600" algn="l" defTabSz="914399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99" indent="-228600" algn="l" defTabSz="914399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98" indent="-228600" algn="l" defTabSz="914399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399" rtl="0" eaLnBrk="1" fontAlgn="auto" latinLnBrk="0" hangingPunct="1">
              <a:lnSpc>
                <a:spcPct val="100000"/>
              </a:lnSpc>
              <a:spcBef>
                <a:spcPts val="1002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GB" sz="1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venir Next LT Pro"/>
                <a:cs typeface="Arial" panose="020B0604020202020204" pitchFamily="34" charset="0"/>
              </a:rPr>
              <a:t>Olen </a:t>
            </a:r>
            <a:r>
              <a:rPr kumimoji="0" lang="en-GB" sz="14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venir Next LT Pro"/>
                <a:cs typeface="Arial" panose="020B0604020202020204" pitchFamily="34" charset="0"/>
              </a:rPr>
              <a:t>ostanut</a:t>
            </a:r>
            <a:r>
              <a:rPr kumimoji="0" lang="en-GB" sz="1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venir Next LT Pro"/>
                <a:cs typeface="Arial" panose="020B0604020202020204" pitchFamily="34" charset="0"/>
              </a:rPr>
              <a:t> </a:t>
            </a:r>
            <a:r>
              <a:rPr kumimoji="0" lang="en-GB" sz="14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venir Next LT Pro"/>
                <a:cs typeface="Arial" panose="020B0604020202020204" pitchFamily="34" charset="0"/>
              </a:rPr>
              <a:t>rakennus</a:t>
            </a:r>
            <a:r>
              <a:rPr kumimoji="0" lang="en-GB" sz="1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venir Next LT Pro"/>
                <a:cs typeface="Arial" panose="020B0604020202020204" pitchFamily="34" charset="0"/>
              </a:rPr>
              <a:t>- </a:t>
            </a:r>
            <a:r>
              <a:rPr kumimoji="0" lang="en-GB" sz="14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venir Next LT Pro"/>
                <a:cs typeface="Arial" panose="020B0604020202020204" pitchFamily="34" charset="0"/>
              </a:rPr>
              <a:t>ja</a:t>
            </a:r>
            <a:r>
              <a:rPr kumimoji="0" lang="en-GB" sz="1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venir Next LT Pro"/>
                <a:cs typeface="Arial" panose="020B0604020202020204" pitchFamily="34" charset="0"/>
              </a:rPr>
              <a:t> </a:t>
            </a:r>
            <a:r>
              <a:rPr kumimoji="0" lang="en-GB" sz="14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venir Next LT Pro"/>
                <a:cs typeface="Arial" panose="020B0604020202020204" pitchFamily="34" charset="0"/>
              </a:rPr>
              <a:t>remonttituotteita</a:t>
            </a:r>
            <a:r>
              <a:rPr kumimoji="0" lang="en-GB" sz="1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venir Next LT Pro"/>
                <a:cs typeface="Arial" panose="020B0604020202020204" pitchFamily="34" charset="0"/>
              </a:rPr>
              <a:t>, </a:t>
            </a:r>
            <a:r>
              <a:rPr kumimoji="0" lang="en-GB" sz="14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venir Next LT Pro"/>
                <a:cs typeface="Arial" panose="020B0604020202020204" pitchFamily="34" charset="0"/>
              </a:rPr>
              <a:t>joissa</a:t>
            </a:r>
            <a:r>
              <a:rPr kumimoji="0" lang="en-GB" sz="1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venir Next LT Pro"/>
                <a:cs typeface="Arial" panose="020B0604020202020204" pitchFamily="34" charset="0"/>
              </a:rPr>
              <a:t> </a:t>
            </a:r>
            <a:r>
              <a:rPr kumimoji="0" lang="en-GB" sz="14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venir Next LT Pro"/>
                <a:cs typeface="Arial" panose="020B0604020202020204" pitchFamily="34" charset="0"/>
              </a:rPr>
              <a:t>ostopäätösvaiheessa</a:t>
            </a:r>
            <a:r>
              <a:rPr kumimoji="0" lang="en-GB" sz="1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venir Next LT Pro"/>
                <a:cs typeface="Arial" panose="020B0604020202020204" pitchFamily="34" charset="0"/>
              </a:rPr>
              <a:t> </a:t>
            </a:r>
            <a:r>
              <a:rPr kumimoji="0" lang="en-GB" sz="14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venir Next LT Pro"/>
                <a:cs typeface="Arial" panose="020B0604020202020204" pitchFamily="34" charset="0"/>
              </a:rPr>
              <a:t>kestävän</a:t>
            </a:r>
            <a:r>
              <a:rPr kumimoji="0" lang="en-GB" sz="1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venir Next LT Pro"/>
                <a:cs typeface="Arial" panose="020B0604020202020204" pitchFamily="34" charset="0"/>
              </a:rPr>
              <a:t> </a:t>
            </a:r>
            <a:r>
              <a:rPr kumimoji="0" lang="en-GB" sz="14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venir Next LT Pro"/>
                <a:cs typeface="Arial" panose="020B0604020202020204" pitchFamily="34" charset="0"/>
              </a:rPr>
              <a:t>kehityksen</a:t>
            </a:r>
            <a:r>
              <a:rPr kumimoji="0" lang="en-GB" sz="1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venir Next LT Pro"/>
                <a:cs typeface="Arial" panose="020B0604020202020204" pitchFamily="34" charset="0"/>
              </a:rPr>
              <a:t> / </a:t>
            </a:r>
            <a:r>
              <a:rPr kumimoji="0" lang="en-GB" sz="14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venir Next LT Pro"/>
                <a:cs typeface="Arial" panose="020B0604020202020204" pitchFamily="34" charset="0"/>
              </a:rPr>
              <a:t>vähä-hiilisyyden</a:t>
            </a:r>
            <a:r>
              <a:rPr kumimoji="0" lang="en-GB" sz="1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venir Next LT Pro"/>
                <a:cs typeface="Arial" panose="020B0604020202020204" pitchFamily="34" charset="0"/>
              </a:rPr>
              <a:t> </a:t>
            </a:r>
            <a:r>
              <a:rPr kumimoji="0" lang="en-GB" sz="14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venir Next LT Pro"/>
                <a:cs typeface="Arial" panose="020B0604020202020204" pitchFamily="34" charset="0"/>
              </a:rPr>
              <a:t>tukeminen</a:t>
            </a:r>
            <a:r>
              <a:rPr kumimoji="0" lang="en-GB" sz="1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venir Next LT Pro"/>
                <a:cs typeface="Arial" panose="020B0604020202020204" pitchFamily="34" charset="0"/>
              </a:rPr>
              <a:t> on </a:t>
            </a:r>
            <a:r>
              <a:rPr kumimoji="0" lang="en-GB" sz="14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venir Next LT Pro"/>
                <a:cs typeface="Arial" panose="020B0604020202020204" pitchFamily="34" charset="0"/>
              </a:rPr>
              <a:t>ollut</a:t>
            </a:r>
            <a:r>
              <a:rPr kumimoji="0" lang="en-GB" sz="1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venir Next LT Pro"/>
                <a:cs typeface="Arial" panose="020B0604020202020204" pitchFamily="34" charset="0"/>
              </a:rPr>
              <a:t> </a:t>
            </a:r>
            <a:r>
              <a:rPr kumimoji="0" lang="en-GB" sz="14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venir Next LT Pro"/>
                <a:cs typeface="Arial" panose="020B0604020202020204" pitchFamily="34" charset="0"/>
              </a:rPr>
              <a:t>merkittävässä</a:t>
            </a:r>
            <a:r>
              <a:rPr kumimoji="0" lang="en-GB" sz="1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venir Next LT Pro"/>
                <a:cs typeface="Arial" panose="020B0604020202020204" pitchFamily="34" charset="0"/>
              </a:rPr>
              <a:t> </a:t>
            </a:r>
            <a:r>
              <a:rPr kumimoji="0" lang="en-GB" sz="14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venir Next LT Pro"/>
                <a:cs typeface="Arial" panose="020B0604020202020204" pitchFamily="34" charset="0"/>
              </a:rPr>
              <a:t>roolissa</a:t>
            </a:r>
            <a:r>
              <a:rPr kumimoji="0" lang="en-GB" sz="1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venir Next LT Pro"/>
                <a:cs typeface="Arial" panose="020B0604020202020204" pitchFamily="34" charset="0"/>
              </a:rPr>
              <a:t>. </a:t>
            </a:r>
            <a:r>
              <a:rPr kumimoji="0" lang="en-GB" sz="14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venir Next LT Pro"/>
                <a:cs typeface="Arial" panose="020B0604020202020204" pitchFamily="34" charset="0"/>
              </a:rPr>
              <a:t>Vastaukset</a:t>
            </a:r>
            <a:r>
              <a:rPr kumimoji="0" lang="en-GB" sz="1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venir Next LT Pro"/>
                <a:cs typeface="Arial" panose="020B0604020202020204" pitchFamily="34" charset="0"/>
              </a:rPr>
              <a:t> </a:t>
            </a:r>
            <a:r>
              <a:rPr kumimoji="0" lang="en-GB" sz="14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venir Next LT Pro"/>
                <a:cs typeface="Arial" panose="020B0604020202020204" pitchFamily="34" charset="0"/>
              </a:rPr>
              <a:t>vuodelta</a:t>
            </a:r>
            <a:r>
              <a:rPr kumimoji="0" lang="en-GB" sz="1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venir Next LT Pro"/>
                <a:cs typeface="Arial" panose="020B0604020202020204" pitchFamily="34" charset="0"/>
              </a:rPr>
              <a:t> 2023 (n=1 000, %)</a:t>
            </a:r>
            <a:endParaRPr kumimoji="0" lang="en-FI" sz="14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venir Next LT Pro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08760839"/>
      </p:ext>
    </p:extLst>
  </p:cSld>
  <p:clrMapOvr>
    <a:masterClrMapping/>
  </p:clrMapOvr>
</p:sld>
</file>

<file path=ppt/theme/theme1.xml><?xml version="1.0" encoding="utf-8"?>
<a:theme xmlns:a="http://schemas.openxmlformats.org/drawingml/2006/main" name="1_BCW_2021">
  <a:themeElements>
    <a:clrScheme name="Custom 3">
      <a:dk1>
        <a:srgbClr val="000000"/>
      </a:dk1>
      <a:lt1>
        <a:srgbClr val="FFFFFF"/>
      </a:lt1>
      <a:dk2>
        <a:srgbClr val="323133"/>
      </a:dk2>
      <a:lt2>
        <a:srgbClr val="E6E7E8"/>
      </a:lt2>
      <a:accent1>
        <a:srgbClr val="4ECF49"/>
      </a:accent1>
      <a:accent2>
        <a:srgbClr val="85F46A"/>
      </a:accent2>
      <a:accent3>
        <a:srgbClr val="01DEFF"/>
      </a:accent3>
      <a:accent4>
        <a:srgbClr val="B36CE2"/>
      </a:accent4>
      <a:accent5>
        <a:srgbClr val="3C3887"/>
      </a:accent5>
      <a:accent6>
        <a:srgbClr val="F8E600"/>
      </a:accent6>
      <a:hlink>
        <a:srgbClr val="4ECF49"/>
      </a:hlink>
      <a:folHlink>
        <a:srgbClr val="4ECF49"/>
      </a:folHlink>
    </a:clrScheme>
    <a:fontScheme name="BCW">
      <a:majorFont>
        <a:latin typeface="Avenir Next LT Pro"/>
        <a:ea typeface=""/>
        <a:cs typeface=""/>
      </a:majorFont>
      <a:minorFont>
        <a:latin typeface="Avenir Next LT Pr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</a:spPr>
      <a:bodyPr rtlCol="0" anchor="ctr"/>
      <a:lstStyle>
        <a:defPPr algn="ctr">
          <a:defRPr sz="1000" dirty="0">
            <a:solidFill>
              <a:schemeClr val="tx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2700">
          <a:solidFill>
            <a:schemeClr val="tx1"/>
          </a:solidFill>
        </a:ln>
      </a:spPr>
      <a:bodyPr/>
      <a:lstStyle/>
      <a:style>
        <a:lnRef idx="3">
          <a:schemeClr val="dk1"/>
        </a:lnRef>
        <a:fillRef idx="0">
          <a:schemeClr val="dk1"/>
        </a:fillRef>
        <a:effectRef idx="2">
          <a:schemeClr val="dk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BCW_PPT_Template_June2021" id="{ABBEF4CE-3D0C-2348-A7D1-EC74B60D3BC8}" vid="{4195386B-428D-C843-AE6A-79AA074D4685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51</Words>
  <Application>Microsoft Office PowerPoint</Application>
  <PresentationFormat>Laajakuva</PresentationFormat>
  <Paragraphs>2</Paragraphs>
  <Slides>1</Slides>
  <Notes>0</Notes>
  <HiddenSlides>0</HiddenSlides>
  <MMClips>0</MMClips>
  <ScaleCrop>false</ScaleCrop>
  <HeadingPairs>
    <vt:vector size="6" baseType="variant">
      <vt:variant>
        <vt:lpstr>Käytetyt fontit</vt:lpstr>
      </vt:variant>
      <vt:variant>
        <vt:i4>3</vt:i4>
      </vt:variant>
      <vt:variant>
        <vt:lpstr>Teema</vt:lpstr>
      </vt:variant>
      <vt:variant>
        <vt:i4>1</vt:i4>
      </vt:variant>
      <vt:variant>
        <vt:lpstr>Dian otsikot</vt:lpstr>
      </vt:variant>
      <vt:variant>
        <vt:i4>1</vt:i4>
      </vt:variant>
    </vt:vector>
  </HeadingPairs>
  <TitlesOfParts>
    <vt:vector size="5" baseType="lpstr">
      <vt:lpstr>Arial</vt:lpstr>
      <vt:lpstr>Avenir Next LT Pro</vt:lpstr>
      <vt:lpstr>Georgia</vt:lpstr>
      <vt:lpstr>1_BCW_2021</vt:lpstr>
      <vt:lpstr>PowerPoint-esitys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PowerPoint-esitys</dc:title>
  <dc:creator>Otala Satu</dc:creator>
  <cp:lastModifiedBy>Otala Satu</cp:lastModifiedBy>
  <cp:revision>1</cp:revision>
  <dcterms:created xsi:type="dcterms:W3CDTF">2023-12-18T08:04:40Z</dcterms:created>
  <dcterms:modified xsi:type="dcterms:W3CDTF">2023-12-22T09:10:00Z</dcterms:modified>
</cp:coreProperties>
</file>