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4"/>
    <p:sldMasterId id="2147483745" r:id="rId5"/>
    <p:sldMasterId id="2147483779" r:id="rId6"/>
    <p:sldMasterId id="2147483813" r:id="rId7"/>
    <p:sldMasterId id="2147483847" r:id="rId8"/>
  </p:sldMasterIdLst>
  <p:notesMasterIdLst>
    <p:notesMasterId r:id="rId11"/>
  </p:notesMasterIdLst>
  <p:sldIdLst>
    <p:sldId id="2145706037" r:id="rId9"/>
    <p:sldId id="2145706038" r:id="rId10"/>
  </p:sldIdLst>
  <p:sldSz cx="12192000" cy="6858000"/>
  <p:notesSz cx="6735763" cy="986631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Black" panose="02000000000000000000" pitchFamily="2" charset="0"/>
      <p:bold r:id="rId20"/>
      <p:italic r:id="rId21"/>
      <p:boldItalic r:id="rId22"/>
    </p:embeddedFont>
    <p:embeddedFont>
      <p:font typeface="Roboto Condensed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AC8"/>
    <a:srgbClr val="84ACE3"/>
    <a:srgbClr val="B2C1D3"/>
    <a:srgbClr val="C2D6F1"/>
    <a:srgbClr val="F8AE6D"/>
    <a:srgbClr val="8098B6"/>
    <a:srgbClr val="7985B0"/>
    <a:srgbClr val="ECECEC"/>
    <a:srgbClr val="EC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8" autoAdjust="0"/>
    <p:restoredTop sz="89009" autoAdjust="0"/>
  </p:normalViewPr>
  <p:slideViewPr>
    <p:cSldViewPr snapToGrid="0">
      <p:cViewPr varScale="1">
        <p:scale>
          <a:sx n="111" d="100"/>
          <a:sy n="111" d="100"/>
        </p:scale>
        <p:origin x="85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Master" Target="slideMasters/slideMaster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font" Target="fonts/font8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ala Satu" userId="ff35b7ed-affc-4bd3-9adb-9e13c62a365e" providerId="ADAL" clId="{37739B20-B533-4C3B-80A8-AB9EB7FEA985}"/>
    <pc:docChg chg="delSld modSld delMainMaster">
      <pc:chgData name="Otala Satu" userId="ff35b7ed-affc-4bd3-9adb-9e13c62a365e" providerId="ADAL" clId="{37739B20-B533-4C3B-80A8-AB9EB7FEA985}" dt="2024-02-12T12:01:40.517" v="70" actId="21"/>
      <pc:docMkLst>
        <pc:docMk/>
      </pc:docMkLst>
      <pc:sldChg chg="del">
        <pc:chgData name="Otala Satu" userId="ff35b7ed-affc-4bd3-9adb-9e13c62a365e" providerId="ADAL" clId="{37739B20-B533-4C3B-80A8-AB9EB7FEA985}" dt="2024-02-12T12:00:42.769" v="67" actId="47"/>
        <pc:sldMkLst>
          <pc:docMk/>
          <pc:sldMk cId="529943703" sldId="273"/>
        </pc:sldMkLst>
      </pc:sldChg>
      <pc:sldChg chg="del">
        <pc:chgData name="Otala Satu" userId="ff35b7ed-affc-4bd3-9adb-9e13c62a365e" providerId="ADAL" clId="{37739B20-B533-4C3B-80A8-AB9EB7FEA985}" dt="2024-02-12T12:00:21.263" v="0" actId="47"/>
        <pc:sldMkLst>
          <pc:docMk/>
          <pc:sldMk cId="4108561839" sldId="2145706012"/>
        </pc:sldMkLst>
      </pc:sldChg>
      <pc:sldChg chg="del">
        <pc:chgData name="Otala Satu" userId="ff35b7ed-affc-4bd3-9adb-9e13c62a365e" providerId="ADAL" clId="{37739B20-B533-4C3B-80A8-AB9EB7FEA985}" dt="2024-02-12T12:00:22.090" v="2" actId="47"/>
        <pc:sldMkLst>
          <pc:docMk/>
          <pc:sldMk cId="592775490" sldId="2145706024"/>
        </pc:sldMkLst>
      </pc:sldChg>
      <pc:sldChg chg="del">
        <pc:chgData name="Otala Satu" userId="ff35b7ed-affc-4bd3-9adb-9e13c62a365e" providerId="ADAL" clId="{37739B20-B533-4C3B-80A8-AB9EB7FEA985}" dt="2024-02-12T12:00:22.496" v="3" actId="47"/>
        <pc:sldMkLst>
          <pc:docMk/>
          <pc:sldMk cId="3566505456" sldId="2145706025"/>
        </pc:sldMkLst>
      </pc:sldChg>
      <pc:sldChg chg="del">
        <pc:chgData name="Otala Satu" userId="ff35b7ed-affc-4bd3-9adb-9e13c62a365e" providerId="ADAL" clId="{37739B20-B533-4C3B-80A8-AB9EB7FEA985}" dt="2024-02-12T12:00:22.950" v="4" actId="47"/>
        <pc:sldMkLst>
          <pc:docMk/>
          <pc:sldMk cId="231407750" sldId="2145706026"/>
        </pc:sldMkLst>
      </pc:sldChg>
      <pc:sldChg chg="del">
        <pc:chgData name="Otala Satu" userId="ff35b7ed-affc-4bd3-9adb-9e13c62a365e" providerId="ADAL" clId="{37739B20-B533-4C3B-80A8-AB9EB7FEA985}" dt="2024-02-12T12:00:23.382" v="5" actId="47"/>
        <pc:sldMkLst>
          <pc:docMk/>
          <pc:sldMk cId="3820374182" sldId="2145706027"/>
        </pc:sldMkLst>
      </pc:sldChg>
      <pc:sldChg chg="del">
        <pc:chgData name="Otala Satu" userId="ff35b7ed-affc-4bd3-9adb-9e13c62a365e" providerId="ADAL" clId="{37739B20-B533-4C3B-80A8-AB9EB7FEA985}" dt="2024-02-12T12:00:21.607" v="1" actId="47"/>
        <pc:sldMkLst>
          <pc:docMk/>
          <pc:sldMk cId="1751415857" sldId="2145706028"/>
        </pc:sldMkLst>
      </pc:sldChg>
      <pc:sldChg chg="del">
        <pc:chgData name="Otala Satu" userId="ff35b7ed-affc-4bd3-9adb-9e13c62a365e" providerId="ADAL" clId="{37739B20-B533-4C3B-80A8-AB9EB7FEA985}" dt="2024-02-12T12:00:23.830" v="6" actId="47"/>
        <pc:sldMkLst>
          <pc:docMk/>
          <pc:sldMk cId="833125273" sldId="2145706029"/>
        </pc:sldMkLst>
      </pc:sldChg>
      <pc:sldChg chg="del">
        <pc:chgData name="Otala Satu" userId="ff35b7ed-affc-4bd3-9adb-9e13c62a365e" providerId="ADAL" clId="{37739B20-B533-4C3B-80A8-AB9EB7FEA985}" dt="2024-02-12T12:00:24.262" v="7" actId="47"/>
        <pc:sldMkLst>
          <pc:docMk/>
          <pc:sldMk cId="1980315299" sldId="2145706030"/>
        </pc:sldMkLst>
      </pc:sldChg>
      <pc:sldChg chg="del">
        <pc:chgData name="Otala Satu" userId="ff35b7ed-affc-4bd3-9adb-9e13c62a365e" providerId="ADAL" clId="{37739B20-B533-4C3B-80A8-AB9EB7FEA985}" dt="2024-02-12T12:00:25.994" v="11" actId="47"/>
        <pc:sldMkLst>
          <pc:docMk/>
          <pc:sldMk cId="2184523239" sldId="2145706031"/>
        </pc:sldMkLst>
      </pc:sldChg>
      <pc:sldChg chg="del">
        <pc:chgData name="Otala Satu" userId="ff35b7ed-affc-4bd3-9adb-9e13c62a365e" providerId="ADAL" clId="{37739B20-B533-4C3B-80A8-AB9EB7FEA985}" dt="2024-02-12T12:00:27.711" v="15" actId="47"/>
        <pc:sldMkLst>
          <pc:docMk/>
          <pc:sldMk cId="2550917487" sldId="2145706032"/>
        </pc:sldMkLst>
      </pc:sldChg>
      <pc:sldChg chg="del">
        <pc:chgData name="Otala Satu" userId="ff35b7ed-affc-4bd3-9adb-9e13c62a365e" providerId="ADAL" clId="{37739B20-B533-4C3B-80A8-AB9EB7FEA985}" dt="2024-02-12T12:00:28.152" v="16" actId="47"/>
        <pc:sldMkLst>
          <pc:docMk/>
          <pc:sldMk cId="3067611564" sldId="2145706033"/>
        </pc:sldMkLst>
      </pc:sldChg>
      <pc:sldChg chg="del">
        <pc:chgData name="Otala Satu" userId="ff35b7ed-affc-4bd3-9adb-9e13c62a365e" providerId="ADAL" clId="{37739B20-B533-4C3B-80A8-AB9EB7FEA985}" dt="2024-02-12T12:00:28.575" v="17" actId="47"/>
        <pc:sldMkLst>
          <pc:docMk/>
          <pc:sldMk cId="290709483" sldId="2145706034"/>
        </pc:sldMkLst>
      </pc:sldChg>
      <pc:sldChg chg="del">
        <pc:chgData name="Otala Satu" userId="ff35b7ed-affc-4bd3-9adb-9e13c62a365e" providerId="ADAL" clId="{37739B20-B533-4C3B-80A8-AB9EB7FEA985}" dt="2024-02-12T12:00:29.070" v="18" actId="47"/>
        <pc:sldMkLst>
          <pc:docMk/>
          <pc:sldMk cId="2556864811" sldId="2145706035"/>
        </pc:sldMkLst>
      </pc:sldChg>
      <pc:sldChg chg="del">
        <pc:chgData name="Otala Satu" userId="ff35b7ed-affc-4bd3-9adb-9e13c62a365e" providerId="ADAL" clId="{37739B20-B533-4C3B-80A8-AB9EB7FEA985}" dt="2024-02-12T12:00:29.840" v="19" actId="47"/>
        <pc:sldMkLst>
          <pc:docMk/>
          <pc:sldMk cId="4085363564" sldId="2145706036"/>
        </pc:sldMkLst>
      </pc:sldChg>
      <pc:sldChg chg="modSp mod">
        <pc:chgData name="Otala Satu" userId="ff35b7ed-affc-4bd3-9adb-9e13c62a365e" providerId="ADAL" clId="{37739B20-B533-4C3B-80A8-AB9EB7FEA985}" dt="2024-02-12T12:01:40.517" v="70" actId="21"/>
        <pc:sldMkLst>
          <pc:docMk/>
          <pc:sldMk cId="1730595097" sldId="2145706037"/>
        </pc:sldMkLst>
        <pc:spChg chg="mod">
          <ac:chgData name="Otala Satu" userId="ff35b7ed-affc-4bd3-9adb-9e13c62a365e" providerId="ADAL" clId="{37739B20-B533-4C3B-80A8-AB9EB7FEA985}" dt="2024-02-12T12:01:40.517" v="70" actId="21"/>
          <ac:spMkLst>
            <pc:docMk/>
            <pc:sldMk cId="1730595097" sldId="2145706037"/>
            <ac:spMk id="10" creationId="{5A8A4C9F-0D7E-7D45-A56C-2861C6081EA2}"/>
          </ac:spMkLst>
        </pc:spChg>
      </pc:sldChg>
      <pc:sldChg chg="modSp mod">
        <pc:chgData name="Otala Satu" userId="ff35b7ed-affc-4bd3-9adb-9e13c62a365e" providerId="ADAL" clId="{37739B20-B533-4C3B-80A8-AB9EB7FEA985}" dt="2024-02-12T12:01:35.783" v="69" actId="21"/>
        <pc:sldMkLst>
          <pc:docMk/>
          <pc:sldMk cId="2999918884" sldId="2145706038"/>
        </pc:sldMkLst>
        <pc:spChg chg="mod">
          <ac:chgData name="Otala Satu" userId="ff35b7ed-affc-4bd3-9adb-9e13c62a365e" providerId="ADAL" clId="{37739B20-B533-4C3B-80A8-AB9EB7FEA985}" dt="2024-02-12T12:01:35.783" v="69" actId="21"/>
          <ac:spMkLst>
            <pc:docMk/>
            <pc:sldMk cId="2999918884" sldId="2145706038"/>
            <ac:spMk id="10" creationId="{5A8A4C9F-0D7E-7D45-A56C-2861C6081EA2}"/>
          </ac:spMkLst>
        </pc:spChg>
      </pc:sldChg>
      <pc:sldChg chg="del">
        <pc:chgData name="Otala Satu" userId="ff35b7ed-affc-4bd3-9adb-9e13c62a365e" providerId="ADAL" clId="{37739B20-B533-4C3B-80A8-AB9EB7FEA985}" dt="2024-02-12T12:00:34.605" v="20" actId="47"/>
        <pc:sldMkLst>
          <pc:docMk/>
          <pc:sldMk cId="1563203151" sldId="2145706039"/>
        </pc:sldMkLst>
      </pc:sldChg>
      <pc:sldChg chg="del">
        <pc:chgData name="Otala Satu" userId="ff35b7ed-affc-4bd3-9adb-9e13c62a365e" providerId="ADAL" clId="{37739B20-B533-4C3B-80A8-AB9EB7FEA985}" dt="2024-02-12T12:00:34.942" v="21" actId="47"/>
        <pc:sldMkLst>
          <pc:docMk/>
          <pc:sldMk cId="2880332611" sldId="2145706040"/>
        </pc:sldMkLst>
      </pc:sldChg>
      <pc:sldChg chg="del">
        <pc:chgData name="Otala Satu" userId="ff35b7ed-affc-4bd3-9adb-9e13c62a365e" providerId="ADAL" clId="{37739B20-B533-4C3B-80A8-AB9EB7FEA985}" dt="2024-02-12T12:00:35.406" v="23" actId="47"/>
        <pc:sldMkLst>
          <pc:docMk/>
          <pc:sldMk cId="714339275" sldId="2145706041"/>
        </pc:sldMkLst>
      </pc:sldChg>
      <pc:sldChg chg="del">
        <pc:chgData name="Otala Satu" userId="ff35b7ed-affc-4bd3-9adb-9e13c62a365e" providerId="ADAL" clId="{37739B20-B533-4C3B-80A8-AB9EB7FEA985}" dt="2024-02-12T12:00:37.093" v="32" actId="47"/>
        <pc:sldMkLst>
          <pc:docMk/>
          <pc:sldMk cId="3998684447" sldId="2145706042"/>
        </pc:sldMkLst>
      </pc:sldChg>
      <pc:sldChg chg="del">
        <pc:chgData name="Otala Satu" userId="ff35b7ed-affc-4bd3-9adb-9e13c62a365e" providerId="ADAL" clId="{37739B20-B533-4C3B-80A8-AB9EB7FEA985}" dt="2024-02-12T12:00:37.948" v="39" actId="47"/>
        <pc:sldMkLst>
          <pc:docMk/>
          <pc:sldMk cId="3701361548" sldId="2145706043"/>
        </pc:sldMkLst>
      </pc:sldChg>
      <pc:sldChg chg="del">
        <pc:chgData name="Otala Satu" userId="ff35b7ed-affc-4bd3-9adb-9e13c62a365e" providerId="ADAL" clId="{37739B20-B533-4C3B-80A8-AB9EB7FEA985}" dt="2024-02-12T12:00:38.080" v="43" actId="47"/>
        <pc:sldMkLst>
          <pc:docMk/>
          <pc:sldMk cId="3655444321" sldId="2145706044"/>
        </pc:sldMkLst>
      </pc:sldChg>
      <pc:sldChg chg="del">
        <pc:chgData name="Otala Satu" userId="ff35b7ed-affc-4bd3-9adb-9e13c62a365e" providerId="ADAL" clId="{37739B20-B533-4C3B-80A8-AB9EB7FEA985}" dt="2024-02-12T12:00:38.112" v="44" actId="47"/>
        <pc:sldMkLst>
          <pc:docMk/>
          <pc:sldMk cId="4171789935" sldId="2145706045"/>
        </pc:sldMkLst>
      </pc:sldChg>
      <pc:sldChg chg="del">
        <pc:chgData name="Otala Satu" userId="ff35b7ed-affc-4bd3-9adb-9e13c62a365e" providerId="ADAL" clId="{37739B20-B533-4C3B-80A8-AB9EB7FEA985}" dt="2024-02-12T12:00:38.149" v="45" actId="47"/>
        <pc:sldMkLst>
          <pc:docMk/>
          <pc:sldMk cId="3853750643" sldId="2145706046"/>
        </pc:sldMkLst>
      </pc:sldChg>
      <pc:sldChg chg="del">
        <pc:chgData name="Otala Satu" userId="ff35b7ed-affc-4bd3-9adb-9e13c62a365e" providerId="ADAL" clId="{37739B20-B533-4C3B-80A8-AB9EB7FEA985}" dt="2024-02-12T12:00:38.181" v="46" actId="47"/>
        <pc:sldMkLst>
          <pc:docMk/>
          <pc:sldMk cId="3044537697" sldId="2145706047"/>
        </pc:sldMkLst>
      </pc:sldChg>
      <pc:sldChg chg="del">
        <pc:chgData name="Otala Satu" userId="ff35b7ed-affc-4bd3-9adb-9e13c62a365e" providerId="ADAL" clId="{37739B20-B533-4C3B-80A8-AB9EB7FEA985}" dt="2024-02-12T12:00:38.249" v="48" actId="47"/>
        <pc:sldMkLst>
          <pc:docMk/>
          <pc:sldMk cId="1887436398" sldId="2145706048"/>
        </pc:sldMkLst>
      </pc:sldChg>
      <pc:sldChg chg="del">
        <pc:chgData name="Otala Satu" userId="ff35b7ed-affc-4bd3-9adb-9e13c62a365e" providerId="ADAL" clId="{37739B20-B533-4C3B-80A8-AB9EB7FEA985}" dt="2024-02-12T12:00:39.150" v="49" actId="47"/>
        <pc:sldMkLst>
          <pc:docMk/>
          <pc:sldMk cId="2090702447" sldId="2145706049"/>
        </pc:sldMkLst>
      </pc:sldChg>
      <pc:sldChg chg="del">
        <pc:chgData name="Otala Satu" userId="ff35b7ed-affc-4bd3-9adb-9e13c62a365e" providerId="ADAL" clId="{37739B20-B533-4C3B-80A8-AB9EB7FEA985}" dt="2024-02-12T12:00:39.650" v="50" actId="47"/>
        <pc:sldMkLst>
          <pc:docMk/>
          <pc:sldMk cId="1980114549" sldId="2145706050"/>
        </pc:sldMkLst>
      </pc:sldChg>
      <pc:sldChg chg="del">
        <pc:chgData name="Otala Satu" userId="ff35b7ed-affc-4bd3-9adb-9e13c62a365e" providerId="ADAL" clId="{37739B20-B533-4C3B-80A8-AB9EB7FEA985}" dt="2024-02-12T12:00:39.707" v="51" actId="47"/>
        <pc:sldMkLst>
          <pc:docMk/>
          <pc:sldMk cId="840995831" sldId="2145706051"/>
        </pc:sldMkLst>
      </pc:sldChg>
      <pc:sldChg chg="del">
        <pc:chgData name="Otala Satu" userId="ff35b7ed-affc-4bd3-9adb-9e13c62a365e" providerId="ADAL" clId="{37739B20-B533-4C3B-80A8-AB9EB7FEA985}" dt="2024-02-12T12:00:40.009" v="60" actId="47"/>
        <pc:sldMkLst>
          <pc:docMk/>
          <pc:sldMk cId="1511847624" sldId="2145706052"/>
        </pc:sldMkLst>
      </pc:sldChg>
      <pc:sldChg chg="del">
        <pc:chgData name="Otala Satu" userId="ff35b7ed-affc-4bd3-9adb-9e13c62a365e" providerId="ADAL" clId="{37739B20-B533-4C3B-80A8-AB9EB7FEA985}" dt="2024-02-12T12:00:40.041" v="61" actId="47"/>
        <pc:sldMkLst>
          <pc:docMk/>
          <pc:sldMk cId="4130961758" sldId="2145706053"/>
        </pc:sldMkLst>
      </pc:sldChg>
      <pc:sldChg chg="del">
        <pc:chgData name="Otala Satu" userId="ff35b7ed-affc-4bd3-9adb-9e13c62a365e" providerId="ADAL" clId="{37739B20-B533-4C3B-80A8-AB9EB7FEA985}" dt="2024-02-12T12:00:40.066" v="62" actId="47"/>
        <pc:sldMkLst>
          <pc:docMk/>
          <pc:sldMk cId="3911288777" sldId="2145706054"/>
        </pc:sldMkLst>
      </pc:sldChg>
      <pc:sldChg chg="del">
        <pc:chgData name="Otala Satu" userId="ff35b7ed-affc-4bd3-9adb-9e13c62a365e" providerId="ADAL" clId="{37739B20-B533-4C3B-80A8-AB9EB7FEA985}" dt="2024-02-12T12:00:40.113" v="63" actId="47"/>
        <pc:sldMkLst>
          <pc:docMk/>
          <pc:sldMk cId="2500667" sldId="2145706055"/>
        </pc:sldMkLst>
      </pc:sldChg>
      <pc:sldChg chg="del">
        <pc:chgData name="Otala Satu" userId="ff35b7ed-affc-4bd3-9adb-9e13c62a365e" providerId="ADAL" clId="{37739B20-B533-4C3B-80A8-AB9EB7FEA985}" dt="2024-02-12T12:00:41.083" v="64" actId="47"/>
        <pc:sldMkLst>
          <pc:docMk/>
          <pc:sldMk cId="372260588" sldId="2145706056"/>
        </pc:sldMkLst>
      </pc:sldChg>
      <pc:sldChg chg="del">
        <pc:chgData name="Otala Satu" userId="ff35b7ed-affc-4bd3-9adb-9e13c62a365e" providerId="ADAL" clId="{37739B20-B533-4C3B-80A8-AB9EB7FEA985}" dt="2024-02-12T12:00:41.452" v="65" actId="47"/>
        <pc:sldMkLst>
          <pc:docMk/>
          <pc:sldMk cId="230896000" sldId="2145706057"/>
        </pc:sldMkLst>
      </pc:sldChg>
      <pc:sldChg chg="del">
        <pc:chgData name="Otala Satu" userId="ff35b7ed-affc-4bd3-9adb-9e13c62a365e" providerId="ADAL" clId="{37739B20-B533-4C3B-80A8-AB9EB7FEA985}" dt="2024-02-12T12:00:41.900" v="66" actId="47"/>
        <pc:sldMkLst>
          <pc:docMk/>
          <pc:sldMk cId="1581857182" sldId="2145706058"/>
        </pc:sldMkLst>
      </pc:sldChg>
      <pc:sldChg chg="del">
        <pc:chgData name="Otala Satu" userId="ff35b7ed-affc-4bd3-9adb-9e13c62a365e" providerId="ADAL" clId="{37739B20-B533-4C3B-80A8-AB9EB7FEA985}" dt="2024-02-12T12:00:24.728" v="8" actId="47"/>
        <pc:sldMkLst>
          <pc:docMk/>
          <pc:sldMk cId="83986254" sldId="2145706059"/>
        </pc:sldMkLst>
      </pc:sldChg>
      <pc:sldChg chg="del">
        <pc:chgData name="Otala Satu" userId="ff35b7ed-affc-4bd3-9adb-9e13c62a365e" providerId="ADAL" clId="{37739B20-B533-4C3B-80A8-AB9EB7FEA985}" dt="2024-02-12T12:00:25.142" v="9" actId="47"/>
        <pc:sldMkLst>
          <pc:docMk/>
          <pc:sldMk cId="1429407943" sldId="2145706060"/>
        </pc:sldMkLst>
      </pc:sldChg>
      <pc:sldChg chg="del">
        <pc:chgData name="Otala Satu" userId="ff35b7ed-affc-4bd3-9adb-9e13c62a365e" providerId="ADAL" clId="{37739B20-B533-4C3B-80A8-AB9EB7FEA985}" dt="2024-02-12T12:00:25.584" v="10" actId="47"/>
        <pc:sldMkLst>
          <pc:docMk/>
          <pc:sldMk cId="890022030" sldId="2145706061"/>
        </pc:sldMkLst>
      </pc:sldChg>
      <pc:sldChg chg="del">
        <pc:chgData name="Otala Satu" userId="ff35b7ed-affc-4bd3-9adb-9e13c62a365e" providerId="ADAL" clId="{37739B20-B533-4C3B-80A8-AB9EB7FEA985}" dt="2024-02-12T12:00:26.423" v="12" actId="47"/>
        <pc:sldMkLst>
          <pc:docMk/>
          <pc:sldMk cId="3714138795" sldId="2145706062"/>
        </pc:sldMkLst>
      </pc:sldChg>
      <pc:sldChg chg="del">
        <pc:chgData name="Otala Satu" userId="ff35b7ed-affc-4bd3-9adb-9e13c62a365e" providerId="ADAL" clId="{37739B20-B533-4C3B-80A8-AB9EB7FEA985}" dt="2024-02-12T12:00:26.858" v="13" actId="47"/>
        <pc:sldMkLst>
          <pc:docMk/>
          <pc:sldMk cId="4168038467" sldId="2145706063"/>
        </pc:sldMkLst>
      </pc:sldChg>
      <pc:sldChg chg="del">
        <pc:chgData name="Otala Satu" userId="ff35b7ed-affc-4bd3-9adb-9e13c62a365e" providerId="ADAL" clId="{37739B20-B533-4C3B-80A8-AB9EB7FEA985}" dt="2024-02-12T12:00:27.283" v="14" actId="47"/>
        <pc:sldMkLst>
          <pc:docMk/>
          <pc:sldMk cId="2627690714" sldId="2145706064"/>
        </pc:sldMkLst>
      </pc:sldChg>
      <pc:sldChg chg="del">
        <pc:chgData name="Otala Satu" userId="ff35b7ed-affc-4bd3-9adb-9e13c62a365e" providerId="ADAL" clId="{37739B20-B533-4C3B-80A8-AB9EB7FEA985}" dt="2024-02-12T12:00:35.206" v="22" actId="47"/>
        <pc:sldMkLst>
          <pc:docMk/>
          <pc:sldMk cId="2689146731" sldId="2145706065"/>
        </pc:sldMkLst>
      </pc:sldChg>
      <pc:sldChg chg="del">
        <pc:chgData name="Otala Satu" userId="ff35b7ed-affc-4bd3-9adb-9e13c62a365e" providerId="ADAL" clId="{37739B20-B533-4C3B-80A8-AB9EB7FEA985}" dt="2024-02-12T12:00:35.627" v="24" actId="47"/>
        <pc:sldMkLst>
          <pc:docMk/>
          <pc:sldMk cId="2731813296" sldId="2145706066"/>
        </pc:sldMkLst>
      </pc:sldChg>
      <pc:sldChg chg="del">
        <pc:chgData name="Otala Satu" userId="ff35b7ed-affc-4bd3-9adb-9e13c62a365e" providerId="ADAL" clId="{37739B20-B533-4C3B-80A8-AB9EB7FEA985}" dt="2024-02-12T12:00:35.806" v="25" actId="47"/>
        <pc:sldMkLst>
          <pc:docMk/>
          <pc:sldMk cId="1234484171" sldId="2145706067"/>
        </pc:sldMkLst>
      </pc:sldChg>
      <pc:sldChg chg="del">
        <pc:chgData name="Otala Satu" userId="ff35b7ed-affc-4bd3-9adb-9e13c62a365e" providerId="ADAL" clId="{37739B20-B533-4C3B-80A8-AB9EB7FEA985}" dt="2024-02-12T12:00:35.992" v="26" actId="47"/>
        <pc:sldMkLst>
          <pc:docMk/>
          <pc:sldMk cId="102269591" sldId="2145706068"/>
        </pc:sldMkLst>
      </pc:sldChg>
      <pc:sldChg chg="del">
        <pc:chgData name="Otala Satu" userId="ff35b7ed-affc-4bd3-9adb-9e13c62a365e" providerId="ADAL" clId="{37739B20-B533-4C3B-80A8-AB9EB7FEA985}" dt="2024-02-12T12:00:36.192" v="27" actId="47"/>
        <pc:sldMkLst>
          <pc:docMk/>
          <pc:sldMk cId="1155051924" sldId="2145706069"/>
        </pc:sldMkLst>
      </pc:sldChg>
      <pc:sldChg chg="del">
        <pc:chgData name="Otala Satu" userId="ff35b7ed-affc-4bd3-9adb-9e13c62a365e" providerId="ADAL" clId="{37739B20-B533-4C3B-80A8-AB9EB7FEA985}" dt="2024-02-12T12:00:36.365" v="28" actId="47"/>
        <pc:sldMkLst>
          <pc:docMk/>
          <pc:sldMk cId="1809509085" sldId="2145706070"/>
        </pc:sldMkLst>
      </pc:sldChg>
      <pc:sldChg chg="del">
        <pc:chgData name="Otala Satu" userId="ff35b7ed-affc-4bd3-9adb-9e13c62a365e" providerId="ADAL" clId="{37739B20-B533-4C3B-80A8-AB9EB7FEA985}" dt="2024-02-12T12:00:36.544" v="29" actId="47"/>
        <pc:sldMkLst>
          <pc:docMk/>
          <pc:sldMk cId="621145931" sldId="2145706071"/>
        </pc:sldMkLst>
      </pc:sldChg>
      <pc:sldChg chg="del">
        <pc:chgData name="Otala Satu" userId="ff35b7ed-affc-4bd3-9adb-9e13c62a365e" providerId="ADAL" clId="{37739B20-B533-4C3B-80A8-AB9EB7FEA985}" dt="2024-02-12T12:00:36.715" v="30" actId="47"/>
        <pc:sldMkLst>
          <pc:docMk/>
          <pc:sldMk cId="1467241658" sldId="2145706072"/>
        </pc:sldMkLst>
      </pc:sldChg>
      <pc:sldChg chg="del">
        <pc:chgData name="Otala Satu" userId="ff35b7ed-affc-4bd3-9adb-9e13c62a365e" providerId="ADAL" clId="{37739B20-B533-4C3B-80A8-AB9EB7FEA985}" dt="2024-02-12T12:00:36.876" v="31" actId="47"/>
        <pc:sldMkLst>
          <pc:docMk/>
          <pc:sldMk cId="3552844512" sldId="2145706073"/>
        </pc:sldMkLst>
      </pc:sldChg>
      <pc:sldChg chg="del">
        <pc:chgData name="Otala Satu" userId="ff35b7ed-affc-4bd3-9adb-9e13c62a365e" providerId="ADAL" clId="{37739B20-B533-4C3B-80A8-AB9EB7FEA985}" dt="2024-02-12T12:00:37.246" v="33" actId="47"/>
        <pc:sldMkLst>
          <pc:docMk/>
          <pc:sldMk cId="301563858" sldId="2145706074"/>
        </pc:sldMkLst>
      </pc:sldChg>
      <pc:sldChg chg="del">
        <pc:chgData name="Otala Satu" userId="ff35b7ed-affc-4bd3-9adb-9e13c62a365e" providerId="ADAL" clId="{37739B20-B533-4C3B-80A8-AB9EB7FEA985}" dt="2024-02-12T12:00:37.765" v="34" actId="47"/>
        <pc:sldMkLst>
          <pc:docMk/>
          <pc:sldMk cId="1250804882" sldId="2145706075"/>
        </pc:sldMkLst>
      </pc:sldChg>
      <pc:sldChg chg="del">
        <pc:chgData name="Otala Satu" userId="ff35b7ed-affc-4bd3-9adb-9e13c62a365e" providerId="ADAL" clId="{37739B20-B533-4C3B-80A8-AB9EB7FEA985}" dt="2024-02-12T12:00:37.797" v="35" actId="47"/>
        <pc:sldMkLst>
          <pc:docMk/>
          <pc:sldMk cId="1648213301" sldId="2145706076"/>
        </pc:sldMkLst>
      </pc:sldChg>
      <pc:sldChg chg="del">
        <pc:chgData name="Otala Satu" userId="ff35b7ed-affc-4bd3-9adb-9e13c62a365e" providerId="ADAL" clId="{37739B20-B533-4C3B-80A8-AB9EB7FEA985}" dt="2024-02-12T12:00:37.845" v="36" actId="47"/>
        <pc:sldMkLst>
          <pc:docMk/>
          <pc:sldMk cId="2053153746" sldId="2145706077"/>
        </pc:sldMkLst>
      </pc:sldChg>
      <pc:sldChg chg="del">
        <pc:chgData name="Otala Satu" userId="ff35b7ed-affc-4bd3-9adb-9e13c62a365e" providerId="ADAL" clId="{37739B20-B533-4C3B-80A8-AB9EB7FEA985}" dt="2024-02-12T12:00:37.863" v="37" actId="47"/>
        <pc:sldMkLst>
          <pc:docMk/>
          <pc:sldMk cId="1414037188" sldId="2145706078"/>
        </pc:sldMkLst>
      </pc:sldChg>
      <pc:sldChg chg="del">
        <pc:chgData name="Otala Satu" userId="ff35b7ed-affc-4bd3-9adb-9e13c62a365e" providerId="ADAL" clId="{37739B20-B533-4C3B-80A8-AB9EB7FEA985}" dt="2024-02-12T12:00:37.899" v="38" actId="47"/>
        <pc:sldMkLst>
          <pc:docMk/>
          <pc:sldMk cId="1715524762" sldId="2145706079"/>
        </pc:sldMkLst>
      </pc:sldChg>
      <pc:sldChg chg="del">
        <pc:chgData name="Otala Satu" userId="ff35b7ed-affc-4bd3-9adb-9e13c62a365e" providerId="ADAL" clId="{37739B20-B533-4C3B-80A8-AB9EB7FEA985}" dt="2024-02-12T12:00:37.980" v="40" actId="47"/>
        <pc:sldMkLst>
          <pc:docMk/>
          <pc:sldMk cId="1180309375" sldId="2145706080"/>
        </pc:sldMkLst>
      </pc:sldChg>
      <pc:sldChg chg="del">
        <pc:chgData name="Otala Satu" userId="ff35b7ed-affc-4bd3-9adb-9e13c62a365e" providerId="ADAL" clId="{37739B20-B533-4C3B-80A8-AB9EB7FEA985}" dt="2024-02-12T12:00:38.011" v="41" actId="47"/>
        <pc:sldMkLst>
          <pc:docMk/>
          <pc:sldMk cId="2504020220" sldId="2145706081"/>
        </pc:sldMkLst>
      </pc:sldChg>
      <pc:sldChg chg="del">
        <pc:chgData name="Otala Satu" userId="ff35b7ed-affc-4bd3-9adb-9e13c62a365e" providerId="ADAL" clId="{37739B20-B533-4C3B-80A8-AB9EB7FEA985}" dt="2024-02-12T12:00:38.048" v="42" actId="47"/>
        <pc:sldMkLst>
          <pc:docMk/>
          <pc:sldMk cId="666104367" sldId="2145706082"/>
        </pc:sldMkLst>
      </pc:sldChg>
      <pc:sldChg chg="del">
        <pc:chgData name="Otala Satu" userId="ff35b7ed-affc-4bd3-9adb-9e13c62a365e" providerId="ADAL" clId="{37739B20-B533-4C3B-80A8-AB9EB7FEA985}" dt="2024-02-12T12:00:38.213" v="47" actId="47"/>
        <pc:sldMkLst>
          <pc:docMk/>
          <pc:sldMk cId="2125194058" sldId="2145706083"/>
        </pc:sldMkLst>
      </pc:sldChg>
      <pc:sldChg chg="del">
        <pc:chgData name="Otala Satu" userId="ff35b7ed-affc-4bd3-9adb-9e13c62a365e" providerId="ADAL" clId="{37739B20-B533-4C3B-80A8-AB9EB7FEA985}" dt="2024-02-12T12:00:39.738" v="52" actId="47"/>
        <pc:sldMkLst>
          <pc:docMk/>
          <pc:sldMk cId="375563805" sldId="2145706084"/>
        </pc:sldMkLst>
      </pc:sldChg>
      <pc:sldChg chg="del">
        <pc:chgData name="Otala Satu" userId="ff35b7ed-affc-4bd3-9adb-9e13c62a365e" providerId="ADAL" clId="{37739B20-B533-4C3B-80A8-AB9EB7FEA985}" dt="2024-02-12T12:00:39.766" v="53" actId="47"/>
        <pc:sldMkLst>
          <pc:docMk/>
          <pc:sldMk cId="1014915738" sldId="2145706085"/>
        </pc:sldMkLst>
      </pc:sldChg>
      <pc:sldChg chg="del">
        <pc:chgData name="Otala Satu" userId="ff35b7ed-affc-4bd3-9adb-9e13c62a365e" providerId="ADAL" clId="{37739B20-B533-4C3B-80A8-AB9EB7FEA985}" dt="2024-02-12T12:00:39.806" v="54" actId="47"/>
        <pc:sldMkLst>
          <pc:docMk/>
          <pc:sldMk cId="2507632945" sldId="2145706086"/>
        </pc:sldMkLst>
      </pc:sldChg>
      <pc:sldChg chg="del">
        <pc:chgData name="Otala Satu" userId="ff35b7ed-affc-4bd3-9adb-9e13c62a365e" providerId="ADAL" clId="{37739B20-B533-4C3B-80A8-AB9EB7FEA985}" dt="2024-02-12T12:00:39.838" v="55" actId="47"/>
        <pc:sldMkLst>
          <pc:docMk/>
          <pc:sldMk cId="349791485" sldId="2145706087"/>
        </pc:sldMkLst>
      </pc:sldChg>
      <pc:sldChg chg="del">
        <pc:chgData name="Otala Satu" userId="ff35b7ed-affc-4bd3-9adb-9e13c62a365e" providerId="ADAL" clId="{37739B20-B533-4C3B-80A8-AB9EB7FEA985}" dt="2024-02-12T12:00:39.881" v="56" actId="47"/>
        <pc:sldMkLst>
          <pc:docMk/>
          <pc:sldMk cId="332413029" sldId="2145706088"/>
        </pc:sldMkLst>
      </pc:sldChg>
      <pc:sldChg chg="del">
        <pc:chgData name="Otala Satu" userId="ff35b7ed-affc-4bd3-9adb-9e13c62a365e" providerId="ADAL" clId="{37739B20-B533-4C3B-80A8-AB9EB7FEA985}" dt="2024-02-12T12:00:39.908" v="57" actId="47"/>
        <pc:sldMkLst>
          <pc:docMk/>
          <pc:sldMk cId="2886924457" sldId="2145706089"/>
        </pc:sldMkLst>
      </pc:sldChg>
      <pc:sldChg chg="del">
        <pc:chgData name="Otala Satu" userId="ff35b7ed-affc-4bd3-9adb-9e13c62a365e" providerId="ADAL" clId="{37739B20-B533-4C3B-80A8-AB9EB7FEA985}" dt="2024-02-12T12:00:39.941" v="58" actId="47"/>
        <pc:sldMkLst>
          <pc:docMk/>
          <pc:sldMk cId="3019707928" sldId="2145706090"/>
        </pc:sldMkLst>
      </pc:sldChg>
      <pc:sldChg chg="del">
        <pc:chgData name="Otala Satu" userId="ff35b7ed-affc-4bd3-9adb-9e13c62a365e" providerId="ADAL" clId="{37739B20-B533-4C3B-80A8-AB9EB7FEA985}" dt="2024-02-12T12:00:39.966" v="59" actId="47"/>
        <pc:sldMkLst>
          <pc:docMk/>
          <pc:sldMk cId="1482878774" sldId="2145706091"/>
        </pc:sldMkLst>
      </pc:sldChg>
      <pc:sldMasterChg chg="del delSldLayout">
        <pc:chgData name="Otala Satu" userId="ff35b7ed-affc-4bd3-9adb-9e13c62a365e" providerId="ADAL" clId="{37739B20-B533-4C3B-80A8-AB9EB7FEA985}" dt="2024-02-12T12:00:21.263" v="0" actId="47"/>
        <pc:sldMasterMkLst>
          <pc:docMk/>
          <pc:sldMasterMk cId="2353221283" sldId="2147483648"/>
        </pc:sldMasterMkLst>
        <pc:sldLayoutChg chg="del">
          <pc:chgData name="Otala Satu" userId="ff35b7ed-affc-4bd3-9adb-9e13c62a365e" providerId="ADAL" clId="{37739B20-B533-4C3B-80A8-AB9EB7FEA985}" dt="2024-02-12T12:00:21.263" v="0" actId="47"/>
          <pc:sldLayoutMkLst>
            <pc:docMk/>
            <pc:sldMasterMk cId="2353221283" sldId="2147483648"/>
            <pc:sldLayoutMk cId="1744148241" sldId="2147483649"/>
          </pc:sldLayoutMkLst>
        </pc:sldLayoutChg>
        <pc:sldLayoutChg chg="del">
          <pc:chgData name="Otala Satu" userId="ff35b7ed-affc-4bd3-9adb-9e13c62a365e" providerId="ADAL" clId="{37739B20-B533-4C3B-80A8-AB9EB7FEA985}" dt="2024-02-12T12:00:21.263" v="0" actId="47"/>
          <pc:sldLayoutMkLst>
            <pc:docMk/>
            <pc:sldMasterMk cId="2353221283" sldId="2147483648"/>
            <pc:sldLayoutMk cId="2326131176" sldId="2147483651"/>
          </pc:sldLayoutMkLst>
        </pc:sldLayoutChg>
        <pc:sldLayoutChg chg="del">
          <pc:chgData name="Otala Satu" userId="ff35b7ed-affc-4bd3-9adb-9e13c62a365e" providerId="ADAL" clId="{37739B20-B533-4C3B-80A8-AB9EB7FEA985}" dt="2024-02-12T12:00:21.263" v="0" actId="47"/>
          <pc:sldLayoutMkLst>
            <pc:docMk/>
            <pc:sldMasterMk cId="2353221283" sldId="2147483648"/>
            <pc:sldLayoutMk cId="2739861182" sldId="2147483658"/>
          </pc:sldLayoutMkLst>
        </pc:sldLayoutChg>
        <pc:sldLayoutChg chg="del">
          <pc:chgData name="Otala Satu" userId="ff35b7ed-affc-4bd3-9adb-9e13c62a365e" providerId="ADAL" clId="{37739B20-B533-4C3B-80A8-AB9EB7FEA985}" dt="2024-02-12T12:00:21.263" v="0" actId="47"/>
          <pc:sldLayoutMkLst>
            <pc:docMk/>
            <pc:sldMasterMk cId="2353221283" sldId="2147483648"/>
            <pc:sldLayoutMk cId="3116255161" sldId="2147483683"/>
          </pc:sldLayoutMkLst>
        </pc:sldLayoutChg>
        <pc:sldLayoutChg chg="del">
          <pc:chgData name="Otala Satu" userId="ff35b7ed-affc-4bd3-9adb-9e13c62a365e" providerId="ADAL" clId="{37739B20-B533-4C3B-80A8-AB9EB7FEA985}" dt="2024-02-12T12:00:21.263" v="0" actId="47"/>
          <pc:sldLayoutMkLst>
            <pc:docMk/>
            <pc:sldMasterMk cId="2353221283" sldId="2147483648"/>
            <pc:sldLayoutMk cId="3786148476" sldId="2147483684"/>
          </pc:sldLayoutMkLst>
        </pc:sldLayoutChg>
        <pc:sldLayoutChg chg="del">
          <pc:chgData name="Otala Satu" userId="ff35b7ed-affc-4bd3-9adb-9e13c62a365e" providerId="ADAL" clId="{37739B20-B533-4C3B-80A8-AB9EB7FEA985}" dt="2024-02-12T12:00:21.263" v="0" actId="47"/>
          <pc:sldLayoutMkLst>
            <pc:docMk/>
            <pc:sldMasterMk cId="2353221283" sldId="2147483648"/>
            <pc:sldLayoutMk cId="1504241400" sldId="2147483710"/>
          </pc:sldLayoutMkLst>
        </pc:sldLayoutChg>
        <pc:sldLayoutChg chg="del">
          <pc:chgData name="Otala Satu" userId="ff35b7ed-affc-4bd3-9adb-9e13c62a365e" providerId="ADAL" clId="{37739B20-B533-4C3B-80A8-AB9EB7FEA985}" dt="2024-02-12T12:00:21.263" v="0" actId="47"/>
          <pc:sldLayoutMkLst>
            <pc:docMk/>
            <pc:sldMasterMk cId="2353221283" sldId="2147483648"/>
            <pc:sldLayoutMk cId="3469320802" sldId="2147483884"/>
          </pc:sldLayoutMkLst>
        </pc:sldLayoutChg>
        <pc:sldLayoutChg chg="del">
          <pc:chgData name="Otala Satu" userId="ff35b7ed-affc-4bd3-9adb-9e13c62a365e" providerId="ADAL" clId="{37739B20-B533-4C3B-80A8-AB9EB7FEA985}" dt="2024-02-12T12:00:21.263" v="0" actId="47"/>
          <pc:sldLayoutMkLst>
            <pc:docMk/>
            <pc:sldMasterMk cId="2353221283" sldId="2147483648"/>
            <pc:sldLayoutMk cId="1197417146" sldId="2147483885"/>
          </pc:sldLayoutMkLst>
        </pc:sldLayoutChg>
        <pc:sldLayoutChg chg="del">
          <pc:chgData name="Otala Satu" userId="ff35b7ed-affc-4bd3-9adb-9e13c62a365e" providerId="ADAL" clId="{37739B20-B533-4C3B-80A8-AB9EB7FEA985}" dt="2024-02-12T12:00:21.263" v="0" actId="47"/>
          <pc:sldLayoutMkLst>
            <pc:docMk/>
            <pc:sldMasterMk cId="2353221283" sldId="2147483648"/>
            <pc:sldLayoutMk cId="2187460904" sldId="214748388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Taul1!$B$1:$P$1</c:f>
              <c:strCache>
                <c:ptCount val="15"/>
                <c:pt idx="0">
                  <c:v>Total (n=1000)</c:v>
                </c:pt>
                <c:pt idx="1">
                  <c:v>Mies (n=505)</c:v>
                </c:pt>
                <c:pt idx="2">
                  <c:v>Nainen (n=493)</c:v>
                </c:pt>
                <c:pt idx="3">
                  <c:v>Ikäryhmä</c:v>
                </c:pt>
                <c:pt idx="4">
                  <c:v>18-29 vuotta (n=52)</c:v>
                </c:pt>
                <c:pt idx="5">
                  <c:v>30-39 vuotta (n=138)</c:v>
                </c:pt>
                <c:pt idx="6">
                  <c:v>40-49 vuotta (n=169)</c:v>
                </c:pt>
                <c:pt idx="7">
                  <c:v>50-59 vuotta (n=182)</c:v>
                </c:pt>
                <c:pt idx="8">
                  <c:v>60-69 vuotta (n=223)</c:v>
                </c:pt>
                <c:pt idx="9">
                  <c:v>70+ vuotta (n=236)</c:v>
                </c:pt>
                <c:pt idx="10">
                  <c:v>Alue</c:v>
                </c:pt>
                <c:pt idx="11">
                  <c:v>Itä - Östra län (n=96)</c:v>
                </c:pt>
                <c:pt idx="12">
                  <c:v>Etelä - Södra län (n=441)</c:v>
                </c:pt>
                <c:pt idx="13">
                  <c:v>Länsi - Västra län (n=349)</c:v>
                </c:pt>
                <c:pt idx="14">
                  <c:v>Oulun - Lapin - Uleåborgs län (n=114)</c:v>
                </c:pt>
              </c:strCache>
            </c:strRef>
          </c:cat>
          <c:val>
            <c:numRef>
              <c:f>Taul1!$B$2:$P$2</c:f>
              <c:numCache>
                <c:formatCode>0%</c:formatCode>
                <c:ptCount val="15"/>
                <c:pt idx="0">
                  <c:v>0.215</c:v>
                </c:pt>
                <c:pt idx="1">
                  <c:v>0.23366336633663365</c:v>
                </c:pt>
                <c:pt idx="2">
                  <c:v>0.19675456389452331</c:v>
                </c:pt>
                <c:pt idx="4">
                  <c:v>0.61538461538461542</c:v>
                </c:pt>
                <c:pt idx="5">
                  <c:v>0.39855072463768115</c:v>
                </c:pt>
                <c:pt idx="6">
                  <c:v>0.20118343195266275</c:v>
                </c:pt>
                <c:pt idx="7">
                  <c:v>0.22527472527472528</c:v>
                </c:pt>
                <c:pt idx="8">
                  <c:v>0.13004484304932734</c:v>
                </c:pt>
                <c:pt idx="9">
                  <c:v>0.10169491525423728</c:v>
                </c:pt>
                <c:pt idx="11">
                  <c:v>0.20833333333333331</c:v>
                </c:pt>
                <c:pt idx="12">
                  <c:v>0.22448979591836735</c:v>
                </c:pt>
                <c:pt idx="13">
                  <c:v>0.20916905444126077</c:v>
                </c:pt>
                <c:pt idx="14">
                  <c:v>0.2017543859649123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8-4BF2-85E1-34590C4E9D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5181183"/>
        <c:axId val="85181599"/>
      </c:barChart>
      <c:catAx>
        <c:axId val="851811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181599"/>
        <c:crosses val="autoZero"/>
        <c:auto val="1"/>
        <c:lblAlgn val="ctr"/>
        <c:lblOffset val="100"/>
        <c:noMultiLvlLbl val="0"/>
      </c:catAx>
      <c:valAx>
        <c:axId val="85181599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181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Taul1!$B$1:$S$1</c:f>
              <c:strCache>
                <c:ptCount val="18"/>
                <c:pt idx="0">
                  <c:v>Asumismuoto</c:v>
                </c:pt>
                <c:pt idx="1">
                  <c:v>Omakotitalossa (n=479)</c:v>
                </c:pt>
                <c:pt idx="2">
                  <c:v>Paritalossa (n=37)</c:v>
                </c:pt>
                <c:pt idx="3">
                  <c:v>Rivitalossa (n=153)</c:v>
                </c:pt>
                <c:pt idx="4">
                  <c:v>Kerrostalossa tai luhtitalossa (n=323)</c:v>
                </c:pt>
                <c:pt idx="5">
                  <c:v>Talouden tulot</c:v>
                </c:pt>
                <c:pt idx="6">
                  <c:v>Alle 20 000 EUR (n=42)</c:v>
                </c:pt>
                <c:pt idx="7">
                  <c:v>20 001 - 35 000 EUR (n=149)</c:v>
                </c:pt>
                <c:pt idx="8">
                  <c:v>35 001 - 50 000 EUR (n=188)</c:v>
                </c:pt>
                <c:pt idx="9">
                  <c:v>50 001 - 75 000 EUR (n=220)</c:v>
                </c:pt>
                <c:pt idx="10">
                  <c:v>75 001 - 100 000 EUR (n=164)</c:v>
                </c:pt>
                <c:pt idx="11">
                  <c:v>Yli 100 000 EUR (n=88)</c:v>
                </c:pt>
                <c:pt idx="12">
                  <c:v>En tiedä / en halua kertoa (n=149)</c:v>
                </c:pt>
                <c:pt idx="13">
                  <c:v>Elämäntilanne</c:v>
                </c:pt>
                <c:pt idx="14">
                  <c:v>Asun yksin (n=233)</c:v>
                </c:pt>
                <c:pt idx="15">
                  <c:v>Asun kaksin puolison kanssa (n=484)</c:v>
                </c:pt>
                <c:pt idx="16">
                  <c:v>Asun puolison ja lasten kanssa (n=234)</c:v>
                </c:pt>
                <c:pt idx="17">
                  <c:v>Olen yksinhuoltaja (n=32)</c:v>
                </c:pt>
              </c:strCache>
            </c:strRef>
          </c:cat>
          <c:val>
            <c:numRef>
              <c:f>Taul1!$B$2:$S$2</c:f>
              <c:numCache>
                <c:formatCode>0%</c:formatCode>
                <c:ptCount val="18"/>
                <c:pt idx="1">
                  <c:v>0.26931106471816285</c:v>
                </c:pt>
                <c:pt idx="2">
                  <c:v>0.35135135135135137</c:v>
                </c:pt>
                <c:pt idx="3">
                  <c:v>0.19607843137254904</c:v>
                </c:pt>
                <c:pt idx="4">
                  <c:v>0.12693498452012383</c:v>
                </c:pt>
                <c:pt idx="6">
                  <c:v>0.21428571428571427</c:v>
                </c:pt>
                <c:pt idx="7">
                  <c:v>0.16778523489932887</c:v>
                </c:pt>
                <c:pt idx="8">
                  <c:v>0.13829787234042554</c:v>
                </c:pt>
                <c:pt idx="9">
                  <c:v>0.24090909090909091</c:v>
                </c:pt>
                <c:pt idx="10">
                  <c:v>0.31097560975609756</c:v>
                </c:pt>
                <c:pt idx="11">
                  <c:v>0.28409090909090912</c:v>
                </c:pt>
                <c:pt idx="12">
                  <c:v>0.17449664429530201</c:v>
                </c:pt>
                <c:pt idx="14">
                  <c:v>0.15450643776824033</c:v>
                </c:pt>
                <c:pt idx="15">
                  <c:v>0.16942148760330578</c:v>
                </c:pt>
                <c:pt idx="16">
                  <c:v>0.35042735042735046</c:v>
                </c:pt>
                <c:pt idx="17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5-4BFD-A52E-0190F5D703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5181183"/>
        <c:axId val="85181599"/>
      </c:barChart>
      <c:catAx>
        <c:axId val="851811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181599"/>
        <c:crosses val="autoZero"/>
        <c:auto val="1"/>
        <c:lblAlgn val="ctr"/>
        <c:lblOffset val="100"/>
        <c:noMultiLvlLbl val="0"/>
      </c:catAx>
      <c:valAx>
        <c:axId val="85181599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181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49BE5-3CFF-4B3E-B7DC-62BF775C7ED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C9DA-59F6-4F18-B9AD-650860882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2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14B11AB-8749-416D-8468-470F1B5C9291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2FDDF6-7353-44A5-8CBA-AF6FAA71A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685998"/>
            <a:ext cx="10583863" cy="5544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2479A1B-EE68-4211-9159-5E62EF3E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3FEBC18-3815-4CCC-86EB-8B4DFD8C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9059F79E-73C5-4AE5-967E-1E91C79540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752" y="2013048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18876CB6-7AC4-4DBB-9E9F-5176278B37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1500" y="2094981"/>
            <a:ext cx="3885825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CEEFFFAF-4582-485E-9B37-42AE4F6355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752" y="2874279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E44E390F-379A-4567-B39F-648D179ED5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1500" y="2956212"/>
            <a:ext cx="3885825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C87B3630-829B-4CB4-A701-D93A850754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752" y="3735510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D9B0E734-F44A-4DEC-A77B-4B038B4D68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1500" y="3817443"/>
            <a:ext cx="3885825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6" name="Pladsholder til tekst 8">
            <a:extLst>
              <a:ext uri="{FF2B5EF4-FFF2-40B4-BE49-F238E27FC236}">
                <a16:creationId xmlns:a16="http://schemas.microsoft.com/office/drawing/2014/main" id="{CBF0C377-235B-499E-8AD1-21A069A59A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9752" y="4592537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BDFFD334-C23C-46AE-A8B8-CE8DC4B3F3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1500" y="4674470"/>
            <a:ext cx="3885825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8" name="Pladsholder til tekst 8">
            <a:extLst>
              <a:ext uri="{FF2B5EF4-FFF2-40B4-BE49-F238E27FC236}">
                <a16:creationId xmlns:a16="http://schemas.microsoft.com/office/drawing/2014/main" id="{54E5BC0C-F80A-4AAF-81E4-DB6EE59BE0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54905" y="2013048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14842888-E77C-4A6A-B7E1-A79089B883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08252" y="2095273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20" name="Pladsholder til tekst 8">
            <a:extLst>
              <a:ext uri="{FF2B5EF4-FFF2-40B4-BE49-F238E27FC236}">
                <a16:creationId xmlns:a16="http://schemas.microsoft.com/office/drawing/2014/main" id="{99B4AEF2-8B93-4F92-9464-EE48F105FD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4905" y="2874279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21" name="Pladsholder til tekst 10">
            <a:extLst>
              <a:ext uri="{FF2B5EF4-FFF2-40B4-BE49-F238E27FC236}">
                <a16:creationId xmlns:a16="http://schemas.microsoft.com/office/drawing/2014/main" id="{565218D0-355E-4701-AE28-B134D69BC4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6652" y="2956504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22" name="Pladsholder til tekst 8">
            <a:extLst>
              <a:ext uri="{FF2B5EF4-FFF2-40B4-BE49-F238E27FC236}">
                <a16:creationId xmlns:a16="http://schemas.microsoft.com/office/drawing/2014/main" id="{E7171DE5-22C9-4D43-9BA5-609881F079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4905" y="3735510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23" name="Pladsholder til tekst 10">
            <a:extLst>
              <a:ext uri="{FF2B5EF4-FFF2-40B4-BE49-F238E27FC236}">
                <a16:creationId xmlns:a16="http://schemas.microsoft.com/office/drawing/2014/main" id="{7728CEE1-2E46-4314-AB04-F4EF054FF0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06652" y="3817735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24" name="Pladsholder til tekst 8">
            <a:extLst>
              <a:ext uri="{FF2B5EF4-FFF2-40B4-BE49-F238E27FC236}">
                <a16:creationId xmlns:a16="http://schemas.microsoft.com/office/drawing/2014/main" id="{FD4E614A-D240-448F-8D61-A91D12534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4905" y="4592537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25" name="Pladsholder til tekst 10">
            <a:extLst>
              <a:ext uri="{FF2B5EF4-FFF2-40B4-BE49-F238E27FC236}">
                <a16:creationId xmlns:a16="http://schemas.microsoft.com/office/drawing/2014/main" id="{9EA8F55E-E347-437B-9915-DB54B8EEA1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06652" y="4674762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92CB706D-93EC-DE4A-B2B9-242010F1CB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03E201-1395-A3BF-BACE-CC2C69ADFD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7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- Light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6425D13-9A1B-4760-9173-66541B3DE401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DD5FC8-A4F2-4F9F-A6C1-F40DB3F3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334800"/>
            <a:ext cx="5436738" cy="554400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BDAB1EB-D25D-4C31-8262-45394195B7D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0464" y="0"/>
            <a:ext cx="5951536" cy="6453188"/>
          </a:xfrm>
        </p:spPr>
        <p:txBody>
          <a:bodyPr tIns="792000" anchor="ctr" anchorCtr="1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kuva</a:t>
            </a:r>
            <a:r>
              <a:rPr lang="en-GB" noProof="0" dirty="0"/>
              <a:t> </a:t>
            </a:r>
            <a:r>
              <a:rPr lang="en-GB" noProof="0" dirty="0" err="1"/>
              <a:t>klikkaamalla</a:t>
            </a:r>
            <a:endParaRPr lang="en-GB" noProof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35DAC81-9607-4A0D-87D2-0691ECE02B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4800" y="1376362"/>
            <a:ext cx="5436738" cy="49688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sisältöä</a:t>
            </a:r>
            <a:endParaRPr lang="en-GB" noProof="0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1B8CE7-A32F-4EDD-BFD1-8C82138D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0440D71-0929-4526-89FF-11702F18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2DF67386-C449-4773-98FA-E90C87B008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00000"/>
            <a:ext cx="5436738" cy="223374"/>
          </a:xfrm>
        </p:spPr>
        <p:txBody>
          <a:bodyPr wrap="none" tIns="0" bIns="0" anchor="b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1D08EC3-0BF4-7D41-8473-3B923C8E65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644D04C-6B69-4CCE-5C24-A688D0A5BC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7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6425D13-9A1B-4760-9173-66541B3DE401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DD5FC8-A4F2-4F9F-A6C1-F40DB3F3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34800"/>
            <a:ext cx="5435598" cy="554400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BDAB1EB-D25D-4C31-8262-45394195B7D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0464" y="0"/>
            <a:ext cx="5951536" cy="6453188"/>
          </a:xfrm>
        </p:spPr>
        <p:txBody>
          <a:bodyPr tIns="792000" anchor="ctr" anchorCtr="1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kuva</a:t>
            </a:r>
            <a:r>
              <a:rPr lang="en-GB" noProof="0" dirty="0"/>
              <a:t> </a:t>
            </a:r>
            <a:r>
              <a:rPr lang="en-GB" noProof="0" dirty="0" err="1"/>
              <a:t>klikkaamalla</a:t>
            </a:r>
            <a:endParaRPr lang="en-GB" noProof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35DAC81-9607-4A0D-87D2-0691ECE02B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5938" y="1376362"/>
            <a:ext cx="5435600" cy="496887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sisältöä</a:t>
            </a:r>
            <a:endParaRPr lang="en-GB" noProof="0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1B8CE7-A32F-4EDD-BFD1-8C82138D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0440D71-0929-4526-89FF-11702F18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BCE6F837-5414-46BF-9E35-6246BCD0E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00000"/>
            <a:ext cx="5436738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3A9DA1E-15E2-3C49-A713-FD436D3C4C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72DC83-D793-8EE3-EA5E-EF7B9F9A6A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2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C9C8A44-FDC0-475D-BC2B-A15569175EA1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0521B-284B-4FCD-B0CF-87DE041A7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333375"/>
            <a:ext cx="11161263" cy="55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1134C80-4B70-4DF5-93AC-7404914A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85BCBE9-3720-40B4-B714-4AC56DBA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D17D921-6C4C-48C2-B776-D1EB15D38A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900000"/>
            <a:ext cx="11160125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C85A29B-84BF-6348-9955-2777AF0ADB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46117C-814D-B73E-AE52-E7AB0529F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C9C8A44-FDC0-475D-BC2B-A15569175EA1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0521B-284B-4FCD-B0CF-87DE041A7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333375"/>
            <a:ext cx="11161263" cy="55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1134C80-4B70-4DF5-93AC-7404914A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85BCBE9-3720-40B4-B714-4AC56DBA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C929AE39-12FE-4540-9F1E-D0F3202A22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00000"/>
            <a:ext cx="11161263" cy="223374"/>
          </a:xfrm>
        </p:spPr>
        <p:txBody>
          <a:bodyPr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A35F8E9-3587-6542-B060-D7780ACDE5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4A1035B-64B4-8F80-6F28-D27975FB26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370378E-20B2-49C0-9062-9FA13A68662D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5360EE5-0E4F-4377-A2BA-38AF302A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8C07D6D-4276-4168-B7C3-84DF9FD6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8709AF2-4A84-1746-BCDB-2EFBA85471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9AFFC5D-C8E5-E252-9FCE-2C92A1B5FF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2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- Light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3E24298-9316-4E0C-9387-1DC2E19E70A4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7C27B2-4FEE-47ED-A92A-A67D6E7C8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333375"/>
            <a:ext cx="11161263" cy="55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C25F49-53A1-42C8-9985-9D1722329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4800" y="1376363"/>
            <a:ext cx="5436738" cy="49688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891BBFB-6267-41DB-9A60-917812BA17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64" y="1376363"/>
            <a:ext cx="5435599" cy="49688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8A4C00-97CE-4EDA-B5DA-6FF3C4FB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730DB4-A374-494F-A0DE-CDAD89BA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BF357DBA-D3B2-44DE-83CC-6A877F9CA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00000"/>
            <a:ext cx="11161263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929200-6CCE-E54B-818D-43B5AAEA4C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1BBF079-6145-26B8-0379-992CC4ABB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6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Light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8237672-EA13-4736-A70B-E52AB4AD066C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B936AD-B99A-4CBD-8357-6A393A154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22250"/>
            <a:ext cx="11160125" cy="743457"/>
          </a:xfrm>
        </p:spPr>
        <p:txBody>
          <a:bodyPr wrap="square" anchor="ctr">
            <a:noAutofit/>
          </a:bodyPr>
          <a:lstStyle>
            <a:lvl1pPr>
              <a:defRPr sz="2400"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36430A-BA34-4FAC-83B6-11BC4B1597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799" y="1376363"/>
            <a:ext cx="7344915" cy="4968875"/>
          </a:xfrm>
        </p:spPr>
        <p:txBody>
          <a:bodyPr/>
          <a:lstStyle>
            <a:lvl1pPr marL="144000" indent="-144000">
              <a:lnSpc>
                <a:spcPct val="100000"/>
              </a:lnSpc>
              <a:defRPr sz="1200" kern="1200" baseline="0"/>
            </a:lvl1pPr>
            <a:lvl2pPr marL="288000" indent="-144000">
              <a:lnSpc>
                <a:spcPct val="100000"/>
              </a:lnSpc>
              <a:defRPr sz="1200" kern="1200" baseline="0"/>
            </a:lvl2pPr>
            <a:lvl3pPr marL="432000" indent="-144000">
              <a:lnSpc>
                <a:spcPct val="100000"/>
              </a:lnSpc>
              <a:defRPr sz="1100" kern="1200" baseline="0"/>
            </a:lvl3pPr>
            <a:lvl4pPr marL="576000" indent="-144000">
              <a:lnSpc>
                <a:spcPct val="100000"/>
              </a:lnSpc>
              <a:defRPr sz="1000" kern="1200" baseline="0"/>
            </a:lvl4pPr>
            <a:lvl5pPr marL="720000" indent="-144000">
              <a:lnSpc>
                <a:spcPct val="100000"/>
              </a:lnSpc>
              <a:defRPr sz="1000" kern="1200" baseline="0"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7BB508-743A-42C5-B38B-A739FC54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95C0E176-9D95-4990-B360-F3F479BDDD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82550"/>
            <a:ext cx="11161263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0008D5D4-C35E-48C7-832F-C4FF907E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498478"/>
            <a:ext cx="8687888" cy="324000"/>
          </a:xfrm>
        </p:spPr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A78AE13-C430-2B43-ADBA-0E5D6F25D1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A0DD0A6-BEAF-9EE0-E39E-F9063BDA2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2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8237672-EA13-4736-A70B-E52AB4AD066C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B936AD-B99A-4CBD-8357-6A393A154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22250"/>
            <a:ext cx="11160125" cy="743457"/>
          </a:xfrm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36430A-BA34-4FAC-83B6-11BC4B1597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799" y="1376363"/>
            <a:ext cx="7344915" cy="4968875"/>
          </a:xfrm>
        </p:spPr>
        <p:txBody>
          <a:bodyPr/>
          <a:lstStyle>
            <a:lvl1pPr marL="144000" indent="-144000">
              <a:lnSpc>
                <a:spcPct val="100000"/>
              </a:lnSpc>
              <a:buClr>
                <a:schemeClr val="accent3"/>
              </a:buClr>
              <a:defRPr sz="1200" kern="1200" baseline="0">
                <a:solidFill>
                  <a:schemeClr val="bg1"/>
                </a:solidFill>
              </a:defRPr>
            </a:lvl1pPr>
            <a:lvl2pPr marL="288000" indent="-144000">
              <a:lnSpc>
                <a:spcPct val="100000"/>
              </a:lnSpc>
              <a:buClr>
                <a:schemeClr val="accent3"/>
              </a:buClr>
              <a:defRPr sz="1200" kern="1200" baseline="0">
                <a:solidFill>
                  <a:schemeClr val="bg1"/>
                </a:solidFill>
              </a:defRPr>
            </a:lvl2pPr>
            <a:lvl3pPr marL="432000" indent="-144000">
              <a:lnSpc>
                <a:spcPct val="100000"/>
              </a:lnSpc>
              <a:buClr>
                <a:schemeClr val="accent3"/>
              </a:buClr>
              <a:defRPr sz="1100" kern="1200" baseline="0">
                <a:solidFill>
                  <a:schemeClr val="bg1"/>
                </a:solidFill>
              </a:defRPr>
            </a:lvl3pPr>
            <a:lvl4pPr marL="576000" indent="-144000">
              <a:lnSpc>
                <a:spcPct val="100000"/>
              </a:lnSpc>
              <a:buClr>
                <a:schemeClr val="accent3"/>
              </a:buClr>
              <a:defRPr sz="1000" kern="1200" baseline="0">
                <a:solidFill>
                  <a:schemeClr val="bg1"/>
                </a:solidFill>
              </a:defRPr>
            </a:lvl4pPr>
            <a:lvl5pPr marL="720000" indent="-144000">
              <a:lnSpc>
                <a:spcPct val="100000"/>
              </a:lnSpc>
              <a:buClr>
                <a:schemeClr val="accent3"/>
              </a:buClr>
              <a:defRPr sz="1000" kern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7BB508-743A-42C5-B38B-A739FC54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95C0E176-9D95-4990-B360-F3F479BDDD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82550"/>
            <a:ext cx="11161263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4CFE4717-4619-4CDB-8366-E905CA27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498478"/>
            <a:ext cx="8687888" cy="324000"/>
          </a:xfrm>
        </p:spPr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11D886F-668B-EC4A-8FAA-40F89607C5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B046A7C-2314-B99C-7D22-E598FF1378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23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8237672-EA13-4736-A70B-E52AB4AD066C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B936AD-B99A-4CBD-8357-6A393A154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22250"/>
            <a:ext cx="11160125" cy="743457"/>
          </a:xfrm>
        </p:spPr>
        <p:txBody>
          <a:bodyPr wrap="square" anchor="ctr">
            <a:noAutofit/>
          </a:bodyPr>
          <a:lstStyle>
            <a:lvl1pPr>
              <a:defRPr sz="2400"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36430A-BA34-4FAC-83B6-11BC4B1597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799" y="1376363"/>
            <a:ext cx="7344915" cy="4968875"/>
          </a:xfrm>
        </p:spPr>
        <p:txBody>
          <a:bodyPr/>
          <a:lstStyle>
            <a:lvl1pPr marL="144000" indent="-144000">
              <a:lnSpc>
                <a:spcPct val="100000"/>
              </a:lnSpc>
              <a:defRPr sz="1200" kern="1200" baseline="0"/>
            </a:lvl1pPr>
            <a:lvl2pPr marL="288000" indent="-144000">
              <a:lnSpc>
                <a:spcPct val="100000"/>
              </a:lnSpc>
              <a:defRPr sz="1200" kern="1200" baseline="0"/>
            </a:lvl2pPr>
            <a:lvl3pPr marL="432000" indent="-144000">
              <a:lnSpc>
                <a:spcPct val="100000"/>
              </a:lnSpc>
              <a:defRPr sz="1100" kern="1200" baseline="0"/>
            </a:lvl3pPr>
            <a:lvl4pPr marL="576000" indent="-144000">
              <a:lnSpc>
                <a:spcPct val="100000"/>
              </a:lnSpc>
              <a:defRPr sz="1000" kern="1200" baseline="0"/>
            </a:lvl4pPr>
            <a:lvl5pPr marL="720000" indent="-144000">
              <a:lnSpc>
                <a:spcPct val="100000"/>
              </a:lnSpc>
              <a:defRPr sz="1000" kern="1200" baseline="0"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7BB508-743A-42C5-B38B-A739FC54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95C0E176-9D95-4990-B360-F3F479BDDD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82550"/>
            <a:ext cx="11161263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83C842D2-4BDC-4416-BCD2-83D380A7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498478"/>
            <a:ext cx="8687888" cy="324000"/>
          </a:xfrm>
        </p:spPr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9B0463-3448-E440-9762-4102D5D4A7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330C452-A70D-A26C-FB99-75948DDEDA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4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no footer - Light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936AD-B99A-4CBD-8357-6A393A154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22250"/>
            <a:ext cx="11160125" cy="743457"/>
          </a:xfrm>
        </p:spPr>
        <p:txBody>
          <a:bodyPr wrap="square" anchor="ctr">
            <a:noAutofit/>
          </a:bodyPr>
          <a:lstStyle>
            <a:lvl1pPr>
              <a:defRPr sz="2400"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36430A-BA34-4FAC-83B6-11BC4B1597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799" y="1376363"/>
            <a:ext cx="7344915" cy="4968875"/>
          </a:xfrm>
        </p:spPr>
        <p:txBody>
          <a:bodyPr/>
          <a:lstStyle>
            <a:lvl1pPr marL="144000" indent="-144000">
              <a:lnSpc>
                <a:spcPct val="100000"/>
              </a:lnSpc>
              <a:defRPr sz="1200" kern="1200" baseline="0"/>
            </a:lvl1pPr>
            <a:lvl2pPr marL="288000" indent="-144000">
              <a:lnSpc>
                <a:spcPct val="100000"/>
              </a:lnSpc>
              <a:defRPr sz="1200" kern="1200" baseline="0"/>
            </a:lvl2pPr>
            <a:lvl3pPr marL="432000" indent="-144000">
              <a:lnSpc>
                <a:spcPct val="100000"/>
              </a:lnSpc>
              <a:defRPr sz="1100" kern="1200" baseline="0"/>
            </a:lvl3pPr>
            <a:lvl4pPr marL="576000" indent="-144000">
              <a:lnSpc>
                <a:spcPct val="100000"/>
              </a:lnSpc>
              <a:defRPr sz="1000" kern="1200" baseline="0"/>
            </a:lvl4pPr>
            <a:lvl5pPr marL="720000" indent="-144000">
              <a:lnSpc>
                <a:spcPct val="100000"/>
              </a:lnSpc>
              <a:defRPr sz="1000" kern="1200" baseline="0"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7BB508-743A-42C5-B38B-A739FC54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95C0E176-9D95-4990-B360-F3F479BDDD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82550"/>
            <a:ext cx="11161263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868D39B4-E835-4D66-9853-92031FED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498478"/>
            <a:ext cx="8687888" cy="324000"/>
          </a:xfrm>
        </p:spPr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309FFF8-0429-CD44-AAC9-C3C344D32C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B7BD71-78B4-3139-C6E4-0A4C80248B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Light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14B11AB-8749-416D-8468-470F1B5C9291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2FDDF6-7353-44A5-8CBA-AF6FAA71A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799" y="685998"/>
            <a:ext cx="11161263" cy="5544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2479A1B-EE68-4211-9159-5E62EF3E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3FEBC18-3815-4CCC-86EB-8B4DFD8C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9059F79E-73C5-4AE5-967E-1E91C79540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200" y="2013048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18876CB6-7AC4-4DBB-9E9F-5176278B37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2400" y="2094981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CEEFFFAF-4582-485E-9B37-42AE4F6355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2874279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E44E390F-379A-4567-B39F-648D179ED5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2400" y="2956212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C87B3630-829B-4CB4-A701-D93A850754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200" y="3735510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D9B0E734-F44A-4DEC-A77B-4B038B4D68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2400" y="3817443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6" name="Pladsholder til tekst 8">
            <a:extLst>
              <a:ext uri="{FF2B5EF4-FFF2-40B4-BE49-F238E27FC236}">
                <a16:creationId xmlns:a16="http://schemas.microsoft.com/office/drawing/2014/main" id="{CBF0C377-235B-499E-8AD1-21A069A59A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9200" y="4592537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BDFFD334-C23C-46AE-A8B8-CE8DC4B3F3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2400" y="4674470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8" name="Pladsholder til tekst 8">
            <a:extLst>
              <a:ext uri="{FF2B5EF4-FFF2-40B4-BE49-F238E27FC236}">
                <a16:creationId xmlns:a16="http://schemas.microsoft.com/office/drawing/2014/main" id="{54E5BC0C-F80A-4AAF-81E4-DB6EE59BE0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54905" y="2013048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14842888-E77C-4A6A-B7E1-A79089B883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10000" y="2094981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20" name="Pladsholder til tekst 8">
            <a:extLst>
              <a:ext uri="{FF2B5EF4-FFF2-40B4-BE49-F238E27FC236}">
                <a16:creationId xmlns:a16="http://schemas.microsoft.com/office/drawing/2014/main" id="{99B4AEF2-8B93-4F92-9464-EE48F105FD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4905" y="2874279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21" name="Pladsholder til tekst 10">
            <a:extLst>
              <a:ext uri="{FF2B5EF4-FFF2-40B4-BE49-F238E27FC236}">
                <a16:creationId xmlns:a16="http://schemas.microsoft.com/office/drawing/2014/main" id="{565218D0-355E-4701-AE28-B134D69BC4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10000" y="2956212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22" name="Pladsholder til tekst 8">
            <a:extLst>
              <a:ext uri="{FF2B5EF4-FFF2-40B4-BE49-F238E27FC236}">
                <a16:creationId xmlns:a16="http://schemas.microsoft.com/office/drawing/2014/main" id="{E7171DE5-22C9-4D43-9BA5-609881F079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4905" y="3735510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23" name="Pladsholder til tekst 10">
            <a:extLst>
              <a:ext uri="{FF2B5EF4-FFF2-40B4-BE49-F238E27FC236}">
                <a16:creationId xmlns:a16="http://schemas.microsoft.com/office/drawing/2014/main" id="{7728CEE1-2E46-4314-AB04-F4EF054FF0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0000" y="3817443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24" name="Pladsholder til tekst 8">
            <a:extLst>
              <a:ext uri="{FF2B5EF4-FFF2-40B4-BE49-F238E27FC236}">
                <a16:creationId xmlns:a16="http://schemas.microsoft.com/office/drawing/2014/main" id="{FD4E614A-D240-448F-8D61-A91D12534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4905" y="4592537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25" name="Pladsholder til tekst 10">
            <a:extLst>
              <a:ext uri="{FF2B5EF4-FFF2-40B4-BE49-F238E27FC236}">
                <a16:creationId xmlns:a16="http://schemas.microsoft.com/office/drawing/2014/main" id="{9EA8F55E-E347-437B-9915-DB54B8EEA1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10000" y="4674470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71B71F69-D828-1042-89FE-7E9D84AB5B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AD24211-0D9F-E83F-FA83-A223B8BEE4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90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no footer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936AD-B99A-4CBD-8357-6A393A154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22250"/>
            <a:ext cx="11160125" cy="743457"/>
          </a:xfrm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36430A-BA34-4FAC-83B6-11BC4B1597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799" y="1376363"/>
            <a:ext cx="7344915" cy="4968875"/>
          </a:xfrm>
        </p:spPr>
        <p:txBody>
          <a:bodyPr/>
          <a:lstStyle>
            <a:lvl1pPr marL="144000" indent="-144000">
              <a:lnSpc>
                <a:spcPct val="100000"/>
              </a:lnSpc>
              <a:buClr>
                <a:schemeClr val="accent3"/>
              </a:buClr>
              <a:defRPr sz="1200" kern="1200" baseline="0">
                <a:solidFill>
                  <a:schemeClr val="bg1"/>
                </a:solidFill>
              </a:defRPr>
            </a:lvl1pPr>
            <a:lvl2pPr marL="288000" indent="-144000">
              <a:lnSpc>
                <a:spcPct val="100000"/>
              </a:lnSpc>
              <a:buClr>
                <a:schemeClr val="accent3"/>
              </a:buClr>
              <a:defRPr sz="1200" kern="1200" baseline="0">
                <a:solidFill>
                  <a:schemeClr val="bg1"/>
                </a:solidFill>
              </a:defRPr>
            </a:lvl2pPr>
            <a:lvl3pPr marL="432000" indent="-144000">
              <a:lnSpc>
                <a:spcPct val="100000"/>
              </a:lnSpc>
              <a:buClr>
                <a:schemeClr val="accent3"/>
              </a:buClr>
              <a:defRPr sz="1100" kern="1200" baseline="0">
                <a:solidFill>
                  <a:schemeClr val="bg1"/>
                </a:solidFill>
              </a:defRPr>
            </a:lvl3pPr>
            <a:lvl4pPr marL="576000" indent="-144000">
              <a:lnSpc>
                <a:spcPct val="100000"/>
              </a:lnSpc>
              <a:buClr>
                <a:schemeClr val="accent3"/>
              </a:buClr>
              <a:defRPr sz="1000" kern="1200" baseline="0">
                <a:solidFill>
                  <a:schemeClr val="bg1"/>
                </a:solidFill>
              </a:defRPr>
            </a:lvl4pPr>
            <a:lvl5pPr marL="720000" indent="-144000">
              <a:lnSpc>
                <a:spcPct val="100000"/>
              </a:lnSpc>
              <a:buClr>
                <a:schemeClr val="accent3"/>
              </a:buClr>
              <a:defRPr sz="1000" kern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7BB508-743A-42C5-B38B-A739FC54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95C0E176-9D95-4990-B360-F3F479BDDD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82550"/>
            <a:ext cx="11161263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71B60D43-9F96-4392-8597-85CEDBCC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498478"/>
            <a:ext cx="8687888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6BA8AE5-DE2B-E741-85CA-21C140EDA9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C619AD0-1458-7C4F-66A1-F954A61D4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5" y="6551813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07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only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8237672-EA13-4736-A70B-E52AB4AD066C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B936AD-B99A-4CBD-8357-6A393A154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22250"/>
            <a:ext cx="11160125" cy="743457"/>
          </a:xfrm>
        </p:spPr>
        <p:txBody>
          <a:bodyPr wrap="square" anchor="ctr">
            <a:noAutofit/>
          </a:bodyPr>
          <a:lstStyle>
            <a:lvl1pPr>
              <a:defRPr sz="2400"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7BB508-743A-42C5-B38B-A739FC54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95C0E176-9D95-4990-B360-F3F479BDDD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82550"/>
            <a:ext cx="11161263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F9627A88-52B1-4224-A251-1C5EE2AE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498478"/>
            <a:ext cx="8687888" cy="324000"/>
          </a:xfrm>
        </p:spPr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6FAD3D-D2DD-2140-8DE7-305F95F31E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9A3CB2C-6B4D-8AB3-BFEB-3C081BC9E0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7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370378E-20B2-49C0-9062-9FA13A68662D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5360EE5-0E4F-4377-A2BA-38AF302A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8C07D6D-4276-4168-B7C3-84DF9FD6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BD2074A-05EC-F04C-B31B-A5BBD17011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F15F71-E48A-B60D-9BEB-6B64CA5BE6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39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ight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3E24298-9316-4E0C-9387-1DC2E19E70A4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7C27B2-4FEE-47ED-A92A-A67D6E7C8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333375"/>
            <a:ext cx="11161263" cy="55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C25F49-53A1-42C8-9985-9D1722329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4800" y="1376363"/>
            <a:ext cx="5436738" cy="49688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891BBFB-6267-41DB-9A60-917812BA17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64" y="1376363"/>
            <a:ext cx="5435599" cy="49688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8A4C00-97CE-4EDA-B5DA-6FF3C4FB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730DB4-A374-494F-A0DE-CDAD89BA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BF357DBA-D3B2-44DE-83CC-6A877F9CA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00000"/>
            <a:ext cx="11161263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A6751DE-1EB9-914E-A35A-C9FB65AF73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BFFAFF-1199-0D98-9397-92BCDB0CCA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24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3E24298-9316-4E0C-9387-1DC2E19E70A4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7C27B2-4FEE-47ED-A92A-A67D6E7C8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333375"/>
            <a:ext cx="11161263" cy="55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C25F49-53A1-42C8-9985-9D1722329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4799" y="1376363"/>
            <a:ext cx="5436737" cy="4968875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891BBFB-6267-41DB-9A60-917812BA17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64" y="1376364"/>
            <a:ext cx="5435599" cy="4968874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8A4C00-97CE-4EDA-B5DA-6FF3C4FB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730DB4-A374-494F-A0DE-CDAD89BA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624C37C8-5DC7-4892-B837-6C8EF942A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900000"/>
            <a:ext cx="11160125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B55495C-0BEC-E343-8C4A-8B43503D1D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89733F2-2407-47E2-222D-2355714702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Heading - Light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AB67C2D-4E96-49E0-87D0-B66E17CA214D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F9002E-D6FC-4295-81D7-B3252C191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334800"/>
            <a:ext cx="11161263" cy="55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9015526-0957-4DB0-82CE-BCDB4E2193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798" y="1376364"/>
            <a:ext cx="5436740" cy="55329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Add content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6F34107-842F-4038-AFCA-7C2A6B0A6B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4798" y="2004002"/>
            <a:ext cx="5436740" cy="43412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CBE1ED4-7292-415E-8B66-2CBBF0F3FF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0464" y="1376363"/>
            <a:ext cx="5435599" cy="55329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Add content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32B65BD-E832-46B1-B788-6D60AA0D9F1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40464" y="2010879"/>
            <a:ext cx="5435600" cy="43343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23E6368-ECF3-4A6C-9F23-CCE66CE4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0CED215-76E2-4B01-BB72-D0C938FD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72CFB722-FE2F-4662-ACC9-CF4E4B84B9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98" y="900000"/>
            <a:ext cx="11161265" cy="223374"/>
          </a:xfrm>
        </p:spPr>
        <p:txBody>
          <a:bodyPr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E4D346F-86B6-1E4B-A66A-504E7B04B98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EF605E-4842-7798-FA3C-DD1B42232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54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AB67C2D-4E96-49E0-87D0-B66E17CA214D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F9002E-D6FC-4295-81D7-B3252C191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334800"/>
            <a:ext cx="11161263" cy="55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9015526-0957-4DB0-82CE-BCDB4E2193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1377874"/>
            <a:ext cx="5435600" cy="55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Add content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6F34107-842F-4038-AFCA-7C2A6B0A6B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4800" y="2006622"/>
            <a:ext cx="5436736" cy="4338615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CBE1ED4-7292-415E-8B66-2CBBF0F3FF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0462" y="1376363"/>
            <a:ext cx="5435601" cy="55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Add content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32B65BD-E832-46B1-B788-6D60AA0D9F1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40463" y="2011988"/>
            <a:ext cx="5435600" cy="4333249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23E6368-ECF3-4A6C-9F23-CCE66CE4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0CED215-76E2-4B01-BB72-D0C938FD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26A80111-6E82-41C8-AE81-7988FFFA00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900000"/>
            <a:ext cx="11160125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00BB67-57FA-E046-A3B9-F14A129136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9C31745-318A-AFB1-0709-88CD017FFD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94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Light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3E24298-9316-4E0C-9387-1DC2E19E70A4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7C27B2-4FEE-47ED-A92A-A67D6E7C8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333375"/>
            <a:ext cx="11161267" cy="55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C25F49-53A1-42C8-9985-9D1722329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2971" y="1376363"/>
            <a:ext cx="3530392" cy="49688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891BBFB-6267-41DB-9A60-917812BA17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2287" y="1376363"/>
            <a:ext cx="3527427" cy="49688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8A4C00-97CE-4EDA-B5DA-6FF3C4FB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730DB4-A374-494F-A0DE-CDAD89BA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BF357DBA-D3B2-44DE-83CC-6A877F9CA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72" y="900000"/>
            <a:ext cx="11163091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2" name="Pladsholder til indhold 3">
            <a:extLst>
              <a:ext uri="{FF2B5EF4-FFF2-40B4-BE49-F238E27FC236}">
                <a16:creationId xmlns:a16="http://schemas.microsoft.com/office/drawing/2014/main" id="{4FA9015B-48B9-41BB-A1E5-48BA49685D6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48639" y="1379237"/>
            <a:ext cx="3527428" cy="49660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EA5931B-1683-BE49-B41B-5A31A3EAD5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B00C59-590B-23EC-3A20-66C23C70E6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2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14B11AB-8749-416D-8468-470F1B5C9291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2FDDF6-7353-44A5-8CBA-AF6FAA71A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16" y="1881386"/>
            <a:ext cx="5438121" cy="1329595"/>
          </a:xfrm>
        </p:spPr>
        <p:txBody>
          <a:bodyPr wrap="square" tIns="0" anchor="t" anchorCtr="0">
            <a:spAutoFit/>
          </a:bodyPr>
          <a:lstStyle>
            <a:lvl1pPr>
              <a:defRPr sz="48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sitaatin</a:t>
            </a:r>
            <a:r>
              <a:rPr lang="en-GB" noProof="0" dirty="0"/>
              <a:t> </a:t>
            </a:r>
            <a:r>
              <a:rPr lang="en-GB" noProof="0" dirty="0" err="1"/>
              <a:t>rivit</a:t>
            </a:r>
            <a:r>
              <a:rPr lang="en-GB" noProof="0" dirty="0"/>
              <a:t> </a:t>
            </a:r>
            <a:r>
              <a:rPr lang="en-GB" noProof="0" dirty="0" err="1"/>
              <a:t>tähän</a:t>
            </a:r>
            <a:endParaRPr lang="en-GB" noProof="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2479A1B-EE68-4211-9159-5E62EF3E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3FEBC18-3815-4CCC-86EB-8B4DFD8C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D9B0E734-F44A-4DEC-A77B-4B038B4D68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416" y="3886441"/>
            <a:ext cx="5438122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siteeratun</a:t>
            </a:r>
            <a:r>
              <a:rPr lang="en-GB" noProof="0" dirty="0"/>
              <a:t> </a:t>
            </a:r>
            <a:r>
              <a:rPr lang="en-GB" noProof="0" dirty="0" err="1"/>
              <a:t>henkilön</a:t>
            </a:r>
            <a:r>
              <a:rPr lang="en-GB" noProof="0" dirty="0"/>
              <a:t> </a:t>
            </a:r>
            <a:r>
              <a:rPr lang="en-GB" noProof="0" dirty="0" err="1"/>
              <a:t>nimi</a:t>
            </a:r>
            <a:endParaRPr lang="en-GB" noProof="0" dirty="0"/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ABDBC750-419C-40B2-AD52-176528C4E05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0463" y="0"/>
            <a:ext cx="5951537" cy="6453188"/>
          </a:xfrm>
        </p:spPr>
        <p:txBody>
          <a:bodyPr tIns="792000" anchor="ctr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GB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CA9A44AC-5E5C-451B-9BBE-4DAEC8CD7069}"/>
              </a:ext>
            </a:extLst>
          </p:cNvPr>
          <p:cNvGrpSpPr/>
          <p:nvPr userDrawn="1"/>
        </p:nvGrpSpPr>
        <p:grpSpPr>
          <a:xfrm>
            <a:off x="523530" y="1061288"/>
            <a:ext cx="541655" cy="541655"/>
            <a:chOff x="584288" y="1061288"/>
            <a:chExt cx="541655" cy="541655"/>
          </a:xfrm>
        </p:grpSpPr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0533D5BD-F6CB-4FFD-9D36-C85EE6098877}"/>
                </a:ext>
              </a:extLst>
            </p:cNvPr>
            <p:cNvSpPr/>
            <p:nvPr userDrawn="1"/>
          </p:nvSpPr>
          <p:spPr>
            <a:xfrm>
              <a:off x="584288" y="1061288"/>
              <a:ext cx="541655" cy="541655"/>
            </a:xfrm>
            <a:custGeom>
              <a:avLst/>
              <a:gdLst/>
              <a:ahLst/>
              <a:cxnLst/>
              <a:rect l="l" t="t" r="r" b="b"/>
              <a:pathLst>
                <a:path w="541655" h="541655">
                  <a:moveTo>
                    <a:pt x="541426" y="541426"/>
                  </a:moveTo>
                  <a:lnTo>
                    <a:pt x="0" y="541426"/>
                  </a:lnTo>
                  <a:lnTo>
                    <a:pt x="0" y="0"/>
                  </a:lnTo>
                  <a:lnTo>
                    <a:pt x="541426" y="0"/>
                  </a:lnTo>
                  <a:lnTo>
                    <a:pt x="541426" y="541426"/>
                  </a:lnTo>
                  <a:close/>
                </a:path>
              </a:pathLst>
            </a:custGeom>
            <a:ln w="16573">
              <a:solidFill>
                <a:srgbClr val="EF7C00"/>
              </a:solidFill>
            </a:ln>
          </p:spPr>
          <p:txBody>
            <a:bodyPr wrap="square" lIns="0" tIns="0" rIns="0" bIns="0" rtlCol="0"/>
            <a:lstStyle/>
            <a:p>
              <a:endParaRPr b="1" dirty="0">
                <a:latin typeface="Roboto Condensed" panose="02000000000000000000" pitchFamily="2" charset="0"/>
              </a:endParaRPr>
            </a:p>
          </p:txBody>
        </p:sp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74AFC040-01DB-44FD-ACA1-125F11B88947}"/>
                </a:ext>
              </a:extLst>
            </p:cNvPr>
            <p:cNvSpPr/>
            <p:nvPr userDrawn="1"/>
          </p:nvSpPr>
          <p:spPr>
            <a:xfrm>
              <a:off x="690905" y="1181577"/>
              <a:ext cx="149860" cy="307975"/>
            </a:xfrm>
            <a:custGeom>
              <a:avLst/>
              <a:gdLst/>
              <a:ahLst/>
              <a:cxnLst/>
              <a:rect l="l" t="t" r="r" b="b"/>
              <a:pathLst>
                <a:path w="149859" h="307975">
                  <a:moveTo>
                    <a:pt x="138442" y="307860"/>
                  </a:moveTo>
                  <a:lnTo>
                    <a:pt x="0" y="307860"/>
                  </a:lnTo>
                  <a:lnTo>
                    <a:pt x="0" y="187921"/>
                  </a:lnTo>
                  <a:lnTo>
                    <a:pt x="4606" y="133901"/>
                  </a:lnTo>
                  <a:lnTo>
                    <a:pt x="19086" y="89584"/>
                  </a:lnTo>
                  <a:lnTo>
                    <a:pt x="44431" y="53485"/>
                  </a:lnTo>
                  <a:lnTo>
                    <a:pt x="81634" y="24119"/>
                  </a:lnTo>
                  <a:lnTo>
                    <a:pt x="131686" y="0"/>
                  </a:lnTo>
                  <a:lnTo>
                    <a:pt x="149834" y="39154"/>
                  </a:lnTo>
                  <a:lnTo>
                    <a:pt x="105588" y="66288"/>
                  </a:lnTo>
                  <a:lnTo>
                    <a:pt x="76958" y="95826"/>
                  </a:lnTo>
                  <a:lnTo>
                    <a:pt x="62345" y="130038"/>
                  </a:lnTo>
                  <a:lnTo>
                    <a:pt x="60147" y="171195"/>
                  </a:lnTo>
                  <a:lnTo>
                    <a:pt x="60502" y="176174"/>
                  </a:lnTo>
                  <a:lnTo>
                    <a:pt x="138442" y="176174"/>
                  </a:lnTo>
                  <a:lnTo>
                    <a:pt x="138442" y="307860"/>
                  </a:lnTo>
                  <a:close/>
                </a:path>
              </a:pathLst>
            </a:custGeom>
            <a:ln w="15989">
              <a:solidFill>
                <a:srgbClr val="EF7C00"/>
              </a:solidFill>
            </a:ln>
          </p:spPr>
          <p:txBody>
            <a:bodyPr wrap="square" lIns="0" tIns="0" rIns="0" bIns="0" rtlCol="0"/>
            <a:lstStyle/>
            <a:p>
              <a:endParaRPr b="1" dirty="0">
                <a:latin typeface="Roboto Condensed" panose="02000000000000000000" pitchFamily="2" charset="0"/>
              </a:endParaRPr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8AC939F0-5E72-49C9-91A9-74A641C00CA4}"/>
                </a:ext>
              </a:extLst>
            </p:cNvPr>
            <p:cNvSpPr/>
            <p:nvPr userDrawn="1"/>
          </p:nvSpPr>
          <p:spPr>
            <a:xfrm>
              <a:off x="869264" y="1181577"/>
              <a:ext cx="149860" cy="307975"/>
            </a:xfrm>
            <a:custGeom>
              <a:avLst/>
              <a:gdLst/>
              <a:ahLst/>
              <a:cxnLst/>
              <a:rect l="l" t="t" r="r" b="b"/>
              <a:pathLst>
                <a:path w="149859" h="307975">
                  <a:moveTo>
                    <a:pt x="138442" y="307860"/>
                  </a:moveTo>
                  <a:lnTo>
                    <a:pt x="0" y="307860"/>
                  </a:lnTo>
                  <a:lnTo>
                    <a:pt x="0" y="187921"/>
                  </a:lnTo>
                  <a:lnTo>
                    <a:pt x="4606" y="133901"/>
                  </a:lnTo>
                  <a:lnTo>
                    <a:pt x="19086" y="89584"/>
                  </a:lnTo>
                  <a:lnTo>
                    <a:pt x="44431" y="53485"/>
                  </a:lnTo>
                  <a:lnTo>
                    <a:pt x="81634" y="24119"/>
                  </a:lnTo>
                  <a:lnTo>
                    <a:pt x="131686" y="0"/>
                  </a:lnTo>
                  <a:lnTo>
                    <a:pt x="149834" y="39154"/>
                  </a:lnTo>
                  <a:lnTo>
                    <a:pt x="105590" y="66288"/>
                  </a:lnTo>
                  <a:lnTo>
                    <a:pt x="76963" y="95826"/>
                  </a:lnTo>
                  <a:lnTo>
                    <a:pt x="62350" y="130038"/>
                  </a:lnTo>
                  <a:lnTo>
                    <a:pt x="60147" y="171195"/>
                  </a:lnTo>
                  <a:lnTo>
                    <a:pt x="60502" y="176174"/>
                  </a:lnTo>
                  <a:lnTo>
                    <a:pt x="138442" y="176174"/>
                  </a:lnTo>
                  <a:lnTo>
                    <a:pt x="138442" y="307860"/>
                  </a:lnTo>
                  <a:close/>
                </a:path>
              </a:pathLst>
            </a:custGeom>
            <a:ln w="15989">
              <a:solidFill>
                <a:srgbClr val="EF7C00"/>
              </a:solidFill>
            </a:ln>
          </p:spPr>
          <p:txBody>
            <a:bodyPr wrap="square" lIns="0" tIns="0" rIns="0" bIns="0" rtlCol="0"/>
            <a:lstStyle/>
            <a:p>
              <a:endParaRPr b="1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EA807AEB-9AB0-154A-8B60-8272FF0CD0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AAD8B03-CD25-5443-C788-7E39092AA6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93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ABDBC750-419C-40B2-AD52-176528C4E05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0463" y="0"/>
            <a:ext cx="5951537" cy="6453187"/>
          </a:xfrm>
        </p:spPr>
        <p:txBody>
          <a:bodyPr tIns="792000" anchor="ctr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GB"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1A0F6E34-4CDC-458F-B40F-A3DDE05F9BC3}"/>
              </a:ext>
            </a:extLst>
          </p:cNvPr>
          <p:cNvSpPr txBox="1">
            <a:spLocks/>
          </p:cNvSpPr>
          <p:nvPr userDrawn="1"/>
        </p:nvSpPr>
        <p:spPr>
          <a:xfrm>
            <a:off x="1330883" y="1667877"/>
            <a:ext cx="4620656" cy="950041"/>
          </a:xfrm>
          <a:prstGeom prst="rect">
            <a:avLst/>
          </a:prstGeom>
        </p:spPr>
        <p:txBody>
          <a:bodyPr vert="horz" wrap="square" lIns="0" tIns="2160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4925" marR="5080">
              <a:lnSpc>
                <a:spcPct val="77800"/>
              </a:lnSpc>
              <a:spcBef>
                <a:spcPts val="1695"/>
              </a:spcBef>
            </a:pPr>
            <a:r>
              <a:rPr lang="en-GB" sz="6000" b="1" kern="0" spc="-9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KIITOS</a:t>
            </a:r>
            <a:endParaRPr lang="en-GB" sz="800" kern="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52DFEA04-1E51-4A9D-9F2B-8686E2B6D9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5331" y="3429000"/>
            <a:ext cx="3593567" cy="1609725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9400" indent="0">
              <a:buNone/>
              <a:defRPr>
                <a:solidFill>
                  <a:schemeClr val="bg1"/>
                </a:solidFill>
              </a:defRPr>
            </a:lvl2pPr>
            <a:lvl3pPr marL="473400" indent="0">
              <a:buNone/>
              <a:defRPr>
                <a:solidFill>
                  <a:schemeClr val="bg1"/>
                </a:solidFill>
              </a:defRPr>
            </a:lvl3pPr>
            <a:lvl4pPr marL="707400" indent="0">
              <a:buNone/>
              <a:defRPr>
                <a:solidFill>
                  <a:schemeClr val="bg1"/>
                </a:solidFill>
              </a:defRPr>
            </a:lvl4pPr>
            <a:lvl5pPr marL="923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Lisää</a:t>
            </a:r>
            <a:r>
              <a:rPr lang="da-DK" dirty="0"/>
              <a:t> </a:t>
            </a:r>
            <a:r>
              <a:rPr lang="da-DK" dirty="0" err="1"/>
              <a:t>kontaktitiedot</a:t>
            </a:r>
            <a:r>
              <a:rPr lang="da-DK" dirty="0"/>
              <a:t>: </a:t>
            </a:r>
            <a:r>
              <a:rPr lang="da-DK" dirty="0" err="1"/>
              <a:t>Osoite</a:t>
            </a:r>
            <a:r>
              <a:rPr lang="da-DK" dirty="0"/>
              <a:t>, </a:t>
            </a:r>
            <a:r>
              <a:rPr lang="da-DK" dirty="0" err="1"/>
              <a:t>email</a:t>
            </a:r>
            <a:r>
              <a:rPr lang="da-DK" dirty="0"/>
              <a:t> </a:t>
            </a:r>
            <a:r>
              <a:rPr lang="da-DK" dirty="0" err="1"/>
              <a:t>jne</a:t>
            </a:r>
            <a:r>
              <a:rPr lang="da-DK" dirty="0"/>
              <a:t>.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1EFC19-C71B-9B42-B205-B4F884EA81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332" y="5680948"/>
            <a:ext cx="1644056" cy="373219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D7BF2B1-BBFB-6C43-9582-12D952A9B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32673" y="333374"/>
            <a:ext cx="726269" cy="922361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314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Imag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ABDBC750-419C-40B2-AD52-176528C4E05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0463" y="0"/>
            <a:ext cx="5951537" cy="6453188"/>
          </a:xfrm>
        </p:spPr>
        <p:txBody>
          <a:bodyPr tIns="792000" anchor="ctr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kuva</a:t>
            </a:r>
            <a:r>
              <a:rPr lang="en-GB" noProof="0" dirty="0"/>
              <a:t> </a:t>
            </a:r>
            <a:r>
              <a:rPr lang="en-GB" noProof="0" dirty="0" err="1"/>
              <a:t>klikkaamalla</a:t>
            </a:r>
            <a:endParaRPr lang="en-GB" noProof="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14B11AB-8749-416D-8468-470F1B5C9291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2FDDF6-7353-44A5-8CBA-AF6FAA71A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685998"/>
            <a:ext cx="4751387" cy="5544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2479A1B-EE68-4211-9159-5E62EF3E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3FEBC18-3815-4CCC-86EB-8B4DFD8C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9059F79E-73C5-4AE5-967E-1E91C79540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200" y="2013048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18876CB6-7AC4-4DBB-9E9F-5176278B37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2400" y="2094981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CEEFFFAF-4582-485E-9B37-42AE4F6355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2874279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E44E390F-379A-4567-B39F-648D179ED5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2400" y="2956212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C87B3630-829B-4CB4-A701-D93A850754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200" y="3735510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D9B0E734-F44A-4DEC-A77B-4B038B4D68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2400" y="3817443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6" name="Pladsholder til tekst 8">
            <a:extLst>
              <a:ext uri="{FF2B5EF4-FFF2-40B4-BE49-F238E27FC236}">
                <a16:creationId xmlns:a16="http://schemas.microsoft.com/office/drawing/2014/main" id="{CBF0C377-235B-499E-8AD1-21A069A59A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9200" y="4592537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BDFFD334-C23C-46AE-A8B8-CE8DC4B3F3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2400" y="4674470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E95B2E0-5528-FB49-AFAB-B4F2D47DB0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F0684A8-AB6B-FF92-A4EB-A34804291F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17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A4D200-FBF1-5548-8524-205B5DAFF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01" y="2730932"/>
            <a:ext cx="6267453" cy="1521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6F148-002E-DA4A-9DE2-00531D90A5FE}"/>
              </a:ext>
            </a:extLst>
          </p:cNvPr>
          <p:cNvSpPr txBox="1"/>
          <p:nvPr userDrawn="1"/>
        </p:nvSpPr>
        <p:spPr>
          <a:xfrm>
            <a:off x="1387526" y="2181050"/>
            <a:ext cx="1965274" cy="24958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rIns="0" rtlCol="0">
            <a:spAutoFit/>
          </a:bodyPr>
          <a:lstStyle/>
          <a:p>
            <a:pPr algn="l"/>
            <a:endParaRPr lang="en-FI" dirty="0" err="1"/>
          </a:p>
        </p:txBody>
      </p:sp>
    </p:spTree>
    <p:extLst>
      <p:ext uri="{BB962C8B-B14F-4D97-AF65-F5344CB8AC3E}">
        <p14:creationId xmlns:p14="http://schemas.microsoft.com/office/powerpoint/2010/main" val="2663832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4D200-FBF1-5548-8524-205B5DAFF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126" y="2732652"/>
            <a:ext cx="6279010" cy="1524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665F6-68BC-B047-8344-F14E4FB54EEE}"/>
              </a:ext>
            </a:extLst>
          </p:cNvPr>
          <p:cNvSpPr txBox="1"/>
          <p:nvPr userDrawn="1"/>
        </p:nvSpPr>
        <p:spPr>
          <a:xfrm>
            <a:off x="1387526" y="2181049"/>
            <a:ext cx="1965274" cy="24958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rIns="0" rtlCol="0">
            <a:spAutoFit/>
          </a:bodyPr>
          <a:lstStyle/>
          <a:p>
            <a:pPr algn="l"/>
            <a:endParaRPr lang="en-FI" dirty="0" err="1"/>
          </a:p>
        </p:txBody>
      </p:sp>
    </p:spTree>
    <p:extLst>
      <p:ext uri="{BB962C8B-B14F-4D97-AF65-F5344CB8AC3E}">
        <p14:creationId xmlns:p14="http://schemas.microsoft.com/office/powerpoint/2010/main" val="230691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Image - Light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14B11AB-8749-416D-8468-470F1B5C9291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2FDDF6-7353-44A5-8CBA-AF6FAA71A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85998"/>
            <a:ext cx="4751387" cy="5544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2479A1B-EE68-4211-9159-5E62EF3E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3FEBC18-3815-4CCC-86EB-8B4DFD8C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9059F79E-73C5-4AE5-967E-1E91C79540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200" y="2013048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18876CB6-7AC4-4DBB-9E9F-5176278B37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2400" y="2094981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CEEFFFAF-4582-485E-9B37-42AE4F6355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2874279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E44E390F-379A-4567-B39F-648D179ED5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2400" y="2956212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C87B3630-829B-4CB4-A701-D93A850754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200" y="3735510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D9B0E734-F44A-4DEC-A77B-4B038B4D68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2400" y="3817443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6" name="Pladsholder til tekst 8">
            <a:extLst>
              <a:ext uri="{FF2B5EF4-FFF2-40B4-BE49-F238E27FC236}">
                <a16:creationId xmlns:a16="http://schemas.microsoft.com/office/drawing/2014/main" id="{CBF0C377-235B-499E-8AD1-21A069A59A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9200" y="4592537"/>
            <a:ext cx="576000" cy="576000"/>
          </a:xfrm>
          <a:ln w="34925">
            <a:solidFill>
              <a:schemeClr val="accent3"/>
            </a:solidFill>
            <a:miter lim="800000"/>
          </a:ln>
        </p:spPr>
        <p:txBody>
          <a:bodyPr lIns="72000" tIns="72000" rIns="72000" bIns="72000"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da-DK" dirty="0"/>
              <a:t>#</a:t>
            </a:r>
            <a:endParaRPr lang="en-GB" dirty="0"/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BDFFD334-C23C-46AE-A8B8-CE8DC4B3F3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2400" y="4674470"/>
            <a:ext cx="3887787" cy="439738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394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73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07400" indent="0">
              <a:buFontTx/>
              <a:buNone/>
              <a:defRPr>
                <a:solidFill>
                  <a:schemeClr val="bg1"/>
                </a:solidFill>
              </a:defRPr>
            </a:lvl4pPr>
            <a:lvl5pPr marL="9234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tekstiä</a:t>
            </a:r>
            <a:endParaRPr lang="en-GB" noProof="0" dirty="0"/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ABDBC750-419C-40B2-AD52-176528C4E05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0463" y="0"/>
            <a:ext cx="5951537" cy="6453188"/>
          </a:xfrm>
        </p:spPr>
        <p:txBody>
          <a:bodyPr tIns="792000" anchor="ctr" anchorCtr="1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kuva</a:t>
            </a:r>
            <a:r>
              <a:rPr lang="en-GB" noProof="0" dirty="0"/>
              <a:t> </a:t>
            </a:r>
            <a:r>
              <a:rPr lang="en-GB" noProof="0" dirty="0" err="1"/>
              <a:t>klikkaamalla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A1ED1F8-AED2-9E46-80DC-3EE49F223A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D3384BB-4F9A-1436-B02B-430D24BC24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ight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8237672-EA13-4736-A70B-E52AB4AD066C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B936AD-B99A-4CBD-8357-6A393A154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333375"/>
            <a:ext cx="11161263" cy="554400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36430A-BA34-4FAC-83B6-11BC4B1597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799" y="1376362"/>
            <a:ext cx="7344915" cy="49688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3DEB8A-4828-4D9A-AF0C-2F546169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7BB508-743A-42C5-B38B-A739FC54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9AFA0120-57A0-4D2B-8C07-01264457CB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900000"/>
            <a:ext cx="11160125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06C4F0D-570E-144F-89FC-79904D9499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7A363CC-69DE-6C14-EC0F-72E4822333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69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8237672-EA13-4736-A70B-E52AB4AD066C}"/>
              </a:ext>
            </a:extLst>
          </p:cNvPr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B936AD-B99A-4CBD-8357-6A393A154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334800"/>
            <a:ext cx="11161264" cy="5557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36430A-BA34-4FAC-83B6-11BC4B1597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1376362"/>
            <a:ext cx="7343777" cy="4968875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3DEB8A-4828-4D9A-AF0C-2F546169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7BB508-743A-42C5-B38B-A739FC54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9AFA0120-57A0-4D2B-8C07-01264457CB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98" y="900000"/>
            <a:ext cx="11161265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1BC83FF-D12E-0A44-A5B0-212F772CB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3989D73-6FBD-3F25-589A-63595E011A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3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footer - Light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936AD-B99A-4CBD-8357-6A393A154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34800"/>
            <a:ext cx="11160126" cy="55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36430A-BA34-4FAC-83B6-11BC4B1597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00" y="1376363"/>
            <a:ext cx="7344914" cy="49688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3DEB8A-4828-4D9A-AF0C-2F546169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7BB508-743A-42C5-B38B-A739FC54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E6A73C2E-1AF8-4116-9D76-444884C787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00000"/>
            <a:ext cx="11161264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E9D9E7D-4E22-CD4E-A802-D4320CC6858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11DC65A-F348-4F8E-9611-95FAD485B2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4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footer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936AD-B99A-4CBD-8357-6A393A154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333375"/>
            <a:ext cx="11161263" cy="55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36430A-BA34-4FAC-83B6-11BC4B1597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799" y="1376363"/>
            <a:ext cx="7344915" cy="4968875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3DEB8A-4828-4D9A-AF0C-2F546169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7BB508-743A-42C5-B38B-A739FC54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8BE76CBD-9977-4D86-9371-845298CD82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00000"/>
            <a:ext cx="11161263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E3E265B-5156-3D46-9F16-79FC47070B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F7BD98C-9615-3125-230C-2A5C9634AA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5" y="6551813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foot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936AD-B99A-4CBD-8357-6A393A154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34800"/>
            <a:ext cx="11160126" cy="55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36430A-BA34-4FAC-83B6-11BC4B1597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00" y="1376363"/>
            <a:ext cx="7344914" cy="49688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3DEB8A-4828-4D9A-AF0C-2F546169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7BB508-743A-42C5-B38B-A739FC54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E6A73C2E-1AF8-4116-9D76-444884C787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00" y="900000"/>
            <a:ext cx="11161263" cy="223374"/>
          </a:xfrm>
        </p:spPr>
        <p:txBody>
          <a:bodyPr wrap="none" tIns="0" bIns="0" anchor="t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alaotsikko</a:t>
            </a:r>
            <a:endParaRPr lang="en-GB" noProof="0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73D0DFC-1749-E348-9711-4EDD621C8A2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32673" y="333374"/>
            <a:ext cx="726269" cy="9223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 dirty="0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215003B-4278-DF87-B62C-19E3A300E9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306" y="6550448"/>
            <a:ext cx="826911" cy="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3DE7CDD-4E13-4511-B65A-EE22B43A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11160125" cy="554400"/>
          </a:xfrm>
          <a:prstGeom prst="rect">
            <a:avLst/>
          </a:prstGeom>
        </p:spPr>
        <p:txBody>
          <a:bodyPr vert="horz" wrap="none" lIns="0" tIns="45720" rIns="0" bIns="0" rtlCol="0" anchor="t" anchorCtr="0">
            <a:noAutofit/>
          </a:bodyPr>
          <a:lstStyle/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82BF14-0D4A-49F1-8AEA-D894DF4A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77000"/>
            <a:ext cx="7343776" cy="4968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C44E0A-3FB9-4561-823C-423DB7F20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498478"/>
            <a:ext cx="8687888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0427A0-90D3-458A-8BE7-2F653EFD5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498478"/>
            <a:ext cx="324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50" b="1">
                <a:solidFill>
                  <a:schemeClr val="accent3"/>
                </a:solidFill>
              </a:defRPr>
            </a:lvl1pPr>
          </a:lstStyle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56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2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5ACBF0"/>
          </p15:clr>
        </p15:guide>
        <p15:guide id="3" pos="3749" userDrawn="1">
          <p15:clr>
            <a:srgbClr val="A4A3A4"/>
          </p15:clr>
        </p15:guide>
        <p15:guide id="4" pos="2547" userDrawn="1">
          <p15:clr>
            <a:srgbClr val="A4A3A4"/>
          </p15:clr>
        </p15:guide>
        <p15:guide id="7" pos="4951" userDrawn="1">
          <p15:clr>
            <a:srgbClr val="A4A3A4"/>
          </p15:clr>
        </p15:guide>
        <p15:guide id="8" pos="5133" userDrawn="1">
          <p15:clr>
            <a:srgbClr val="A4A3A4"/>
          </p15:clr>
        </p15:guide>
        <p15:guide id="11" pos="7355" userDrawn="1">
          <p15:clr>
            <a:srgbClr val="A4A3A4"/>
          </p15:clr>
        </p15:guide>
        <p15:guide id="12" pos="325" userDrawn="1">
          <p15:clr>
            <a:srgbClr val="A4A3A4"/>
          </p15:clr>
        </p15:guide>
        <p15:guide id="13" pos="6153" userDrawn="1">
          <p15:clr>
            <a:srgbClr val="A4A3A4"/>
          </p15:clr>
        </p15:guide>
        <p15:guide id="14" pos="6335" userDrawn="1">
          <p15:clr>
            <a:srgbClr val="A4A3A4"/>
          </p15:clr>
        </p15:guide>
        <p15:guide id="19" pos="2729" userDrawn="1">
          <p15:clr>
            <a:srgbClr val="A4A3A4"/>
          </p15:clr>
        </p15:guide>
        <p15:guide id="20" pos="3931" userDrawn="1">
          <p15:clr>
            <a:srgbClr val="A4A3A4"/>
          </p15:clr>
        </p15:guide>
        <p15:guide id="23" pos="1527" userDrawn="1">
          <p15:clr>
            <a:srgbClr val="A4A3A4"/>
          </p15:clr>
        </p15:guide>
        <p15:guide id="24" pos="1345" userDrawn="1">
          <p15:clr>
            <a:srgbClr val="A4A3A4"/>
          </p15:clr>
        </p15:guide>
        <p15:guide id="27" orient="horz" pos="210" userDrawn="1">
          <p15:clr>
            <a:srgbClr val="F26B43"/>
          </p15:clr>
        </p15:guide>
        <p15:guide id="28" orient="horz" pos="777" userDrawn="1">
          <p15:clr>
            <a:srgbClr val="F26B43"/>
          </p15:clr>
        </p15:guide>
        <p15:guide id="29" orient="horz" pos="867" userDrawn="1">
          <p15:clr>
            <a:srgbClr val="F26B43"/>
          </p15:clr>
        </p15:guide>
        <p15:guide id="31" orient="horz" pos="4065" userDrawn="1">
          <p15:clr>
            <a:srgbClr val="F26B43"/>
          </p15:clr>
        </p15:guide>
        <p15:guide id="32" orient="horz" pos="3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3DE7CDD-4E13-4511-B65A-EE22B43A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11160125" cy="554400"/>
          </a:xfrm>
          <a:prstGeom prst="rect">
            <a:avLst/>
          </a:prstGeom>
        </p:spPr>
        <p:txBody>
          <a:bodyPr vert="horz" wrap="none" lIns="0" tIns="45720" rIns="0" bIns="0" rtlCol="0" anchor="t" anchorCtr="0">
            <a:noAutofit/>
          </a:bodyPr>
          <a:lstStyle/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82BF14-0D4A-49F1-8AEA-D894DF4A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77000"/>
            <a:ext cx="7343776" cy="4968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C44E0A-3FB9-4561-823C-423DB7F20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498478"/>
            <a:ext cx="8687888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0427A0-90D3-458A-8BE7-2F653EFD5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498478"/>
            <a:ext cx="324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50" b="1">
                <a:solidFill>
                  <a:schemeClr val="accent3"/>
                </a:solidFill>
              </a:defRPr>
            </a:lvl1pPr>
          </a:lstStyle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62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7" r:id="rId6"/>
    <p:sldLayoutId id="2147483768" r:id="rId7"/>
    <p:sldLayoutId id="2147483774" r:id="rId8"/>
    <p:sldLayoutId id="2147483775" r:id="rId9"/>
    <p:sldLayoutId id="2147483776" r:id="rId10"/>
    <p:sldLayoutId id="214748388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2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5ACBF0"/>
          </p15:clr>
        </p15:guide>
        <p15:guide id="3" pos="3749" userDrawn="1">
          <p15:clr>
            <a:srgbClr val="A4A3A4"/>
          </p15:clr>
        </p15:guide>
        <p15:guide id="4" pos="2547" userDrawn="1">
          <p15:clr>
            <a:srgbClr val="A4A3A4"/>
          </p15:clr>
        </p15:guide>
        <p15:guide id="7" pos="4951" userDrawn="1">
          <p15:clr>
            <a:srgbClr val="A4A3A4"/>
          </p15:clr>
        </p15:guide>
        <p15:guide id="8" pos="5133" userDrawn="1">
          <p15:clr>
            <a:srgbClr val="A4A3A4"/>
          </p15:clr>
        </p15:guide>
        <p15:guide id="11" pos="7355" userDrawn="1">
          <p15:clr>
            <a:srgbClr val="A4A3A4"/>
          </p15:clr>
        </p15:guide>
        <p15:guide id="12" pos="325" userDrawn="1">
          <p15:clr>
            <a:srgbClr val="A4A3A4"/>
          </p15:clr>
        </p15:guide>
        <p15:guide id="13" pos="6153" userDrawn="1">
          <p15:clr>
            <a:srgbClr val="A4A3A4"/>
          </p15:clr>
        </p15:guide>
        <p15:guide id="14" pos="6335" userDrawn="1">
          <p15:clr>
            <a:srgbClr val="A4A3A4"/>
          </p15:clr>
        </p15:guide>
        <p15:guide id="19" pos="2729" userDrawn="1">
          <p15:clr>
            <a:srgbClr val="A4A3A4"/>
          </p15:clr>
        </p15:guide>
        <p15:guide id="20" pos="3931" userDrawn="1">
          <p15:clr>
            <a:srgbClr val="A4A3A4"/>
          </p15:clr>
        </p15:guide>
        <p15:guide id="23" pos="1527" userDrawn="1">
          <p15:clr>
            <a:srgbClr val="A4A3A4"/>
          </p15:clr>
        </p15:guide>
        <p15:guide id="24" pos="1345" userDrawn="1">
          <p15:clr>
            <a:srgbClr val="A4A3A4"/>
          </p15:clr>
        </p15:guide>
        <p15:guide id="27" orient="horz" pos="210" userDrawn="1">
          <p15:clr>
            <a:srgbClr val="F26B43"/>
          </p15:clr>
        </p15:guide>
        <p15:guide id="28" orient="horz" pos="777" userDrawn="1">
          <p15:clr>
            <a:srgbClr val="F26B43"/>
          </p15:clr>
        </p15:guide>
        <p15:guide id="29" orient="horz" pos="867" userDrawn="1">
          <p15:clr>
            <a:srgbClr val="F26B43"/>
          </p15:clr>
        </p15:guide>
        <p15:guide id="31" orient="horz" pos="4065" userDrawn="1">
          <p15:clr>
            <a:srgbClr val="F26B43"/>
          </p15:clr>
        </p15:guide>
        <p15:guide id="32" orient="horz" pos="39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3DE7CDD-4E13-4511-B65A-EE22B43A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11160125" cy="554400"/>
          </a:xfrm>
          <a:prstGeom prst="rect">
            <a:avLst/>
          </a:prstGeom>
        </p:spPr>
        <p:txBody>
          <a:bodyPr vert="horz" wrap="none" lIns="0" tIns="45720" rIns="0" bIns="0" rtlCol="0" anchor="t" anchorCtr="0">
            <a:noAutofit/>
          </a:bodyPr>
          <a:lstStyle/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82BF14-0D4A-49F1-8AEA-D894DF4A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77000"/>
            <a:ext cx="7343776" cy="4968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C44E0A-3FB9-4561-823C-423DB7F20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498478"/>
            <a:ext cx="8687888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0427A0-90D3-458A-8BE7-2F653EFD5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498478"/>
            <a:ext cx="324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50" b="1">
                <a:solidFill>
                  <a:schemeClr val="accent3"/>
                </a:solidFill>
              </a:defRPr>
            </a:lvl1pPr>
          </a:lstStyle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7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10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2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5ACBF0"/>
          </p15:clr>
        </p15:guide>
        <p15:guide id="3" pos="3749" userDrawn="1">
          <p15:clr>
            <a:srgbClr val="A4A3A4"/>
          </p15:clr>
        </p15:guide>
        <p15:guide id="4" pos="2547" userDrawn="1">
          <p15:clr>
            <a:srgbClr val="A4A3A4"/>
          </p15:clr>
        </p15:guide>
        <p15:guide id="7" pos="4951" userDrawn="1">
          <p15:clr>
            <a:srgbClr val="A4A3A4"/>
          </p15:clr>
        </p15:guide>
        <p15:guide id="8" pos="5133" userDrawn="1">
          <p15:clr>
            <a:srgbClr val="A4A3A4"/>
          </p15:clr>
        </p15:guide>
        <p15:guide id="11" pos="7355" userDrawn="1">
          <p15:clr>
            <a:srgbClr val="A4A3A4"/>
          </p15:clr>
        </p15:guide>
        <p15:guide id="12" pos="325" userDrawn="1">
          <p15:clr>
            <a:srgbClr val="A4A3A4"/>
          </p15:clr>
        </p15:guide>
        <p15:guide id="13" pos="6153" userDrawn="1">
          <p15:clr>
            <a:srgbClr val="A4A3A4"/>
          </p15:clr>
        </p15:guide>
        <p15:guide id="14" pos="6335" userDrawn="1">
          <p15:clr>
            <a:srgbClr val="A4A3A4"/>
          </p15:clr>
        </p15:guide>
        <p15:guide id="19" pos="2729" userDrawn="1">
          <p15:clr>
            <a:srgbClr val="A4A3A4"/>
          </p15:clr>
        </p15:guide>
        <p15:guide id="20" pos="3931" userDrawn="1">
          <p15:clr>
            <a:srgbClr val="A4A3A4"/>
          </p15:clr>
        </p15:guide>
        <p15:guide id="23" pos="1527" userDrawn="1">
          <p15:clr>
            <a:srgbClr val="A4A3A4"/>
          </p15:clr>
        </p15:guide>
        <p15:guide id="24" pos="1345" userDrawn="1">
          <p15:clr>
            <a:srgbClr val="A4A3A4"/>
          </p15:clr>
        </p15:guide>
        <p15:guide id="27" orient="horz" pos="210" userDrawn="1">
          <p15:clr>
            <a:srgbClr val="F26B43"/>
          </p15:clr>
        </p15:guide>
        <p15:guide id="28" orient="horz" pos="777" userDrawn="1">
          <p15:clr>
            <a:srgbClr val="F26B43"/>
          </p15:clr>
        </p15:guide>
        <p15:guide id="29" orient="horz" pos="867" userDrawn="1">
          <p15:clr>
            <a:srgbClr val="F26B43"/>
          </p15:clr>
        </p15:guide>
        <p15:guide id="31" orient="horz" pos="4065" userDrawn="1">
          <p15:clr>
            <a:srgbClr val="F26B43"/>
          </p15:clr>
        </p15:guide>
        <p15:guide id="32" orient="horz" pos="39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3DE7CDD-4E13-4511-B65A-EE22B43A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11160125" cy="554400"/>
          </a:xfrm>
          <a:prstGeom prst="rect">
            <a:avLst/>
          </a:prstGeom>
        </p:spPr>
        <p:txBody>
          <a:bodyPr vert="horz" wrap="none" lIns="0" tIns="45720" rIns="0" bIns="0" rtlCol="0" anchor="t" anchorCtr="0">
            <a:noAutofit/>
          </a:bodyPr>
          <a:lstStyle/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82BF14-0D4A-49F1-8AEA-D894DF4A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77000"/>
            <a:ext cx="7343776" cy="4968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C44E0A-3FB9-4561-823C-423DB7F20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498478"/>
            <a:ext cx="8687888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0427A0-90D3-458A-8BE7-2F653EFD5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498478"/>
            <a:ext cx="324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50" b="1">
                <a:solidFill>
                  <a:schemeClr val="accent3"/>
                </a:solidFill>
              </a:defRPr>
            </a:lvl1pPr>
          </a:lstStyle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4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2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5ACBF0"/>
          </p15:clr>
        </p15:guide>
        <p15:guide id="3" pos="3749" userDrawn="1">
          <p15:clr>
            <a:srgbClr val="A4A3A4"/>
          </p15:clr>
        </p15:guide>
        <p15:guide id="4" pos="2547" userDrawn="1">
          <p15:clr>
            <a:srgbClr val="A4A3A4"/>
          </p15:clr>
        </p15:guide>
        <p15:guide id="7" pos="4951" userDrawn="1">
          <p15:clr>
            <a:srgbClr val="A4A3A4"/>
          </p15:clr>
        </p15:guide>
        <p15:guide id="8" pos="5133" userDrawn="1">
          <p15:clr>
            <a:srgbClr val="A4A3A4"/>
          </p15:clr>
        </p15:guide>
        <p15:guide id="11" pos="7355" userDrawn="1">
          <p15:clr>
            <a:srgbClr val="A4A3A4"/>
          </p15:clr>
        </p15:guide>
        <p15:guide id="12" pos="325" userDrawn="1">
          <p15:clr>
            <a:srgbClr val="A4A3A4"/>
          </p15:clr>
        </p15:guide>
        <p15:guide id="13" pos="6153" userDrawn="1">
          <p15:clr>
            <a:srgbClr val="A4A3A4"/>
          </p15:clr>
        </p15:guide>
        <p15:guide id="14" pos="6335" userDrawn="1">
          <p15:clr>
            <a:srgbClr val="A4A3A4"/>
          </p15:clr>
        </p15:guide>
        <p15:guide id="19" pos="2729" userDrawn="1">
          <p15:clr>
            <a:srgbClr val="A4A3A4"/>
          </p15:clr>
        </p15:guide>
        <p15:guide id="20" pos="3931" userDrawn="1">
          <p15:clr>
            <a:srgbClr val="A4A3A4"/>
          </p15:clr>
        </p15:guide>
        <p15:guide id="23" pos="1527" userDrawn="1">
          <p15:clr>
            <a:srgbClr val="A4A3A4"/>
          </p15:clr>
        </p15:guide>
        <p15:guide id="24" pos="1345" userDrawn="1">
          <p15:clr>
            <a:srgbClr val="A4A3A4"/>
          </p15:clr>
        </p15:guide>
        <p15:guide id="27" orient="horz" pos="210" userDrawn="1">
          <p15:clr>
            <a:srgbClr val="F26B43"/>
          </p15:clr>
        </p15:guide>
        <p15:guide id="28" orient="horz" pos="777" userDrawn="1">
          <p15:clr>
            <a:srgbClr val="F26B43"/>
          </p15:clr>
        </p15:guide>
        <p15:guide id="29" orient="horz" pos="867" userDrawn="1">
          <p15:clr>
            <a:srgbClr val="F26B43"/>
          </p15:clr>
        </p15:guide>
        <p15:guide id="31" orient="horz" pos="4065" userDrawn="1">
          <p15:clr>
            <a:srgbClr val="F26B43"/>
          </p15:clr>
        </p15:guide>
        <p15:guide id="32" orient="horz" pos="399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3DE7CDD-4E13-4511-B65A-EE22B43A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11160125" cy="554400"/>
          </a:xfrm>
          <a:prstGeom prst="rect">
            <a:avLst/>
          </a:prstGeom>
        </p:spPr>
        <p:txBody>
          <a:bodyPr vert="horz" wrap="none" lIns="0" tIns="45720" rIns="0" bIns="0" rtlCol="0" anchor="t" anchorCtr="0">
            <a:noAutofit/>
          </a:bodyPr>
          <a:lstStyle/>
          <a:p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otsikko</a:t>
            </a:r>
            <a:endParaRPr lang="en-GB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82BF14-0D4A-49F1-8AEA-D894DF4A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77000"/>
            <a:ext cx="7343776" cy="4968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/>
              <a:t>Lisää sisältöä. Poista listat ja </a:t>
            </a:r>
            <a:r>
              <a:rPr lang="fi-FI" noProof="0" dirty="0" err="1"/>
              <a:t>bulletit</a:t>
            </a:r>
            <a:r>
              <a:rPr lang="fi-FI" noProof="0" dirty="0"/>
              <a:t> tarvittaessa. </a:t>
            </a:r>
          </a:p>
          <a:p>
            <a:pPr lvl="1"/>
            <a:r>
              <a:rPr lang="fi-FI" noProof="0" dirty="0"/>
              <a:t>Toisen tason sisältö</a:t>
            </a:r>
          </a:p>
          <a:p>
            <a:pPr lvl="2"/>
            <a:r>
              <a:rPr lang="fi-FI" noProof="0" dirty="0"/>
              <a:t>Kolmannen tason sisältö</a:t>
            </a:r>
          </a:p>
          <a:p>
            <a:pPr lvl="3"/>
            <a:r>
              <a:rPr lang="fi-FI" noProof="0" dirty="0"/>
              <a:t>Neljännen tason sisältö</a:t>
            </a:r>
          </a:p>
          <a:p>
            <a:pPr lvl="4"/>
            <a:r>
              <a:rPr lang="fi-FI" noProof="0" dirty="0"/>
              <a:t>Viidennen tason sisältö</a:t>
            </a:r>
            <a:endParaRPr lang="en-GB" noProof="0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C44E0A-3FB9-4561-823C-423DB7F20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498478"/>
            <a:ext cx="8687888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STARK Suomi esimerkit</a:t>
            </a:r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0427A0-90D3-458A-8BE7-2F653EFD5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498478"/>
            <a:ext cx="324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50" b="1">
                <a:solidFill>
                  <a:schemeClr val="accent3"/>
                </a:solidFill>
              </a:defRPr>
            </a:lvl1pPr>
          </a:lstStyle>
          <a:p>
            <a:fld id="{EA97C5ED-C1DE-4316-8FCE-7E084E7B171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71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2" r:id="rId3"/>
    <p:sldLayoutId id="2147483883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2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5ACBF0"/>
          </p15:clr>
        </p15:guide>
        <p15:guide id="3" pos="3749" userDrawn="1">
          <p15:clr>
            <a:srgbClr val="A4A3A4"/>
          </p15:clr>
        </p15:guide>
        <p15:guide id="4" pos="2547" userDrawn="1">
          <p15:clr>
            <a:srgbClr val="A4A3A4"/>
          </p15:clr>
        </p15:guide>
        <p15:guide id="7" pos="4951" userDrawn="1">
          <p15:clr>
            <a:srgbClr val="A4A3A4"/>
          </p15:clr>
        </p15:guide>
        <p15:guide id="8" pos="5133" userDrawn="1">
          <p15:clr>
            <a:srgbClr val="A4A3A4"/>
          </p15:clr>
        </p15:guide>
        <p15:guide id="11" pos="7355" userDrawn="1">
          <p15:clr>
            <a:srgbClr val="A4A3A4"/>
          </p15:clr>
        </p15:guide>
        <p15:guide id="12" pos="325" userDrawn="1">
          <p15:clr>
            <a:srgbClr val="A4A3A4"/>
          </p15:clr>
        </p15:guide>
        <p15:guide id="13" pos="6153" userDrawn="1">
          <p15:clr>
            <a:srgbClr val="A4A3A4"/>
          </p15:clr>
        </p15:guide>
        <p15:guide id="14" pos="6335" userDrawn="1">
          <p15:clr>
            <a:srgbClr val="A4A3A4"/>
          </p15:clr>
        </p15:guide>
        <p15:guide id="19" pos="2729" userDrawn="1">
          <p15:clr>
            <a:srgbClr val="A4A3A4"/>
          </p15:clr>
        </p15:guide>
        <p15:guide id="20" pos="3931" userDrawn="1">
          <p15:clr>
            <a:srgbClr val="A4A3A4"/>
          </p15:clr>
        </p15:guide>
        <p15:guide id="23" pos="1527" userDrawn="1">
          <p15:clr>
            <a:srgbClr val="A4A3A4"/>
          </p15:clr>
        </p15:guide>
        <p15:guide id="24" pos="1345" userDrawn="1">
          <p15:clr>
            <a:srgbClr val="A4A3A4"/>
          </p15:clr>
        </p15:guide>
        <p15:guide id="27" orient="horz" pos="210" userDrawn="1">
          <p15:clr>
            <a:srgbClr val="F26B43"/>
          </p15:clr>
        </p15:guide>
        <p15:guide id="28" orient="horz" pos="777" userDrawn="1">
          <p15:clr>
            <a:srgbClr val="F26B43"/>
          </p15:clr>
        </p15:guide>
        <p15:guide id="29" orient="horz" pos="867" userDrawn="1">
          <p15:clr>
            <a:srgbClr val="F26B43"/>
          </p15:clr>
        </p15:guide>
        <p15:guide id="31" orient="horz" pos="4065" userDrawn="1">
          <p15:clr>
            <a:srgbClr val="F26B43"/>
          </p15:clr>
        </p15:guide>
        <p15:guide id="32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023FD11-1C6B-4A3B-A077-823A750D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1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8A4C9F-0D7E-7D45-A56C-2861C6081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368" y="571180"/>
            <a:ext cx="11161264" cy="22337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1400" b="1" kern="200">
                <a:latin typeface="Arial" panose="020B0604020202020204" pitchFamily="34" charset="0"/>
                <a:cs typeface="Arial" panose="020B0604020202020204" pitchFamily="34" charset="0"/>
              </a:rPr>
              <a:t>Oletko </a:t>
            </a:r>
            <a:r>
              <a:rPr lang="fi-FI" sz="1400" b="1" kern="200" dirty="0">
                <a:latin typeface="Arial" panose="020B0604020202020204" pitchFamily="34" charset="0"/>
                <a:cs typeface="Arial" panose="020B0604020202020204" pitchFamily="34" charset="0"/>
              </a:rPr>
              <a:t>kiinnostunut oman talon rakentamisesta/rakennuttamisesta?</a:t>
            </a:r>
            <a:endParaRPr lang="en-GB" sz="800" b="1" kern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EB90869-F735-2EFC-665C-FEB82CF1B3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FI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3CFF5A92-8057-CE20-085B-3EE1CCC79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472969"/>
              </p:ext>
            </p:extLst>
          </p:nvPr>
        </p:nvGraphicFramePr>
        <p:xfrm>
          <a:off x="538480" y="1290320"/>
          <a:ext cx="10779760" cy="527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059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023FD11-1C6B-4A3B-A077-823A750D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C5ED-C1DE-4316-8FCE-7E084E7B171C}" type="slidenum">
              <a:rPr lang="en-GB" smtClean="0"/>
              <a:t>2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8A4C9F-0D7E-7D45-A56C-2861C6081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368" y="571180"/>
            <a:ext cx="11161264" cy="22337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1400" b="1" kern="200" dirty="0">
                <a:latin typeface="Arial" panose="020B0604020202020204" pitchFamily="34" charset="0"/>
                <a:cs typeface="Arial" panose="020B0604020202020204" pitchFamily="34" charset="0"/>
              </a:rPr>
              <a:t>Oletko kiinnostunut oman talon rakentamisesta/rakennuttamisesta?</a:t>
            </a:r>
            <a:endParaRPr lang="en-GB" sz="800" b="1" kern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EB90869-F735-2EFC-665C-FEB82CF1B3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FI"/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CB50D0E7-2A9B-2290-14D3-31987BB91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859378"/>
              </p:ext>
            </p:extLst>
          </p:nvPr>
        </p:nvGraphicFramePr>
        <p:xfrm>
          <a:off x="538480" y="1290320"/>
          <a:ext cx="10779760" cy="527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9918884"/>
      </p:ext>
    </p:extLst>
  </p:cSld>
  <p:clrMapOvr>
    <a:masterClrMapping/>
  </p:clrMapOvr>
</p:sld>
</file>

<file path=ppt/theme/theme1.xml><?xml version="1.0" encoding="utf-8"?>
<a:theme xmlns:a="http://schemas.openxmlformats.org/drawingml/2006/main" name="Agenda layouts">
  <a:themeElements>
    <a:clrScheme name="STARK theme colours">
      <a:dk1>
        <a:sysClr val="windowText" lastClr="000000"/>
      </a:dk1>
      <a:lt1>
        <a:sysClr val="window" lastClr="FFFFFF"/>
      </a:lt1>
      <a:dk2>
        <a:srgbClr val="00326E"/>
      </a:dk2>
      <a:lt2>
        <a:srgbClr val="FDFEFD"/>
      </a:lt2>
      <a:accent1>
        <a:srgbClr val="00326E"/>
      </a:accent1>
      <a:accent2>
        <a:srgbClr val="B9BDD7"/>
      </a:accent2>
      <a:accent3>
        <a:srgbClr val="F5821E"/>
      </a:accent3>
      <a:accent4>
        <a:srgbClr val="F7AD64"/>
      </a:accent4>
      <a:accent5>
        <a:srgbClr val="0A5AC8"/>
      </a:accent5>
      <a:accent6>
        <a:srgbClr val="90BEEB"/>
      </a:accent6>
      <a:hlink>
        <a:srgbClr val="F5821E"/>
      </a:hlink>
      <a:folHlink>
        <a:srgbClr val="F5821E"/>
      </a:folHlink>
    </a:clrScheme>
    <a:fontScheme name="STARK theme fonts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 Esityspohja STARK_2023_FINAL.pptx" id="{20354C1E-C504-4968-9450-4B8522FBACDF}" vid="{19F5942D-34D7-4FED-9B25-B82C08D5855C}"/>
    </a:ext>
  </a:extLst>
</a:theme>
</file>

<file path=ppt/theme/theme2.xml><?xml version="1.0" encoding="utf-8"?>
<a:theme xmlns:a="http://schemas.openxmlformats.org/drawingml/2006/main" name="Content layouts">
  <a:themeElements>
    <a:clrScheme name="STARK theme colours">
      <a:dk1>
        <a:sysClr val="windowText" lastClr="000000"/>
      </a:dk1>
      <a:lt1>
        <a:sysClr val="window" lastClr="FFFFFF"/>
      </a:lt1>
      <a:dk2>
        <a:srgbClr val="00326E"/>
      </a:dk2>
      <a:lt2>
        <a:srgbClr val="FDFEFD"/>
      </a:lt2>
      <a:accent1>
        <a:srgbClr val="00326E"/>
      </a:accent1>
      <a:accent2>
        <a:srgbClr val="B9BDD7"/>
      </a:accent2>
      <a:accent3>
        <a:srgbClr val="F5821E"/>
      </a:accent3>
      <a:accent4>
        <a:srgbClr val="F7AD64"/>
      </a:accent4>
      <a:accent5>
        <a:srgbClr val="0A5AC8"/>
      </a:accent5>
      <a:accent6>
        <a:srgbClr val="90BEEB"/>
      </a:accent6>
      <a:hlink>
        <a:srgbClr val="F5821E"/>
      </a:hlink>
      <a:folHlink>
        <a:srgbClr val="F5821E"/>
      </a:folHlink>
    </a:clrScheme>
    <a:fontScheme name="STARK theme fonts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 Esityspohja STARK_2023_FINAL.pptx" id="{20354C1E-C504-4968-9450-4B8522FBACDF}" vid="{49CE95FB-CA04-456F-841E-604F03687FC5}"/>
    </a:ext>
  </a:extLst>
</a:theme>
</file>

<file path=ppt/theme/theme3.xml><?xml version="1.0" encoding="utf-8"?>
<a:theme xmlns:a="http://schemas.openxmlformats.org/drawingml/2006/main" name="Report layouts">
  <a:themeElements>
    <a:clrScheme name="STARK theme colours">
      <a:dk1>
        <a:sysClr val="windowText" lastClr="000000"/>
      </a:dk1>
      <a:lt1>
        <a:sysClr val="window" lastClr="FFFFFF"/>
      </a:lt1>
      <a:dk2>
        <a:srgbClr val="00326E"/>
      </a:dk2>
      <a:lt2>
        <a:srgbClr val="FDFEFD"/>
      </a:lt2>
      <a:accent1>
        <a:srgbClr val="00326E"/>
      </a:accent1>
      <a:accent2>
        <a:srgbClr val="B9BDD7"/>
      </a:accent2>
      <a:accent3>
        <a:srgbClr val="F5821E"/>
      </a:accent3>
      <a:accent4>
        <a:srgbClr val="F7AD64"/>
      </a:accent4>
      <a:accent5>
        <a:srgbClr val="0A5AC8"/>
      </a:accent5>
      <a:accent6>
        <a:srgbClr val="90BEEB"/>
      </a:accent6>
      <a:hlink>
        <a:srgbClr val="F5821E"/>
      </a:hlink>
      <a:folHlink>
        <a:srgbClr val="F5821E"/>
      </a:folHlink>
    </a:clrScheme>
    <a:fontScheme name="STARK theme fonts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 Esityspohja STARK_2023_FINAL.pptx" id="{20354C1E-C504-4968-9450-4B8522FBACDF}" vid="{2290FCC0-1AB7-4F8E-A4FF-2319D495F20B}"/>
    </a:ext>
  </a:extLst>
</a:theme>
</file>

<file path=ppt/theme/theme4.xml><?xml version="1.0" encoding="utf-8"?>
<a:theme xmlns:a="http://schemas.openxmlformats.org/drawingml/2006/main" name="Column layouts">
  <a:themeElements>
    <a:clrScheme name="STARK theme colours">
      <a:dk1>
        <a:sysClr val="windowText" lastClr="000000"/>
      </a:dk1>
      <a:lt1>
        <a:sysClr val="window" lastClr="FFFFFF"/>
      </a:lt1>
      <a:dk2>
        <a:srgbClr val="00326E"/>
      </a:dk2>
      <a:lt2>
        <a:srgbClr val="FDFEFD"/>
      </a:lt2>
      <a:accent1>
        <a:srgbClr val="00326E"/>
      </a:accent1>
      <a:accent2>
        <a:srgbClr val="B9BDD7"/>
      </a:accent2>
      <a:accent3>
        <a:srgbClr val="F5821E"/>
      </a:accent3>
      <a:accent4>
        <a:srgbClr val="F7AD64"/>
      </a:accent4>
      <a:accent5>
        <a:srgbClr val="0A5AC8"/>
      </a:accent5>
      <a:accent6>
        <a:srgbClr val="90BEEB"/>
      </a:accent6>
      <a:hlink>
        <a:srgbClr val="F5821E"/>
      </a:hlink>
      <a:folHlink>
        <a:srgbClr val="F5821E"/>
      </a:folHlink>
    </a:clrScheme>
    <a:fontScheme name="STARK theme fonts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 Esityspohja STARK_2023_FINAL.pptx" id="{20354C1E-C504-4968-9450-4B8522FBACDF}" vid="{033B0BB6-C93C-4E73-A253-51B99D55BE71}"/>
    </a:ext>
  </a:extLst>
</a:theme>
</file>

<file path=ppt/theme/theme5.xml><?xml version="1.0" encoding="utf-8"?>
<a:theme xmlns:a="http://schemas.openxmlformats.org/drawingml/2006/main" name="Mixed layouts">
  <a:themeElements>
    <a:clrScheme name="STARK theme colours">
      <a:dk1>
        <a:sysClr val="windowText" lastClr="000000"/>
      </a:dk1>
      <a:lt1>
        <a:sysClr val="window" lastClr="FFFFFF"/>
      </a:lt1>
      <a:dk2>
        <a:srgbClr val="00326E"/>
      </a:dk2>
      <a:lt2>
        <a:srgbClr val="FDFEFD"/>
      </a:lt2>
      <a:accent1>
        <a:srgbClr val="00326E"/>
      </a:accent1>
      <a:accent2>
        <a:srgbClr val="B9BDD7"/>
      </a:accent2>
      <a:accent3>
        <a:srgbClr val="F5821E"/>
      </a:accent3>
      <a:accent4>
        <a:srgbClr val="F7AD64"/>
      </a:accent4>
      <a:accent5>
        <a:srgbClr val="0A5AC8"/>
      </a:accent5>
      <a:accent6>
        <a:srgbClr val="90BEEB"/>
      </a:accent6>
      <a:hlink>
        <a:srgbClr val="F5821E"/>
      </a:hlink>
      <a:folHlink>
        <a:srgbClr val="F5821E"/>
      </a:folHlink>
    </a:clrScheme>
    <a:fontScheme name="STARK theme fonts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 Esityspohja STARK_2023_FINAL.pptx" id="{20354C1E-C504-4968-9450-4B8522FBACDF}" vid="{222B9163-79D2-40CD-9F06-D402EE0137C2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31498c-a031-4ac6-b1c9-760c36e6dfd4" xsi:nil="true"/>
    <lcf76f155ced4ddcb4097134ff3c332f xmlns="e6dacae0-bf6f-4024-b775-3d2291c0d03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5FD1E7874E1408ABB55713D5E31F9" ma:contentTypeVersion="18" ma:contentTypeDescription="Create a new document." ma:contentTypeScope="" ma:versionID="7e6aa5850cb31a332e12d93162ed4f0e">
  <xsd:schema xmlns:xsd="http://www.w3.org/2001/XMLSchema" xmlns:xs="http://www.w3.org/2001/XMLSchema" xmlns:p="http://schemas.microsoft.com/office/2006/metadata/properties" xmlns:ns2="e6dacae0-bf6f-4024-b775-3d2291c0d038" xmlns:ns3="6431498c-a031-4ac6-b1c9-760c36e6dfd4" targetNamespace="http://schemas.microsoft.com/office/2006/metadata/properties" ma:root="true" ma:fieldsID="59bc00eb9e1831325ceb0bb2fb941aff" ns2:_="" ns3:_="">
    <xsd:import namespace="e6dacae0-bf6f-4024-b775-3d2291c0d038"/>
    <xsd:import namespace="6431498c-a031-4ac6-b1c9-760c36e6df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acae0-bf6f-4024-b775-3d2291c0d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c9c629-8dee-4baf-8ee0-0fafd6d4a3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1498c-a031-4ac6-b1c9-760c36e6dfd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c48f072-a1af-4b36-ad9f-7e8c5161c264}" ma:internalName="TaxCatchAll" ma:showField="CatchAllData" ma:web="6431498c-a031-4ac6-b1c9-760c36e6df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520F71-9865-469D-9CE5-BA26CBC2309B}">
  <ds:schemaRefs>
    <ds:schemaRef ds:uri="http://purl.org/dc/terms/"/>
    <ds:schemaRef ds:uri="http://schemas.openxmlformats.org/package/2006/metadata/core-properties"/>
    <ds:schemaRef ds:uri="a4bb50e7-0c6e-45df-92d4-c48e1b814d6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6431498c-a031-4ac6-b1c9-760c36e6dfd4"/>
    <ds:schemaRef ds:uri="e6dacae0-bf6f-4024-b775-3d2291c0d038"/>
  </ds:schemaRefs>
</ds:datastoreItem>
</file>

<file path=customXml/itemProps2.xml><?xml version="1.0" encoding="utf-8"?>
<ds:datastoreItem xmlns:ds="http://schemas.openxmlformats.org/officeDocument/2006/customXml" ds:itemID="{B3379928-85CE-4CE0-BFDF-BEB4FB92C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dacae0-bf6f-4024-b775-3d2291c0d038"/>
    <ds:schemaRef ds:uri="6431498c-a031-4ac6-b1c9-760c36e6df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54E159-74EC-45FB-91FE-8ADE66C393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352</TotalTime>
  <Words>18</Words>
  <Application>Microsoft Office PowerPoint</Application>
  <PresentationFormat>Laajakuva</PresentationFormat>
  <Paragraphs>4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2</vt:i4>
      </vt:variant>
    </vt:vector>
  </HeadingPairs>
  <TitlesOfParts>
    <vt:vector size="13" baseType="lpstr">
      <vt:lpstr>Roboto Condensed</vt:lpstr>
      <vt:lpstr>Calibri</vt:lpstr>
      <vt:lpstr>Wingdings</vt:lpstr>
      <vt:lpstr>Roboto Black</vt:lpstr>
      <vt:lpstr>Roboto</vt:lpstr>
      <vt:lpstr>Arial</vt:lpstr>
      <vt:lpstr>Agenda layouts</vt:lpstr>
      <vt:lpstr>Content layouts</vt:lpstr>
      <vt:lpstr>Report layouts</vt:lpstr>
      <vt:lpstr>Column layouts</vt:lpstr>
      <vt:lpstr>Mixed layouts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 otsikko 2 riville</dc:title>
  <dc:creator>Otala Satu</dc:creator>
  <cp:lastModifiedBy>Otala Satu</cp:lastModifiedBy>
  <cp:revision>4</cp:revision>
  <cp:lastPrinted>2020-09-07T10:02:18Z</cp:lastPrinted>
  <dcterms:created xsi:type="dcterms:W3CDTF">2024-01-26T06:35:27Z</dcterms:created>
  <dcterms:modified xsi:type="dcterms:W3CDTF">2024-02-12T12:01:42Z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0x0101006C65FD1E7874E1408ABB55713D5E31F9</vt:lpwstr>
  </property>
  <property fmtid="{D5CDD505-2E9C-101B-9397-08002B2CF9AE}" pid="3" name="MediaServiceImageTags">
    <vt:lpwstr/>
  </property>
</Properties>
</file>