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145706054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5C0AF8CE-7E0B-43D2-869C-6F91DA4A5170}"/>
    <pc:docChg chg="modSld">
      <pc:chgData name="Otala Satu" userId="ff35b7ed-affc-4bd3-9adb-9e13c62a365e" providerId="ADAL" clId="{5C0AF8CE-7E0B-43D2-869C-6F91DA4A5170}" dt="2024-02-29T12:35:14.810" v="0" actId="6549"/>
      <pc:docMkLst>
        <pc:docMk/>
      </pc:docMkLst>
      <pc:sldChg chg="modSp mod">
        <pc:chgData name="Otala Satu" userId="ff35b7ed-affc-4bd3-9adb-9e13c62a365e" providerId="ADAL" clId="{5C0AF8CE-7E0B-43D2-869C-6F91DA4A5170}" dt="2024-02-29T12:35:14.810" v="0" actId="6549"/>
        <pc:sldMkLst>
          <pc:docMk/>
          <pc:sldMk cId="3911288777" sldId="2145706054"/>
        </pc:sldMkLst>
        <pc:spChg chg="mod">
          <ac:chgData name="Otala Satu" userId="ff35b7ed-affc-4bd3-9adb-9e13c62a365e" providerId="ADAL" clId="{5C0AF8CE-7E0B-43D2-869C-6F91DA4A5170}" dt="2024-02-29T12:35:14.810" v="0" actId="6549"/>
          <ac:spMkLst>
            <pc:docMk/>
            <pc:sldMk cId="3911288777" sldId="2145706054"/>
            <ac:spMk id="10" creationId="{5A8A4C9F-0D7E-7D45-A56C-2861C6081EA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Lykkään niitä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Taul1!$B$2:$AC$2</c:f>
              <c:numCache>
                <c:formatCode>0%</c:formatCode>
                <c:ptCount val="28"/>
                <c:pt idx="0">
                  <c:v>0.28600000000000003</c:v>
                </c:pt>
                <c:pt idx="1">
                  <c:v>0.25544554455445545</c:v>
                </c:pt>
                <c:pt idx="2">
                  <c:v>0.31845841784989859</c:v>
                </c:pt>
                <c:pt idx="4">
                  <c:v>0.34615384615384615</c:v>
                </c:pt>
                <c:pt idx="5">
                  <c:v>0.41304347826086951</c:v>
                </c:pt>
                <c:pt idx="6">
                  <c:v>0.37278106508875736</c:v>
                </c:pt>
                <c:pt idx="7">
                  <c:v>0.31868131868131866</c:v>
                </c:pt>
                <c:pt idx="8">
                  <c:v>0.18834080717488788</c:v>
                </c:pt>
                <c:pt idx="9">
                  <c:v>0.20338983050847456</c:v>
                </c:pt>
                <c:pt idx="11">
                  <c:v>0.29166666666666669</c:v>
                </c:pt>
                <c:pt idx="12">
                  <c:v>0.25623582766439912</c:v>
                </c:pt>
                <c:pt idx="13">
                  <c:v>0.31232091690544411</c:v>
                </c:pt>
                <c:pt idx="14">
                  <c:v>0.31578947368421051</c:v>
                </c:pt>
                <c:pt idx="16">
                  <c:v>0.28601252609603339</c:v>
                </c:pt>
                <c:pt idx="17">
                  <c:v>0.4324324324324324</c:v>
                </c:pt>
                <c:pt idx="18">
                  <c:v>0.26797385620915032</c:v>
                </c:pt>
                <c:pt idx="19">
                  <c:v>0.27554179566563464</c:v>
                </c:pt>
                <c:pt idx="21">
                  <c:v>0.30952380952380953</c:v>
                </c:pt>
                <c:pt idx="22">
                  <c:v>0.32885906040268459</c:v>
                </c:pt>
                <c:pt idx="23">
                  <c:v>0.3457446808510638</c:v>
                </c:pt>
                <c:pt idx="24">
                  <c:v>0.26818181818181819</c:v>
                </c:pt>
                <c:pt idx="25">
                  <c:v>0.2378048780487805</c:v>
                </c:pt>
                <c:pt idx="26">
                  <c:v>0.23863636363636365</c:v>
                </c:pt>
                <c:pt idx="27">
                  <c:v>0.26845637583892618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12-4198-AD40-BE4EE1812804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Teen pienimuotoisemman projektin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Taul1!$B$3:$AC$3</c:f>
              <c:numCache>
                <c:formatCode>0%</c:formatCode>
                <c:ptCount val="28"/>
                <c:pt idx="0">
                  <c:v>0.18600000000000003</c:v>
                </c:pt>
                <c:pt idx="1">
                  <c:v>0.20396039603960398</c:v>
                </c:pt>
                <c:pt idx="2">
                  <c:v>0.16835699797160242</c:v>
                </c:pt>
                <c:pt idx="4">
                  <c:v>0.40384615384615385</c:v>
                </c:pt>
                <c:pt idx="5">
                  <c:v>0.21014492753623187</c:v>
                </c:pt>
                <c:pt idx="6">
                  <c:v>0.14201183431952663</c:v>
                </c:pt>
                <c:pt idx="7">
                  <c:v>0.21978021978021978</c:v>
                </c:pt>
                <c:pt idx="8">
                  <c:v>0.15246636771300448</c:v>
                </c:pt>
                <c:pt idx="9">
                  <c:v>0.16101694915254239</c:v>
                </c:pt>
                <c:pt idx="11">
                  <c:v>0.28125</c:v>
                </c:pt>
                <c:pt idx="12">
                  <c:v>0.17233560090702948</c:v>
                </c:pt>
                <c:pt idx="13">
                  <c:v>0.16905444126074498</c:v>
                </c:pt>
                <c:pt idx="14">
                  <c:v>0.2105263157894737</c:v>
                </c:pt>
                <c:pt idx="16">
                  <c:v>0.22755741127348642</c:v>
                </c:pt>
                <c:pt idx="17">
                  <c:v>0.13513513513513514</c:v>
                </c:pt>
                <c:pt idx="18">
                  <c:v>0.18954248366013071</c:v>
                </c:pt>
                <c:pt idx="19">
                  <c:v>0.13312693498452011</c:v>
                </c:pt>
                <c:pt idx="21">
                  <c:v>0.14285714285714288</c:v>
                </c:pt>
                <c:pt idx="22">
                  <c:v>0.20805369127516779</c:v>
                </c:pt>
                <c:pt idx="23">
                  <c:v>0.21808510638297871</c:v>
                </c:pt>
                <c:pt idx="24">
                  <c:v>0.18636363636363637</c:v>
                </c:pt>
                <c:pt idx="25">
                  <c:v>0.21341463414634146</c:v>
                </c:pt>
                <c:pt idx="26">
                  <c:v>0.14772727272727273</c:v>
                </c:pt>
                <c:pt idx="27">
                  <c:v>0.12751677852348994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12-4198-AD40-BE4EE1812804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Ei mitenkään, en ole suunnitellut projektia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Taul1!$B$4:$AC$4</c:f>
              <c:numCache>
                <c:formatCode>0%</c:formatCode>
                <c:ptCount val="28"/>
                <c:pt idx="0">
                  <c:v>0.39799999999999996</c:v>
                </c:pt>
                <c:pt idx="1">
                  <c:v>0.39801980198019804</c:v>
                </c:pt>
                <c:pt idx="2">
                  <c:v>0.39756592292089254</c:v>
                </c:pt>
                <c:pt idx="4">
                  <c:v>0.21153846153846154</c:v>
                </c:pt>
                <c:pt idx="5">
                  <c:v>0.27536231884057971</c:v>
                </c:pt>
                <c:pt idx="6">
                  <c:v>0.39644970414201181</c:v>
                </c:pt>
                <c:pt idx="7">
                  <c:v>0.30769230769230771</c:v>
                </c:pt>
                <c:pt idx="8">
                  <c:v>0.46636771300448432</c:v>
                </c:pt>
                <c:pt idx="9">
                  <c:v>0.51694915254237284</c:v>
                </c:pt>
                <c:pt idx="11">
                  <c:v>0.33333333333333337</c:v>
                </c:pt>
                <c:pt idx="12">
                  <c:v>0.43537414965986393</c:v>
                </c:pt>
                <c:pt idx="13">
                  <c:v>0.36962750716332382</c:v>
                </c:pt>
                <c:pt idx="14">
                  <c:v>0.39473684210526316</c:v>
                </c:pt>
                <c:pt idx="16">
                  <c:v>0.33402922755741132</c:v>
                </c:pt>
                <c:pt idx="17">
                  <c:v>0.24324324324324323</c:v>
                </c:pt>
                <c:pt idx="18">
                  <c:v>0.41830065359477125</c:v>
                </c:pt>
                <c:pt idx="19">
                  <c:v>0.49845201238390097</c:v>
                </c:pt>
                <c:pt idx="21">
                  <c:v>0.47619047619047622</c:v>
                </c:pt>
                <c:pt idx="22">
                  <c:v>0.35570469798657717</c:v>
                </c:pt>
                <c:pt idx="23">
                  <c:v>0.31914893617021278</c:v>
                </c:pt>
                <c:pt idx="24">
                  <c:v>0.44090909090909092</c:v>
                </c:pt>
                <c:pt idx="25">
                  <c:v>0.37804878048780488</c:v>
                </c:pt>
                <c:pt idx="26">
                  <c:v>0.40909090909090906</c:v>
                </c:pt>
                <c:pt idx="27">
                  <c:v>0.46979865771812079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12-4198-AD40-BE4EE1812804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Ei mitenkään, toteutan suunnittelemani projektin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Taul1!$B$5:$AC$5</c:f>
              <c:numCache>
                <c:formatCode>0%</c:formatCode>
                <c:ptCount val="28"/>
                <c:pt idx="0">
                  <c:v>0.13</c:v>
                </c:pt>
                <c:pt idx="1">
                  <c:v>0.14257425742574259</c:v>
                </c:pt>
                <c:pt idx="2">
                  <c:v>0.11561866125760649</c:v>
                </c:pt>
                <c:pt idx="4">
                  <c:v>3.8461538461538464E-2</c:v>
                </c:pt>
                <c:pt idx="5">
                  <c:v>0.10144927536231885</c:v>
                </c:pt>
                <c:pt idx="6">
                  <c:v>8.8757396449704137E-2</c:v>
                </c:pt>
                <c:pt idx="7">
                  <c:v>0.15384615384615385</c:v>
                </c:pt>
                <c:pt idx="8">
                  <c:v>0.19282511210762332</c:v>
                </c:pt>
                <c:pt idx="9">
                  <c:v>0.11864406779661017</c:v>
                </c:pt>
                <c:pt idx="11">
                  <c:v>9.375E-2</c:v>
                </c:pt>
                <c:pt idx="12">
                  <c:v>0.13605442176870747</c:v>
                </c:pt>
                <c:pt idx="13">
                  <c:v>0.14899713467048711</c:v>
                </c:pt>
                <c:pt idx="14">
                  <c:v>7.8947368421052627E-2</c:v>
                </c:pt>
                <c:pt idx="16">
                  <c:v>0.1524008350730689</c:v>
                </c:pt>
                <c:pt idx="17">
                  <c:v>0.1891891891891892</c:v>
                </c:pt>
                <c:pt idx="18">
                  <c:v>0.12418300653594772</c:v>
                </c:pt>
                <c:pt idx="19">
                  <c:v>9.2879256965944276E-2</c:v>
                </c:pt>
                <c:pt idx="21">
                  <c:v>7.1428571428571438E-2</c:v>
                </c:pt>
                <c:pt idx="22">
                  <c:v>0.10738255033557048</c:v>
                </c:pt>
                <c:pt idx="23">
                  <c:v>0.11702127659574468</c:v>
                </c:pt>
                <c:pt idx="24">
                  <c:v>0.10454545454545455</c:v>
                </c:pt>
                <c:pt idx="25">
                  <c:v>0.17073170731707318</c:v>
                </c:pt>
                <c:pt idx="26">
                  <c:v>0.20454545454545453</c:v>
                </c:pt>
                <c:pt idx="27">
                  <c:v>0.13422818791946309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12-4198-AD40-BE4EE181280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tickLblSkip val="1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91615324814244026"/>
          <c:w val="0.73777148078660759"/>
          <c:h val="6.89401061932222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685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494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424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081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56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02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88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2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00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342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772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940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>
                <a:latin typeface="Arial" panose="020B0604020202020204" pitchFamily="34" charset="0"/>
                <a:cs typeface="Arial" panose="020B0604020202020204" pitchFamily="34" charset="0"/>
              </a:rPr>
              <a:t>Miten </a:t>
            </a: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inflaatio ja korkotaso vaikuttavat remontti- ja rakennusprojekteihisi?</a:t>
            </a: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48655C54-F0AC-12DA-453D-A84DCDE4A665}"/>
              </a:ext>
            </a:extLst>
          </p:cNvPr>
          <p:cNvGraphicFramePr/>
          <p:nvPr/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6F5C842D-4F92-9418-2BD6-EFFBE3492408}"/>
              </a:ext>
            </a:extLst>
          </p:cNvPr>
          <p:cNvSpPr txBox="1"/>
          <p:nvPr/>
        </p:nvSpPr>
        <p:spPr>
          <a:xfrm>
            <a:off x="2104845" y="6607219"/>
            <a:ext cx="9247517" cy="24968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Prosenttiluvut on pyöristetty tasadesimaaliin. Pyöristysteknisistä syistä prosenttilukujen summa voi graafeissa vaihdella välillä 99 ja 101 prosenttia.</a:t>
            </a:r>
            <a:endParaRPr lang="fi-FI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288777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afcaf4a-7317-434f-baf0-490435651d0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0126F5848D9E4FB8551F924F753503" ma:contentTypeVersion="18" ma:contentTypeDescription="Create a new document." ma:contentTypeScope="" ma:versionID="c8b23c56100590d9609bee5e7b023c80">
  <xsd:schema xmlns:xsd="http://www.w3.org/2001/XMLSchema" xmlns:xs="http://www.w3.org/2001/XMLSchema" xmlns:p="http://schemas.microsoft.com/office/2006/metadata/properties" xmlns:ns3="6afcaf4a-7317-434f-baf0-490435651d00" xmlns:ns4="6ec69734-1909-4f79-8e4c-c6bc699cca3c" targetNamespace="http://schemas.microsoft.com/office/2006/metadata/properties" ma:root="true" ma:fieldsID="b3e27908a2f6caf088056bb46df4d024" ns3:_="" ns4:_="">
    <xsd:import namespace="6afcaf4a-7317-434f-baf0-490435651d00"/>
    <xsd:import namespace="6ec69734-1909-4f79-8e4c-c6bc699cca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  <xsd:element ref="ns3:MediaServiceLocation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fcaf4a-7317-434f-baf0-490435651d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69734-1909-4f79-8e4c-c6bc699cca3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B1A206-2E0A-4201-BE89-359E3615EAD2}">
  <ds:schemaRefs>
    <ds:schemaRef ds:uri="http://purl.org/dc/terms/"/>
    <ds:schemaRef ds:uri="http://purl.org/dc/elements/1.1/"/>
    <ds:schemaRef ds:uri="http://schemas.microsoft.com/office/2006/metadata/properties"/>
    <ds:schemaRef ds:uri="6ec69734-1909-4f79-8e4c-c6bc699cca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6afcaf4a-7317-434f-baf0-490435651d0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D5147F2-A49B-4F4C-B671-63324D5465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4D0635-6E3A-4B47-82D6-A4DE0AC84C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fcaf4a-7317-434f-baf0-490435651d00"/>
    <ds:schemaRef ds:uri="6ec69734-1909-4f79-8e4c-c6bc699cca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2</cp:revision>
  <dcterms:created xsi:type="dcterms:W3CDTF">2024-02-29T12:34:24Z</dcterms:created>
  <dcterms:modified xsi:type="dcterms:W3CDTF">2024-02-29T12:37:25Z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0x010100910126F5848D9E4FB8551F924F753503</vt:lpwstr>
  </property>
</Properties>
</file>