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52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F8D875-04E7-432E-BE5B-9BFCB8C11716}" v="1" dt="2024-04-08T06:04:02.1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9EF8D875-04E7-432E-BE5B-9BFCB8C11716}"/>
    <pc:docChg chg="custSel modSld">
      <pc:chgData name="Otala Satu" userId="ff35b7ed-affc-4bd3-9adb-9e13c62a365e" providerId="ADAL" clId="{9EF8D875-04E7-432E-BE5B-9BFCB8C11716}" dt="2024-04-08T06:04:02.161" v="6" actId="5736"/>
      <pc:docMkLst>
        <pc:docMk/>
      </pc:docMkLst>
      <pc:sldChg chg="delSp modSp mod">
        <pc:chgData name="Otala Satu" userId="ff35b7ed-affc-4bd3-9adb-9e13c62a365e" providerId="ADAL" clId="{9EF8D875-04E7-432E-BE5B-9BFCB8C11716}" dt="2024-04-08T06:04:02.161" v="6" actId="5736"/>
        <pc:sldMkLst>
          <pc:docMk/>
          <pc:sldMk cId="1511847624" sldId="2145706052"/>
        </pc:sldMkLst>
        <pc:spChg chg="del mod">
          <ac:chgData name="Otala Satu" userId="ff35b7ed-affc-4bd3-9adb-9e13c62a365e" providerId="ADAL" clId="{9EF8D875-04E7-432E-BE5B-9BFCB8C11716}" dt="2024-04-08T06:03:20.750" v="5" actId="478"/>
          <ac:spMkLst>
            <pc:docMk/>
            <pc:sldMk cId="1511847624" sldId="2145706052"/>
            <ac:spMk id="2" creationId="{D023FD11-1C6B-4A3B-A077-823A750D866C}"/>
          </ac:spMkLst>
        </pc:spChg>
        <pc:spChg chg="mod">
          <ac:chgData name="Otala Satu" userId="ff35b7ed-affc-4bd3-9adb-9e13c62a365e" providerId="ADAL" clId="{9EF8D875-04E7-432E-BE5B-9BFCB8C11716}" dt="2024-04-08T06:04:02.161" v="6" actId="5736"/>
          <ac:spMkLst>
            <pc:docMk/>
            <pc:sldMk cId="1511847624" sldId="2145706052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9EF8D875-04E7-432E-BE5B-9BFCB8C11716}" dt="2024-04-08T06:04:02.161" v="6" actId="5736"/>
          <ac:graphicFrameMkLst>
            <pc:docMk/>
            <pc:sldMk cId="1511847624" sldId="2145706052"/>
            <ac:graphicFrameMk id="3" creationId="{C2877D0D-C847-D75F-EEF2-95BA203B13DB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11129711802013"/>
          <c:y val="6.8647585549165058E-2"/>
          <c:w val="0.78173501974442228"/>
          <c:h val="0.8020219042768227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Kyllä, huomattavasti vähemmän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Taul1!$B$2:$AC$2</c:f>
              <c:numCache>
                <c:formatCode>0%</c:formatCode>
                <c:ptCount val="28"/>
                <c:pt idx="0">
                  <c:v>0.157</c:v>
                </c:pt>
                <c:pt idx="1">
                  <c:v>0.17623762376237626</c:v>
                </c:pt>
                <c:pt idx="2">
                  <c:v>0.13793103448275862</c:v>
                </c:pt>
                <c:pt idx="4">
                  <c:v>0.15384615384615385</c:v>
                </c:pt>
                <c:pt idx="5">
                  <c:v>0.15942028985507245</c:v>
                </c:pt>
                <c:pt idx="6">
                  <c:v>0.11834319526627218</c:v>
                </c:pt>
                <c:pt idx="7">
                  <c:v>0.14285714285714288</c:v>
                </c:pt>
                <c:pt idx="8">
                  <c:v>0.17040358744394621</c:v>
                </c:pt>
                <c:pt idx="9">
                  <c:v>0.18220338983050849</c:v>
                </c:pt>
                <c:pt idx="11">
                  <c:v>0.11458333333333334</c:v>
                </c:pt>
                <c:pt idx="12">
                  <c:v>0.15192743764172337</c:v>
                </c:pt>
                <c:pt idx="13">
                  <c:v>0.15759312320916904</c:v>
                </c:pt>
                <c:pt idx="14">
                  <c:v>0.2105263157894737</c:v>
                </c:pt>
                <c:pt idx="16">
                  <c:v>0.19206680584551147</c:v>
                </c:pt>
                <c:pt idx="17">
                  <c:v>0.16216216216216217</c:v>
                </c:pt>
                <c:pt idx="18">
                  <c:v>7.8431372549019607E-2</c:v>
                </c:pt>
                <c:pt idx="19">
                  <c:v>0.14241486068111453</c:v>
                </c:pt>
                <c:pt idx="21">
                  <c:v>0.16666666666666669</c:v>
                </c:pt>
                <c:pt idx="22">
                  <c:v>0.21476510067114096</c:v>
                </c:pt>
                <c:pt idx="23">
                  <c:v>0.16489361702127658</c:v>
                </c:pt>
                <c:pt idx="24">
                  <c:v>0.12272727272727274</c:v>
                </c:pt>
                <c:pt idx="25">
                  <c:v>0.11585365853658537</c:v>
                </c:pt>
                <c:pt idx="26">
                  <c:v>0.20454545454545453</c:v>
                </c:pt>
                <c:pt idx="27">
                  <c:v>0.15436241610738255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1E-431F-8C93-E82D0D6CE5DA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Kyllä, jonkin verran nykyistä vähemmän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Taul1!$B$3:$AC$3</c:f>
              <c:numCache>
                <c:formatCode>0%</c:formatCode>
                <c:ptCount val="28"/>
                <c:pt idx="0">
                  <c:v>0.193</c:v>
                </c:pt>
                <c:pt idx="1">
                  <c:v>0.20594059405940596</c:v>
                </c:pt>
                <c:pt idx="2">
                  <c:v>0.18052738336713997</c:v>
                </c:pt>
                <c:pt idx="4">
                  <c:v>0.30769230769230771</c:v>
                </c:pt>
                <c:pt idx="5">
                  <c:v>0.18840579710144925</c:v>
                </c:pt>
                <c:pt idx="6">
                  <c:v>0.1893491124260355</c:v>
                </c:pt>
                <c:pt idx="7">
                  <c:v>0.14835164835164835</c:v>
                </c:pt>
                <c:pt idx="8">
                  <c:v>0.21524663677130046</c:v>
                </c:pt>
                <c:pt idx="9">
                  <c:v>0.1864406779661017</c:v>
                </c:pt>
                <c:pt idx="11">
                  <c:v>0.27083333333333331</c:v>
                </c:pt>
                <c:pt idx="12">
                  <c:v>0.19274376417233563</c:v>
                </c:pt>
                <c:pt idx="13">
                  <c:v>0.18338108882521489</c:v>
                </c:pt>
                <c:pt idx="14">
                  <c:v>0.15789473684210525</c:v>
                </c:pt>
                <c:pt idx="16">
                  <c:v>0.21503131524008348</c:v>
                </c:pt>
                <c:pt idx="17">
                  <c:v>0.1891891891891892</c:v>
                </c:pt>
                <c:pt idx="18">
                  <c:v>0.16993464052287582</c:v>
                </c:pt>
                <c:pt idx="19">
                  <c:v>0.17027863777089786</c:v>
                </c:pt>
                <c:pt idx="21">
                  <c:v>9.5238095238095233E-2</c:v>
                </c:pt>
                <c:pt idx="22">
                  <c:v>0.16107382550335572</c:v>
                </c:pt>
                <c:pt idx="23">
                  <c:v>0.2021276595744681</c:v>
                </c:pt>
                <c:pt idx="24">
                  <c:v>0.19545454545454546</c:v>
                </c:pt>
                <c:pt idx="25">
                  <c:v>0.25</c:v>
                </c:pt>
                <c:pt idx="26">
                  <c:v>0.23863636363636365</c:v>
                </c:pt>
                <c:pt idx="27">
                  <c:v>0.14765100671140938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1E-431F-8C93-E82D0D6CE5DA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Ei enempää eikä vähempää kuin nykyisin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Taul1!$B$4:$AC$4</c:f>
              <c:numCache>
                <c:formatCode>0%</c:formatCode>
                <c:ptCount val="28"/>
                <c:pt idx="0">
                  <c:v>0.34600000000000003</c:v>
                </c:pt>
                <c:pt idx="1">
                  <c:v>0.33663366336633666</c:v>
                </c:pt>
                <c:pt idx="2">
                  <c:v>0.35496957403651114</c:v>
                </c:pt>
                <c:pt idx="4">
                  <c:v>0.28846153846153849</c:v>
                </c:pt>
                <c:pt idx="5">
                  <c:v>0.28260869565217389</c:v>
                </c:pt>
                <c:pt idx="6">
                  <c:v>0.37278106508875736</c:v>
                </c:pt>
                <c:pt idx="7">
                  <c:v>0.38461538461538458</c:v>
                </c:pt>
                <c:pt idx="8">
                  <c:v>0.31838565022421522</c:v>
                </c:pt>
                <c:pt idx="9">
                  <c:v>0.3728813559322034</c:v>
                </c:pt>
                <c:pt idx="11">
                  <c:v>0.34375</c:v>
                </c:pt>
                <c:pt idx="12">
                  <c:v>0.35147392290249435</c:v>
                </c:pt>
                <c:pt idx="13">
                  <c:v>0.34097421203438394</c:v>
                </c:pt>
                <c:pt idx="14">
                  <c:v>0.34210526315789475</c:v>
                </c:pt>
                <c:pt idx="16">
                  <c:v>0.33402922755741132</c:v>
                </c:pt>
                <c:pt idx="17">
                  <c:v>0.40540540540540543</c:v>
                </c:pt>
                <c:pt idx="18">
                  <c:v>0.41830065359477125</c:v>
                </c:pt>
                <c:pt idx="19">
                  <c:v>0.32507739938080499</c:v>
                </c:pt>
                <c:pt idx="21">
                  <c:v>0.35714285714285715</c:v>
                </c:pt>
                <c:pt idx="22">
                  <c:v>0.33557046979865773</c:v>
                </c:pt>
                <c:pt idx="23">
                  <c:v>0.30851063829787234</c:v>
                </c:pt>
                <c:pt idx="24">
                  <c:v>0.40909090909090906</c:v>
                </c:pt>
                <c:pt idx="25">
                  <c:v>0.34146341463414637</c:v>
                </c:pt>
                <c:pt idx="26">
                  <c:v>0.22727272727272727</c:v>
                </c:pt>
                <c:pt idx="27">
                  <c:v>0.3825503355704698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1E-431F-8C93-E82D0D6CE5DA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Kotitalousvähennyksen määrä ei vaikuta suunnitelmiini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Taul1!$B$5:$AC$5</c:f>
              <c:numCache>
                <c:formatCode>0%</c:formatCode>
                <c:ptCount val="28"/>
                <c:pt idx="0">
                  <c:v>0.16300000000000001</c:v>
                </c:pt>
                <c:pt idx="1">
                  <c:v>0.15643564356435644</c:v>
                </c:pt>
                <c:pt idx="2">
                  <c:v>0.16835699797160242</c:v>
                </c:pt>
                <c:pt idx="4">
                  <c:v>0.13461538461538461</c:v>
                </c:pt>
                <c:pt idx="5">
                  <c:v>0.22463768115942029</c:v>
                </c:pt>
                <c:pt idx="6">
                  <c:v>0.14792899408284024</c:v>
                </c:pt>
                <c:pt idx="7">
                  <c:v>0.17582417582417584</c:v>
                </c:pt>
                <c:pt idx="8">
                  <c:v>0.16591928251121074</c:v>
                </c:pt>
                <c:pt idx="9">
                  <c:v>0.13135593220338981</c:v>
                </c:pt>
                <c:pt idx="11">
                  <c:v>0.13541666666666666</c:v>
                </c:pt>
                <c:pt idx="12">
                  <c:v>0.1655328798185941</c:v>
                </c:pt>
                <c:pt idx="13">
                  <c:v>0.18051575931232089</c:v>
                </c:pt>
                <c:pt idx="14">
                  <c:v>0.12280701754385966</c:v>
                </c:pt>
                <c:pt idx="16">
                  <c:v>0.15031315240083509</c:v>
                </c:pt>
                <c:pt idx="17">
                  <c:v>0.1891891891891892</c:v>
                </c:pt>
                <c:pt idx="18">
                  <c:v>0.18954248366013071</c:v>
                </c:pt>
                <c:pt idx="19">
                  <c:v>0.16408668730650156</c:v>
                </c:pt>
                <c:pt idx="21">
                  <c:v>0.11904761904761905</c:v>
                </c:pt>
                <c:pt idx="22">
                  <c:v>0.13422818791946309</c:v>
                </c:pt>
                <c:pt idx="23">
                  <c:v>0.18085106382978722</c:v>
                </c:pt>
                <c:pt idx="24">
                  <c:v>0.17272727272727273</c:v>
                </c:pt>
                <c:pt idx="25">
                  <c:v>0.17682926829268295</c:v>
                </c:pt>
                <c:pt idx="26">
                  <c:v>0.23863636363636365</c:v>
                </c:pt>
                <c:pt idx="27">
                  <c:v>0.10738255033557048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31E-431F-8C93-E82D0D6CE5DA}"/>
            </c:ext>
          </c:extLst>
        </c:ser>
        <c:ser>
          <c:idx val="4"/>
          <c:order val="4"/>
          <c:tx>
            <c:strRef>
              <c:f>Taul1!$A$6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Taul1!$B$6:$AC$6</c:f>
              <c:numCache>
                <c:formatCode>0%</c:formatCode>
                <c:ptCount val="28"/>
                <c:pt idx="0">
                  <c:v>0.14099999999999999</c:v>
                </c:pt>
                <c:pt idx="1">
                  <c:v>0.12475247524752475</c:v>
                </c:pt>
                <c:pt idx="2">
                  <c:v>0.15821501014198783</c:v>
                </c:pt>
                <c:pt idx="4">
                  <c:v>0.11538461538461538</c:v>
                </c:pt>
                <c:pt idx="5">
                  <c:v>0.14492753623188406</c:v>
                </c:pt>
                <c:pt idx="6">
                  <c:v>0.17159763313609466</c:v>
                </c:pt>
                <c:pt idx="7">
                  <c:v>0.14835164835164835</c:v>
                </c:pt>
                <c:pt idx="8">
                  <c:v>0.13004484304932734</c:v>
                </c:pt>
                <c:pt idx="9">
                  <c:v>0.1271186440677966</c:v>
                </c:pt>
                <c:pt idx="11">
                  <c:v>0.13541666666666666</c:v>
                </c:pt>
                <c:pt idx="12">
                  <c:v>0.1383219954648526</c:v>
                </c:pt>
                <c:pt idx="13">
                  <c:v>0.13753581661891118</c:v>
                </c:pt>
                <c:pt idx="14">
                  <c:v>0.16666666666666669</c:v>
                </c:pt>
                <c:pt idx="16">
                  <c:v>0.10855949895615867</c:v>
                </c:pt>
                <c:pt idx="17">
                  <c:v>5.405405405405405E-2</c:v>
                </c:pt>
                <c:pt idx="18">
                  <c:v>0.14379084967320263</c:v>
                </c:pt>
                <c:pt idx="19">
                  <c:v>0.19814241486068113</c:v>
                </c:pt>
                <c:pt idx="21">
                  <c:v>0.26190476190476192</c:v>
                </c:pt>
                <c:pt idx="22">
                  <c:v>0.15436241610738255</c:v>
                </c:pt>
                <c:pt idx="23">
                  <c:v>0.14361702127659576</c:v>
                </c:pt>
                <c:pt idx="24">
                  <c:v>0.1</c:v>
                </c:pt>
                <c:pt idx="25">
                  <c:v>0.11585365853658537</c:v>
                </c:pt>
                <c:pt idx="26">
                  <c:v>9.0909090909090912E-2</c:v>
                </c:pt>
                <c:pt idx="27">
                  <c:v>0.20805369127516779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1E-431F-8C93-E82D0D6CE5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tickLblSkip val="1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1622683051811256E-2"/>
          <c:y val="0.86302089517508807"/>
          <c:w val="0.86984862052329148"/>
          <c:h val="0.12207253584597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329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1612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90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49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96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73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41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27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26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778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36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6719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7938" y="571179"/>
            <a:ext cx="7489945" cy="64514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Jos kotitalousvähennystä päätettäisiin pienentää, tekisitkö tai teettäisitkö vähemmän </a:t>
            </a:r>
          </a:p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remontteja ja rakennusprojekteja tai jättäisitkö niitä kokonaan tekemättä?</a:t>
            </a: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C2877D0D-C847-D75F-EEF2-95BA203B13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1902429"/>
              </p:ext>
            </p:extLst>
          </p:nvPr>
        </p:nvGraphicFramePr>
        <p:xfrm>
          <a:off x="677938" y="1361814"/>
          <a:ext cx="10454736" cy="5280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1847624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2024-04-08T06:01:22Z</dcterms:created>
  <dcterms:modified xsi:type="dcterms:W3CDTF">2024-04-08T06:04:09Z</dcterms:modified>
</cp:coreProperties>
</file>