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44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Kyllä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Taul1!$B$1:$X$1</c:f>
              <c:strCache>
                <c:ptCount val="23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Asumismuoto</c:v>
                </c:pt>
                <c:pt idx="11">
                  <c:v>Omakotitalossa (n=417)</c:v>
                </c:pt>
                <c:pt idx="12">
                  <c:v>Paritalossa (n=28)</c:v>
                </c:pt>
                <c:pt idx="13">
                  <c:v>Rivitalossa (n=132)</c:v>
                </c:pt>
                <c:pt idx="14">
                  <c:v>Kerrostalossa tai luhtitalossa (n=237)</c:v>
                </c:pt>
                <c:pt idx="15">
                  <c:v>Talouden tulot</c:v>
                </c:pt>
                <c:pt idx="16">
                  <c:v>Alle 20 000 EUR (n=29)</c:v>
                </c:pt>
                <c:pt idx="17">
                  <c:v>20 001 - 35 000 EUR (n=120)</c:v>
                </c:pt>
                <c:pt idx="18">
                  <c:v>35 001 - 50 000 EUR (n=156)</c:v>
                </c:pt>
                <c:pt idx="19">
                  <c:v>50 001 - 75 000 EUR (n=182)</c:v>
                </c:pt>
                <c:pt idx="20">
                  <c:v>75 001 - 100 000 EUR (n=138)</c:v>
                </c:pt>
                <c:pt idx="21">
                  <c:v>Yli 100 000 EUR (n=74)</c:v>
                </c:pt>
                <c:pt idx="22">
                  <c:v>En tiedä / en halua kertoa (n=123)</c:v>
                </c:pt>
              </c:strCache>
            </c:strRef>
          </c:cat>
          <c:val>
            <c:numRef>
              <c:f>Taul1!$B$2:$X$2</c:f>
              <c:numCache>
                <c:formatCode>0%</c:formatCode>
                <c:ptCount val="23"/>
                <c:pt idx="0">
                  <c:v>0.17639902676399027</c:v>
                </c:pt>
                <c:pt idx="1">
                  <c:v>0.16788321167883211</c:v>
                </c:pt>
                <c:pt idx="2">
                  <c:v>0.18581907090464547</c:v>
                </c:pt>
                <c:pt idx="4">
                  <c:v>7.1428571428571438E-2</c:v>
                </c:pt>
                <c:pt idx="5">
                  <c:v>0.27</c:v>
                </c:pt>
                <c:pt idx="6">
                  <c:v>0.2076923076923077</c:v>
                </c:pt>
                <c:pt idx="7">
                  <c:v>0.18181818181818182</c:v>
                </c:pt>
                <c:pt idx="8">
                  <c:v>0.15104166666666666</c:v>
                </c:pt>
                <c:pt idx="9">
                  <c:v>0.15196078431372548</c:v>
                </c:pt>
                <c:pt idx="11">
                  <c:v>0.19424460431654678</c:v>
                </c:pt>
                <c:pt idx="12">
                  <c:v>0.17857142857142858</c:v>
                </c:pt>
                <c:pt idx="13">
                  <c:v>0.13636363636363635</c:v>
                </c:pt>
                <c:pt idx="14">
                  <c:v>0.1729957805907173</c:v>
                </c:pt>
                <c:pt idx="16">
                  <c:v>0.27586206896551724</c:v>
                </c:pt>
                <c:pt idx="17">
                  <c:v>0.15833333333333333</c:v>
                </c:pt>
                <c:pt idx="18">
                  <c:v>0.19230769230769229</c:v>
                </c:pt>
                <c:pt idx="19">
                  <c:v>0.12087912087912088</c:v>
                </c:pt>
                <c:pt idx="20">
                  <c:v>0.21739130434782608</c:v>
                </c:pt>
                <c:pt idx="21">
                  <c:v>0.22972972972972971</c:v>
                </c:pt>
                <c:pt idx="22">
                  <c:v>0.15447154471544716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81-4E89-B793-0FAB893BECB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98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1729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4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2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3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93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83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9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71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8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04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04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7784" y="699196"/>
            <a:ext cx="6991856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Onko tekemäsi/teettämäsi remontti koskaan epäonnistunut, edes joiltain osin?</a:t>
            </a: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D08C486F-AB74-27EF-BFB4-95D88965DB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6901320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5444321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2024-05-16T06:54:46Z</dcterms:created>
  <dcterms:modified xsi:type="dcterms:W3CDTF">2024-05-16T06:57:32Z</dcterms:modified>
</cp:coreProperties>
</file>