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50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Teen itse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Sisäpinnat, esim seinät</c:v>
                </c:pt>
                <c:pt idx="1">
                  <c:v>Vaja</c:v>
                </c:pt>
                <c:pt idx="2">
                  <c:v>Grilli</c:v>
                </c:pt>
                <c:pt idx="3">
                  <c:v>Liiteri</c:v>
                </c:pt>
                <c:pt idx="4">
                  <c:v>Terassi</c:v>
                </c:pt>
                <c:pt idx="5">
                  <c:v>Kaiteet</c:v>
                </c:pt>
                <c:pt idx="6">
                  <c:v>Terassi2</c:v>
                </c:pt>
                <c:pt idx="7">
                  <c:v>Ulkohuussi</c:v>
                </c:pt>
                <c:pt idx="8">
                  <c:v>Ulkosivu</c:v>
                </c:pt>
                <c:pt idx="9">
                  <c:v>Sisäkatto</c:v>
                </c:pt>
                <c:pt idx="10">
                  <c:v>Lattia (muu kuin kylpyhuone)</c:v>
                </c:pt>
                <c:pt idx="11">
                  <c:v>Portaat</c:v>
                </c:pt>
                <c:pt idx="12">
                  <c:v>Sauna</c:v>
                </c:pt>
                <c:pt idx="13">
                  <c:v>Keittiö</c:v>
                </c:pt>
                <c:pt idx="14">
                  <c:v>Laituri</c:v>
                </c:pt>
                <c:pt idx="15">
                  <c:v>Eristeet</c:v>
                </c:pt>
                <c:pt idx="16">
                  <c:v>Pitkospuut</c:v>
                </c:pt>
                <c:pt idx="17">
                  <c:v>Autokatos</c:v>
                </c:pt>
                <c:pt idx="18">
                  <c:v>Ulkokatto</c:v>
                </c:pt>
                <c:pt idx="19">
                  <c:v>Palju/poreamme</c:v>
                </c:pt>
                <c:pt idx="20">
                  <c:v>Kylpyhyuone</c:v>
                </c:pt>
              </c:strCache>
            </c:strRef>
          </c:cat>
          <c:val>
            <c:numRef>
              <c:f>Taul1!$B$2:$V$2</c:f>
              <c:numCache>
                <c:formatCode>0%</c:formatCode>
                <c:ptCount val="21"/>
                <c:pt idx="0">
                  <c:v>0.67961165048543692</c:v>
                </c:pt>
                <c:pt idx="1">
                  <c:v>0.65048543689320382</c:v>
                </c:pt>
                <c:pt idx="2">
                  <c:v>0.64077669902912615</c:v>
                </c:pt>
                <c:pt idx="3">
                  <c:v>0.62459546925566345</c:v>
                </c:pt>
                <c:pt idx="4">
                  <c:v>0.61488673139158578</c:v>
                </c:pt>
                <c:pt idx="5">
                  <c:v>0.5889967637540453</c:v>
                </c:pt>
                <c:pt idx="6">
                  <c:v>0.58576051779935279</c:v>
                </c:pt>
                <c:pt idx="7">
                  <c:v>0.57605177993527501</c:v>
                </c:pt>
                <c:pt idx="8">
                  <c:v>0.50485436893203883</c:v>
                </c:pt>
                <c:pt idx="9">
                  <c:v>0.47572815533980584</c:v>
                </c:pt>
                <c:pt idx="10">
                  <c:v>0.47249190938511326</c:v>
                </c:pt>
                <c:pt idx="11">
                  <c:v>0.4563106796116505</c:v>
                </c:pt>
                <c:pt idx="12">
                  <c:v>0.45307443365695788</c:v>
                </c:pt>
                <c:pt idx="13">
                  <c:v>0.4336569579288026</c:v>
                </c:pt>
                <c:pt idx="14">
                  <c:v>0.43042071197411003</c:v>
                </c:pt>
                <c:pt idx="15">
                  <c:v>0.33980582524271846</c:v>
                </c:pt>
                <c:pt idx="16">
                  <c:v>0.31067961165048547</c:v>
                </c:pt>
                <c:pt idx="17">
                  <c:v>0.28802588996763751</c:v>
                </c:pt>
                <c:pt idx="18">
                  <c:v>0.20711974110032361</c:v>
                </c:pt>
                <c:pt idx="19">
                  <c:v>0.20064724919093851</c:v>
                </c:pt>
                <c:pt idx="20">
                  <c:v>0.12297734627831716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23-4DC6-96B1-A4B4E1E123A5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Teetän ammattilaisella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Sisäpinnat, esim seinät</c:v>
                </c:pt>
                <c:pt idx="1">
                  <c:v>Vaja</c:v>
                </c:pt>
                <c:pt idx="2">
                  <c:v>Grilli</c:v>
                </c:pt>
                <c:pt idx="3">
                  <c:v>Liiteri</c:v>
                </c:pt>
                <c:pt idx="4">
                  <c:v>Terassi</c:v>
                </c:pt>
                <c:pt idx="5">
                  <c:v>Kaiteet</c:v>
                </c:pt>
                <c:pt idx="6">
                  <c:v>Terassi2</c:v>
                </c:pt>
                <c:pt idx="7">
                  <c:v>Ulkohuussi</c:v>
                </c:pt>
                <c:pt idx="8">
                  <c:v>Ulkosivu</c:v>
                </c:pt>
                <c:pt idx="9">
                  <c:v>Sisäkatto</c:v>
                </c:pt>
                <c:pt idx="10">
                  <c:v>Lattia (muu kuin kylpyhuone)</c:v>
                </c:pt>
                <c:pt idx="11">
                  <c:v>Portaat</c:v>
                </c:pt>
                <c:pt idx="12">
                  <c:v>Sauna</c:v>
                </c:pt>
                <c:pt idx="13">
                  <c:v>Keittiö</c:v>
                </c:pt>
                <c:pt idx="14">
                  <c:v>Laituri</c:v>
                </c:pt>
                <c:pt idx="15">
                  <c:v>Eristeet</c:v>
                </c:pt>
                <c:pt idx="16">
                  <c:v>Pitkospuut</c:v>
                </c:pt>
                <c:pt idx="17">
                  <c:v>Autokatos</c:v>
                </c:pt>
                <c:pt idx="18">
                  <c:v>Ulkokatto</c:v>
                </c:pt>
                <c:pt idx="19">
                  <c:v>Palju/poreamme</c:v>
                </c:pt>
                <c:pt idx="20">
                  <c:v>Kylpyhyuone</c:v>
                </c:pt>
              </c:strCache>
            </c:strRef>
          </c:cat>
          <c:val>
            <c:numRef>
              <c:f>Taul1!$B$3:$V$3</c:f>
              <c:numCache>
                <c:formatCode>0%</c:formatCode>
                <c:ptCount val="21"/>
                <c:pt idx="0">
                  <c:v>0.20388349514563106</c:v>
                </c:pt>
                <c:pt idx="1">
                  <c:v>0.17799352750809061</c:v>
                </c:pt>
                <c:pt idx="2">
                  <c:v>0.12621359223300971</c:v>
                </c:pt>
                <c:pt idx="3">
                  <c:v>0.20064724919093851</c:v>
                </c:pt>
                <c:pt idx="4">
                  <c:v>0.23948220064724918</c:v>
                </c:pt>
                <c:pt idx="5">
                  <c:v>0.22006472491909385</c:v>
                </c:pt>
                <c:pt idx="6">
                  <c:v>0.28155339805825241</c:v>
                </c:pt>
                <c:pt idx="7">
                  <c:v>0.19093851132686082</c:v>
                </c:pt>
                <c:pt idx="8">
                  <c:v>0.38834951456310679</c:v>
                </c:pt>
                <c:pt idx="9">
                  <c:v>0.34951456310679613</c:v>
                </c:pt>
                <c:pt idx="10">
                  <c:v>0.36569579288025894</c:v>
                </c:pt>
                <c:pt idx="11">
                  <c:v>0.31391585760517798</c:v>
                </c:pt>
                <c:pt idx="12">
                  <c:v>0.42394822006472493</c:v>
                </c:pt>
                <c:pt idx="13">
                  <c:v>0.43689320388349517</c:v>
                </c:pt>
                <c:pt idx="14">
                  <c:v>0.29773462783171523</c:v>
                </c:pt>
                <c:pt idx="15">
                  <c:v>0.4854368932038835</c:v>
                </c:pt>
                <c:pt idx="16">
                  <c:v>0.12621359223300971</c:v>
                </c:pt>
                <c:pt idx="17">
                  <c:v>0.18446601941747573</c:v>
                </c:pt>
                <c:pt idx="18">
                  <c:v>0.68284789644012944</c:v>
                </c:pt>
                <c:pt idx="19">
                  <c:v>0.20064724919093851</c:v>
                </c:pt>
                <c:pt idx="20">
                  <c:v>0.43689320388349517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23-4DC6-96B1-A4B4E1E123A5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Ei kosketa minua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Taul1!$B$1:$V$1</c:f>
              <c:strCache>
                <c:ptCount val="21"/>
                <c:pt idx="0">
                  <c:v>Sisäpinnat, esim seinät</c:v>
                </c:pt>
                <c:pt idx="1">
                  <c:v>Vaja</c:v>
                </c:pt>
                <c:pt idx="2">
                  <c:v>Grilli</c:v>
                </c:pt>
                <c:pt idx="3">
                  <c:v>Liiteri</c:v>
                </c:pt>
                <c:pt idx="4">
                  <c:v>Terassi</c:v>
                </c:pt>
                <c:pt idx="5">
                  <c:v>Kaiteet</c:v>
                </c:pt>
                <c:pt idx="6">
                  <c:v>Terassi2</c:v>
                </c:pt>
                <c:pt idx="7">
                  <c:v>Ulkohuussi</c:v>
                </c:pt>
                <c:pt idx="8">
                  <c:v>Ulkosivu</c:v>
                </c:pt>
                <c:pt idx="9">
                  <c:v>Sisäkatto</c:v>
                </c:pt>
                <c:pt idx="10">
                  <c:v>Lattia (muu kuin kylpyhuone)</c:v>
                </c:pt>
                <c:pt idx="11">
                  <c:v>Portaat</c:v>
                </c:pt>
                <c:pt idx="12">
                  <c:v>Sauna</c:v>
                </c:pt>
                <c:pt idx="13">
                  <c:v>Keittiö</c:v>
                </c:pt>
                <c:pt idx="14">
                  <c:v>Laituri</c:v>
                </c:pt>
                <c:pt idx="15">
                  <c:v>Eristeet</c:v>
                </c:pt>
                <c:pt idx="16">
                  <c:v>Pitkospuut</c:v>
                </c:pt>
                <c:pt idx="17">
                  <c:v>Autokatos</c:v>
                </c:pt>
                <c:pt idx="18">
                  <c:v>Ulkokatto</c:v>
                </c:pt>
                <c:pt idx="19">
                  <c:v>Palju/poreamme</c:v>
                </c:pt>
                <c:pt idx="20">
                  <c:v>Kylpyhyuone</c:v>
                </c:pt>
              </c:strCache>
            </c:strRef>
          </c:cat>
          <c:val>
            <c:numRef>
              <c:f>Taul1!$B$4:$V$4</c:f>
              <c:numCache>
                <c:formatCode>0%</c:formatCode>
                <c:ptCount val="21"/>
                <c:pt idx="0">
                  <c:v>0.11650485436893204</c:v>
                </c:pt>
                <c:pt idx="1">
                  <c:v>0.17152103559870549</c:v>
                </c:pt>
                <c:pt idx="2">
                  <c:v>0.23300970873786409</c:v>
                </c:pt>
                <c:pt idx="3">
                  <c:v>0.17475728155339806</c:v>
                </c:pt>
                <c:pt idx="4">
                  <c:v>0.14563106796116507</c:v>
                </c:pt>
                <c:pt idx="5">
                  <c:v>0.19093851132686082</c:v>
                </c:pt>
                <c:pt idx="6">
                  <c:v>0.13268608414239483</c:v>
                </c:pt>
                <c:pt idx="7">
                  <c:v>0.23300970873786409</c:v>
                </c:pt>
                <c:pt idx="8">
                  <c:v>0.10679611650485438</c:v>
                </c:pt>
                <c:pt idx="9">
                  <c:v>0.17475728155339806</c:v>
                </c:pt>
                <c:pt idx="10">
                  <c:v>0.16181229773462782</c:v>
                </c:pt>
                <c:pt idx="11">
                  <c:v>0.22977346278317154</c:v>
                </c:pt>
                <c:pt idx="12">
                  <c:v>0.12297734627831716</c:v>
                </c:pt>
                <c:pt idx="13">
                  <c:v>0.12944983818770228</c:v>
                </c:pt>
                <c:pt idx="14">
                  <c:v>0.27184466019417475</c:v>
                </c:pt>
                <c:pt idx="15">
                  <c:v>0.17475728155339806</c:v>
                </c:pt>
                <c:pt idx="16">
                  <c:v>0.56310679611650483</c:v>
                </c:pt>
                <c:pt idx="17">
                  <c:v>0.52750809061488679</c:v>
                </c:pt>
                <c:pt idx="18">
                  <c:v>0.11003236245954692</c:v>
                </c:pt>
                <c:pt idx="19">
                  <c:v>0.59870550161812297</c:v>
                </c:pt>
                <c:pt idx="20">
                  <c:v>0.44012944983818769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23-4DC6-96B1-A4B4E1E123A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tickLblSkip val="1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91615324814244026"/>
          <c:w val="0.73777148078660759"/>
          <c:h val="6.89401061932222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048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9492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51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53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11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74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64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36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079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567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148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579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3090" y="598612"/>
            <a:ext cx="9273326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Mitkä remontit/korjaukset mökilläsi/vapaa-ajan asunnollasi teet itse ja mitkä teetät ammattilaisella? (n=309)</a:t>
            </a: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7657F895-3420-92FB-0BD0-7E481F923C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2479340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0114549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2024-06-14T07:07:31Z</dcterms:created>
  <dcterms:modified xsi:type="dcterms:W3CDTF">2024-06-14T07:09:24Z</dcterms:modified>
</cp:coreProperties>
</file>