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32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18FE98-9556-40BD-8BA3-8384D04E0FFA}" v="1" dt="2024-07-08T06:15:15.6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C618FE98-9556-40BD-8BA3-8384D04E0FFA}"/>
    <pc:docChg chg="modSld">
      <pc:chgData name="Otala Satu" userId="ff35b7ed-affc-4bd3-9adb-9e13c62a365e" providerId="ADAL" clId="{C618FE98-9556-40BD-8BA3-8384D04E0FFA}" dt="2024-07-08T06:15:15.679" v="0" actId="5736"/>
      <pc:docMkLst>
        <pc:docMk/>
      </pc:docMkLst>
      <pc:sldChg chg="modSp">
        <pc:chgData name="Otala Satu" userId="ff35b7ed-affc-4bd3-9adb-9e13c62a365e" providerId="ADAL" clId="{C618FE98-9556-40BD-8BA3-8384D04E0FFA}" dt="2024-07-08T06:15:15.679" v="0" actId="5736"/>
        <pc:sldMkLst>
          <pc:docMk/>
          <pc:sldMk cId="2550917487" sldId="2145706032"/>
        </pc:sldMkLst>
        <pc:spChg chg="mod">
          <ac:chgData name="Otala Satu" userId="ff35b7ed-affc-4bd3-9adb-9e13c62a365e" providerId="ADAL" clId="{C618FE98-9556-40BD-8BA3-8384D04E0FFA}" dt="2024-07-08T06:15:15.679" v="0" actId="5736"/>
          <ac:spMkLst>
            <pc:docMk/>
            <pc:sldMk cId="2550917487" sldId="2145706032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C618FE98-9556-40BD-8BA3-8384D04E0FFA}" dt="2024-07-08T06:15:15.679" v="0" actId="5736"/>
          <ac:graphicFrameMkLst>
            <pc:docMk/>
            <pc:sldMk cId="2550917487" sldId="2145706032"/>
            <ac:graphicFrameMk id="3" creationId="{1ABE22FC-070F-F03C-F2B0-18B419926A43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5 = Pidän niin paljon, että menen mieluusti muillekin remonttiavuksi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Sheet1!$B$2:$P$2</c:f>
              <c:numCache>
                <c:formatCode>0%</c:formatCode>
                <c:ptCount val="15"/>
                <c:pt idx="0">
                  <c:v>0.08</c:v>
                </c:pt>
                <c:pt idx="1">
                  <c:v>0.10891089108910892</c:v>
                </c:pt>
                <c:pt idx="2">
                  <c:v>5.0709939148073022E-2</c:v>
                </c:pt>
                <c:pt idx="4">
                  <c:v>0.17307692307692307</c:v>
                </c:pt>
                <c:pt idx="5">
                  <c:v>7.9710144927536225E-2</c:v>
                </c:pt>
                <c:pt idx="6">
                  <c:v>5.9171597633136092E-2</c:v>
                </c:pt>
                <c:pt idx="7">
                  <c:v>7.1428571428571438E-2</c:v>
                </c:pt>
                <c:pt idx="8">
                  <c:v>8.9686098654708515E-2</c:v>
                </c:pt>
                <c:pt idx="9">
                  <c:v>7.2033898305084748E-2</c:v>
                </c:pt>
                <c:pt idx="11">
                  <c:v>9.375E-2</c:v>
                </c:pt>
                <c:pt idx="12">
                  <c:v>7.029478458049887E-2</c:v>
                </c:pt>
                <c:pt idx="13">
                  <c:v>8.3094555873925502E-2</c:v>
                </c:pt>
                <c:pt idx="14">
                  <c:v>9.6491228070175447E-2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3E-448D-B6D4-DF059277F25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Sheet1!$B$3:$P$3</c:f>
              <c:numCache>
                <c:formatCode>0%</c:formatCode>
                <c:ptCount val="15"/>
                <c:pt idx="0">
                  <c:v>0.255</c:v>
                </c:pt>
                <c:pt idx="1">
                  <c:v>0.28712871287128716</c:v>
                </c:pt>
                <c:pt idx="2">
                  <c:v>0.2231237322515213</c:v>
                </c:pt>
                <c:pt idx="4">
                  <c:v>0.26923076923076922</c:v>
                </c:pt>
                <c:pt idx="5">
                  <c:v>0.2318840579710145</c:v>
                </c:pt>
                <c:pt idx="6">
                  <c:v>0.25443786982248523</c:v>
                </c:pt>
                <c:pt idx="7">
                  <c:v>0.24725274725274726</c:v>
                </c:pt>
                <c:pt idx="8">
                  <c:v>0.26905829596412556</c:v>
                </c:pt>
                <c:pt idx="9">
                  <c:v>0.25847457627118642</c:v>
                </c:pt>
                <c:pt idx="11">
                  <c:v>0.28125</c:v>
                </c:pt>
                <c:pt idx="12">
                  <c:v>0.24489795918367346</c:v>
                </c:pt>
                <c:pt idx="13">
                  <c:v>0.23495702005730659</c:v>
                </c:pt>
                <c:pt idx="14">
                  <c:v>0.33333333333333337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3E-448D-B6D4-DF059277F25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Sheet1!$B$4:$P$4</c:f>
              <c:numCache>
                <c:formatCode>0%</c:formatCode>
                <c:ptCount val="15"/>
                <c:pt idx="0">
                  <c:v>0.317</c:v>
                </c:pt>
                <c:pt idx="1">
                  <c:v>0.33069306930693065</c:v>
                </c:pt>
                <c:pt idx="2">
                  <c:v>0.3042596348884381</c:v>
                </c:pt>
                <c:pt idx="4">
                  <c:v>0.40384615384615385</c:v>
                </c:pt>
                <c:pt idx="5">
                  <c:v>0.32608695652173914</c:v>
                </c:pt>
                <c:pt idx="6">
                  <c:v>0.28994082840236685</c:v>
                </c:pt>
                <c:pt idx="7">
                  <c:v>0.38461538461538458</c:v>
                </c:pt>
                <c:pt idx="8">
                  <c:v>0.31390134529147984</c:v>
                </c:pt>
                <c:pt idx="9">
                  <c:v>0.26271186440677963</c:v>
                </c:pt>
                <c:pt idx="11">
                  <c:v>0.29166666666666669</c:v>
                </c:pt>
                <c:pt idx="12">
                  <c:v>0.31292517006802723</c:v>
                </c:pt>
                <c:pt idx="13">
                  <c:v>0.34957020057306593</c:v>
                </c:pt>
                <c:pt idx="14">
                  <c:v>0.25438596491228066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3E-448D-B6D4-DF059277F25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Sheet1!$B$5:$P$5</c:f>
              <c:numCache>
                <c:formatCode>0%</c:formatCode>
                <c:ptCount val="15"/>
                <c:pt idx="0">
                  <c:v>0.153</c:v>
                </c:pt>
                <c:pt idx="1">
                  <c:v>0.12871287128712872</c:v>
                </c:pt>
                <c:pt idx="2">
                  <c:v>0.17647058823529413</c:v>
                </c:pt>
                <c:pt idx="4">
                  <c:v>7.6923076923076927E-2</c:v>
                </c:pt>
                <c:pt idx="5">
                  <c:v>0.17391304347826086</c:v>
                </c:pt>
                <c:pt idx="6">
                  <c:v>0.15976331360946747</c:v>
                </c:pt>
                <c:pt idx="7">
                  <c:v>0.15384615384615385</c:v>
                </c:pt>
                <c:pt idx="8">
                  <c:v>0.12556053811659193</c:v>
                </c:pt>
                <c:pt idx="9">
                  <c:v>0.17796610169491525</c:v>
                </c:pt>
                <c:pt idx="11">
                  <c:v>0.13541666666666666</c:v>
                </c:pt>
                <c:pt idx="12">
                  <c:v>0.16780045351473924</c:v>
                </c:pt>
                <c:pt idx="13">
                  <c:v>0.14326647564469913</c:v>
                </c:pt>
                <c:pt idx="14">
                  <c:v>0.14035087719298245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3E-448D-B6D4-DF059277F25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1 = En pidä lainkaan, se on aina pakollinen paha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Sheet1!$B$6:$P$6</c:f>
              <c:numCache>
                <c:formatCode>0%</c:formatCode>
                <c:ptCount val="15"/>
                <c:pt idx="0">
                  <c:v>0.19500000000000001</c:v>
                </c:pt>
                <c:pt idx="1">
                  <c:v>0.14455445544554457</c:v>
                </c:pt>
                <c:pt idx="2">
                  <c:v>0.24543610547667341</c:v>
                </c:pt>
                <c:pt idx="4">
                  <c:v>7.6923076923076927E-2</c:v>
                </c:pt>
                <c:pt idx="5">
                  <c:v>0.18840579710144925</c:v>
                </c:pt>
                <c:pt idx="6">
                  <c:v>0.23668639053254437</c:v>
                </c:pt>
                <c:pt idx="7">
                  <c:v>0.14285714285714288</c:v>
                </c:pt>
                <c:pt idx="8">
                  <c:v>0.20179372197309417</c:v>
                </c:pt>
                <c:pt idx="9">
                  <c:v>0.2288135593220339</c:v>
                </c:pt>
                <c:pt idx="11">
                  <c:v>0.19791666666666669</c:v>
                </c:pt>
                <c:pt idx="12">
                  <c:v>0.20408163265306123</c:v>
                </c:pt>
                <c:pt idx="13">
                  <c:v>0.18911174785100285</c:v>
                </c:pt>
                <c:pt idx="14">
                  <c:v>0.17543859649122809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3E-448D-B6D4-DF059277F25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81441120"/>
        <c:axId val="581434880"/>
      </c:barChart>
      <c:catAx>
        <c:axId val="581441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34880"/>
        <c:crosses val="autoZero"/>
        <c:auto val="1"/>
        <c:lblAlgn val="ctr"/>
        <c:lblOffset val="100"/>
        <c:tickLblSkip val="1"/>
        <c:noMultiLvlLbl val="0"/>
      </c:catAx>
      <c:valAx>
        <c:axId val="5814348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4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993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8831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38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98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8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239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51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0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1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36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88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76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11480" y="726628"/>
            <a:ext cx="7823960" cy="16948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Pidätkö remonttitöistä tai "nikkaroinnista", eli pienemmistä korjaus- ja ehostustöistä?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1ABE22FC-070F-F03C-F2B0-18B419926A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2927129"/>
              </p:ext>
            </p:extLst>
          </p:nvPr>
        </p:nvGraphicFramePr>
        <p:xfrm>
          <a:off x="209550" y="1214632"/>
          <a:ext cx="11806741" cy="542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091748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2024-07-08T06:12:41Z</dcterms:created>
  <dcterms:modified xsi:type="dcterms:W3CDTF">2024-07-08T06:15:17Z</dcterms:modified>
</cp:coreProperties>
</file>