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3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88C201-C538-4EBE-A07F-C82C9F60C5F0}" v="5" dt="2024-09-09T10:39:42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5388C201-C538-4EBE-A07F-C82C9F60C5F0}"/>
    <pc:docChg chg="custSel modSld">
      <pc:chgData name="Otala Satu" userId="ff35b7ed-affc-4bd3-9adb-9e13c62a365e" providerId="ADAL" clId="{5388C201-C538-4EBE-A07F-C82C9F60C5F0}" dt="2024-09-09T10:39:42.625" v="5" actId="5736"/>
      <pc:docMkLst>
        <pc:docMk/>
      </pc:docMkLst>
      <pc:sldChg chg="delSp modSp mod">
        <pc:chgData name="Otala Satu" userId="ff35b7ed-affc-4bd3-9adb-9e13c62a365e" providerId="ADAL" clId="{5388C201-C538-4EBE-A07F-C82C9F60C5F0}" dt="2024-09-09T10:39:42.625" v="5" actId="5736"/>
        <pc:sldMkLst>
          <pc:docMk/>
          <pc:sldMk cId="1563203151" sldId="2145706039"/>
        </pc:sldMkLst>
        <pc:spChg chg="del">
          <ac:chgData name="Otala Satu" userId="ff35b7ed-affc-4bd3-9adb-9e13c62a365e" providerId="ADAL" clId="{5388C201-C538-4EBE-A07F-C82C9F60C5F0}" dt="2024-09-09T10:36:57.843" v="0" actId="478"/>
          <ac:spMkLst>
            <pc:docMk/>
            <pc:sldMk cId="1563203151" sldId="2145706039"/>
            <ac:spMk id="2" creationId="{D023FD11-1C6B-4A3B-A077-823A750D866C}"/>
          </ac:spMkLst>
        </pc:spChg>
        <pc:spChg chg="mod">
          <ac:chgData name="Otala Satu" userId="ff35b7ed-affc-4bd3-9adb-9e13c62a365e" providerId="ADAL" clId="{5388C201-C538-4EBE-A07F-C82C9F60C5F0}" dt="2024-09-09T10:39:42.625" v="5" actId="5736"/>
          <ac:spMkLst>
            <pc:docMk/>
            <pc:sldMk cId="1563203151" sldId="2145706039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5388C201-C538-4EBE-A07F-C82C9F60C5F0}" dt="2024-09-09T10:39:42.625" v="5" actId="5736"/>
          <ac:graphicFrameMkLst>
            <pc:docMk/>
            <pc:sldMk cId="1563203151" sldId="2145706039"/>
            <ac:graphicFrameMk id="4" creationId="{2154596A-D943-4D91-20DE-683E343FC471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Kyllä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Taul1!$B$2:$P$2</c:f>
              <c:numCache>
                <c:formatCode>0%</c:formatCode>
                <c:ptCount val="15"/>
                <c:pt idx="0">
                  <c:v>0.18600000000000003</c:v>
                </c:pt>
                <c:pt idx="1">
                  <c:v>0.17821782178217824</c:v>
                </c:pt>
                <c:pt idx="2">
                  <c:v>0.19472616632860043</c:v>
                </c:pt>
                <c:pt idx="4">
                  <c:v>0.44230769230769235</c:v>
                </c:pt>
                <c:pt idx="5">
                  <c:v>0.29710144927536231</c:v>
                </c:pt>
                <c:pt idx="6">
                  <c:v>0.24260355029585801</c:v>
                </c:pt>
                <c:pt idx="7">
                  <c:v>0.2032967032967033</c:v>
                </c:pt>
                <c:pt idx="8">
                  <c:v>9.417040358744394E-2</c:v>
                </c:pt>
                <c:pt idx="9">
                  <c:v>9.7457627118644072E-2</c:v>
                </c:pt>
                <c:pt idx="11">
                  <c:v>0.17708333333333331</c:v>
                </c:pt>
                <c:pt idx="12">
                  <c:v>0.21315192743764172</c:v>
                </c:pt>
                <c:pt idx="13">
                  <c:v>0.16905444126074498</c:v>
                </c:pt>
                <c:pt idx="14">
                  <c:v>0.14035087719298245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19-4E9B-B0C5-008910760C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5181183"/>
        <c:axId val="85181599"/>
      </c:barChart>
      <c:catAx>
        <c:axId val="8518118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599"/>
        <c:crosses val="autoZero"/>
        <c:auto val="1"/>
        <c:lblAlgn val="ctr"/>
        <c:lblOffset val="100"/>
        <c:noMultiLvlLbl val="0"/>
      </c:catAx>
      <c:valAx>
        <c:axId val="85181599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4112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6982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39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5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4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7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5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30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8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62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01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Oletko kiinnostunut asuntojen "</a:t>
            </a:r>
            <a:r>
              <a:rPr lang="fi-FI" sz="1400" b="1" kern="200" dirty="0" err="1">
                <a:latin typeface="Arial" panose="020B0604020202020204" pitchFamily="34" charset="0"/>
                <a:cs typeface="Arial" panose="020B0604020202020204" pitchFamily="34" charset="0"/>
              </a:rPr>
              <a:t>flippaamisesta</a:t>
            </a: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", eli asunnon ostamisesta, remontoimisesta ja myymisestä eteenpäin voitolla?</a:t>
            </a:r>
            <a:endParaRPr lang="en-GB" sz="8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2154596A-D943-4D91-20DE-683E343FC4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5083311"/>
              </p:ext>
            </p:extLst>
          </p:nvPr>
        </p:nvGraphicFramePr>
        <p:xfrm>
          <a:off x="538480" y="1290320"/>
          <a:ext cx="10779760" cy="527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3203151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Otala Satu</dc:creator>
  <cp:lastModifiedBy>Otala Satu</cp:lastModifiedBy>
  <cp:revision>1</cp:revision>
  <dcterms:created xsi:type="dcterms:W3CDTF">2024-09-09T10:35:44Z</dcterms:created>
  <dcterms:modified xsi:type="dcterms:W3CDTF">2024-09-09T10:39:45Z</dcterms:modified>
</cp:coreProperties>
</file>