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42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D2C436-F218-45D7-ABE2-8D6AE8479A32}" v="7" dt="2024-09-26T07:25:11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01D2C436-F218-45D7-ABE2-8D6AE8479A32}"/>
    <pc:docChg chg="undo custSel modSld">
      <pc:chgData name="Otala Satu" userId="ff35b7ed-affc-4bd3-9adb-9e13c62a365e" providerId="ADAL" clId="{01D2C436-F218-45D7-ABE2-8D6AE8479A32}" dt="2024-09-26T07:25:11.601" v="11" actId="5736"/>
      <pc:docMkLst>
        <pc:docMk/>
      </pc:docMkLst>
      <pc:sldChg chg="addSp delSp modSp mod">
        <pc:chgData name="Otala Satu" userId="ff35b7ed-affc-4bd3-9adb-9e13c62a365e" providerId="ADAL" clId="{01D2C436-F218-45D7-ABE2-8D6AE8479A32}" dt="2024-09-26T07:25:11.601" v="11" actId="5736"/>
        <pc:sldMkLst>
          <pc:docMk/>
          <pc:sldMk cId="3998684447" sldId="2145706042"/>
        </pc:sldMkLst>
        <pc:spChg chg="del">
          <ac:chgData name="Otala Satu" userId="ff35b7ed-affc-4bd3-9adb-9e13c62a365e" providerId="ADAL" clId="{01D2C436-F218-45D7-ABE2-8D6AE8479A32}" dt="2024-09-26T07:24:16.957" v="8" actId="478"/>
          <ac:spMkLst>
            <pc:docMk/>
            <pc:sldMk cId="3998684447" sldId="2145706042"/>
            <ac:spMk id="2" creationId="{D023FD11-1C6B-4A3B-A077-823A750D866C}"/>
          </ac:spMkLst>
        </pc:spChg>
        <pc:spChg chg="add del">
          <ac:chgData name="Otala Satu" userId="ff35b7ed-affc-4bd3-9adb-9e13c62a365e" providerId="ADAL" clId="{01D2C436-F218-45D7-ABE2-8D6AE8479A32}" dt="2024-09-26T07:23:47.604" v="3" actId="478"/>
          <ac:spMkLst>
            <pc:docMk/>
            <pc:sldMk cId="3998684447" sldId="2145706042"/>
            <ac:spMk id="6" creationId="{BEB90869-F735-2EFC-665C-FEB82CF1B360}"/>
          </ac:spMkLst>
        </pc:spChg>
        <pc:spChg chg="mod">
          <ac:chgData name="Otala Satu" userId="ff35b7ed-affc-4bd3-9adb-9e13c62a365e" providerId="ADAL" clId="{01D2C436-F218-45D7-ABE2-8D6AE8479A32}" dt="2024-09-26T07:25:11.601" v="11" actId="5736"/>
          <ac:spMkLst>
            <pc:docMk/>
            <pc:sldMk cId="3998684447" sldId="2145706042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01D2C436-F218-45D7-ABE2-8D6AE8479A32}" dt="2024-09-26T07:25:11.601" v="11" actId="5736"/>
          <ac:graphicFrameMkLst>
            <pc:docMk/>
            <pc:sldMk cId="3998684447" sldId="2145706042"/>
            <ac:graphicFrameMk id="3" creationId="{2A7B7A91-4029-45F3-B209-31EF84B51A8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 Itse tehdessä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Taul1!$A$2:$A$7</c:f>
              <c:strCache>
                <c:ptCount val="6"/>
                <c:pt idx="0">
                  <c:v>Budjetin ylittyminen</c:v>
                </c:pt>
                <c:pt idx="1">
                  <c:v>Remontointivirhe</c:v>
                </c:pt>
                <c:pt idx="2">
                  <c:v>Lopputulos ei miellytä, vaikka remonttityö itsessään onnistuisi</c:v>
                </c:pt>
                <c:pt idx="3">
                  <c:v>Henkilövahingot/tapaturmat</c:v>
                </c:pt>
                <c:pt idx="4">
                  <c:v>Kohteen pilaaminen</c:v>
                </c:pt>
                <c:pt idx="5">
                  <c:v>Väärien rakennusmateriaalien valinta</c:v>
                </c:pt>
              </c:strCache>
            </c:strRef>
          </c:cat>
          <c:val>
            <c:numRef>
              <c:f>Taul1!$B$2:$B$7</c:f>
              <c:numCache>
                <c:formatCode>0%</c:formatCode>
                <c:ptCount val="6"/>
                <c:pt idx="0">
                  <c:v>0.21100000000000002</c:v>
                </c:pt>
                <c:pt idx="1">
                  <c:v>0.34600000000000003</c:v>
                </c:pt>
                <c:pt idx="2">
                  <c:v>0.13699999999999998</c:v>
                </c:pt>
                <c:pt idx="3">
                  <c:v>8.4000000000000005E-2</c:v>
                </c:pt>
                <c:pt idx="4">
                  <c:v>0.10300000000000001</c:v>
                </c:pt>
                <c:pt idx="5">
                  <c:v>0.11900000000000001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C7-4ACE-A72D-36A39C42239F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Ammattilaisen tekemänä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Taul1!$A$2:$A$7</c:f>
              <c:strCache>
                <c:ptCount val="6"/>
                <c:pt idx="0">
                  <c:v>Budjetin ylittyminen</c:v>
                </c:pt>
                <c:pt idx="1">
                  <c:v>Remontointivirhe</c:v>
                </c:pt>
                <c:pt idx="2">
                  <c:v>Lopputulos ei miellytä, vaikka remonttityö itsessään onnistuisi</c:v>
                </c:pt>
                <c:pt idx="3">
                  <c:v>Henkilövahingot/tapaturmat</c:v>
                </c:pt>
                <c:pt idx="4">
                  <c:v>Kohteen pilaaminen</c:v>
                </c:pt>
                <c:pt idx="5">
                  <c:v>Väärien rakennusmateriaalien valinta</c:v>
                </c:pt>
              </c:strCache>
            </c:strRef>
          </c:cat>
          <c:val>
            <c:numRef>
              <c:f>Taul1!$C$2:$C$7</c:f>
              <c:numCache>
                <c:formatCode>0%</c:formatCode>
                <c:ptCount val="6"/>
                <c:pt idx="0">
                  <c:v>0.53400000000000003</c:v>
                </c:pt>
                <c:pt idx="1">
                  <c:v>0.20800000000000002</c:v>
                </c:pt>
                <c:pt idx="2">
                  <c:v>0.14000000000000001</c:v>
                </c:pt>
                <c:pt idx="3">
                  <c:v>1.8000000000000002E-2</c:v>
                </c:pt>
                <c:pt idx="4">
                  <c:v>5.5999999999999994E-2</c:v>
                </c:pt>
                <c:pt idx="5">
                  <c:v>4.4000000000000004E-2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C7-4ACE-A72D-36A39C4223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92360657097460919"/>
          <c:w val="0.73777148078660759"/>
          <c:h val="6.148678336105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980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2886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289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5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63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61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84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17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1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675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39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47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26848" y="946084"/>
            <a:ext cx="6662672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Suurin remonttipelkosi/huolesi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2A7B7A91-4029-45F3-B209-31EF84B51A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666372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8684447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Laajakuva</PresentationFormat>
  <Paragraphs>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Otala Satu</dc:creator>
  <cp:lastModifiedBy>Otala Satu</cp:lastModifiedBy>
  <cp:revision>1</cp:revision>
  <dcterms:created xsi:type="dcterms:W3CDTF">2024-09-26T07:22:39Z</dcterms:created>
  <dcterms:modified xsi:type="dcterms:W3CDTF">2024-09-26T07:25:14Z</dcterms:modified>
</cp:coreProperties>
</file>