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u Otala" userId="ff35b7ed-affc-4bd3-9adb-9e13c62a365e" providerId="ADAL" clId="{D95904B9-8ED1-4A0D-897B-6662ED88C7CF}"/>
    <pc:docChg chg="custSel modSld">
      <pc:chgData name="Satu Otala" userId="ff35b7ed-affc-4bd3-9adb-9e13c62a365e" providerId="ADAL" clId="{D95904B9-8ED1-4A0D-897B-6662ED88C7CF}" dt="2024-10-28T07:40:06.955" v="0" actId="478"/>
      <pc:docMkLst>
        <pc:docMk/>
      </pc:docMkLst>
      <pc:sldChg chg="delSp mod">
        <pc:chgData name="Satu Otala" userId="ff35b7ed-affc-4bd3-9adb-9e13c62a365e" providerId="ADAL" clId="{D95904B9-8ED1-4A0D-897B-6662ED88C7CF}" dt="2024-10-28T07:40:06.955" v="0" actId="478"/>
        <pc:sldMkLst>
          <pc:docMk/>
          <pc:sldMk cId="230896000" sldId="2145706057"/>
        </pc:sldMkLst>
        <pc:spChg chg="del">
          <ac:chgData name="Satu Otala" userId="ff35b7ed-affc-4bd3-9adb-9e13c62a365e" providerId="ADAL" clId="{D95904B9-8ED1-4A0D-897B-6662ED88C7CF}" dt="2024-10-28T07:40:06.955" v="0" actId="478"/>
          <ac:spMkLst>
            <pc:docMk/>
            <pc:sldMk cId="230896000" sldId="2145706057"/>
            <ac:spMk id="2" creationId="{D023FD11-1C6B-4A3B-A077-823A750D866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Rahan säästö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0.53400000000000003</c:v>
                </c:pt>
                <c:pt idx="1">
                  <c:v>0.57425742574257432</c:v>
                </c:pt>
                <c:pt idx="2">
                  <c:v>0.49492900608519269</c:v>
                </c:pt>
                <c:pt idx="4">
                  <c:v>0.63461538461538458</c:v>
                </c:pt>
                <c:pt idx="5">
                  <c:v>0.63043478260869568</c:v>
                </c:pt>
                <c:pt idx="6">
                  <c:v>0.68047337278106512</c:v>
                </c:pt>
                <c:pt idx="7">
                  <c:v>0.62087912087912089</c:v>
                </c:pt>
                <c:pt idx="8">
                  <c:v>0.452914798206278</c:v>
                </c:pt>
                <c:pt idx="9">
                  <c:v>0.36016949152542371</c:v>
                </c:pt>
                <c:pt idx="11">
                  <c:v>0.5</c:v>
                </c:pt>
                <c:pt idx="12">
                  <c:v>0.5374149659863946</c:v>
                </c:pt>
                <c:pt idx="13">
                  <c:v>0.53581661891117482</c:v>
                </c:pt>
                <c:pt idx="14">
                  <c:v>0.54385964912280693</c:v>
                </c:pt>
                <c:pt idx="16">
                  <c:v>0.61169102296450939</c:v>
                </c:pt>
                <c:pt idx="17">
                  <c:v>0.5135135135135136</c:v>
                </c:pt>
                <c:pt idx="18">
                  <c:v>0.54248366013071891</c:v>
                </c:pt>
                <c:pt idx="19">
                  <c:v>0.4148606811145511</c:v>
                </c:pt>
                <c:pt idx="21">
                  <c:v>0.54761904761904756</c:v>
                </c:pt>
                <c:pt idx="22">
                  <c:v>0.48322147651006708</c:v>
                </c:pt>
                <c:pt idx="23">
                  <c:v>0.45212765957446804</c:v>
                </c:pt>
                <c:pt idx="24">
                  <c:v>0.56818181818181823</c:v>
                </c:pt>
                <c:pt idx="25">
                  <c:v>0.6402439024390244</c:v>
                </c:pt>
                <c:pt idx="26">
                  <c:v>0.60227272727272729</c:v>
                </c:pt>
                <c:pt idx="27">
                  <c:v>0.47651006711409394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6-488D-82F7-A872A66360AF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Energian riittävyys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0.16800000000000001</c:v>
                </c:pt>
                <c:pt idx="1">
                  <c:v>0.15643564356435644</c:v>
                </c:pt>
                <c:pt idx="2">
                  <c:v>0.18052738336713997</c:v>
                </c:pt>
                <c:pt idx="4">
                  <c:v>0.21153846153846154</c:v>
                </c:pt>
                <c:pt idx="5">
                  <c:v>0.20289855072463769</c:v>
                </c:pt>
                <c:pt idx="6">
                  <c:v>0.17159763313609466</c:v>
                </c:pt>
                <c:pt idx="7">
                  <c:v>0.18131868131868131</c:v>
                </c:pt>
                <c:pt idx="8">
                  <c:v>0.14349775784753363</c:v>
                </c:pt>
                <c:pt idx="9">
                  <c:v>0.14830508474576271</c:v>
                </c:pt>
                <c:pt idx="11">
                  <c:v>0.25</c:v>
                </c:pt>
                <c:pt idx="12">
                  <c:v>0.14965986394557823</c:v>
                </c:pt>
                <c:pt idx="13">
                  <c:v>0.16045845272206305</c:v>
                </c:pt>
                <c:pt idx="14">
                  <c:v>0.19298245614035089</c:v>
                </c:pt>
                <c:pt idx="16">
                  <c:v>0.19832985386221297</c:v>
                </c:pt>
                <c:pt idx="17">
                  <c:v>0.1081081081081081</c:v>
                </c:pt>
                <c:pt idx="18">
                  <c:v>0.15686274509803921</c:v>
                </c:pt>
                <c:pt idx="19">
                  <c:v>0.13312693498452011</c:v>
                </c:pt>
                <c:pt idx="21">
                  <c:v>0.11904761904761905</c:v>
                </c:pt>
                <c:pt idx="22">
                  <c:v>0.18120805369127516</c:v>
                </c:pt>
                <c:pt idx="23">
                  <c:v>0.18617021276595744</c:v>
                </c:pt>
                <c:pt idx="24">
                  <c:v>0.18181818181818182</c:v>
                </c:pt>
                <c:pt idx="25">
                  <c:v>0.12195121951219512</c:v>
                </c:pt>
                <c:pt idx="26">
                  <c:v>0.23863636363636365</c:v>
                </c:pt>
                <c:pt idx="27">
                  <c:v>0.13422818791946309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56-488D-82F7-A872A66360AF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Ekologiset syyt (ilmastonmuutos ja luonnonvarojen riittävyys)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0.19500000000000001</c:v>
                </c:pt>
                <c:pt idx="1">
                  <c:v>0.14653465346534655</c:v>
                </c:pt>
                <c:pt idx="2">
                  <c:v>0.2434077079107505</c:v>
                </c:pt>
                <c:pt idx="4">
                  <c:v>0.25</c:v>
                </c:pt>
                <c:pt idx="5">
                  <c:v>0.18840579710144925</c:v>
                </c:pt>
                <c:pt idx="6">
                  <c:v>0.19526627218934911</c:v>
                </c:pt>
                <c:pt idx="7">
                  <c:v>0.19230769230769229</c:v>
                </c:pt>
                <c:pt idx="8">
                  <c:v>0.19730941704035876</c:v>
                </c:pt>
                <c:pt idx="9">
                  <c:v>0.1864406779661017</c:v>
                </c:pt>
                <c:pt idx="11">
                  <c:v>0.1875</c:v>
                </c:pt>
                <c:pt idx="12">
                  <c:v>0.21088435374149661</c:v>
                </c:pt>
                <c:pt idx="13">
                  <c:v>0.19197707736389685</c:v>
                </c:pt>
                <c:pt idx="14">
                  <c:v>0.14912280701754385</c:v>
                </c:pt>
                <c:pt idx="16">
                  <c:v>0.21294363256784968</c:v>
                </c:pt>
                <c:pt idx="17">
                  <c:v>0.2162162162162162</c:v>
                </c:pt>
                <c:pt idx="18">
                  <c:v>0.13071895424836602</c:v>
                </c:pt>
                <c:pt idx="19">
                  <c:v>0.19814241486068113</c:v>
                </c:pt>
                <c:pt idx="21">
                  <c:v>0.14285714285714288</c:v>
                </c:pt>
                <c:pt idx="22">
                  <c:v>0.14765100671140938</c:v>
                </c:pt>
                <c:pt idx="23">
                  <c:v>0.18617021276595744</c:v>
                </c:pt>
                <c:pt idx="24">
                  <c:v>0.21818181818181817</c:v>
                </c:pt>
                <c:pt idx="25">
                  <c:v>0.2073170731707317</c:v>
                </c:pt>
                <c:pt idx="26">
                  <c:v>0.26136363636363635</c:v>
                </c:pt>
                <c:pt idx="27">
                  <c:v>0.18120805369127516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56-488D-82F7-A872A66360AF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Riippumattomuus energian hinnan vaihteluista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Taul1!$B$5:$AC$5</c:f>
              <c:numCache>
                <c:formatCode>0%</c:formatCode>
                <c:ptCount val="28"/>
                <c:pt idx="0">
                  <c:v>0.27100000000000002</c:v>
                </c:pt>
                <c:pt idx="1">
                  <c:v>0.2831683168316832</c:v>
                </c:pt>
                <c:pt idx="2">
                  <c:v>0.25760649087221099</c:v>
                </c:pt>
                <c:pt idx="4">
                  <c:v>0.34615384615384615</c:v>
                </c:pt>
                <c:pt idx="5">
                  <c:v>0.33333333333333337</c:v>
                </c:pt>
                <c:pt idx="6">
                  <c:v>0.28994082840236685</c:v>
                </c:pt>
                <c:pt idx="7">
                  <c:v>0.28571428571428575</c:v>
                </c:pt>
                <c:pt idx="8">
                  <c:v>0.21524663677130046</c:v>
                </c:pt>
                <c:pt idx="9">
                  <c:v>0.24576271186440679</c:v>
                </c:pt>
                <c:pt idx="11">
                  <c:v>0.25</c:v>
                </c:pt>
                <c:pt idx="12">
                  <c:v>0.25850340136054423</c:v>
                </c:pt>
                <c:pt idx="13">
                  <c:v>0.27793696275071633</c:v>
                </c:pt>
                <c:pt idx="14">
                  <c:v>0.31578947368421051</c:v>
                </c:pt>
                <c:pt idx="16">
                  <c:v>0.30271398747390399</c:v>
                </c:pt>
                <c:pt idx="17">
                  <c:v>0.3783783783783784</c:v>
                </c:pt>
                <c:pt idx="18">
                  <c:v>0.23529411764705885</c:v>
                </c:pt>
                <c:pt idx="19">
                  <c:v>0.22600619195046442</c:v>
                </c:pt>
                <c:pt idx="21">
                  <c:v>0.16666666666666669</c:v>
                </c:pt>
                <c:pt idx="22">
                  <c:v>0.24161073825503354</c:v>
                </c:pt>
                <c:pt idx="23">
                  <c:v>0.27659574468085107</c:v>
                </c:pt>
                <c:pt idx="24">
                  <c:v>0.25</c:v>
                </c:pt>
                <c:pt idx="25">
                  <c:v>0.31707317073170732</c:v>
                </c:pt>
                <c:pt idx="26">
                  <c:v>0.36363636363636365</c:v>
                </c:pt>
                <c:pt idx="27">
                  <c:v>0.24832214765100669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56-488D-82F7-A872A66360AF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Asumismukavuus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Taul1!$B$6:$AC$6</c:f>
              <c:numCache>
                <c:formatCode>0%</c:formatCode>
                <c:ptCount val="28"/>
                <c:pt idx="0">
                  <c:v>0.38200000000000001</c:v>
                </c:pt>
                <c:pt idx="1">
                  <c:v>0.39405940594059408</c:v>
                </c:pt>
                <c:pt idx="2">
                  <c:v>0.36916835699797163</c:v>
                </c:pt>
                <c:pt idx="4">
                  <c:v>0.36538461538461542</c:v>
                </c:pt>
                <c:pt idx="5">
                  <c:v>0.44927536231884058</c:v>
                </c:pt>
                <c:pt idx="6">
                  <c:v>0.38461538461538458</c:v>
                </c:pt>
                <c:pt idx="7">
                  <c:v>0.38461538461538458</c:v>
                </c:pt>
                <c:pt idx="8">
                  <c:v>0.37668161434977576</c:v>
                </c:pt>
                <c:pt idx="9">
                  <c:v>0.34745762711864409</c:v>
                </c:pt>
                <c:pt idx="11">
                  <c:v>0.41666666666666663</c:v>
                </c:pt>
                <c:pt idx="12">
                  <c:v>0.37414965986394555</c:v>
                </c:pt>
                <c:pt idx="13">
                  <c:v>0.34957020057306593</c:v>
                </c:pt>
                <c:pt idx="14">
                  <c:v>0.48245614035087719</c:v>
                </c:pt>
                <c:pt idx="16">
                  <c:v>0.45302713987473903</c:v>
                </c:pt>
                <c:pt idx="17">
                  <c:v>0.29729729729729731</c:v>
                </c:pt>
                <c:pt idx="18">
                  <c:v>0.37254901960784315</c:v>
                </c:pt>
                <c:pt idx="19">
                  <c:v>0.29411764705882354</c:v>
                </c:pt>
                <c:pt idx="21">
                  <c:v>0.28571428571428575</c:v>
                </c:pt>
                <c:pt idx="22">
                  <c:v>0.38926174496644295</c:v>
                </c:pt>
                <c:pt idx="23">
                  <c:v>0.38297872340425537</c:v>
                </c:pt>
                <c:pt idx="24">
                  <c:v>0.41363636363636369</c:v>
                </c:pt>
                <c:pt idx="25">
                  <c:v>0.38414634146341464</c:v>
                </c:pt>
                <c:pt idx="26">
                  <c:v>0.38636363636363635</c:v>
                </c:pt>
                <c:pt idx="27">
                  <c:v>0.34899328859060402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56-488D-82F7-A872A66360AF}"/>
            </c:ext>
          </c:extLst>
        </c:ser>
        <c:ser>
          <c:idx val="5"/>
          <c:order val="5"/>
          <c:tx>
            <c:strRef>
              <c:f>Taul1!$A$7</c:f>
              <c:strCache>
                <c:ptCount val="1"/>
                <c:pt idx="0">
                  <c:v>Asunnon tai kiinteistön arvon säilyminen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Taul1!$B$7:$AC$7</c:f>
              <c:numCache>
                <c:formatCode>0%</c:formatCode>
                <c:ptCount val="28"/>
                <c:pt idx="0">
                  <c:v>0.371</c:v>
                </c:pt>
                <c:pt idx="1">
                  <c:v>0.38217821782178218</c:v>
                </c:pt>
                <c:pt idx="2">
                  <c:v>0.36105476673427994</c:v>
                </c:pt>
                <c:pt idx="4">
                  <c:v>0.36538461538461542</c:v>
                </c:pt>
                <c:pt idx="5">
                  <c:v>0.39855072463768115</c:v>
                </c:pt>
                <c:pt idx="6">
                  <c:v>0.39053254437869822</c:v>
                </c:pt>
                <c:pt idx="7">
                  <c:v>0.35714285714285715</c:v>
                </c:pt>
                <c:pt idx="8">
                  <c:v>0.41255605381165922</c:v>
                </c:pt>
                <c:pt idx="9">
                  <c:v>0.3135593220338983</c:v>
                </c:pt>
                <c:pt idx="11">
                  <c:v>0.34375</c:v>
                </c:pt>
                <c:pt idx="12">
                  <c:v>0.39455782312925175</c:v>
                </c:pt>
                <c:pt idx="13">
                  <c:v>0.32951289398280798</c:v>
                </c:pt>
                <c:pt idx="14">
                  <c:v>0.42982456140350878</c:v>
                </c:pt>
                <c:pt idx="16">
                  <c:v>0.37160751565762007</c:v>
                </c:pt>
                <c:pt idx="17">
                  <c:v>0.35135135135135137</c:v>
                </c:pt>
                <c:pt idx="18">
                  <c:v>0.41830065359477125</c:v>
                </c:pt>
                <c:pt idx="19">
                  <c:v>0.35294117647058826</c:v>
                </c:pt>
                <c:pt idx="21">
                  <c:v>0.21428571428571427</c:v>
                </c:pt>
                <c:pt idx="22">
                  <c:v>0.32214765100671144</c:v>
                </c:pt>
                <c:pt idx="23">
                  <c:v>0.38829787234042556</c:v>
                </c:pt>
                <c:pt idx="24">
                  <c:v>0.40454545454545454</c:v>
                </c:pt>
                <c:pt idx="25">
                  <c:v>0.41463414634146339</c:v>
                </c:pt>
                <c:pt idx="26">
                  <c:v>0.47727272727272729</c:v>
                </c:pt>
                <c:pt idx="27">
                  <c:v>0.28187919463087246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56-488D-82F7-A872A66360AF}"/>
            </c:ext>
          </c:extLst>
        </c:ser>
        <c:ser>
          <c:idx val="6"/>
          <c:order val="6"/>
          <c:tx>
            <c:strRef>
              <c:f>Taul1!$A$8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Taul1!$B$8:$AC$8</c:f>
              <c:numCache>
                <c:formatCode>0%</c:formatCode>
                <c:ptCount val="28"/>
                <c:pt idx="0">
                  <c:v>0.11</c:v>
                </c:pt>
                <c:pt idx="1">
                  <c:v>9.7029702970297033E-2</c:v>
                </c:pt>
                <c:pt idx="2">
                  <c:v>0.12170385395537525</c:v>
                </c:pt>
                <c:pt idx="4">
                  <c:v>5.7692307692307689E-2</c:v>
                </c:pt>
                <c:pt idx="5">
                  <c:v>0.11594202898550725</c:v>
                </c:pt>
                <c:pt idx="6">
                  <c:v>8.8757396449704137E-2</c:v>
                </c:pt>
                <c:pt idx="7">
                  <c:v>8.2417582417582402E-2</c:v>
                </c:pt>
                <c:pt idx="8">
                  <c:v>0.11210762331838564</c:v>
                </c:pt>
                <c:pt idx="9">
                  <c:v>0.15254237288135594</c:v>
                </c:pt>
                <c:pt idx="11">
                  <c:v>8.3333333333333343E-2</c:v>
                </c:pt>
                <c:pt idx="12">
                  <c:v>0.10884353741496598</c:v>
                </c:pt>
                <c:pt idx="13">
                  <c:v>0.13180515759312322</c:v>
                </c:pt>
                <c:pt idx="14">
                  <c:v>7.0175438596491224E-2</c:v>
                </c:pt>
                <c:pt idx="16">
                  <c:v>5.6367432150313153E-2</c:v>
                </c:pt>
                <c:pt idx="17">
                  <c:v>8.1081081081081086E-2</c:v>
                </c:pt>
                <c:pt idx="18">
                  <c:v>0.14379084967320263</c:v>
                </c:pt>
                <c:pt idx="19">
                  <c:v>0.17027863777089786</c:v>
                </c:pt>
                <c:pt idx="21">
                  <c:v>0.28571428571428575</c:v>
                </c:pt>
                <c:pt idx="22">
                  <c:v>0.16107382550335572</c:v>
                </c:pt>
                <c:pt idx="23">
                  <c:v>8.5106382978723402E-2</c:v>
                </c:pt>
                <c:pt idx="24">
                  <c:v>7.7272727272727271E-2</c:v>
                </c:pt>
                <c:pt idx="25">
                  <c:v>6.097560975609756E-2</c:v>
                </c:pt>
                <c:pt idx="26">
                  <c:v>4.5454545454545456E-2</c:v>
                </c:pt>
                <c:pt idx="27">
                  <c:v>0.18120805369127516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56-488D-82F7-A872A66360A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86894887020537137"/>
          <c:w val="0.73777148078660759"/>
          <c:h val="0.11614448413029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374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4766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2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09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4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77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94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7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88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74320" y="744916"/>
            <a:ext cx="36268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Mikä motivoi sinua energiaremonttiin?</a:t>
            </a: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F92C64EA-90C6-262C-D380-3706BD9D16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4032668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896000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Satu Otala</dc:creator>
  <cp:lastModifiedBy>Satu Otala</cp:lastModifiedBy>
  <cp:revision>1</cp:revision>
  <dcterms:created xsi:type="dcterms:W3CDTF">2024-10-28T07:37:26Z</dcterms:created>
  <dcterms:modified xsi:type="dcterms:W3CDTF">2024-10-28T07:40:09Z</dcterms:modified>
</cp:coreProperties>
</file>