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145706190" r:id="rId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A5C3AE-B9CE-41E6-96D7-34C38467AA14}" v="1" dt="2025-03-17T12:31:49.4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tu Otala" userId="ff35b7ed-affc-4bd3-9adb-9e13c62a365e" providerId="ADAL" clId="{47A5C3AE-B9CE-41E6-96D7-34C38467AA14}"/>
    <pc:docChg chg="modSld">
      <pc:chgData name="Satu Otala" userId="ff35b7ed-affc-4bd3-9adb-9e13c62a365e" providerId="ADAL" clId="{47A5C3AE-B9CE-41E6-96D7-34C38467AA14}" dt="2025-03-17T12:31:49.407" v="0" actId="5736"/>
      <pc:docMkLst>
        <pc:docMk/>
      </pc:docMkLst>
      <pc:sldChg chg="modSp">
        <pc:chgData name="Satu Otala" userId="ff35b7ed-affc-4bd3-9adb-9e13c62a365e" providerId="ADAL" clId="{47A5C3AE-B9CE-41E6-96D7-34C38467AA14}" dt="2025-03-17T12:31:49.407" v="0" actId="5736"/>
        <pc:sldMkLst>
          <pc:docMk/>
          <pc:sldMk cId="476563628" sldId="2145706190"/>
        </pc:sldMkLst>
        <pc:spChg chg="mod">
          <ac:chgData name="Satu Otala" userId="ff35b7ed-affc-4bd3-9adb-9e13c62a365e" providerId="ADAL" clId="{47A5C3AE-B9CE-41E6-96D7-34C38467AA14}" dt="2025-03-17T12:31:49.407" v="0" actId="5736"/>
          <ac:spMkLst>
            <pc:docMk/>
            <pc:sldMk cId="476563628" sldId="2145706190"/>
            <ac:spMk id="10" creationId="{969D3114-CB3E-3921-DA04-DC35C32A6EB1}"/>
          </ac:spMkLst>
        </pc:spChg>
        <pc:graphicFrameChg chg="mod">
          <ac:chgData name="Satu Otala" userId="ff35b7ed-affc-4bd3-9adb-9e13c62a365e" providerId="ADAL" clId="{47A5C3AE-B9CE-41E6-96D7-34C38467AA14}" dt="2025-03-17T12:31:49.407" v="0" actId="5736"/>
          <ac:graphicFrameMkLst>
            <pc:docMk/>
            <pc:sldMk cId="476563628" sldId="2145706190"/>
            <ac:graphicFrameMk id="3" creationId="{83C8B574-5D4B-C4ED-7932-78692DF8B13D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Total 2025 (n=1000)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Taul1!$A$2:$A$9</c:f>
              <c:strCache>
                <c:ptCount val="8"/>
                <c:pt idx="0">
                  <c:v>Kun teetän remontin tuttavalla</c:v>
                </c:pt>
                <c:pt idx="1">
                  <c:v>Kun kyseessä on pieni remontti, joka maksaa alle 5000 €</c:v>
                </c:pt>
                <c:pt idx="2">
                  <c:v>Voisin maksaa osan remontin kuluista pimeästi</c:v>
                </c:pt>
                <c:pt idx="3">
                  <c:v>Kun kyseessä on niin kallis remontti, että minulla ei ole muuten siihen varaa</c:v>
                </c:pt>
                <c:pt idx="4">
                  <c:v>Jos remontin tekijä itse ehdottaa, että maksu hoidetaan pimeästi</c:v>
                </c:pt>
                <c:pt idx="5">
                  <c:v>Mökkiremontin yhteydessä</c:v>
                </c:pt>
                <c:pt idx="6">
                  <c:v>Joku muu tilanne, mikä?</c:v>
                </c:pt>
                <c:pt idx="7">
                  <c:v>En maksaisi koskaan pimeästi</c:v>
                </c:pt>
              </c:strCache>
            </c:strRef>
          </c:cat>
          <c:val>
            <c:numRef>
              <c:f>Taul1!$B$2:$B$9</c:f>
              <c:numCache>
                <c:formatCode>0%</c:formatCode>
                <c:ptCount val="8"/>
                <c:pt idx="0">
                  <c:v>0.34599999999999997</c:v>
                </c:pt>
                <c:pt idx="1">
                  <c:v>0.2</c:v>
                </c:pt>
                <c:pt idx="2">
                  <c:v>0.154</c:v>
                </c:pt>
                <c:pt idx="3">
                  <c:v>0.107</c:v>
                </c:pt>
                <c:pt idx="4">
                  <c:v>0.10100000000000001</c:v>
                </c:pt>
                <c:pt idx="5">
                  <c:v>8.3000000000000004E-2</c:v>
                </c:pt>
                <c:pt idx="6">
                  <c:v>2.7E-2</c:v>
                </c:pt>
                <c:pt idx="7">
                  <c:v>0.45100000000000001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70-4B42-A397-1C13C48ABEA1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Mies (n=519)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Taul1!$A$2:$A$9</c:f>
              <c:strCache>
                <c:ptCount val="8"/>
                <c:pt idx="0">
                  <c:v>Kun teetän remontin tuttavalla</c:v>
                </c:pt>
                <c:pt idx="1">
                  <c:v>Kun kyseessä on pieni remontti, joka maksaa alle 5000 €</c:v>
                </c:pt>
                <c:pt idx="2">
                  <c:v>Voisin maksaa osan remontin kuluista pimeästi</c:v>
                </c:pt>
                <c:pt idx="3">
                  <c:v>Kun kyseessä on niin kallis remontti, että minulla ei ole muuten siihen varaa</c:v>
                </c:pt>
                <c:pt idx="4">
                  <c:v>Jos remontin tekijä itse ehdottaa, että maksu hoidetaan pimeästi</c:v>
                </c:pt>
                <c:pt idx="5">
                  <c:v>Mökkiremontin yhteydessä</c:v>
                </c:pt>
                <c:pt idx="6">
                  <c:v>Joku muu tilanne, mikä?</c:v>
                </c:pt>
                <c:pt idx="7">
                  <c:v>En maksaisi koskaan pimeästi</c:v>
                </c:pt>
              </c:strCache>
            </c:strRef>
          </c:cat>
          <c:val>
            <c:numRef>
              <c:f>Taul1!$C$2:$C$9</c:f>
              <c:numCache>
                <c:formatCode>0%</c:formatCode>
                <c:ptCount val="8"/>
                <c:pt idx="0">
                  <c:v>0.36599999999999999</c:v>
                </c:pt>
                <c:pt idx="1">
                  <c:v>0.22500000000000001</c:v>
                </c:pt>
                <c:pt idx="2">
                  <c:v>0.193</c:v>
                </c:pt>
                <c:pt idx="3">
                  <c:v>0.13100000000000001</c:v>
                </c:pt>
                <c:pt idx="4">
                  <c:v>0.13900000000000001</c:v>
                </c:pt>
                <c:pt idx="5">
                  <c:v>0.112</c:v>
                </c:pt>
                <c:pt idx="6">
                  <c:v>3.1E-2</c:v>
                </c:pt>
                <c:pt idx="7">
                  <c:v>0.42599999999999999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770-4B42-A397-1C13C48ABEA1}"/>
            </c:ext>
          </c:extLst>
        </c:ser>
        <c:ser>
          <c:idx val="2"/>
          <c:order val="2"/>
          <c:tx>
            <c:strRef>
              <c:f>Taul1!$D$1</c:f>
              <c:strCache>
                <c:ptCount val="1"/>
                <c:pt idx="0">
                  <c:v>Nainen (n=480)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Taul1!$A$2:$A$9</c:f>
              <c:strCache>
                <c:ptCount val="8"/>
                <c:pt idx="0">
                  <c:v>Kun teetän remontin tuttavalla</c:v>
                </c:pt>
                <c:pt idx="1">
                  <c:v>Kun kyseessä on pieni remontti, joka maksaa alle 5000 €</c:v>
                </c:pt>
                <c:pt idx="2">
                  <c:v>Voisin maksaa osan remontin kuluista pimeästi</c:v>
                </c:pt>
                <c:pt idx="3">
                  <c:v>Kun kyseessä on niin kallis remontti, että minulla ei ole muuten siihen varaa</c:v>
                </c:pt>
                <c:pt idx="4">
                  <c:v>Jos remontin tekijä itse ehdottaa, että maksu hoidetaan pimeästi</c:v>
                </c:pt>
                <c:pt idx="5">
                  <c:v>Mökkiremontin yhteydessä</c:v>
                </c:pt>
                <c:pt idx="6">
                  <c:v>Joku muu tilanne, mikä?</c:v>
                </c:pt>
                <c:pt idx="7">
                  <c:v>En maksaisi koskaan pimeästi</c:v>
                </c:pt>
              </c:strCache>
            </c:strRef>
          </c:cat>
          <c:val>
            <c:numRef>
              <c:f>Taul1!$D$2:$D$9</c:f>
              <c:numCache>
                <c:formatCode>0%</c:formatCode>
                <c:ptCount val="8"/>
                <c:pt idx="0">
                  <c:v>0.32300000000000001</c:v>
                </c:pt>
                <c:pt idx="1">
                  <c:v>0.17100000000000001</c:v>
                </c:pt>
                <c:pt idx="2">
                  <c:v>0.113</c:v>
                </c:pt>
                <c:pt idx="3">
                  <c:v>8.1000000000000003E-2</c:v>
                </c:pt>
                <c:pt idx="4">
                  <c:v>0.06</c:v>
                </c:pt>
                <c:pt idx="5">
                  <c:v>0.05</c:v>
                </c:pt>
                <c:pt idx="6">
                  <c:v>2.3E-2</c:v>
                </c:pt>
                <c:pt idx="7">
                  <c:v>0.47899999999999998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C9-4D85-A935-D6CBBE556ED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467093968"/>
        <c:axId val="2021046512"/>
      </c:barChart>
      <c:catAx>
        <c:axId val="14670939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021046512"/>
        <c:crosses val="autoZero"/>
        <c:auto val="1"/>
        <c:lblAlgn val="ctr"/>
        <c:lblOffset val="100"/>
        <c:noMultiLvlLbl val="0"/>
      </c:catAx>
      <c:valAx>
        <c:axId val="202104651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467093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9287218193510064"/>
          <c:y val="0.9409976575830028"/>
          <c:w val="0.34067299226970871"/>
          <c:h val="4.44218040797259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7EDCB5-644F-47DE-980D-2298B7B74886}" type="datetimeFigureOut">
              <a:rPr lang="fi-FI" smtClean="0"/>
              <a:t>17.3.2025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3D0BE5-63AF-485B-9DF5-3DC60E013A8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5689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F25EC5-6F95-2710-454B-BD50EFF9B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045246-8D0E-4125-0022-14FFFA17F9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AA729D-95C6-4CDF-60EC-2BD6C1F747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16FF6B-414E-2E77-7289-F9F5167F1E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FEC9DA-59F6-4F18-B9AD-6508608820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8407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Light">
    <p:bg>
      <p:bgPr>
        <a:solidFill>
          <a:srgbClr val="EC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68237672-EA13-4736-A70B-E52AB4AD066C}"/>
              </a:ext>
            </a:extLst>
          </p:cNvPr>
          <p:cNvSpPr/>
          <p:nvPr userDrawn="1"/>
        </p:nvSpPr>
        <p:spPr>
          <a:xfrm>
            <a:off x="0" y="6453188"/>
            <a:ext cx="12192000" cy="404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CB936AD-B99A-4CBD-8357-6A393A1540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4800" y="333375"/>
            <a:ext cx="11161263" cy="554400"/>
          </a:xfrm>
        </p:spPr>
        <p:txBody>
          <a:bodyPr>
            <a:noAutofit/>
          </a:bodyPr>
          <a:lstStyle>
            <a:lvl1pPr>
              <a:defRPr sz="3600" b="1"/>
            </a:lvl1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otsikko</a:t>
            </a:r>
            <a:endParaRPr lang="en-GB" noProof="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236430A-BA34-4FAC-83B6-11BC4B15979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4799" y="1376362"/>
            <a:ext cx="7344915" cy="496887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i-FI" noProof="0" dirty="0"/>
              <a:t>Lisää sisältöä. Poista listat ja </a:t>
            </a:r>
            <a:r>
              <a:rPr lang="fi-FI" noProof="0" dirty="0" err="1"/>
              <a:t>bulletit</a:t>
            </a:r>
            <a:r>
              <a:rPr lang="fi-FI" noProof="0" dirty="0"/>
              <a:t> tarvittaessa. </a:t>
            </a:r>
          </a:p>
          <a:p>
            <a:pPr lvl="1"/>
            <a:r>
              <a:rPr lang="fi-FI" noProof="0" dirty="0"/>
              <a:t>Toisen tason sisältö</a:t>
            </a:r>
          </a:p>
          <a:p>
            <a:pPr lvl="2"/>
            <a:r>
              <a:rPr lang="fi-FI" noProof="0" dirty="0"/>
              <a:t>Kolmannen tason sisältö</a:t>
            </a:r>
          </a:p>
          <a:p>
            <a:pPr lvl="3"/>
            <a:r>
              <a:rPr lang="fi-FI" noProof="0" dirty="0"/>
              <a:t>Neljännen tason sisältö</a:t>
            </a:r>
          </a:p>
          <a:p>
            <a:pPr lvl="4"/>
            <a:r>
              <a:rPr lang="fi-FI" noProof="0" dirty="0"/>
              <a:t>Viidennen tason sisältö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D3DEB8A-4828-4D9A-AF0C-2F5461697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STARK Suomi esimerkit</a:t>
            </a:r>
            <a:endParaRPr lang="en-GB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27BB508-743A-42C5-B38B-A739FC546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7C5ED-C1DE-4316-8FCE-7E084E7B171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9AFA0120-57A0-4D2B-8C07-01264457CB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900000"/>
            <a:ext cx="11160125" cy="223374"/>
          </a:xfrm>
        </p:spPr>
        <p:txBody>
          <a:bodyPr wrap="none" tIns="0" bIns="0" anchor="t" anchorCtr="0">
            <a:noAutofit/>
          </a:bodyPr>
          <a:lstStyle>
            <a:lvl1pPr marL="0" indent="0">
              <a:buFontTx/>
              <a:buNone/>
              <a:defRPr sz="1400" b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tx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alaotsikko</a:t>
            </a:r>
            <a:endParaRPr lang="en-GB" noProof="0" dirty="0"/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306C4F0D-570E-144F-89FC-79904D9499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1132673" y="333374"/>
            <a:ext cx="726269" cy="9223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FI" dirty="0"/>
              <a:t> 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7A363CC-69DE-6C14-EC0F-72E4822333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68306" y="6550448"/>
            <a:ext cx="826911" cy="1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8323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370378E-20B2-49C0-9062-9FA13A68662D}"/>
              </a:ext>
            </a:extLst>
          </p:cNvPr>
          <p:cNvSpPr/>
          <p:nvPr userDrawn="1"/>
        </p:nvSpPr>
        <p:spPr>
          <a:xfrm>
            <a:off x="0" y="6282000"/>
            <a:ext cx="12192000" cy="57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E5360EE5-0E4F-4377-A2BA-38AF302A5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STARK Suomi esimerkit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98C07D6D-4276-4168-B7C3-84DF9FD69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7C5ED-C1DE-4316-8FCE-7E084E7B171C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8709AF2-4A84-1746-BCDB-2EFBA854718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1132673" y="333374"/>
            <a:ext cx="726269" cy="9223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FI" dirty="0"/>
              <a:t> 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69AFFC5D-C8E5-E252-9FCE-2C92A1B5FFF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68306" y="6550448"/>
            <a:ext cx="826911" cy="1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6588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lumns - Light">
    <p:bg>
      <p:bgPr>
        <a:solidFill>
          <a:srgbClr val="EC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E3E24298-9316-4E0C-9387-1DC2E19E70A4}"/>
              </a:ext>
            </a:extLst>
          </p:cNvPr>
          <p:cNvSpPr/>
          <p:nvPr userDrawn="1"/>
        </p:nvSpPr>
        <p:spPr>
          <a:xfrm>
            <a:off x="0" y="6453188"/>
            <a:ext cx="12192000" cy="404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97C27B2-4FEE-47ED-A92A-A67D6E7C88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4800" y="333375"/>
            <a:ext cx="11161263" cy="5544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otsikko</a:t>
            </a:r>
            <a:endParaRPr lang="en-GB" noProof="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2C25F49-53A1-42C8-9985-9D1722329AD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14800" y="1376363"/>
            <a:ext cx="5436738" cy="496887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i-FI" noProof="0" dirty="0"/>
              <a:t>Lisää sisältöä. Poista listat ja </a:t>
            </a:r>
            <a:r>
              <a:rPr lang="fi-FI" noProof="0" dirty="0" err="1"/>
              <a:t>bulletit</a:t>
            </a:r>
            <a:r>
              <a:rPr lang="fi-FI" noProof="0" dirty="0"/>
              <a:t> tarvittaessa. </a:t>
            </a:r>
          </a:p>
          <a:p>
            <a:pPr lvl="1"/>
            <a:r>
              <a:rPr lang="fi-FI" noProof="0" dirty="0"/>
              <a:t>Toisen tason sisältö</a:t>
            </a:r>
          </a:p>
          <a:p>
            <a:pPr lvl="2"/>
            <a:r>
              <a:rPr lang="fi-FI" noProof="0" dirty="0"/>
              <a:t>Kolmannen tason sisältö</a:t>
            </a:r>
          </a:p>
          <a:p>
            <a:pPr lvl="3"/>
            <a:r>
              <a:rPr lang="fi-FI" noProof="0" dirty="0"/>
              <a:t>Neljännen tason sisältö</a:t>
            </a:r>
          </a:p>
          <a:p>
            <a:pPr lvl="4"/>
            <a:r>
              <a:rPr lang="fi-FI" noProof="0" dirty="0"/>
              <a:t>Viidennen tason sisältö</a:t>
            </a:r>
            <a:endParaRPr lang="en-GB" noProof="0" dirty="0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D891BBFB-6267-41DB-9A60-917812BA173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40464" y="1376363"/>
            <a:ext cx="5435599" cy="496887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i-FI" noProof="0" dirty="0"/>
              <a:t>Lisää sisältöä. Poista listat ja </a:t>
            </a:r>
            <a:r>
              <a:rPr lang="fi-FI" noProof="0" dirty="0" err="1"/>
              <a:t>bulletit</a:t>
            </a:r>
            <a:r>
              <a:rPr lang="fi-FI" noProof="0" dirty="0"/>
              <a:t> tarvittaessa. </a:t>
            </a:r>
          </a:p>
          <a:p>
            <a:pPr lvl="1"/>
            <a:r>
              <a:rPr lang="fi-FI" noProof="0" dirty="0"/>
              <a:t>Toisen tason sisältö</a:t>
            </a:r>
          </a:p>
          <a:p>
            <a:pPr lvl="2"/>
            <a:r>
              <a:rPr lang="fi-FI" noProof="0" dirty="0"/>
              <a:t>Kolmannen tason sisältö</a:t>
            </a:r>
          </a:p>
          <a:p>
            <a:pPr lvl="3"/>
            <a:r>
              <a:rPr lang="fi-FI" noProof="0" dirty="0"/>
              <a:t>Neljännen tason sisältö</a:t>
            </a:r>
          </a:p>
          <a:p>
            <a:pPr lvl="4"/>
            <a:r>
              <a:rPr lang="fi-FI" noProof="0" dirty="0"/>
              <a:t>Viidennen tason sisältö</a:t>
            </a:r>
            <a:endParaRPr lang="en-GB" noProof="0" dirty="0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88A4C00-97CE-4EDA-B5DA-6FF3C4FBD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STARK Suomi esimerkit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4F730DB4-A374-494F-A0DE-CDAD89BA2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7C5ED-C1DE-4316-8FCE-7E084E7B171C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Pladsholder til tekst 9">
            <a:extLst>
              <a:ext uri="{FF2B5EF4-FFF2-40B4-BE49-F238E27FC236}">
                <a16:creationId xmlns:a16="http://schemas.microsoft.com/office/drawing/2014/main" id="{BF357DBA-D3B2-44DE-83CC-6A877F9CA3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4800" y="900000"/>
            <a:ext cx="11161263" cy="223374"/>
          </a:xfrm>
        </p:spPr>
        <p:txBody>
          <a:bodyPr wrap="none" tIns="0" bIns="0" anchor="t" anchorCtr="0">
            <a:noAutofit/>
          </a:bodyPr>
          <a:lstStyle>
            <a:lvl1pPr marL="0" indent="0">
              <a:buFontTx/>
              <a:buNone/>
              <a:defRPr sz="1400" b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tx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alaotsikko</a:t>
            </a:r>
            <a:endParaRPr lang="en-GB" noProof="0" dirty="0"/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4A929200-6CCE-E54B-818D-43B5AAEA4C6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1132673" y="333374"/>
            <a:ext cx="726269" cy="9223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FI" dirty="0"/>
              <a:t> 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1BBF079-6145-26B8-0379-992CC4ABBF5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68306" y="6550448"/>
            <a:ext cx="826911" cy="1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66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68237672-EA13-4736-A70B-E52AB4AD066C}"/>
              </a:ext>
            </a:extLst>
          </p:cNvPr>
          <p:cNvSpPr/>
          <p:nvPr userDrawn="1"/>
        </p:nvSpPr>
        <p:spPr>
          <a:xfrm>
            <a:off x="0" y="6453188"/>
            <a:ext cx="12192000" cy="404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CB936AD-B99A-4CBD-8357-6A393A1540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4800" y="334800"/>
            <a:ext cx="11161264" cy="5557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otsikko</a:t>
            </a:r>
            <a:endParaRPr lang="en-GB" noProof="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236430A-BA34-4FAC-83B6-11BC4B15979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5937" y="1376362"/>
            <a:ext cx="7343777" cy="4968875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noProof="0" dirty="0"/>
              <a:t>Lisää sisältöä. Poista listat ja </a:t>
            </a:r>
            <a:r>
              <a:rPr lang="fi-FI" noProof="0" dirty="0" err="1"/>
              <a:t>bulletit</a:t>
            </a:r>
            <a:r>
              <a:rPr lang="fi-FI" noProof="0" dirty="0"/>
              <a:t> tarvittaessa. </a:t>
            </a:r>
          </a:p>
          <a:p>
            <a:pPr lvl="1"/>
            <a:r>
              <a:rPr lang="fi-FI" noProof="0" dirty="0"/>
              <a:t>Toisen tason sisältö</a:t>
            </a:r>
          </a:p>
          <a:p>
            <a:pPr lvl="2"/>
            <a:r>
              <a:rPr lang="fi-FI" noProof="0" dirty="0"/>
              <a:t>Kolmannen tason sisältö</a:t>
            </a:r>
          </a:p>
          <a:p>
            <a:pPr lvl="3"/>
            <a:r>
              <a:rPr lang="fi-FI" noProof="0" dirty="0"/>
              <a:t>Neljännen tason sisältö</a:t>
            </a:r>
          </a:p>
          <a:p>
            <a:pPr lvl="4"/>
            <a:r>
              <a:rPr lang="fi-FI" noProof="0" dirty="0"/>
              <a:t>Viidennen tason sisältö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D3DEB8A-4828-4D9A-AF0C-2F5461697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STARK Suomi esimerkit</a:t>
            </a:r>
            <a:endParaRPr lang="en-GB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27BB508-743A-42C5-B38B-A739FC546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7C5ED-C1DE-4316-8FCE-7E084E7B171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9AFA0120-57A0-4D2B-8C07-01264457CB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4798" y="900000"/>
            <a:ext cx="11161265" cy="223374"/>
          </a:xfrm>
        </p:spPr>
        <p:txBody>
          <a:bodyPr wrap="none" tIns="0" bIns="0" anchor="t" anchorCtr="0">
            <a:noAutofit/>
          </a:bodyPr>
          <a:lstStyle>
            <a:lvl1pPr marL="0" indent="0">
              <a:buFontTx/>
              <a:buNone/>
              <a:defRPr sz="1400" b="1">
                <a:solidFill>
                  <a:schemeClr val="bg1"/>
                </a:solidFill>
                <a:latin typeface="+mn-lt"/>
                <a:ea typeface="Roboto Black" panose="02000000000000000000" pitchFamily="2" charset="0"/>
                <a:cs typeface="Roboto Black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tx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alaotsikko</a:t>
            </a:r>
            <a:endParaRPr lang="en-GB" noProof="0" dirty="0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61BC83FF-D12E-0A44-A5B0-212F772CB5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32673" y="333374"/>
            <a:ext cx="726269" cy="9223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FI" dirty="0"/>
              <a:t> 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33989D73-6FBD-3F25-589A-63595E011AA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68306" y="6550448"/>
            <a:ext cx="826911" cy="1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814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no footer - Light">
    <p:bg>
      <p:bgPr>
        <a:solidFill>
          <a:srgbClr val="EC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B936AD-B99A-4CBD-8357-6A393A1540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334800"/>
            <a:ext cx="11160126" cy="5544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otsikko</a:t>
            </a:r>
            <a:endParaRPr lang="en-GB" noProof="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236430A-BA34-4FAC-83B6-11BC4B15979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4800" y="1376363"/>
            <a:ext cx="7344914" cy="496887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i-FI" noProof="0" dirty="0"/>
              <a:t>Lisää sisältöä. Poista listat ja </a:t>
            </a:r>
            <a:r>
              <a:rPr lang="fi-FI" noProof="0" dirty="0" err="1"/>
              <a:t>bulletit</a:t>
            </a:r>
            <a:r>
              <a:rPr lang="fi-FI" noProof="0" dirty="0"/>
              <a:t> tarvittaessa. </a:t>
            </a:r>
          </a:p>
          <a:p>
            <a:pPr lvl="1"/>
            <a:r>
              <a:rPr lang="fi-FI" noProof="0" dirty="0"/>
              <a:t>Toisen tason sisältö</a:t>
            </a:r>
          </a:p>
          <a:p>
            <a:pPr lvl="2"/>
            <a:r>
              <a:rPr lang="fi-FI" noProof="0" dirty="0"/>
              <a:t>Kolmannen tason sisältö</a:t>
            </a:r>
          </a:p>
          <a:p>
            <a:pPr lvl="3"/>
            <a:r>
              <a:rPr lang="fi-FI" noProof="0" dirty="0"/>
              <a:t>Neljännen tason sisältö</a:t>
            </a:r>
          </a:p>
          <a:p>
            <a:pPr lvl="4"/>
            <a:r>
              <a:rPr lang="fi-FI" noProof="0" dirty="0"/>
              <a:t>Viidennen tason sisältö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D3DEB8A-4828-4D9A-AF0C-2F5461697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STARK Suomi esimerkit</a:t>
            </a:r>
            <a:endParaRPr lang="en-GB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27BB508-743A-42C5-B38B-A739FC546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7C5ED-C1DE-4316-8FCE-7E084E7B171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Pladsholder til tekst 9">
            <a:extLst>
              <a:ext uri="{FF2B5EF4-FFF2-40B4-BE49-F238E27FC236}">
                <a16:creationId xmlns:a16="http://schemas.microsoft.com/office/drawing/2014/main" id="{E6A73C2E-1AF8-4116-9D76-444884C787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4800" y="900000"/>
            <a:ext cx="11161264" cy="223374"/>
          </a:xfrm>
        </p:spPr>
        <p:txBody>
          <a:bodyPr wrap="none" tIns="0" bIns="0" anchor="t" anchorCtr="0">
            <a:noAutofit/>
          </a:bodyPr>
          <a:lstStyle>
            <a:lvl1pPr marL="0" indent="0">
              <a:buFontTx/>
              <a:buNone/>
              <a:defRPr sz="1400" b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tx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alaotsikko</a:t>
            </a:r>
            <a:endParaRPr lang="en-GB" noProof="0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5E9D9E7D-4E22-CD4E-A802-D4320CC6858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1132673" y="333374"/>
            <a:ext cx="726269" cy="9223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FI" dirty="0"/>
              <a:t> 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411DC65A-F348-4F8E-9611-95FAD485B23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68306" y="6550448"/>
            <a:ext cx="826911" cy="1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288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no footer 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B936AD-B99A-4CBD-8357-6A393A1540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4800" y="333375"/>
            <a:ext cx="11161263" cy="554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otsikko</a:t>
            </a:r>
            <a:endParaRPr lang="en-GB" noProof="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236430A-BA34-4FAC-83B6-11BC4B15979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4799" y="1376363"/>
            <a:ext cx="7344915" cy="4968875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noProof="0" dirty="0"/>
              <a:t>Lisää sisältöä. Poista listat ja </a:t>
            </a:r>
            <a:r>
              <a:rPr lang="fi-FI" noProof="0" dirty="0" err="1"/>
              <a:t>bulletit</a:t>
            </a:r>
            <a:r>
              <a:rPr lang="fi-FI" noProof="0" dirty="0"/>
              <a:t> tarvittaessa. </a:t>
            </a:r>
          </a:p>
          <a:p>
            <a:pPr lvl="1"/>
            <a:r>
              <a:rPr lang="fi-FI" noProof="0" dirty="0"/>
              <a:t>Toisen tason sisältö</a:t>
            </a:r>
          </a:p>
          <a:p>
            <a:pPr lvl="2"/>
            <a:r>
              <a:rPr lang="fi-FI" noProof="0" dirty="0"/>
              <a:t>Kolmannen tason sisältö</a:t>
            </a:r>
          </a:p>
          <a:p>
            <a:pPr lvl="3"/>
            <a:r>
              <a:rPr lang="fi-FI" noProof="0" dirty="0"/>
              <a:t>Neljännen tason sisältö</a:t>
            </a:r>
          </a:p>
          <a:p>
            <a:pPr lvl="4"/>
            <a:r>
              <a:rPr lang="fi-FI" noProof="0" dirty="0"/>
              <a:t>Viidennen tason sisältö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D3DEB8A-4828-4D9A-AF0C-2F5461697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STARK Suomi esimerkit</a:t>
            </a:r>
            <a:endParaRPr lang="en-GB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27BB508-743A-42C5-B38B-A739FC546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7C5ED-C1DE-4316-8FCE-7E084E7B171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Pladsholder til tekst 9">
            <a:extLst>
              <a:ext uri="{FF2B5EF4-FFF2-40B4-BE49-F238E27FC236}">
                <a16:creationId xmlns:a16="http://schemas.microsoft.com/office/drawing/2014/main" id="{8BE76CBD-9977-4D86-9371-845298CD82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4800" y="900000"/>
            <a:ext cx="11161263" cy="223374"/>
          </a:xfrm>
        </p:spPr>
        <p:txBody>
          <a:bodyPr wrap="none" tIns="0" bIns="0" anchor="t" anchorCtr="0">
            <a:noAutofit/>
          </a:bodyPr>
          <a:lstStyle>
            <a:lvl1pPr marL="0" indent="0">
              <a:buFontTx/>
              <a:buNone/>
              <a:defRPr sz="14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tx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alaotsikko</a:t>
            </a:r>
            <a:endParaRPr lang="en-GB" noProof="0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5E3E265B-5156-3D46-9F16-79FC47070B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32673" y="333374"/>
            <a:ext cx="726269" cy="9223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FI" dirty="0"/>
              <a:t> 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2F7BD98C-9615-3125-230C-2A5C9634AA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68305" y="6551813"/>
            <a:ext cx="826911" cy="1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696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no foot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B936AD-B99A-4CBD-8357-6A393A1540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334800"/>
            <a:ext cx="11160126" cy="5544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otsikko</a:t>
            </a:r>
            <a:endParaRPr lang="en-GB" noProof="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236430A-BA34-4FAC-83B6-11BC4B15979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4800" y="1376363"/>
            <a:ext cx="7344914" cy="496887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i-FI" noProof="0" dirty="0"/>
              <a:t>Lisää sisältöä. Poista listat ja </a:t>
            </a:r>
            <a:r>
              <a:rPr lang="fi-FI" noProof="0" dirty="0" err="1"/>
              <a:t>bulletit</a:t>
            </a:r>
            <a:r>
              <a:rPr lang="fi-FI" noProof="0" dirty="0"/>
              <a:t> tarvittaessa. </a:t>
            </a:r>
          </a:p>
          <a:p>
            <a:pPr lvl="1"/>
            <a:r>
              <a:rPr lang="fi-FI" noProof="0" dirty="0"/>
              <a:t>Toisen tason sisältö</a:t>
            </a:r>
          </a:p>
          <a:p>
            <a:pPr lvl="2"/>
            <a:r>
              <a:rPr lang="fi-FI" noProof="0" dirty="0"/>
              <a:t>Kolmannen tason sisältö</a:t>
            </a:r>
          </a:p>
          <a:p>
            <a:pPr lvl="3"/>
            <a:r>
              <a:rPr lang="fi-FI" noProof="0" dirty="0"/>
              <a:t>Neljännen tason sisältö</a:t>
            </a:r>
          </a:p>
          <a:p>
            <a:pPr lvl="4"/>
            <a:r>
              <a:rPr lang="fi-FI" noProof="0" dirty="0"/>
              <a:t>Viidennen tason sisältö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D3DEB8A-4828-4D9A-AF0C-2F5461697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STARK Suomi esimerkit</a:t>
            </a:r>
            <a:endParaRPr lang="en-GB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27BB508-743A-42C5-B38B-A739FC546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7C5ED-C1DE-4316-8FCE-7E084E7B171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Pladsholder til tekst 9">
            <a:extLst>
              <a:ext uri="{FF2B5EF4-FFF2-40B4-BE49-F238E27FC236}">
                <a16:creationId xmlns:a16="http://schemas.microsoft.com/office/drawing/2014/main" id="{E6A73C2E-1AF8-4116-9D76-444884C787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4800" y="900000"/>
            <a:ext cx="11161263" cy="223374"/>
          </a:xfrm>
        </p:spPr>
        <p:txBody>
          <a:bodyPr wrap="none" tIns="0" bIns="0" anchor="t" anchorCtr="0">
            <a:noAutofit/>
          </a:bodyPr>
          <a:lstStyle>
            <a:lvl1pPr marL="0" indent="0">
              <a:buFontTx/>
              <a:buNone/>
              <a:defRPr sz="1400" b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tx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alaotsikko</a:t>
            </a:r>
            <a:endParaRPr lang="en-GB" noProof="0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573D0DFC-1749-E348-9711-4EDD621C8A2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1132673" y="333374"/>
            <a:ext cx="726269" cy="9223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FI" dirty="0"/>
              <a:t> 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215003B-4278-DF87-B62C-19E3A300E9F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68306" y="6550448"/>
            <a:ext cx="826911" cy="1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489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 - Light">
    <p:bg>
      <p:bgPr>
        <a:solidFill>
          <a:srgbClr val="EC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F6425D13-9A1B-4760-9173-66541B3DE401}"/>
              </a:ext>
            </a:extLst>
          </p:cNvPr>
          <p:cNvSpPr/>
          <p:nvPr userDrawn="1"/>
        </p:nvSpPr>
        <p:spPr>
          <a:xfrm>
            <a:off x="0" y="6453188"/>
            <a:ext cx="12192000" cy="404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0DD5FC8-A4F2-4F9F-A6C1-F40DB3F38D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4800" y="334800"/>
            <a:ext cx="5436738" cy="5544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otsikko</a:t>
            </a:r>
            <a:endParaRPr lang="en-GB" noProof="0" dirty="0"/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5BDAB1EB-D25D-4C31-8262-45394195B7D8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240464" y="0"/>
            <a:ext cx="5951536" cy="6453188"/>
          </a:xfrm>
        </p:spPr>
        <p:txBody>
          <a:bodyPr tIns="792000" anchor="ctr" anchorCtr="1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kuva</a:t>
            </a:r>
            <a:r>
              <a:rPr lang="en-GB" noProof="0" dirty="0"/>
              <a:t> </a:t>
            </a:r>
            <a:r>
              <a:rPr lang="en-GB" noProof="0" dirty="0" err="1"/>
              <a:t>klikkaamalla</a:t>
            </a:r>
            <a:endParaRPr lang="en-GB" noProof="0" dirty="0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835DAC81-9607-4A0D-87D2-0691ECE02B4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4800" y="1376362"/>
            <a:ext cx="5436738" cy="4968876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sisältöä</a:t>
            </a:r>
            <a:endParaRPr lang="en-GB" noProof="0" dirty="0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991B8CE7-A32F-4EDD-BFD1-8C82138D6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STARK Suomi esimerkit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70440D71-0929-4526-89FF-11702F183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7C5ED-C1DE-4316-8FCE-7E084E7B171C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Pladsholder til tekst 9">
            <a:extLst>
              <a:ext uri="{FF2B5EF4-FFF2-40B4-BE49-F238E27FC236}">
                <a16:creationId xmlns:a16="http://schemas.microsoft.com/office/drawing/2014/main" id="{2DF67386-C449-4773-98FA-E90C87B008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4800" y="900000"/>
            <a:ext cx="5436738" cy="223374"/>
          </a:xfrm>
        </p:spPr>
        <p:txBody>
          <a:bodyPr wrap="none" tIns="0" bIns="0" anchor="b">
            <a:noAutofit/>
          </a:bodyPr>
          <a:lstStyle>
            <a:lvl1pPr marL="0" indent="0">
              <a:buFontTx/>
              <a:buNone/>
              <a:defRPr sz="1400" b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tx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alaotsikko</a:t>
            </a:r>
            <a:endParaRPr lang="en-GB" noProof="0" dirty="0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11D08EC3-0BF4-7D41-8473-3B923C8E65B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32673" y="333374"/>
            <a:ext cx="726269" cy="9223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FI" dirty="0"/>
              <a:t> 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7644D04C-6B69-4CCE-5C24-A688D0A5BCE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68306" y="6550448"/>
            <a:ext cx="826911" cy="1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906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 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F6425D13-9A1B-4760-9173-66541B3DE401}"/>
              </a:ext>
            </a:extLst>
          </p:cNvPr>
          <p:cNvSpPr/>
          <p:nvPr userDrawn="1"/>
        </p:nvSpPr>
        <p:spPr>
          <a:xfrm>
            <a:off x="0" y="6453188"/>
            <a:ext cx="12192000" cy="404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0DD5FC8-A4F2-4F9F-A6C1-F40DB3F38D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334800"/>
            <a:ext cx="5435598" cy="554400"/>
          </a:xfrm>
        </p:spPr>
        <p:txBody>
          <a:bodyPr anchor="t" anchorCtr="0"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otsikko</a:t>
            </a:r>
            <a:endParaRPr lang="en-GB" noProof="0" dirty="0"/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5BDAB1EB-D25D-4C31-8262-45394195B7D8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240464" y="0"/>
            <a:ext cx="5951536" cy="6453188"/>
          </a:xfrm>
        </p:spPr>
        <p:txBody>
          <a:bodyPr tIns="792000" anchor="ctr" anchorCtr="1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kuva</a:t>
            </a:r>
            <a:r>
              <a:rPr lang="en-GB" noProof="0" dirty="0"/>
              <a:t> </a:t>
            </a:r>
            <a:r>
              <a:rPr lang="en-GB" noProof="0" dirty="0" err="1"/>
              <a:t>klikkaamalla</a:t>
            </a:r>
            <a:endParaRPr lang="en-GB" noProof="0" dirty="0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835DAC81-9607-4A0D-87D2-0691ECE02B4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5938" y="1376362"/>
            <a:ext cx="5435600" cy="4968876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sisältöä</a:t>
            </a:r>
            <a:endParaRPr lang="en-GB" noProof="0" dirty="0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991B8CE7-A32F-4EDD-BFD1-8C82138D6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STARK Suomi esimerkit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70440D71-0929-4526-89FF-11702F183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7C5ED-C1DE-4316-8FCE-7E084E7B171C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Pladsholder til tekst 9">
            <a:extLst>
              <a:ext uri="{FF2B5EF4-FFF2-40B4-BE49-F238E27FC236}">
                <a16:creationId xmlns:a16="http://schemas.microsoft.com/office/drawing/2014/main" id="{BCE6F837-5414-46BF-9E35-6246BCD0E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4800" y="900000"/>
            <a:ext cx="5436738" cy="223374"/>
          </a:xfrm>
        </p:spPr>
        <p:txBody>
          <a:bodyPr wrap="none" tIns="0" bIns="0" anchor="t" anchorCtr="0">
            <a:noAutofit/>
          </a:bodyPr>
          <a:lstStyle>
            <a:lvl1pPr marL="0" indent="0">
              <a:buFontTx/>
              <a:buNone/>
              <a:defRPr sz="14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tx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alaotsikko</a:t>
            </a:r>
            <a:endParaRPr lang="en-GB" noProof="0" dirty="0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A3A9DA1E-15E2-3C49-A713-FD436D3C4C3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32673" y="333374"/>
            <a:ext cx="726269" cy="9223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FI" dirty="0"/>
              <a:t> 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972DC83-D793-8EE3-EA5E-EF7B9F9A6A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68306" y="6550448"/>
            <a:ext cx="826911" cy="1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204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Light">
    <p:bg>
      <p:bgPr>
        <a:solidFill>
          <a:srgbClr val="EC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C9C8A44-FDC0-475D-BC2B-A15569175EA1}"/>
              </a:ext>
            </a:extLst>
          </p:cNvPr>
          <p:cNvSpPr/>
          <p:nvPr userDrawn="1"/>
        </p:nvSpPr>
        <p:spPr>
          <a:xfrm>
            <a:off x="0" y="6453188"/>
            <a:ext cx="12192000" cy="404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810521B-284B-4FCD-B0CF-87DE041A71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4800" y="333375"/>
            <a:ext cx="11161263" cy="5544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otsikko</a:t>
            </a:r>
            <a:endParaRPr lang="en-GB" noProof="0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61134C80-4B70-4DF5-93AC-7404914A0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STARK Suomi esimerkit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C85BCBE9-3720-40B4-B714-4AC56DBAE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7C5ED-C1DE-4316-8FCE-7E084E7B171C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ED17D921-6C4C-48C2-B776-D1EB15D38A9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900000"/>
            <a:ext cx="11160125" cy="223374"/>
          </a:xfrm>
        </p:spPr>
        <p:txBody>
          <a:bodyPr wrap="none" tIns="0" bIns="0" anchor="t" anchorCtr="0">
            <a:noAutofit/>
          </a:bodyPr>
          <a:lstStyle>
            <a:lvl1pPr marL="0" indent="0">
              <a:buFontTx/>
              <a:buNone/>
              <a:defRPr sz="1400" b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tx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alaotsikko</a:t>
            </a:r>
            <a:endParaRPr lang="en-GB" noProof="0" dirty="0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5C85A29B-84BF-6348-9955-2777AF0ADB1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1132673" y="333374"/>
            <a:ext cx="726269" cy="9223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FI" dirty="0"/>
              <a:t> 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4946117C-814D-B73E-AE52-E7AB0529F7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68306" y="6550448"/>
            <a:ext cx="826911" cy="1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856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C9C8A44-FDC0-475D-BC2B-A15569175EA1}"/>
              </a:ext>
            </a:extLst>
          </p:cNvPr>
          <p:cNvSpPr/>
          <p:nvPr userDrawn="1"/>
        </p:nvSpPr>
        <p:spPr>
          <a:xfrm>
            <a:off x="0" y="6453188"/>
            <a:ext cx="12192000" cy="404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810521B-284B-4FCD-B0CF-87DE041A71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4800" y="333375"/>
            <a:ext cx="11161263" cy="554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otsikko</a:t>
            </a:r>
            <a:endParaRPr lang="en-GB" noProof="0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61134C80-4B70-4DF5-93AC-7404914A0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STARK Suomi esimerkit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C85BCBE9-3720-40B4-B714-4AC56DBAE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7C5ED-C1DE-4316-8FCE-7E084E7B171C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C929AE39-12FE-4540-9F1E-D0F3202A22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4800" y="900000"/>
            <a:ext cx="11161263" cy="223374"/>
          </a:xfrm>
        </p:spPr>
        <p:txBody>
          <a:bodyPr tIns="0" bIns="0" anchor="t" anchorCtr="0">
            <a:noAutofit/>
          </a:bodyPr>
          <a:lstStyle>
            <a:lvl1pPr marL="0" indent="0">
              <a:buFontTx/>
              <a:buNone/>
              <a:defRPr sz="14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tx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alaotsikko</a:t>
            </a:r>
            <a:endParaRPr lang="en-GB" noProof="0" dirty="0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A35F8E9-3587-6542-B060-D7780ACDE58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32673" y="333374"/>
            <a:ext cx="726269" cy="9223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FI" dirty="0"/>
              <a:t> 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4A1035B-64B4-8F80-6F28-D27975FB268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68306" y="6550448"/>
            <a:ext cx="826911" cy="1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793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03DE7CDD-4E13-4511-B65A-EE22B43A1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333375"/>
            <a:ext cx="11160125" cy="554400"/>
          </a:xfrm>
          <a:prstGeom prst="rect">
            <a:avLst/>
          </a:prstGeom>
        </p:spPr>
        <p:txBody>
          <a:bodyPr vert="horz" wrap="none" lIns="0" tIns="45720" rIns="0" bIns="0" rtlCol="0" anchor="t" anchorCtr="0">
            <a:noAutofit/>
          </a:bodyPr>
          <a:lstStyle/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otsikko</a:t>
            </a:r>
            <a:endParaRPr lang="en-GB" noProof="0" dirty="0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682BF14-0D4A-49F1-8AEA-D894DF4A0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8" y="1377000"/>
            <a:ext cx="7343776" cy="4968238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i-FI" noProof="0" dirty="0"/>
              <a:t>Lisää sisältöä. Poista listat ja </a:t>
            </a:r>
            <a:r>
              <a:rPr lang="fi-FI" noProof="0" dirty="0" err="1"/>
              <a:t>bulletit</a:t>
            </a:r>
            <a:r>
              <a:rPr lang="fi-FI" noProof="0" dirty="0"/>
              <a:t> tarvittaessa. </a:t>
            </a:r>
          </a:p>
          <a:p>
            <a:pPr lvl="1"/>
            <a:r>
              <a:rPr lang="fi-FI" noProof="0" dirty="0"/>
              <a:t>Toisen tason sisältö</a:t>
            </a:r>
          </a:p>
          <a:p>
            <a:pPr lvl="2"/>
            <a:r>
              <a:rPr lang="fi-FI" noProof="0" dirty="0"/>
              <a:t>Kolmannen tason sisältö</a:t>
            </a:r>
          </a:p>
          <a:p>
            <a:pPr lvl="3"/>
            <a:r>
              <a:rPr lang="fi-FI" noProof="0" dirty="0"/>
              <a:t>Neljännen tason sisältö</a:t>
            </a:r>
          </a:p>
          <a:p>
            <a:pPr lvl="4"/>
            <a:r>
              <a:rPr lang="fi-FI" noProof="0" dirty="0"/>
              <a:t>Viidennen tason sisältö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7C44E0A-3FB9-4561-823C-423DB7F20D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0000" y="6498478"/>
            <a:ext cx="8687888" cy="3240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GB"/>
              <a:t>STARK Suomi esimerkit</a:t>
            </a:r>
            <a:endParaRPr lang="en-GB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80427A0-90D3-458A-8BE7-2F653EFD53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15938" y="6498478"/>
            <a:ext cx="324000" cy="3240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050" b="1">
                <a:solidFill>
                  <a:schemeClr val="accent3"/>
                </a:solidFill>
              </a:defRPr>
            </a:lvl1pPr>
          </a:lstStyle>
          <a:p>
            <a:fld id="{EA97C5ED-C1DE-4316-8FCE-7E084E7B171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4124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80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020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360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520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5ACBF0"/>
          </p15:clr>
        </p15:guide>
        <p15:guide id="3" pos="3749">
          <p15:clr>
            <a:srgbClr val="A4A3A4"/>
          </p15:clr>
        </p15:guide>
        <p15:guide id="4" pos="2547">
          <p15:clr>
            <a:srgbClr val="A4A3A4"/>
          </p15:clr>
        </p15:guide>
        <p15:guide id="7" pos="4951">
          <p15:clr>
            <a:srgbClr val="A4A3A4"/>
          </p15:clr>
        </p15:guide>
        <p15:guide id="8" pos="5133">
          <p15:clr>
            <a:srgbClr val="A4A3A4"/>
          </p15:clr>
        </p15:guide>
        <p15:guide id="11" pos="7355">
          <p15:clr>
            <a:srgbClr val="A4A3A4"/>
          </p15:clr>
        </p15:guide>
        <p15:guide id="12" pos="325">
          <p15:clr>
            <a:srgbClr val="A4A3A4"/>
          </p15:clr>
        </p15:guide>
        <p15:guide id="13" pos="6153">
          <p15:clr>
            <a:srgbClr val="A4A3A4"/>
          </p15:clr>
        </p15:guide>
        <p15:guide id="14" pos="6335">
          <p15:clr>
            <a:srgbClr val="A4A3A4"/>
          </p15:clr>
        </p15:guide>
        <p15:guide id="19" pos="2729">
          <p15:clr>
            <a:srgbClr val="A4A3A4"/>
          </p15:clr>
        </p15:guide>
        <p15:guide id="20" pos="3931">
          <p15:clr>
            <a:srgbClr val="A4A3A4"/>
          </p15:clr>
        </p15:guide>
        <p15:guide id="23" pos="1527">
          <p15:clr>
            <a:srgbClr val="A4A3A4"/>
          </p15:clr>
        </p15:guide>
        <p15:guide id="24" pos="1345">
          <p15:clr>
            <a:srgbClr val="A4A3A4"/>
          </p15:clr>
        </p15:guide>
        <p15:guide id="27" orient="horz" pos="210">
          <p15:clr>
            <a:srgbClr val="F26B43"/>
          </p15:clr>
        </p15:guide>
        <p15:guide id="28" orient="horz" pos="777">
          <p15:clr>
            <a:srgbClr val="F26B43"/>
          </p15:clr>
        </p15:guide>
        <p15:guide id="29" orient="horz" pos="867">
          <p15:clr>
            <a:srgbClr val="F26B43"/>
          </p15:clr>
        </p15:guide>
        <p15:guide id="31" orient="horz" pos="4065">
          <p15:clr>
            <a:srgbClr val="F26B43"/>
          </p15:clr>
        </p15:guide>
        <p15:guide id="32" orient="horz" pos="399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C2D34F-1659-946A-38E0-FC5633483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C0CFE9C5-D47B-4F81-967F-547D925F1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97C5ED-C1DE-4316-8FCE-7E084E7B171C}" type="slidenum">
              <a:rPr kumimoji="0" lang="en-GB" sz="1050" b="1" i="0" u="none" strike="noStrike" kern="1200" cap="none" spc="0" normalizeH="0" baseline="0" noProof="0" smtClean="0">
                <a:ln>
                  <a:noFill/>
                </a:ln>
                <a:solidFill>
                  <a:srgbClr val="F5821E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050" b="1" i="0" u="none" strike="noStrike" kern="1200" cap="none" spc="0" normalizeH="0" baseline="0" noProof="0">
              <a:ln>
                <a:noFill/>
              </a:ln>
              <a:solidFill>
                <a:srgbClr val="F5821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69D3114-CB3E-3921-DA04-DC35C32A6E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938" y="1014328"/>
            <a:ext cx="11161264" cy="223374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fi-FI" sz="1400" b="1" kern="200" dirty="0">
                <a:latin typeface="Arial" panose="020B0604020202020204" pitchFamily="34" charset="0"/>
                <a:cs typeface="Arial" panose="020B0604020202020204" pitchFamily="34" charset="0"/>
              </a:rPr>
              <a:t>Missä tilanteessa olisit valmis maksamaan remontista pimeästi tai koet, että olisi oikeutettua maksaa pimeästi?</a:t>
            </a:r>
            <a:endParaRPr lang="en-FI" dirty="0"/>
          </a:p>
        </p:txBody>
      </p:sp>
      <p:graphicFrame>
        <p:nvGraphicFramePr>
          <p:cNvPr id="3" name="Kaavio 2">
            <a:extLst>
              <a:ext uri="{FF2B5EF4-FFF2-40B4-BE49-F238E27FC236}">
                <a16:creationId xmlns:a16="http://schemas.microsoft.com/office/drawing/2014/main" id="{83C8B574-5D4B-C4ED-7932-78692DF8B1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5470299"/>
              </p:ext>
            </p:extLst>
          </p:nvPr>
        </p:nvGraphicFramePr>
        <p:xfrm>
          <a:off x="420785" y="1361814"/>
          <a:ext cx="11207469" cy="5111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76563628"/>
      </p:ext>
    </p:extLst>
  </p:cSld>
  <p:clrMapOvr>
    <a:masterClrMapping/>
  </p:clrMapOvr>
</p:sld>
</file>

<file path=ppt/theme/theme1.xml><?xml version="1.0" encoding="utf-8"?>
<a:theme xmlns:a="http://schemas.openxmlformats.org/drawingml/2006/main" name="Content layouts">
  <a:themeElements>
    <a:clrScheme name="STARK theme colours">
      <a:dk1>
        <a:sysClr val="windowText" lastClr="000000"/>
      </a:dk1>
      <a:lt1>
        <a:sysClr val="window" lastClr="FFFFFF"/>
      </a:lt1>
      <a:dk2>
        <a:srgbClr val="00326E"/>
      </a:dk2>
      <a:lt2>
        <a:srgbClr val="FDFEFD"/>
      </a:lt2>
      <a:accent1>
        <a:srgbClr val="00326E"/>
      </a:accent1>
      <a:accent2>
        <a:srgbClr val="B9BDD7"/>
      </a:accent2>
      <a:accent3>
        <a:srgbClr val="F5821E"/>
      </a:accent3>
      <a:accent4>
        <a:srgbClr val="F7AD64"/>
      </a:accent4>
      <a:accent5>
        <a:srgbClr val="0A5AC8"/>
      </a:accent5>
      <a:accent6>
        <a:srgbClr val="90BEEB"/>
      </a:accent6>
      <a:hlink>
        <a:srgbClr val="F5821E"/>
      </a:hlink>
      <a:folHlink>
        <a:srgbClr val="F5821E"/>
      </a:folHlink>
    </a:clrScheme>
    <a:fontScheme name="STARK theme fonts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rIns="0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P Esityspohja STARK_2023_FINAL.pptx" id="{20354C1E-C504-4968-9450-4B8522FBACDF}" vid="{49CE95FB-CA04-456F-841E-604F03687FC5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2e114308-14ec-4d77-b610-490324fa1844}" enabled="0" method="" siteId="{2e114308-14ec-4d77-b610-490324fa184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18</Words>
  <Application>Microsoft Office PowerPoint</Application>
  <PresentationFormat>Laajakuva</PresentationFormat>
  <Paragraphs>3</Paragraphs>
  <Slides>1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</vt:i4>
      </vt:variant>
    </vt:vector>
  </HeadingPairs>
  <TitlesOfParts>
    <vt:vector size="8" baseType="lpstr">
      <vt:lpstr>Aptos</vt:lpstr>
      <vt:lpstr>Arial</vt:lpstr>
      <vt:lpstr>Calibri</vt:lpstr>
      <vt:lpstr>Roboto</vt:lpstr>
      <vt:lpstr>Roboto Condensed</vt:lpstr>
      <vt:lpstr>Wingdings</vt:lpstr>
      <vt:lpstr>Content layouts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Satu Otala</dc:creator>
  <cp:lastModifiedBy>Satu Otala</cp:lastModifiedBy>
  <cp:revision>1</cp:revision>
  <dcterms:created xsi:type="dcterms:W3CDTF">2025-03-17T12:29:09Z</dcterms:created>
  <dcterms:modified xsi:type="dcterms:W3CDTF">2025-03-17T12:31:58Z</dcterms:modified>
</cp:coreProperties>
</file>