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98" r:id="rId6"/>
  </p:sldMasterIdLst>
  <p:notesMasterIdLst>
    <p:notesMasterId r:id="rId8"/>
  </p:notesMasterIdLst>
  <p:handoutMasterIdLst>
    <p:handoutMasterId r:id="rId9"/>
  </p:handoutMasterIdLst>
  <p:sldIdLst>
    <p:sldId id="258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6C6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C4601A-8FE7-2D44-88D1-5A9F2B8FFFC9}" v="83" dt="2025-02-18T07:41:25.348"/>
    <p1510:client id="{5B993100-3D44-3549-BFDA-2E63FC7A2CDB}" v="108" dt="2025-02-17T13:15:59.8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handoutMaster" Target="handoutMasters/handout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helainen Jarkko" userId="98f85adc-c207-4cee-b6ee-fc1b4fa5d559" providerId="ADAL" clId="{59C4601A-8FE7-2D44-88D1-5A9F2B8FFFC9}"/>
    <pc:docChg chg="custSel addSld delSld modSld">
      <pc:chgData name="Louhelainen Jarkko" userId="98f85adc-c207-4cee-b6ee-fc1b4fa5d559" providerId="ADAL" clId="{59C4601A-8FE7-2D44-88D1-5A9F2B8FFFC9}" dt="2025-02-18T07:41:25.348" v="83" actId="27918"/>
      <pc:docMkLst>
        <pc:docMk/>
      </pc:docMkLst>
      <pc:sldChg chg="del mod">
        <pc:chgData name="Louhelainen Jarkko" userId="98f85adc-c207-4cee-b6ee-fc1b4fa5d559" providerId="ADAL" clId="{59C4601A-8FE7-2D44-88D1-5A9F2B8FFFC9}" dt="2025-02-17T13:53:50.191" v="71" actId="2696"/>
        <pc:sldMkLst>
          <pc:docMk/>
          <pc:sldMk cId="2926110776" sldId="257"/>
        </pc:sldMkLst>
      </pc:sldChg>
      <pc:sldChg chg="addSp delSp modSp add mod">
        <pc:chgData name="Louhelainen Jarkko" userId="98f85adc-c207-4cee-b6ee-fc1b4fa5d559" providerId="ADAL" clId="{59C4601A-8FE7-2D44-88D1-5A9F2B8FFFC9}" dt="2025-02-18T07:41:25.348" v="83" actId="27918"/>
        <pc:sldMkLst>
          <pc:docMk/>
          <pc:sldMk cId="4219742102" sldId="258"/>
        </pc:sldMkLst>
        <pc:spChg chg="add mod">
          <ac:chgData name="Louhelainen Jarkko" userId="98f85adc-c207-4cee-b6ee-fc1b4fa5d559" providerId="ADAL" clId="{59C4601A-8FE7-2D44-88D1-5A9F2B8FFFC9}" dt="2025-02-17T13:53:08.924" v="59" actId="1076"/>
          <ac:spMkLst>
            <pc:docMk/>
            <pc:sldMk cId="4219742102" sldId="258"/>
            <ac:spMk id="10" creationId="{07C3B938-CFD5-49FA-7DD0-96C4EE8EEB51}"/>
          </ac:spMkLst>
        </pc:spChg>
        <pc:spChg chg="mod">
          <ac:chgData name="Louhelainen Jarkko" userId="98f85adc-c207-4cee-b6ee-fc1b4fa5d559" providerId="ADAL" clId="{59C4601A-8FE7-2D44-88D1-5A9F2B8FFFC9}" dt="2025-02-18T07:33:25.146" v="78" actId="1076"/>
          <ac:spMkLst>
            <pc:docMk/>
            <pc:sldMk cId="4219742102" sldId="258"/>
            <ac:spMk id="11" creationId="{3E5DFFBA-CFF0-FE67-2C62-467933931361}"/>
          </ac:spMkLst>
        </pc:spChg>
        <pc:spChg chg="mod">
          <ac:chgData name="Louhelainen Jarkko" userId="98f85adc-c207-4cee-b6ee-fc1b4fa5d559" providerId="ADAL" clId="{59C4601A-8FE7-2D44-88D1-5A9F2B8FFFC9}" dt="2025-02-18T07:34:27.367" v="81" actId="14100"/>
          <ac:spMkLst>
            <pc:docMk/>
            <pc:sldMk cId="4219742102" sldId="258"/>
            <ac:spMk id="26" creationId="{7FD02736-BBB1-2F86-5309-E07D619E007C}"/>
          </ac:spMkLst>
        </pc:spChg>
        <pc:spChg chg="mod">
          <ac:chgData name="Louhelainen Jarkko" userId="98f85adc-c207-4cee-b6ee-fc1b4fa5d559" providerId="ADAL" clId="{59C4601A-8FE7-2D44-88D1-5A9F2B8FFFC9}" dt="2025-02-17T13:53:11.741" v="60" actId="1076"/>
          <ac:spMkLst>
            <pc:docMk/>
            <pc:sldMk cId="4219742102" sldId="258"/>
            <ac:spMk id="28" creationId="{955D1976-5F17-CD9B-0028-E3BFB7316125}"/>
          </ac:spMkLst>
        </pc:spChg>
        <pc:spChg chg="mod">
          <ac:chgData name="Louhelainen Jarkko" userId="98f85adc-c207-4cee-b6ee-fc1b4fa5d559" providerId="ADAL" clId="{59C4601A-8FE7-2D44-88D1-5A9F2B8FFFC9}" dt="2025-02-17T13:53:34.040" v="68" actId="14100"/>
          <ac:spMkLst>
            <pc:docMk/>
            <pc:sldMk cId="4219742102" sldId="258"/>
            <ac:spMk id="29" creationId="{97F693FC-169B-4F46-1139-2CF0F6A2CDCA}"/>
          </ac:spMkLst>
        </pc:spChg>
        <pc:spChg chg="mod">
          <ac:chgData name="Louhelainen Jarkko" userId="98f85adc-c207-4cee-b6ee-fc1b4fa5d559" providerId="ADAL" clId="{59C4601A-8FE7-2D44-88D1-5A9F2B8FFFC9}" dt="2025-02-17T13:53:27.958" v="66" actId="14100"/>
          <ac:spMkLst>
            <pc:docMk/>
            <pc:sldMk cId="4219742102" sldId="258"/>
            <ac:spMk id="30" creationId="{F6490848-0EA9-A67E-B680-4C2167BAC3E7}"/>
          </ac:spMkLst>
        </pc:spChg>
        <pc:spChg chg="mod">
          <ac:chgData name="Louhelainen Jarkko" userId="98f85adc-c207-4cee-b6ee-fc1b4fa5d559" providerId="ADAL" clId="{59C4601A-8FE7-2D44-88D1-5A9F2B8FFFC9}" dt="2025-02-17T13:53:39.629" v="70" actId="14100"/>
          <ac:spMkLst>
            <pc:docMk/>
            <pc:sldMk cId="4219742102" sldId="258"/>
            <ac:spMk id="31" creationId="{B6FBDA28-5CB5-2B16-151D-093E9094F275}"/>
          </ac:spMkLst>
        </pc:spChg>
        <pc:graphicFrameChg chg="add del mod">
          <ac:chgData name="Louhelainen Jarkko" userId="98f85adc-c207-4cee-b6ee-fc1b4fa5d559" providerId="ADAL" clId="{59C4601A-8FE7-2D44-88D1-5A9F2B8FFFC9}" dt="2025-02-17T13:50:21.138" v="21" actId="478"/>
          <ac:graphicFrameMkLst>
            <pc:docMk/>
            <pc:sldMk cId="4219742102" sldId="258"/>
            <ac:graphicFrameMk id="2" creationId="{84223D2C-72C7-8852-3AE5-09A462A943C2}"/>
          </ac:graphicFrameMkLst>
        </pc:graphicFrameChg>
        <pc:graphicFrameChg chg="add mod">
          <ac:chgData name="Louhelainen Jarkko" userId="98f85adc-c207-4cee-b6ee-fc1b4fa5d559" providerId="ADAL" clId="{59C4601A-8FE7-2D44-88D1-5A9F2B8FFFC9}" dt="2025-02-18T07:33:18.026" v="76" actId="14100"/>
          <ac:graphicFrameMkLst>
            <pc:docMk/>
            <pc:sldMk cId="4219742102" sldId="258"/>
            <ac:graphicFrameMk id="4" creationId="{996F538B-88C3-A6E5-AA57-8D1DE0B3C12D}"/>
          </ac:graphicFrameMkLst>
        </pc:graphicFrameChg>
        <pc:graphicFrameChg chg="del mod">
          <ac:chgData name="Louhelainen Jarkko" userId="98f85adc-c207-4cee-b6ee-fc1b4fa5d559" providerId="ADAL" clId="{59C4601A-8FE7-2D44-88D1-5A9F2B8FFFC9}" dt="2025-02-17T13:50:59.580" v="29" actId="478"/>
          <ac:graphicFrameMkLst>
            <pc:docMk/>
            <pc:sldMk cId="4219742102" sldId="258"/>
            <ac:graphicFrameMk id="24" creationId="{BD4E079D-20C3-B778-61E5-F8B3B4D115F4}"/>
          </ac:graphicFrameMkLst>
        </pc:graphicFrameChg>
        <pc:cxnChg chg="mod">
          <ac:chgData name="Louhelainen Jarkko" userId="98f85adc-c207-4cee-b6ee-fc1b4fa5d559" providerId="ADAL" clId="{59C4601A-8FE7-2D44-88D1-5A9F2B8FFFC9}" dt="2025-02-18T07:33:31.507" v="80" actId="1076"/>
          <ac:cxnSpMkLst>
            <pc:docMk/>
            <pc:sldMk cId="4219742102" sldId="258"/>
            <ac:cxnSpMk id="13" creationId="{D760773F-278C-5977-E4CA-42AB65505885}"/>
          </ac:cxnSpMkLst>
        </pc:cxnChg>
        <pc:cxnChg chg="mod">
          <ac:chgData name="Louhelainen Jarkko" userId="98f85adc-c207-4cee-b6ee-fc1b4fa5d559" providerId="ADAL" clId="{59C4601A-8FE7-2D44-88D1-5A9F2B8FFFC9}" dt="2025-02-18T07:33:27.815" v="79" actId="14100"/>
          <ac:cxnSpMkLst>
            <pc:docMk/>
            <pc:sldMk cId="4219742102" sldId="258"/>
            <ac:cxnSpMk id="17" creationId="{70F51685-C34D-6026-0C65-2DE5214F7C0C}"/>
          </ac:cxnSpMkLst>
        </pc:cxnChg>
      </pc:sldChg>
      <pc:sldChg chg="new del">
        <pc:chgData name="Louhelainen Jarkko" userId="98f85adc-c207-4cee-b6ee-fc1b4fa5d559" providerId="ADAL" clId="{59C4601A-8FE7-2D44-88D1-5A9F2B8FFFC9}" dt="2025-02-18T07:31:37.057" v="75" actId="2696"/>
        <pc:sldMkLst>
          <pc:docMk/>
          <pc:sldMk cId="3356993519" sldId="259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_102_FB84279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-laskentataulukko_102_FB842796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Taul1!$B$1</c:f>
              <c:strCache>
                <c:ptCount val="1"/>
                <c:pt idx="0">
                  <c:v>Sarake2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A545-D64B-8FB7-50E437396AF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45-D64B-8FB7-50E437396AF6}"/>
              </c:ext>
            </c:extLst>
          </c:dPt>
          <c:dLbls>
            <c:dLbl>
              <c:idx val="0"/>
              <c:layout>
                <c:manualLayout>
                  <c:x val="-0.10706592989255297"/>
                  <c:y val="-0.2263708026099411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073199112826361"/>
                      <c:h val="0.395545276112673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545-D64B-8FB7-50E437396AF6}"/>
                </c:ext>
              </c:extLst>
            </c:dLbl>
            <c:dLbl>
              <c:idx val="1"/>
              <c:layout>
                <c:manualLayout>
                  <c:x val="3.6733571780817251E-2"/>
                  <c:y val="0.1293582303326083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9054483117707598"/>
                      <c:h val="0.3955452761126730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545-D64B-8FB7-50E437396A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Merriweather Sans ExtraBold" pitchFamily="2" charset="77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numRef>
              <c:f>Taul1!$A$2:$A$3</c:f>
              <c:numCache>
                <c:formatCode>General</c:formatCode>
                <c:ptCount val="2"/>
              </c:numCache>
            </c:numRef>
          </c:cat>
          <c:val>
            <c:numRef>
              <c:f>Taul1!$B$2:$B$3</c:f>
              <c:numCache>
                <c:formatCode>General</c:formatCode>
                <c:ptCount val="2"/>
                <c:pt idx="0">
                  <c:v>62.9</c:v>
                </c:pt>
                <c:pt idx="1">
                  <c:v>44.3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45-D64B-8FB7-50E437396AF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Sarja 2</c:v>
                </c:pt>
              </c:strCache>
            </c:strRef>
          </c:tx>
          <c:spPr>
            <a:solidFill>
              <a:schemeClr val="tx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Toimitusjohtajahuijaukset</c:v>
                </c:pt>
                <c:pt idx="1">
                  <c:v>Dokumentti- ja rakkaushuijaukset</c:v>
                </c:pt>
                <c:pt idx="2">
                  <c:v>Sijoitushuijaukset</c:v>
                </c:pt>
                <c:pt idx="3">
                  <c:v>Tietojenkalasteluhuijaukset</c:v>
                </c:pt>
              </c:strCache>
            </c:strRef>
          </c:cat>
          <c:val>
            <c:numRef>
              <c:f>Taul1!$B$2:$B$5</c:f>
              <c:numCache>
                <c:formatCode>General</c:formatCode>
                <c:ptCount val="4"/>
                <c:pt idx="0">
                  <c:v>5.4</c:v>
                </c:pt>
                <c:pt idx="1">
                  <c:v>10.4</c:v>
                </c:pt>
                <c:pt idx="2">
                  <c:v>16.2</c:v>
                </c:pt>
                <c:pt idx="3">
                  <c:v>12.3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41-7D4C-8657-D9622F746132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Sarja 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Taul1!$A$2:$A$5</c:f>
              <c:strCache>
                <c:ptCount val="4"/>
                <c:pt idx="0">
                  <c:v>Toimitusjohtajahuijaukset</c:v>
                </c:pt>
                <c:pt idx="1">
                  <c:v>Dokumentti- ja rakkaushuijaukset</c:v>
                </c:pt>
                <c:pt idx="2">
                  <c:v>Sijoitushuijaukset</c:v>
                </c:pt>
                <c:pt idx="3">
                  <c:v>Tietojenkalasteluhuijaukset</c:v>
                </c:pt>
              </c:strCache>
            </c:strRef>
          </c:cat>
          <c:val>
            <c:numRef>
              <c:f>Taul1!$C$2:$C$5</c:f>
              <c:numCache>
                <c:formatCode>General</c:formatCode>
                <c:ptCount val="4"/>
                <c:pt idx="0">
                  <c:v>6.5</c:v>
                </c:pt>
                <c:pt idx="1">
                  <c:v>4.4000000000000004</c:v>
                </c:pt>
                <c:pt idx="2">
                  <c:v>20.100000000000001</c:v>
                </c:pt>
                <c:pt idx="3">
                  <c:v>31.9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41-7D4C-8657-D9622F74613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50785887"/>
        <c:axId val="450556447"/>
      </c:barChart>
      <c:catAx>
        <c:axId val="4507858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450556447"/>
        <c:crosses val="autoZero"/>
        <c:auto val="1"/>
        <c:lblAlgn val="ctr"/>
        <c:lblOffset val="100"/>
        <c:noMultiLvlLbl val="0"/>
      </c:catAx>
      <c:valAx>
        <c:axId val="450556447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507858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A546B4DC-365F-69C3-4063-96ADCB61B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AA51487-F717-7D83-F3B2-78FD988D7C1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6EA278-79C6-4F55-A889-CF383E196D00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84DC04D3-7111-1750-4CF3-EFF625DAC3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69D5AFE-4895-4E10-1EBC-48FE21CAAA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F0BF7B-A537-4862-BC57-5AD7D7158A0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7294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7997D-BB44-C04E-A64C-EDDE11004AB1}" type="datetimeFigureOut">
              <a:rPr lang="fi-FI" smtClean="0"/>
              <a:t>17.2.2025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E57B53-4CF3-0847-A30C-DCF67E8245C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556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noProof="0"/>
              <a:t>Muokkaa alaotsikon perustyyliä </a:t>
            </a:r>
            <a:r>
              <a:rPr lang="fi-FI" noProof="0" err="1"/>
              <a:t>napsautt</a:t>
            </a:r>
            <a:r>
              <a:rPr lang="fi-FI" noProof="0"/>
              <a:t>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 noProof="0"/>
              <a:t>Muokkaa ots. perustyyl.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54FC34C-C663-5CB9-D06D-09E1C2890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868" t="27935" r="46524" b="27935"/>
          <a:stretch/>
        </p:blipFill>
        <p:spPr>
          <a:xfrm>
            <a:off x="7252828" y="-1011"/>
            <a:ext cx="4939172" cy="68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922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ostuslaat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yöristetty suorakulmio 6">
            <a:extLst>
              <a:ext uri="{FF2B5EF4-FFF2-40B4-BE49-F238E27FC236}">
                <a16:creationId xmlns:a16="http://schemas.microsoft.com/office/drawing/2014/main" id="{5687F076-B05E-D508-CF06-A3A9200DF0B0}"/>
              </a:ext>
            </a:extLst>
          </p:cNvPr>
          <p:cNvSpPr/>
          <p:nvPr userDrawn="1"/>
        </p:nvSpPr>
        <p:spPr>
          <a:xfrm>
            <a:off x="1194323" y="1194323"/>
            <a:ext cx="9803354" cy="4469354"/>
          </a:xfrm>
          <a:prstGeom prst="roundRect">
            <a:avLst>
              <a:gd name="adj" fmla="val 8428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803354"/>
                      <a:gd name="connsiteY0" fmla="*/ 744907 h 4469354"/>
                      <a:gd name="connsiteX1" fmla="*/ 744907 w 9803354"/>
                      <a:gd name="connsiteY1" fmla="*/ 0 h 4469354"/>
                      <a:gd name="connsiteX2" fmla="*/ 1505002 w 9803354"/>
                      <a:gd name="connsiteY2" fmla="*/ 0 h 4469354"/>
                      <a:gd name="connsiteX3" fmla="*/ 2015691 w 9803354"/>
                      <a:gd name="connsiteY3" fmla="*/ 0 h 4469354"/>
                      <a:gd name="connsiteX4" fmla="*/ 2443244 w 9803354"/>
                      <a:gd name="connsiteY4" fmla="*/ 0 h 4469354"/>
                      <a:gd name="connsiteX5" fmla="*/ 3120204 w 9803354"/>
                      <a:gd name="connsiteY5" fmla="*/ 0 h 4469354"/>
                      <a:gd name="connsiteX6" fmla="*/ 3630893 w 9803354"/>
                      <a:gd name="connsiteY6" fmla="*/ 0 h 4469354"/>
                      <a:gd name="connsiteX7" fmla="*/ 4390988 w 9803354"/>
                      <a:gd name="connsiteY7" fmla="*/ 0 h 4469354"/>
                      <a:gd name="connsiteX8" fmla="*/ 4818542 w 9803354"/>
                      <a:gd name="connsiteY8" fmla="*/ 0 h 4469354"/>
                      <a:gd name="connsiteX9" fmla="*/ 5578637 w 9803354"/>
                      <a:gd name="connsiteY9" fmla="*/ 0 h 4469354"/>
                      <a:gd name="connsiteX10" fmla="*/ 5923055 w 9803354"/>
                      <a:gd name="connsiteY10" fmla="*/ 0 h 4469354"/>
                      <a:gd name="connsiteX11" fmla="*/ 6516879 w 9803354"/>
                      <a:gd name="connsiteY11" fmla="*/ 0 h 4469354"/>
                      <a:gd name="connsiteX12" fmla="*/ 7110703 w 9803354"/>
                      <a:gd name="connsiteY12" fmla="*/ 0 h 4469354"/>
                      <a:gd name="connsiteX13" fmla="*/ 7621392 w 9803354"/>
                      <a:gd name="connsiteY13" fmla="*/ 0 h 4469354"/>
                      <a:gd name="connsiteX14" fmla="*/ 8381487 w 9803354"/>
                      <a:gd name="connsiteY14" fmla="*/ 0 h 4469354"/>
                      <a:gd name="connsiteX15" fmla="*/ 9058447 w 9803354"/>
                      <a:gd name="connsiteY15" fmla="*/ 0 h 4469354"/>
                      <a:gd name="connsiteX16" fmla="*/ 9803354 w 9803354"/>
                      <a:gd name="connsiteY16" fmla="*/ 744907 h 4469354"/>
                      <a:gd name="connsiteX17" fmla="*/ 9803354 w 9803354"/>
                      <a:gd name="connsiteY17" fmla="*/ 1370610 h 4469354"/>
                      <a:gd name="connsiteX18" fmla="*/ 9803354 w 9803354"/>
                      <a:gd name="connsiteY18" fmla="*/ 1966518 h 4469354"/>
                      <a:gd name="connsiteX19" fmla="*/ 9803354 w 9803354"/>
                      <a:gd name="connsiteY19" fmla="*/ 2473040 h 4469354"/>
                      <a:gd name="connsiteX20" fmla="*/ 9803354 w 9803354"/>
                      <a:gd name="connsiteY20" fmla="*/ 3009357 h 4469354"/>
                      <a:gd name="connsiteX21" fmla="*/ 9803354 w 9803354"/>
                      <a:gd name="connsiteY21" fmla="*/ 3724447 h 4469354"/>
                      <a:gd name="connsiteX22" fmla="*/ 9058447 w 9803354"/>
                      <a:gd name="connsiteY22" fmla="*/ 4469354 h 4469354"/>
                      <a:gd name="connsiteX23" fmla="*/ 8630894 w 9803354"/>
                      <a:gd name="connsiteY23" fmla="*/ 4469354 h 4469354"/>
                      <a:gd name="connsiteX24" fmla="*/ 8286475 w 9803354"/>
                      <a:gd name="connsiteY24" fmla="*/ 4469354 h 4469354"/>
                      <a:gd name="connsiteX25" fmla="*/ 7942057 w 9803354"/>
                      <a:gd name="connsiteY25" fmla="*/ 4469354 h 4469354"/>
                      <a:gd name="connsiteX26" fmla="*/ 7348233 w 9803354"/>
                      <a:gd name="connsiteY26" fmla="*/ 4469354 h 4469354"/>
                      <a:gd name="connsiteX27" fmla="*/ 6920680 w 9803354"/>
                      <a:gd name="connsiteY27" fmla="*/ 4469354 h 4469354"/>
                      <a:gd name="connsiteX28" fmla="*/ 6243720 w 9803354"/>
                      <a:gd name="connsiteY28" fmla="*/ 4469354 h 4469354"/>
                      <a:gd name="connsiteX29" fmla="*/ 5816166 w 9803354"/>
                      <a:gd name="connsiteY29" fmla="*/ 4469354 h 4469354"/>
                      <a:gd name="connsiteX30" fmla="*/ 5139207 w 9803354"/>
                      <a:gd name="connsiteY30" fmla="*/ 4469354 h 4469354"/>
                      <a:gd name="connsiteX31" fmla="*/ 4794789 w 9803354"/>
                      <a:gd name="connsiteY31" fmla="*/ 4469354 h 4469354"/>
                      <a:gd name="connsiteX32" fmla="*/ 4117829 w 9803354"/>
                      <a:gd name="connsiteY32" fmla="*/ 4469354 h 4469354"/>
                      <a:gd name="connsiteX33" fmla="*/ 3690275 w 9803354"/>
                      <a:gd name="connsiteY33" fmla="*/ 4469354 h 4469354"/>
                      <a:gd name="connsiteX34" fmla="*/ 3345857 w 9803354"/>
                      <a:gd name="connsiteY34" fmla="*/ 4469354 h 4469354"/>
                      <a:gd name="connsiteX35" fmla="*/ 2918304 w 9803354"/>
                      <a:gd name="connsiteY35" fmla="*/ 4469354 h 4469354"/>
                      <a:gd name="connsiteX36" fmla="*/ 2241344 w 9803354"/>
                      <a:gd name="connsiteY36" fmla="*/ 4469354 h 4469354"/>
                      <a:gd name="connsiteX37" fmla="*/ 1813791 w 9803354"/>
                      <a:gd name="connsiteY37" fmla="*/ 4469354 h 4469354"/>
                      <a:gd name="connsiteX38" fmla="*/ 1469373 w 9803354"/>
                      <a:gd name="connsiteY38" fmla="*/ 4469354 h 4469354"/>
                      <a:gd name="connsiteX39" fmla="*/ 744907 w 9803354"/>
                      <a:gd name="connsiteY39" fmla="*/ 4469354 h 4469354"/>
                      <a:gd name="connsiteX40" fmla="*/ 0 w 9803354"/>
                      <a:gd name="connsiteY40" fmla="*/ 3724447 h 4469354"/>
                      <a:gd name="connsiteX41" fmla="*/ 0 w 9803354"/>
                      <a:gd name="connsiteY41" fmla="*/ 3217925 h 4469354"/>
                      <a:gd name="connsiteX42" fmla="*/ 0 w 9803354"/>
                      <a:gd name="connsiteY42" fmla="*/ 2562426 h 4469354"/>
                      <a:gd name="connsiteX43" fmla="*/ 0 w 9803354"/>
                      <a:gd name="connsiteY43" fmla="*/ 1966518 h 4469354"/>
                      <a:gd name="connsiteX44" fmla="*/ 0 w 9803354"/>
                      <a:gd name="connsiteY44" fmla="*/ 1311020 h 4469354"/>
                      <a:gd name="connsiteX45" fmla="*/ 0 w 9803354"/>
                      <a:gd name="connsiteY45" fmla="*/ 744907 h 4469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9803354" h="4469354" extrusionOk="0">
                        <a:moveTo>
                          <a:pt x="0" y="744907"/>
                        </a:moveTo>
                        <a:cubicBezTo>
                          <a:pt x="-27771" y="316376"/>
                          <a:pt x="306356" y="10190"/>
                          <a:pt x="744907" y="0"/>
                        </a:cubicBezTo>
                        <a:cubicBezTo>
                          <a:pt x="953750" y="-18117"/>
                          <a:pt x="1182056" y="72212"/>
                          <a:pt x="1505002" y="0"/>
                        </a:cubicBezTo>
                        <a:cubicBezTo>
                          <a:pt x="1827949" y="-72212"/>
                          <a:pt x="1791343" y="23695"/>
                          <a:pt x="2015691" y="0"/>
                        </a:cubicBezTo>
                        <a:cubicBezTo>
                          <a:pt x="2240039" y="-23695"/>
                          <a:pt x="2273128" y="15824"/>
                          <a:pt x="2443244" y="0"/>
                        </a:cubicBezTo>
                        <a:cubicBezTo>
                          <a:pt x="2613360" y="-15824"/>
                          <a:pt x="2890356" y="26502"/>
                          <a:pt x="3120204" y="0"/>
                        </a:cubicBezTo>
                        <a:cubicBezTo>
                          <a:pt x="3350052" y="-26502"/>
                          <a:pt x="3438008" y="576"/>
                          <a:pt x="3630893" y="0"/>
                        </a:cubicBezTo>
                        <a:cubicBezTo>
                          <a:pt x="3823778" y="-576"/>
                          <a:pt x="4131896" y="32701"/>
                          <a:pt x="4390988" y="0"/>
                        </a:cubicBezTo>
                        <a:cubicBezTo>
                          <a:pt x="4650081" y="-32701"/>
                          <a:pt x="4685508" y="26855"/>
                          <a:pt x="4818542" y="0"/>
                        </a:cubicBezTo>
                        <a:cubicBezTo>
                          <a:pt x="4951576" y="-26855"/>
                          <a:pt x="5330308" y="50107"/>
                          <a:pt x="5578637" y="0"/>
                        </a:cubicBezTo>
                        <a:cubicBezTo>
                          <a:pt x="5826967" y="-50107"/>
                          <a:pt x="5845377" y="9086"/>
                          <a:pt x="5923055" y="0"/>
                        </a:cubicBezTo>
                        <a:cubicBezTo>
                          <a:pt x="6000733" y="-9086"/>
                          <a:pt x="6314676" y="21587"/>
                          <a:pt x="6516879" y="0"/>
                        </a:cubicBezTo>
                        <a:cubicBezTo>
                          <a:pt x="6719082" y="-21587"/>
                          <a:pt x="6833840" y="65576"/>
                          <a:pt x="7110703" y="0"/>
                        </a:cubicBezTo>
                        <a:cubicBezTo>
                          <a:pt x="7387566" y="-65576"/>
                          <a:pt x="7498240" y="27193"/>
                          <a:pt x="7621392" y="0"/>
                        </a:cubicBezTo>
                        <a:cubicBezTo>
                          <a:pt x="7744544" y="-27193"/>
                          <a:pt x="8079133" y="45883"/>
                          <a:pt x="8381487" y="0"/>
                        </a:cubicBezTo>
                        <a:cubicBezTo>
                          <a:pt x="8683841" y="-45883"/>
                          <a:pt x="8895481" y="8499"/>
                          <a:pt x="9058447" y="0"/>
                        </a:cubicBezTo>
                        <a:cubicBezTo>
                          <a:pt x="9414459" y="9096"/>
                          <a:pt x="9764529" y="306718"/>
                          <a:pt x="9803354" y="744907"/>
                        </a:cubicBezTo>
                        <a:cubicBezTo>
                          <a:pt x="9819842" y="902926"/>
                          <a:pt x="9747749" y="1120278"/>
                          <a:pt x="9803354" y="1370610"/>
                        </a:cubicBezTo>
                        <a:cubicBezTo>
                          <a:pt x="9858959" y="1620942"/>
                          <a:pt x="9743567" y="1808481"/>
                          <a:pt x="9803354" y="1966518"/>
                        </a:cubicBezTo>
                        <a:cubicBezTo>
                          <a:pt x="9863141" y="2124555"/>
                          <a:pt x="9794242" y="2321325"/>
                          <a:pt x="9803354" y="2473040"/>
                        </a:cubicBezTo>
                        <a:cubicBezTo>
                          <a:pt x="9812466" y="2624755"/>
                          <a:pt x="9797453" y="2846558"/>
                          <a:pt x="9803354" y="3009357"/>
                        </a:cubicBezTo>
                        <a:cubicBezTo>
                          <a:pt x="9809255" y="3172156"/>
                          <a:pt x="9780185" y="3571092"/>
                          <a:pt x="9803354" y="3724447"/>
                        </a:cubicBezTo>
                        <a:cubicBezTo>
                          <a:pt x="9813171" y="4133771"/>
                          <a:pt x="9481347" y="4578544"/>
                          <a:pt x="9058447" y="4469354"/>
                        </a:cubicBezTo>
                        <a:cubicBezTo>
                          <a:pt x="8949437" y="4482349"/>
                          <a:pt x="8721343" y="4456001"/>
                          <a:pt x="8630894" y="4469354"/>
                        </a:cubicBezTo>
                        <a:cubicBezTo>
                          <a:pt x="8540445" y="4482707"/>
                          <a:pt x="8381204" y="4447810"/>
                          <a:pt x="8286475" y="4469354"/>
                        </a:cubicBezTo>
                        <a:cubicBezTo>
                          <a:pt x="8191746" y="4490898"/>
                          <a:pt x="8034758" y="4435476"/>
                          <a:pt x="7942057" y="4469354"/>
                        </a:cubicBezTo>
                        <a:cubicBezTo>
                          <a:pt x="7849356" y="4503232"/>
                          <a:pt x="7566267" y="4433374"/>
                          <a:pt x="7348233" y="4469354"/>
                        </a:cubicBezTo>
                        <a:cubicBezTo>
                          <a:pt x="7130199" y="4505334"/>
                          <a:pt x="7036061" y="4435677"/>
                          <a:pt x="6920680" y="4469354"/>
                        </a:cubicBezTo>
                        <a:cubicBezTo>
                          <a:pt x="6805299" y="4503031"/>
                          <a:pt x="6432452" y="4425974"/>
                          <a:pt x="6243720" y="4469354"/>
                        </a:cubicBezTo>
                        <a:cubicBezTo>
                          <a:pt x="6054988" y="4512734"/>
                          <a:pt x="5918771" y="4464970"/>
                          <a:pt x="5816166" y="4469354"/>
                        </a:cubicBezTo>
                        <a:cubicBezTo>
                          <a:pt x="5713561" y="4473738"/>
                          <a:pt x="5281438" y="4467345"/>
                          <a:pt x="5139207" y="4469354"/>
                        </a:cubicBezTo>
                        <a:cubicBezTo>
                          <a:pt x="4996976" y="4471363"/>
                          <a:pt x="4930278" y="4435944"/>
                          <a:pt x="4794789" y="4469354"/>
                        </a:cubicBezTo>
                        <a:cubicBezTo>
                          <a:pt x="4659300" y="4502764"/>
                          <a:pt x="4257110" y="4400240"/>
                          <a:pt x="4117829" y="4469354"/>
                        </a:cubicBezTo>
                        <a:cubicBezTo>
                          <a:pt x="3978548" y="4538468"/>
                          <a:pt x="3814263" y="4434751"/>
                          <a:pt x="3690275" y="4469354"/>
                        </a:cubicBezTo>
                        <a:cubicBezTo>
                          <a:pt x="3566287" y="4503957"/>
                          <a:pt x="3512971" y="4433886"/>
                          <a:pt x="3345857" y="4469354"/>
                        </a:cubicBezTo>
                        <a:cubicBezTo>
                          <a:pt x="3178743" y="4504822"/>
                          <a:pt x="3042542" y="4452188"/>
                          <a:pt x="2918304" y="4469354"/>
                        </a:cubicBezTo>
                        <a:cubicBezTo>
                          <a:pt x="2794066" y="4486520"/>
                          <a:pt x="2447010" y="4414526"/>
                          <a:pt x="2241344" y="4469354"/>
                        </a:cubicBezTo>
                        <a:cubicBezTo>
                          <a:pt x="2035678" y="4524182"/>
                          <a:pt x="1951299" y="4425538"/>
                          <a:pt x="1813791" y="4469354"/>
                        </a:cubicBezTo>
                        <a:cubicBezTo>
                          <a:pt x="1676283" y="4513170"/>
                          <a:pt x="1587444" y="4448738"/>
                          <a:pt x="1469373" y="4469354"/>
                        </a:cubicBezTo>
                        <a:cubicBezTo>
                          <a:pt x="1351302" y="4489970"/>
                          <a:pt x="901685" y="4458817"/>
                          <a:pt x="744907" y="4469354"/>
                        </a:cubicBezTo>
                        <a:cubicBezTo>
                          <a:pt x="350681" y="4511333"/>
                          <a:pt x="26602" y="4162164"/>
                          <a:pt x="0" y="3724447"/>
                        </a:cubicBezTo>
                        <a:cubicBezTo>
                          <a:pt x="-13607" y="3597447"/>
                          <a:pt x="20854" y="3413549"/>
                          <a:pt x="0" y="3217925"/>
                        </a:cubicBezTo>
                        <a:cubicBezTo>
                          <a:pt x="-20854" y="3022301"/>
                          <a:pt x="77936" y="2793930"/>
                          <a:pt x="0" y="2562426"/>
                        </a:cubicBezTo>
                        <a:cubicBezTo>
                          <a:pt x="-77936" y="2330922"/>
                          <a:pt x="53786" y="2193232"/>
                          <a:pt x="0" y="1966518"/>
                        </a:cubicBezTo>
                        <a:cubicBezTo>
                          <a:pt x="-53786" y="1739804"/>
                          <a:pt x="49934" y="1523811"/>
                          <a:pt x="0" y="1311020"/>
                        </a:cubicBezTo>
                        <a:cubicBezTo>
                          <a:pt x="-49934" y="1098229"/>
                          <a:pt x="26077" y="935649"/>
                          <a:pt x="0" y="74490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2">
                <a:alpha val="20221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406FE5D-A1BA-8CC7-7B27-5F43C6650165}"/>
              </a:ext>
            </a:extLst>
          </p:cNvPr>
          <p:cNvSpPr/>
          <p:nvPr userDrawn="1"/>
        </p:nvSpPr>
        <p:spPr>
          <a:xfrm>
            <a:off x="1964771" y="825500"/>
            <a:ext cx="8261371" cy="736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45EA51-F964-8899-09BD-503C98096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A0E-DE64-D243-B112-B8BE32795679}" type="datetime1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0146ABF-4E81-C8E4-05AF-CD3F20305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A73209-EBA0-1237-07E2-39CDAB05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6722" y="1937660"/>
            <a:ext cx="9248328" cy="3499645"/>
          </a:xfrm>
        </p:spPr>
        <p:txBody>
          <a:bodyPr/>
          <a:lstStyle>
            <a:lvl1pPr>
              <a:lnSpc>
                <a:spcPct val="120000"/>
              </a:lnSpc>
              <a:defRPr b="0" i="0">
                <a:latin typeface="+mn-lt"/>
              </a:defRPr>
            </a:lvl1pPr>
            <a:lvl2pPr>
              <a:lnSpc>
                <a:spcPct val="120000"/>
              </a:lnSpc>
              <a:defRPr b="0" i="0">
                <a:latin typeface="+mn-lt"/>
              </a:defRPr>
            </a:lvl2pPr>
            <a:lvl3pPr>
              <a:lnSpc>
                <a:spcPct val="120000"/>
              </a:lnSpc>
              <a:defRPr b="0" i="0">
                <a:latin typeface="+mn-lt"/>
              </a:defRPr>
            </a:lvl3pPr>
            <a:lvl4pPr>
              <a:lnSpc>
                <a:spcPct val="120000"/>
              </a:lnSpc>
              <a:defRPr b="0" i="0">
                <a:latin typeface="+mn-lt"/>
              </a:defRPr>
            </a:lvl4pPr>
            <a:lvl5pPr>
              <a:lnSpc>
                <a:spcPct val="12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4771" y="942174"/>
            <a:ext cx="8261371" cy="562776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529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552643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_must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2973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Väliotsikko_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fi-FI" smtClean="0"/>
              <a:pPr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DF84D9-ADCD-ED8D-116F-E3EB02BAF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67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_vaale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BBBE0E3A-D6A7-E600-67CA-D969C41C73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535634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_tummakuv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0BF467CA-AE30-32D6-75A3-5D78CE7287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fi-FI" smtClean="0"/>
              <a:pPr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044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_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54980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_must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fi-FI" smtClean="0"/>
              <a:pPr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837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inausdia_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fi-FI" smtClean="0"/>
              <a:pPr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1C864E0-63A7-775E-18AB-1D18A8E6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697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_vaale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FED57397-E16B-A2FE-FB68-F9DBC6811F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1605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_must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29" y="2858852"/>
            <a:ext cx="6541621" cy="11289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54FC34C-C663-5CB9-D06D-09E1C2890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868" t="27935" r="46524" b="27935"/>
          <a:stretch/>
        </p:blipFill>
        <p:spPr>
          <a:xfrm>
            <a:off x="7252828" y="-1011"/>
            <a:ext cx="4939172" cy="68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4140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_tummakuv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0A02D69F-602C-1755-A95C-077D0D5A5C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" pitchFamily="2" charset="77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fi-FI" smtClean="0"/>
              <a:pPr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56544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96748AB4-5D82-6D21-4D64-DBF4BF1277D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kategoria- tai aiheotsikko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4331" y="1540363"/>
            <a:ext cx="5139763" cy="463659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57914" y="1540363"/>
            <a:ext cx="5139764" cy="463660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5992DFF-1CB4-FA9D-D459-A9AE9A3DF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B4F1-3718-B540-B10E-6F32C92B289E}" type="datetime1">
              <a:rPr lang="fi-FI" smtClean="0"/>
              <a:t>17.2.2025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86DA880-241E-FCA8-6F95-F6E4E5DD2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F29367-DFB2-D648-BF81-78565127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233247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_2os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550529"/>
            <a:ext cx="513976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42293"/>
            <a:ext cx="5139764" cy="39346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57914" y="1540365"/>
            <a:ext cx="5139764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57914" y="2221962"/>
            <a:ext cx="5139763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A4EF1E9-45BF-A189-6F22-5FE860714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7BD2D-1D31-1843-9F52-99B1B2CA6975}" type="datetime1">
              <a:rPr lang="fi-FI" smtClean="0"/>
              <a:t>17.2.2025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6DA85AF-558C-0227-FC34-F3C17364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8144CA0-14A9-78CB-2266-9525BC14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4D198E97-AFEB-D9FF-C30D-95A9848A01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kategoria- tai aiheotsikko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3506865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_3os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550529"/>
            <a:ext cx="3368282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42293"/>
            <a:ext cx="3368282" cy="39346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29395" y="1540365"/>
            <a:ext cx="3368283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29396" y="2221962"/>
            <a:ext cx="3368282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A4EF1E9-45BF-A189-6F22-5FE860714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7BD2D-1D31-1843-9F52-99B1B2CA6975}" type="datetime1">
              <a:rPr lang="fi-FI" smtClean="0"/>
              <a:t>17.2.2025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6DA85AF-558C-0227-FC34-F3C17364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8144CA0-14A9-78CB-2266-9525BC14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4D198E97-AFEB-D9FF-C30D-95A9848A01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kategoria- tai aiheotsikko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026862" y="1550529"/>
            <a:ext cx="3368282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4026862" y="2242293"/>
            <a:ext cx="3368282" cy="39346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5862783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_4os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550529"/>
            <a:ext cx="2552073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4330" y="2242293"/>
            <a:ext cx="2552073" cy="39346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82260" y="1550528"/>
            <a:ext cx="2552074" cy="681598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82260" y="2232125"/>
            <a:ext cx="2552073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A4EF1E9-45BF-A189-6F22-5FE860714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7BD2D-1D31-1843-9F52-99B1B2CA6975}" type="datetime1">
              <a:rPr lang="fi-FI" smtClean="0"/>
              <a:t>17.2.2025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6DA85AF-558C-0227-FC34-F3C17364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8144CA0-14A9-78CB-2266-9525BC14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4D198E97-AFEB-D9FF-C30D-95A9848A01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kategoria- tai aiheotsikko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103295" y="1550529"/>
            <a:ext cx="2552073" cy="681597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103295" y="2242293"/>
            <a:ext cx="2552073" cy="39346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ekstin paikkamerkki 4">
            <a:extLst>
              <a:ext uri="{FF2B5EF4-FFF2-40B4-BE49-F238E27FC236}">
                <a16:creationId xmlns:a16="http://schemas.microsoft.com/office/drawing/2014/main" id="{15F954DE-EC41-1B14-6499-0892BF2D1E0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445136" y="1550528"/>
            <a:ext cx="2552074" cy="681598"/>
          </a:xfrm>
        </p:spPr>
        <p:txBody>
          <a:bodyPr anchor="ctr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Sisällön paikkamerkki 5">
            <a:extLst>
              <a:ext uri="{FF2B5EF4-FFF2-40B4-BE49-F238E27FC236}">
                <a16:creationId xmlns:a16="http://schemas.microsoft.com/office/drawing/2014/main" id="{E3FAFAA3-1F03-CDE7-84C1-691A2CB038C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45136" y="2232125"/>
            <a:ext cx="2552073" cy="395500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6874012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BC3A630-7CB6-B97C-3A6C-28834ADCF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9BDB-C23B-9A4E-9740-7FB515433C10}" type="datetime1">
              <a:rPr lang="fi-FI" smtClean="0"/>
              <a:t>17.2.2025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D709ADF-592A-7BCC-91D2-09AB4DFF0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3D02647-B233-1E11-0A4E-A7B74D575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3116A7AC-BD6C-0EEF-D92B-582985E2452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kategoria- tai aiheotsikko</a:t>
            </a:r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7E99A1DB-FE1E-2B03-E777-F7CF6AC02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2055777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48ABA3B-6692-7DE5-E8B4-806AFDECB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C59C-9E9D-D749-9B13-C28836B675E1}" type="datetime1">
              <a:rPr lang="fi-FI" smtClean="0"/>
              <a:t>17.2.2025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6429AA8-39C8-2EA7-F8BD-5F6CEACF0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B8549BE-12E1-77B0-7C66-353894845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07673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Kuvan paikkamerkki 17">
            <a:extLst>
              <a:ext uri="{FF2B5EF4-FFF2-40B4-BE49-F238E27FC236}">
                <a16:creationId xmlns:a16="http://schemas.microsoft.com/office/drawing/2014/main" id="{501E3082-B84D-8D77-CC31-7FFA588B35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28183609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6776FC-C887-71E1-1579-A9D2B28B1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546185"/>
            <a:ext cx="4347695" cy="160020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1F9D5D-5D0C-AF3C-4A71-FB027CB8A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546185"/>
            <a:ext cx="5814489" cy="563077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BC5D65D-DA2E-3719-22B2-3137D657AB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2146385"/>
            <a:ext cx="4347695" cy="40305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C220465-95E8-A4F0-FBDF-BC3456D3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FDFC-4598-1A49-8615-B3EA3D59DBF4}" type="datetime1">
              <a:rPr lang="fi-FI" smtClean="0"/>
              <a:t>17.2.2025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78191F2-84ED-EFC8-58B5-C10220B90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07EEDD5-6950-4F58-DC7F-2F0589035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33B5656B-6691-1542-90B6-0DA98D36780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kategoria- tai aiheotsikko</a:t>
            </a:r>
          </a:p>
        </p:txBody>
      </p:sp>
    </p:spTree>
    <p:extLst>
      <p:ext uri="{BB962C8B-B14F-4D97-AF65-F5344CB8AC3E}">
        <p14:creationId xmlns:p14="http://schemas.microsoft.com/office/powerpoint/2010/main" val="30932080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F09A2A98-E190-DBA5-7F10-C405ED6E02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268940"/>
            <a:ext cx="6745847" cy="5913343"/>
          </a:xfrm>
          <a:custGeom>
            <a:avLst/>
            <a:gdLst>
              <a:gd name="connsiteX0" fmla="*/ 366213 w 6745847"/>
              <a:gd name="connsiteY0" fmla="*/ 0 h 5913343"/>
              <a:gd name="connsiteX1" fmla="*/ 5804021 w 6745847"/>
              <a:gd name="connsiteY1" fmla="*/ 0 h 5913343"/>
              <a:gd name="connsiteX2" fmla="*/ 5804021 w 6745847"/>
              <a:gd name="connsiteY2" fmla="*/ 334096 h 5913343"/>
              <a:gd name="connsiteX3" fmla="*/ 6405777 w 6745847"/>
              <a:gd name="connsiteY3" fmla="*/ 935852 h 5913343"/>
              <a:gd name="connsiteX4" fmla="*/ 6745847 w 6745847"/>
              <a:gd name="connsiteY4" fmla="*/ 935852 h 5913343"/>
              <a:gd name="connsiteX5" fmla="*/ 6745847 w 6745847"/>
              <a:gd name="connsiteY5" fmla="*/ 5547130 h 5913343"/>
              <a:gd name="connsiteX6" fmla="*/ 6379634 w 6745847"/>
              <a:gd name="connsiteY6" fmla="*/ 5913343 h 5913343"/>
              <a:gd name="connsiteX7" fmla="*/ 366213 w 6745847"/>
              <a:gd name="connsiteY7" fmla="*/ 5913343 h 5913343"/>
              <a:gd name="connsiteX8" fmla="*/ 0 w 6745847"/>
              <a:gd name="connsiteY8" fmla="*/ 5547130 h 5913343"/>
              <a:gd name="connsiteX9" fmla="*/ 0 w 6745847"/>
              <a:gd name="connsiteY9" fmla="*/ 366213 h 5913343"/>
              <a:gd name="connsiteX10" fmla="*/ 366213 w 6745847"/>
              <a:gd name="connsiteY10" fmla="*/ 0 h 591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45847" h="5913343">
                <a:moveTo>
                  <a:pt x="366213" y="0"/>
                </a:moveTo>
                <a:lnTo>
                  <a:pt x="5804021" y="0"/>
                </a:lnTo>
                <a:lnTo>
                  <a:pt x="5804021" y="334096"/>
                </a:lnTo>
                <a:cubicBezTo>
                  <a:pt x="5804021" y="666214"/>
                  <a:pt x="6073659" y="935852"/>
                  <a:pt x="6405777" y="935852"/>
                </a:cubicBezTo>
                <a:lnTo>
                  <a:pt x="6745847" y="935852"/>
                </a:lnTo>
                <a:lnTo>
                  <a:pt x="6745847" y="5547130"/>
                </a:lnTo>
                <a:cubicBezTo>
                  <a:pt x="6745847" y="5749384"/>
                  <a:pt x="6581888" y="5913343"/>
                  <a:pt x="6379634" y="5913343"/>
                </a:cubicBezTo>
                <a:lnTo>
                  <a:pt x="366213" y="5913343"/>
                </a:lnTo>
                <a:cubicBezTo>
                  <a:pt x="163959" y="5913343"/>
                  <a:pt x="0" y="5749384"/>
                  <a:pt x="0" y="5547130"/>
                </a:cubicBezTo>
                <a:lnTo>
                  <a:pt x="0" y="366213"/>
                </a:lnTo>
                <a:cubicBezTo>
                  <a:pt x="0" y="163959"/>
                  <a:pt x="163959" y="0"/>
                  <a:pt x="3662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C912-2A92-0448-BF5F-7D0799049809}" type="datetime1">
              <a:rPr lang="fi-FI" smtClean="0"/>
              <a:t>17.2.2025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kategoria- tai aiheotsikko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546185"/>
            <a:ext cx="4347695" cy="160020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2146385"/>
            <a:ext cx="4347695" cy="40305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1801400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_magent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29" y="2858852"/>
            <a:ext cx="6541621" cy="11289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1F35B58-691C-F31A-1F7B-E5385C87E7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9800" y="-5675"/>
            <a:ext cx="4902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48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_ja_is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921BC912-2A92-0448-BF5F-7D0799049809}" type="datetime1">
              <a:rPr lang="fi-FI" smtClean="0"/>
              <a:t>17.2.2025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54798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kategoria- tai aiheotsikko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546185"/>
            <a:ext cx="5479380" cy="160020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4330" y="2146385"/>
            <a:ext cx="5479380" cy="40305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927662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esittely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C912-2A92-0448-BF5F-7D0799049809}" type="datetime1">
              <a:rPr lang="fi-FI" smtClean="0"/>
              <a:t>17.2.2025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1" y="1312236"/>
            <a:ext cx="4347695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Titteli 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468" y="268940"/>
            <a:ext cx="4347695" cy="96765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fi-FI"/>
              <a:t>Etunimi Sukunimi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6000" y="1753001"/>
            <a:ext cx="4347695" cy="4423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Tänne oleelliset tiedot henkilöstä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3862" y="355600"/>
            <a:ext cx="5412341" cy="5821362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34306229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2A35245E-736C-5C2F-567A-60FE18853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5741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valkoinen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Edit the subheading basic style by clicking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54FC34C-C663-5CB9-D06D-09E1C2890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868" t="27935" r="46524" b="27935"/>
          <a:stretch/>
        </p:blipFill>
        <p:spPr>
          <a:xfrm>
            <a:off x="7252828" y="-1011"/>
            <a:ext cx="4939172" cy="68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197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_musta_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858852"/>
            <a:ext cx="6541621" cy="11289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Edit the heading basic style by clicking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54FC34C-C663-5CB9-D06D-09E1C2890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868" t="27935" r="46524" b="27935"/>
          <a:stretch/>
        </p:blipFill>
        <p:spPr>
          <a:xfrm>
            <a:off x="7252828" y="-1011"/>
            <a:ext cx="4939172" cy="68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592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_magenta_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858852"/>
            <a:ext cx="6541621" cy="1128947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Edit the heading basic style by clicking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F1F35B58-691C-F31A-1F7B-E5385C87E78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89800" y="-5675"/>
            <a:ext cx="4902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716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valkoinen_kuvalogontaustall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lipsi 12">
            <a:extLst>
              <a:ext uri="{FF2B5EF4-FFF2-40B4-BE49-F238E27FC236}">
                <a16:creationId xmlns:a16="http://schemas.microsoft.com/office/drawing/2014/main" id="{BAD1C440-AC61-6B27-5A68-DC0A6FE85529}"/>
              </a:ext>
            </a:extLst>
          </p:cNvPr>
          <p:cNvSpPr/>
          <p:nvPr userDrawn="1"/>
        </p:nvSpPr>
        <p:spPr>
          <a:xfrm>
            <a:off x="8321654" y="1057083"/>
            <a:ext cx="4743833" cy="474383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B2A04B-2F0E-D904-4B90-FD807C423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6" name="Kuvan paikkamerkki 36">
            <a:extLst>
              <a:ext uri="{FF2B5EF4-FFF2-40B4-BE49-F238E27FC236}">
                <a16:creationId xmlns:a16="http://schemas.microsoft.com/office/drawing/2014/main" id="{1AEAADDD-B370-A763-D8FD-811712872F6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89797" y="0"/>
            <a:ext cx="4902201" cy="6858000"/>
          </a:xfrm>
          <a:custGeom>
            <a:avLst/>
            <a:gdLst>
              <a:gd name="connsiteX0" fmla="*/ 2202662 w 4902201"/>
              <a:gd name="connsiteY0" fmla="*/ 2532990 h 6858000"/>
              <a:gd name="connsiteX1" fmla="*/ 2138202 w 4902201"/>
              <a:gd name="connsiteY1" fmla="*/ 2597451 h 6858000"/>
              <a:gd name="connsiteX2" fmla="*/ 2138202 w 4902201"/>
              <a:gd name="connsiteY2" fmla="*/ 4405851 h 6858000"/>
              <a:gd name="connsiteX3" fmla="*/ 2202662 w 4902201"/>
              <a:gd name="connsiteY3" fmla="*/ 4470310 h 6858000"/>
              <a:gd name="connsiteX4" fmla="*/ 2309204 w 4902201"/>
              <a:gd name="connsiteY4" fmla="*/ 4470310 h 6858000"/>
              <a:gd name="connsiteX5" fmla="*/ 2373664 w 4902201"/>
              <a:gd name="connsiteY5" fmla="*/ 4405851 h 6858000"/>
              <a:gd name="connsiteX6" fmla="*/ 2373664 w 4902201"/>
              <a:gd name="connsiteY6" fmla="*/ 3672652 h 6858000"/>
              <a:gd name="connsiteX7" fmla="*/ 3145095 w 4902201"/>
              <a:gd name="connsiteY7" fmla="*/ 3672652 h 6858000"/>
              <a:gd name="connsiteX8" fmla="*/ 3209555 w 4902201"/>
              <a:gd name="connsiteY8" fmla="*/ 3608191 h 6858000"/>
              <a:gd name="connsiteX9" fmla="*/ 3209555 w 4902201"/>
              <a:gd name="connsiteY9" fmla="*/ 3528987 h 6858000"/>
              <a:gd name="connsiteX10" fmla="*/ 3145095 w 4902201"/>
              <a:gd name="connsiteY10" fmla="*/ 3464527 h 6858000"/>
              <a:gd name="connsiteX11" fmla="*/ 2373664 w 4902201"/>
              <a:gd name="connsiteY11" fmla="*/ 3464527 h 6858000"/>
              <a:gd name="connsiteX12" fmla="*/ 2373664 w 4902201"/>
              <a:gd name="connsiteY12" fmla="*/ 2741115 h 6858000"/>
              <a:gd name="connsiteX13" fmla="*/ 3278972 w 4902201"/>
              <a:gd name="connsiteY13" fmla="*/ 2741115 h 6858000"/>
              <a:gd name="connsiteX14" fmla="*/ 3343433 w 4902201"/>
              <a:gd name="connsiteY14" fmla="*/ 2676655 h 6858000"/>
              <a:gd name="connsiteX15" fmla="*/ 3343433 w 4902201"/>
              <a:gd name="connsiteY15" fmla="*/ 2597451 h 6858000"/>
              <a:gd name="connsiteX16" fmla="*/ 3278972 w 4902201"/>
              <a:gd name="connsiteY16" fmla="*/ 2532990 h 6858000"/>
              <a:gd name="connsiteX17" fmla="*/ 3983204 w 4902201"/>
              <a:gd name="connsiteY17" fmla="*/ 2505719 h 6858000"/>
              <a:gd name="connsiteX18" fmla="*/ 3925333 w 4902201"/>
              <a:gd name="connsiteY18" fmla="*/ 2543168 h 6858000"/>
              <a:gd name="connsiteX19" fmla="*/ 3094923 w 4902201"/>
              <a:gd name="connsiteY19" fmla="*/ 4381514 h 6858000"/>
              <a:gd name="connsiteX20" fmla="*/ 3097468 w 4902201"/>
              <a:gd name="connsiteY20" fmla="*/ 4442321 h 6858000"/>
              <a:gd name="connsiteX21" fmla="*/ 3152794 w 4902201"/>
              <a:gd name="connsiteY21" fmla="*/ 4470310 h 6858000"/>
              <a:gd name="connsiteX22" fmla="*/ 3262075 w 4902201"/>
              <a:gd name="connsiteY22" fmla="*/ 4470310 h 6858000"/>
              <a:gd name="connsiteX23" fmla="*/ 3319945 w 4902201"/>
              <a:gd name="connsiteY23" fmla="*/ 4432861 h 6858000"/>
              <a:gd name="connsiteX24" fmla="*/ 3991359 w 4902201"/>
              <a:gd name="connsiteY24" fmla="*/ 2924186 h 6858000"/>
              <a:gd name="connsiteX25" fmla="*/ 3996970 w 4902201"/>
              <a:gd name="connsiteY25" fmla="*/ 2924186 h 6858000"/>
              <a:gd name="connsiteX26" fmla="*/ 4668188 w 4902201"/>
              <a:gd name="connsiteY26" fmla="*/ 4432404 h 6858000"/>
              <a:gd name="connsiteX27" fmla="*/ 4726254 w 4902201"/>
              <a:gd name="connsiteY27" fmla="*/ 4470310 h 6858000"/>
              <a:gd name="connsiteX28" fmla="*/ 4835536 w 4902201"/>
              <a:gd name="connsiteY28" fmla="*/ 4470310 h 6858000"/>
              <a:gd name="connsiteX29" fmla="*/ 4835470 w 4902201"/>
              <a:gd name="connsiteY29" fmla="*/ 4470245 h 6858000"/>
              <a:gd name="connsiteX30" fmla="*/ 4890796 w 4902201"/>
              <a:gd name="connsiteY30" fmla="*/ 4442256 h 6858000"/>
              <a:gd name="connsiteX31" fmla="*/ 4893342 w 4902201"/>
              <a:gd name="connsiteY31" fmla="*/ 4381580 h 6858000"/>
              <a:gd name="connsiteX32" fmla="*/ 4068149 w 4902201"/>
              <a:gd name="connsiteY32" fmla="*/ 2542711 h 6858000"/>
              <a:gd name="connsiteX33" fmla="*/ 4010476 w 4902201"/>
              <a:gd name="connsiteY33" fmla="*/ 2505719 h 6858000"/>
              <a:gd name="connsiteX34" fmla="*/ 3397976 w 4902201"/>
              <a:gd name="connsiteY34" fmla="*/ 1401093 h 6858000"/>
              <a:gd name="connsiteX35" fmla="*/ 4883532 w 4902201"/>
              <a:gd name="connsiteY35" fmla="*/ 2041790 h 6858000"/>
              <a:gd name="connsiteX36" fmla="*/ 4902201 w 4902201"/>
              <a:gd name="connsiteY36" fmla="*/ 2063894 h 6858000"/>
              <a:gd name="connsiteX37" fmla="*/ 4902201 w 4902201"/>
              <a:gd name="connsiteY37" fmla="*/ 4829929 h 6858000"/>
              <a:gd name="connsiteX38" fmla="*/ 4883532 w 4902201"/>
              <a:gd name="connsiteY38" fmla="*/ 4852033 h 6858000"/>
              <a:gd name="connsiteX39" fmla="*/ 3397976 w 4902201"/>
              <a:gd name="connsiteY39" fmla="*/ 5492730 h 6858000"/>
              <a:gd name="connsiteX40" fmla="*/ 1352157 w 4902201"/>
              <a:gd name="connsiteY40" fmla="*/ 3446912 h 6858000"/>
              <a:gd name="connsiteX41" fmla="*/ 3397976 w 4902201"/>
              <a:gd name="connsiteY41" fmla="*/ 1401093 h 6858000"/>
              <a:gd name="connsiteX42" fmla="*/ 784752 w 4902201"/>
              <a:gd name="connsiteY42" fmla="*/ 0 h 6858000"/>
              <a:gd name="connsiteX43" fmla="*/ 4902201 w 4902201"/>
              <a:gd name="connsiteY43" fmla="*/ 0 h 6858000"/>
              <a:gd name="connsiteX44" fmla="*/ 4902201 w 4902201"/>
              <a:gd name="connsiteY44" fmla="*/ 1808041 h 6858000"/>
              <a:gd name="connsiteX45" fmla="*/ 4872985 w 4902201"/>
              <a:gd name="connsiteY45" fmla="*/ 1779429 h 6858000"/>
              <a:gd name="connsiteX46" fmla="*/ 3397976 w 4902201"/>
              <a:gd name="connsiteY46" fmla="*/ 1219522 h 6858000"/>
              <a:gd name="connsiteX47" fmla="*/ 1170652 w 4902201"/>
              <a:gd name="connsiteY47" fmla="*/ 3446912 h 6858000"/>
              <a:gd name="connsiteX48" fmla="*/ 3397976 w 4902201"/>
              <a:gd name="connsiteY48" fmla="*/ 5674236 h 6858000"/>
              <a:gd name="connsiteX49" fmla="*/ 3398042 w 4902201"/>
              <a:gd name="connsiteY49" fmla="*/ 5674301 h 6858000"/>
              <a:gd name="connsiteX50" fmla="*/ 4873031 w 4902201"/>
              <a:gd name="connsiteY50" fmla="*/ 5114395 h 6858000"/>
              <a:gd name="connsiteX51" fmla="*/ 4902201 w 4902201"/>
              <a:gd name="connsiteY51" fmla="*/ 5085830 h 6858000"/>
              <a:gd name="connsiteX52" fmla="*/ 4902201 w 4902201"/>
              <a:gd name="connsiteY52" fmla="*/ 6858000 h 6858000"/>
              <a:gd name="connsiteX53" fmla="*/ 768287 w 4902201"/>
              <a:gd name="connsiteY53" fmla="*/ 6858000 h 6858000"/>
              <a:gd name="connsiteX54" fmla="*/ 633873 w 4902201"/>
              <a:gd name="connsiteY54" fmla="*/ 6565567 h 6858000"/>
              <a:gd name="connsiteX55" fmla="*/ 0 w 4902201"/>
              <a:gd name="connsiteY55" fmla="*/ 3446912 h 6858000"/>
              <a:gd name="connsiteX56" fmla="*/ 633873 w 4902201"/>
              <a:gd name="connsiteY56" fmla="*/ 3282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902201" h="6858000">
                <a:moveTo>
                  <a:pt x="2202662" y="2532990"/>
                </a:moveTo>
                <a:cubicBezTo>
                  <a:pt x="2167105" y="2532990"/>
                  <a:pt x="2138202" y="2561892"/>
                  <a:pt x="2138202" y="2597451"/>
                </a:cubicBezTo>
                <a:lnTo>
                  <a:pt x="2138202" y="4405851"/>
                </a:lnTo>
                <a:cubicBezTo>
                  <a:pt x="2138202" y="4441407"/>
                  <a:pt x="2167105" y="4470310"/>
                  <a:pt x="2202662" y="4470310"/>
                </a:cubicBezTo>
                <a:lnTo>
                  <a:pt x="2309204" y="4470310"/>
                </a:lnTo>
                <a:cubicBezTo>
                  <a:pt x="2343586" y="4470310"/>
                  <a:pt x="2373664" y="4440168"/>
                  <a:pt x="2373664" y="4405851"/>
                </a:cubicBezTo>
                <a:lnTo>
                  <a:pt x="2373664" y="3672652"/>
                </a:lnTo>
                <a:lnTo>
                  <a:pt x="3145095" y="3672652"/>
                </a:lnTo>
                <a:cubicBezTo>
                  <a:pt x="3179413" y="3672652"/>
                  <a:pt x="3209555" y="3642510"/>
                  <a:pt x="3209555" y="3608191"/>
                </a:cubicBezTo>
                <a:lnTo>
                  <a:pt x="3209555" y="3528987"/>
                </a:lnTo>
                <a:cubicBezTo>
                  <a:pt x="3209555" y="3494669"/>
                  <a:pt x="3179413" y="3464527"/>
                  <a:pt x="3145095" y="3464527"/>
                </a:cubicBezTo>
                <a:lnTo>
                  <a:pt x="2373664" y="3464527"/>
                </a:lnTo>
                <a:lnTo>
                  <a:pt x="2373664" y="2741115"/>
                </a:lnTo>
                <a:lnTo>
                  <a:pt x="3278972" y="2741115"/>
                </a:lnTo>
                <a:cubicBezTo>
                  <a:pt x="3314530" y="2741115"/>
                  <a:pt x="3343433" y="2712212"/>
                  <a:pt x="3343433" y="2676655"/>
                </a:cubicBezTo>
                <a:lnTo>
                  <a:pt x="3343433" y="2597451"/>
                </a:lnTo>
                <a:cubicBezTo>
                  <a:pt x="3343433" y="2561958"/>
                  <a:pt x="3314530" y="2532990"/>
                  <a:pt x="3278972" y="2532990"/>
                </a:cubicBezTo>
                <a:close/>
                <a:moveTo>
                  <a:pt x="3983204" y="2505719"/>
                </a:moveTo>
                <a:cubicBezTo>
                  <a:pt x="3957563" y="2505719"/>
                  <a:pt x="3937599" y="2518507"/>
                  <a:pt x="3925333" y="2543168"/>
                </a:cubicBezTo>
                <a:lnTo>
                  <a:pt x="3094923" y="4381514"/>
                </a:lnTo>
                <a:cubicBezTo>
                  <a:pt x="3085267" y="4402523"/>
                  <a:pt x="3086180" y="4424705"/>
                  <a:pt x="3097468" y="4442321"/>
                </a:cubicBezTo>
                <a:cubicBezTo>
                  <a:pt x="3108885" y="4460067"/>
                  <a:pt x="3129045" y="4470310"/>
                  <a:pt x="3152794" y="4470310"/>
                </a:cubicBezTo>
                <a:lnTo>
                  <a:pt x="3262075" y="4470310"/>
                </a:lnTo>
                <a:cubicBezTo>
                  <a:pt x="3291695" y="4470310"/>
                  <a:pt x="3312573" y="4451259"/>
                  <a:pt x="3319945" y="4432861"/>
                </a:cubicBezTo>
                <a:lnTo>
                  <a:pt x="3991359" y="2924186"/>
                </a:lnTo>
                <a:lnTo>
                  <a:pt x="3996970" y="2924186"/>
                </a:lnTo>
                <a:cubicBezTo>
                  <a:pt x="4134698" y="3230827"/>
                  <a:pt x="4663034" y="4420791"/>
                  <a:pt x="4668188" y="4432404"/>
                </a:cubicBezTo>
                <a:cubicBezTo>
                  <a:pt x="4675690" y="4451259"/>
                  <a:pt x="4696569" y="4470310"/>
                  <a:pt x="4726254" y="4470310"/>
                </a:cubicBezTo>
                <a:lnTo>
                  <a:pt x="4835536" y="4470310"/>
                </a:lnTo>
                <a:lnTo>
                  <a:pt x="4835470" y="4470245"/>
                </a:lnTo>
                <a:cubicBezTo>
                  <a:pt x="4859219" y="4470245"/>
                  <a:pt x="4879380" y="4460067"/>
                  <a:pt x="4890796" y="4442256"/>
                </a:cubicBezTo>
                <a:cubicBezTo>
                  <a:pt x="4902018" y="4424640"/>
                  <a:pt x="4902998" y="4402523"/>
                  <a:pt x="4893342" y="4381580"/>
                </a:cubicBezTo>
                <a:lnTo>
                  <a:pt x="4068149" y="2542711"/>
                </a:lnTo>
                <a:cubicBezTo>
                  <a:pt x="4052818" y="2512113"/>
                  <a:pt x="4028352" y="2505719"/>
                  <a:pt x="4010476" y="2505719"/>
                </a:cubicBezTo>
                <a:close/>
                <a:moveTo>
                  <a:pt x="3397976" y="1401093"/>
                </a:moveTo>
                <a:cubicBezTo>
                  <a:pt x="3982437" y="1401093"/>
                  <a:pt x="4510404" y="1647453"/>
                  <a:pt x="4883532" y="2041790"/>
                </a:cubicBezTo>
                <a:lnTo>
                  <a:pt x="4902201" y="2063894"/>
                </a:lnTo>
                <a:lnTo>
                  <a:pt x="4902201" y="4829929"/>
                </a:lnTo>
                <a:lnTo>
                  <a:pt x="4883532" y="4852033"/>
                </a:lnTo>
                <a:cubicBezTo>
                  <a:pt x="4510404" y="5246369"/>
                  <a:pt x="3982437" y="5492730"/>
                  <a:pt x="3397976" y="5492730"/>
                </a:cubicBezTo>
                <a:cubicBezTo>
                  <a:pt x="2269928" y="5492730"/>
                  <a:pt x="1352157" y="4574960"/>
                  <a:pt x="1352157" y="3446912"/>
                </a:cubicBezTo>
                <a:cubicBezTo>
                  <a:pt x="1352157" y="2318864"/>
                  <a:pt x="2269928" y="1401093"/>
                  <a:pt x="3397976" y="1401093"/>
                </a:cubicBezTo>
                <a:close/>
                <a:moveTo>
                  <a:pt x="784752" y="0"/>
                </a:moveTo>
                <a:lnTo>
                  <a:pt x="4902201" y="0"/>
                </a:lnTo>
                <a:lnTo>
                  <a:pt x="4902201" y="1808041"/>
                </a:lnTo>
                <a:lnTo>
                  <a:pt x="4872985" y="1779429"/>
                </a:lnTo>
                <a:cubicBezTo>
                  <a:pt x="4479869" y="1431217"/>
                  <a:pt x="3963200" y="1219522"/>
                  <a:pt x="3397976" y="1219522"/>
                </a:cubicBezTo>
                <a:cubicBezTo>
                  <a:pt x="2169846" y="1219522"/>
                  <a:pt x="1170652" y="2218781"/>
                  <a:pt x="1170652" y="3446912"/>
                </a:cubicBezTo>
                <a:cubicBezTo>
                  <a:pt x="1170652" y="4675042"/>
                  <a:pt x="2169781" y="5674236"/>
                  <a:pt x="3397976" y="5674236"/>
                </a:cubicBezTo>
                <a:lnTo>
                  <a:pt x="3398042" y="5674301"/>
                </a:lnTo>
                <a:cubicBezTo>
                  <a:pt x="3963264" y="5674301"/>
                  <a:pt x="4479884" y="5462607"/>
                  <a:pt x="4873031" y="5114395"/>
                </a:cubicBezTo>
                <a:lnTo>
                  <a:pt x="4902201" y="5085830"/>
                </a:lnTo>
                <a:lnTo>
                  <a:pt x="4902201" y="6858000"/>
                </a:lnTo>
                <a:lnTo>
                  <a:pt x="768287" y="6858000"/>
                </a:lnTo>
                <a:lnTo>
                  <a:pt x="633873" y="6565567"/>
                </a:lnTo>
                <a:cubicBezTo>
                  <a:pt x="225832" y="5607786"/>
                  <a:pt x="0" y="4553723"/>
                  <a:pt x="0" y="3446912"/>
                </a:cubicBezTo>
                <a:cubicBezTo>
                  <a:pt x="0" y="2340100"/>
                  <a:pt x="225832" y="1286037"/>
                  <a:pt x="633873" y="328256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6" name="Päivämäärän paikkamerkki 65">
            <a:extLst>
              <a:ext uri="{FF2B5EF4-FFF2-40B4-BE49-F238E27FC236}">
                <a16:creationId xmlns:a16="http://schemas.microsoft.com/office/drawing/2014/main" id="{6EB5A1A3-2CBD-B9C6-6314-DED8F566B0E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E2AA685-76BE-864D-B356-E54005A9FE16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67" name="Alatunnisteen paikkamerkki 66">
            <a:extLst>
              <a:ext uri="{FF2B5EF4-FFF2-40B4-BE49-F238E27FC236}">
                <a16:creationId xmlns:a16="http://schemas.microsoft.com/office/drawing/2014/main" id="{651014B1-C8F7-F3F4-CEA5-FD0C6D8D10C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6874361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musta_kuvalogontaustalla_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i 3">
            <a:extLst>
              <a:ext uri="{FF2B5EF4-FFF2-40B4-BE49-F238E27FC236}">
                <a16:creationId xmlns:a16="http://schemas.microsoft.com/office/drawing/2014/main" id="{99EF0484-4B63-4BC5-2DA8-F1BCCC94B45F}"/>
              </a:ext>
            </a:extLst>
          </p:cNvPr>
          <p:cNvSpPr/>
          <p:nvPr userDrawn="1"/>
        </p:nvSpPr>
        <p:spPr>
          <a:xfrm>
            <a:off x="8321654" y="1057083"/>
            <a:ext cx="4743833" cy="474383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7" name="Kuvan paikkamerkki 36">
            <a:extLst>
              <a:ext uri="{FF2B5EF4-FFF2-40B4-BE49-F238E27FC236}">
                <a16:creationId xmlns:a16="http://schemas.microsoft.com/office/drawing/2014/main" id="{3C640CCF-DA89-C390-5E40-C6C2891C544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89801" y="0"/>
            <a:ext cx="4902201" cy="6858000"/>
          </a:xfrm>
          <a:custGeom>
            <a:avLst/>
            <a:gdLst>
              <a:gd name="connsiteX0" fmla="*/ 2202662 w 4902201"/>
              <a:gd name="connsiteY0" fmla="*/ 2532990 h 6858000"/>
              <a:gd name="connsiteX1" fmla="*/ 2138202 w 4902201"/>
              <a:gd name="connsiteY1" fmla="*/ 2597451 h 6858000"/>
              <a:gd name="connsiteX2" fmla="*/ 2138202 w 4902201"/>
              <a:gd name="connsiteY2" fmla="*/ 4405851 h 6858000"/>
              <a:gd name="connsiteX3" fmla="*/ 2202662 w 4902201"/>
              <a:gd name="connsiteY3" fmla="*/ 4470310 h 6858000"/>
              <a:gd name="connsiteX4" fmla="*/ 2309204 w 4902201"/>
              <a:gd name="connsiteY4" fmla="*/ 4470310 h 6858000"/>
              <a:gd name="connsiteX5" fmla="*/ 2373664 w 4902201"/>
              <a:gd name="connsiteY5" fmla="*/ 4405851 h 6858000"/>
              <a:gd name="connsiteX6" fmla="*/ 2373664 w 4902201"/>
              <a:gd name="connsiteY6" fmla="*/ 3672652 h 6858000"/>
              <a:gd name="connsiteX7" fmla="*/ 3145095 w 4902201"/>
              <a:gd name="connsiteY7" fmla="*/ 3672652 h 6858000"/>
              <a:gd name="connsiteX8" fmla="*/ 3209555 w 4902201"/>
              <a:gd name="connsiteY8" fmla="*/ 3608191 h 6858000"/>
              <a:gd name="connsiteX9" fmla="*/ 3209555 w 4902201"/>
              <a:gd name="connsiteY9" fmla="*/ 3528987 h 6858000"/>
              <a:gd name="connsiteX10" fmla="*/ 3145095 w 4902201"/>
              <a:gd name="connsiteY10" fmla="*/ 3464527 h 6858000"/>
              <a:gd name="connsiteX11" fmla="*/ 2373664 w 4902201"/>
              <a:gd name="connsiteY11" fmla="*/ 3464527 h 6858000"/>
              <a:gd name="connsiteX12" fmla="*/ 2373664 w 4902201"/>
              <a:gd name="connsiteY12" fmla="*/ 2741115 h 6858000"/>
              <a:gd name="connsiteX13" fmla="*/ 3278972 w 4902201"/>
              <a:gd name="connsiteY13" fmla="*/ 2741115 h 6858000"/>
              <a:gd name="connsiteX14" fmla="*/ 3343433 w 4902201"/>
              <a:gd name="connsiteY14" fmla="*/ 2676655 h 6858000"/>
              <a:gd name="connsiteX15" fmla="*/ 3343433 w 4902201"/>
              <a:gd name="connsiteY15" fmla="*/ 2597451 h 6858000"/>
              <a:gd name="connsiteX16" fmla="*/ 3278972 w 4902201"/>
              <a:gd name="connsiteY16" fmla="*/ 2532990 h 6858000"/>
              <a:gd name="connsiteX17" fmla="*/ 3983204 w 4902201"/>
              <a:gd name="connsiteY17" fmla="*/ 2505719 h 6858000"/>
              <a:gd name="connsiteX18" fmla="*/ 3925333 w 4902201"/>
              <a:gd name="connsiteY18" fmla="*/ 2543168 h 6858000"/>
              <a:gd name="connsiteX19" fmla="*/ 3094923 w 4902201"/>
              <a:gd name="connsiteY19" fmla="*/ 4381514 h 6858000"/>
              <a:gd name="connsiteX20" fmla="*/ 3097468 w 4902201"/>
              <a:gd name="connsiteY20" fmla="*/ 4442321 h 6858000"/>
              <a:gd name="connsiteX21" fmla="*/ 3152794 w 4902201"/>
              <a:gd name="connsiteY21" fmla="*/ 4470310 h 6858000"/>
              <a:gd name="connsiteX22" fmla="*/ 3262075 w 4902201"/>
              <a:gd name="connsiteY22" fmla="*/ 4470310 h 6858000"/>
              <a:gd name="connsiteX23" fmla="*/ 3319945 w 4902201"/>
              <a:gd name="connsiteY23" fmla="*/ 4432861 h 6858000"/>
              <a:gd name="connsiteX24" fmla="*/ 3991359 w 4902201"/>
              <a:gd name="connsiteY24" fmla="*/ 2924186 h 6858000"/>
              <a:gd name="connsiteX25" fmla="*/ 3996970 w 4902201"/>
              <a:gd name="connsiteY25" fmla="*/ 2924186 h 6858000"/>
              <a:gd name="connsiteX26" fmla="*/ 4668188 w 4902201"/>
              <a:gd name="connsiteY26" fmla="*/ 4432404 h 6858000"/>
              <a:gd name="connsiteX27" fmla="*/ 4726254 w 4902201"/>
              <a:gd name="connsiteY27" fmla="*/ 4470310 h 6858000"/>
              <a:gd name="connsiteX28" fmla="*/ 4835536 w 4902201"/>
              <a:gd name="connsiteY28" fmla="*/ 4470310 h 6858000"/>
              <a:gd name="connsiteX29" fmla="*/ 4835470 w 4902201"/>
              <a:gd name="connsiteY29" fmla="*/ 4470245 h 6858000"/>
              <a:gd name="connsiteX30" fmla="*/ 4890796 w 4902201"/>
              <a:gd name="connsiteY30" fmla="*/ 4442256 h 6858000"/>
              <a:gd name="connsiteX31" fmla="*/ 4893342 w 4902201"/>
              <a:gd name="connsiteY31" fmla="*/ 4381580 h 6858000"/>
              <a:gd name="connsiteX32" fmla="*/ 4068149 w 4902201"/>
              <a:gd name="connsiteY32" fmla="*/ 2542711 h 6858000"/>
              <a:gd name="connsiteX33" fmla="*/ 4010476 w 4902201"/>
              <a:gd name="connsiteY33" fmla="*/ 2505719 h 6858000"/>
              <a:gd name="connsiteX34" fmla="*/ 3397976 w 4902201"/>
              <a:gd name="connsiteY34" fmla="*/ 1401093 h 6858000"/>
              <a:gd name="connsiteX35" fmla="*/ 4883532 w 4902201"/>
              <a:gd name="connsiteY35" fmla="*/ 2041790 h 6858000"/>
              <a:gd name="connsiteX36" fmla="*/ 4902201 w 4902201"/>
              <a:gd name="connsiteY36" fmla="*/ 2063894 h 6858000"/>
              <a:gd name="connsiteX37" fmla="*/ 4902201 w 4902201"/>
              <a:gd name="connsiteY37" fmla="*/ 4829929 h 6858000"/>
              <a:gd name="connsiteX38" fmla="*/ 4883532 w 4902201"/>
              <a:gd name="connsiteY38" fmla="*/ 4852033 h 6858000"/>
              <a:gd name="connsiteX39" fmla="*/ 3397976 w 4902201"/>
              <a:gd name="connsiteY39" fmla="*/ 5492730 h 6858000"/>
              <a:gd name="connsiteX40" fmla="*/ 1352157 w 4902201"/>
              <a:gd name="connsiteY40" fmla="*/ 3446912 h 6858000"/>
              <a:gd name="connsiteX41" fmla="*/ 3397976 w 4902201"/>
              <a:gd name="connsiteY41" fmla="*/ 1401093 h 6858000"/>
              <a:gd name="connsiteX42" fmla="*/ 784752 w 4902201"/>
              <a:gd name="connsiteY42" fmla="*/ 0 h 6858000"/>
              <a:gd name="connsiteX43" fmla="*/ 4902201 w 4902201"/>
              <a:gd name="connsiteY43" fmla="*/ 0 h 6858000"/>
              <a:gd name="connsiteX44" fmla="*/ 4902201 w 4902201"/>
              <a:gd name="connsiteY44" fmla="*/ 1808041 h 6858000"/>
              <a:gd name="connsiteX45" fmla="*/ 4872985 w 4902201"/>
              <a:gd name="connsiteY45" fmla="*/ 1779429 h 6858000"/>
              <a:gd name="connsiteX46" fmla="*/ 3397976 w 4902201"/>
              <a:gd name="connsiteY46" fmla="*/ 1219522 h 6858000"/>
              <a:gd name="connsiteX47" fmla="*/ 1170652 w 4902201"/>
              <a:gd name="connsiteY47" fmla="*/ 3446912 h 6858000"/>
              <a:gd name="connsiteX48" fmla="*/ 3397976 w 4902201"/>
              <a:gd name="connsiteY48" fmla="*/ 5674236 h 6858000"/>
              <a:gd name="connsiteX49" fmla="*/ 3398042 w 4902201"/>
              <a:gd name="connsiteY49" fmla="*/ 5674301 h 6858000"/>
              <a:gd name="connsiteX50" fmla="*/ 4873031 w 4902201"/>
              <a:gd name="connsiteY50" fmla="*/ 5114395 h 6858000"/>
              <a:gd name="connsiteX51" fmla="*/ 4902201 w 4902201"/>
              <a:gd name="connsiteY51" fmla="*/ 5085830 h 6858000"/>
              <a:gd name="connsiteX52" fmla="*/ 4902201 w 4902201"/>
              <a:gd name="connsiteY52" fmla="*/ 6858000 h 6858000"/>
              <a:gd name="connsiteX53" fmla="*/ 768287 w 4902201"/>
              <a:gd name="connsiteY53" fmla="*/ 6858000 h 6858000"/>
              <a:gd name="connsiteX54" fmla="*/ 633873 w 4902201"/>
              <a:gd name="connsiteY54" fmla="*/ 6565567 h 6858000"/>
              <a:gd name="connsiteX55" fmla="*/ 0 w 4902201"/>
              <a:gd name="connsiteY55" fmla="*/ 3446912 h 6858000"/>
              <a:gd name="connsiteX56" fmla="*/ 633873 w 4902201"/>
              <a:gd name="connsiteY56" fmla="*/ 3282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902201" h="6858000">
                <a:moveTo>
                  <a:pt x="2202662" y="2532990"/>
                </a:moveTo>
                <a:cubicBezTo>
                  <a:pt x="2167105" y="2532990"/>
                  <a:pt x="2138202" y="2561892"/>
                  <a:pt x="2138202" y="2597451"/>
                </a:cubicBezTo>
                <a:lnTo>
                  <a:pt x="2138202" y="4405851"/>
                </a:lnTo>
                <a:cubicBezTo>
                  <a:pt x="2138202" y="4441407"/>
                  <a:pt x="2167105" y="4470310"/>
                  <a:pt x="2202662" y="4470310"/>
                </a:cubicBezTo>
                <a:lnTo>
                  <a:pt x="2309204" y="4470310"/>
                </a:lnTo>
                <a:cubicBezTo>
                  <a:pt x="2343586" y="4470310"/>
                  <a:pt x="2373664" y="4440168"/>
                  <a:pt x="2373664" y="4405851"/>
                </a:cubicBezTo>
                <a:lnTo>
                  <a:pt x="2373664" y="3672652"/>
                </a:lnTo>
                <a:lnTo>
                  <a:pt x="3145095" y="3672652"/>
                </a:lnTo>
                <a:cubicBezTo>
                  <a:pt x="3179413" y="3672652"/>
                  <a:pt x="3209555" y="3642510"/>
                  <a:pt x="3209555" y="3608191"/>
                </a:cubicBezTo>
                <a:lnTo>
                  <a:pt x="3209555" y="3528987"/>
                </a:lnTo>
                <a:cubicBezTo>
                  <a:pt x="3209555" y="3494669"/>
                  <a:pt x="3179413" y="3464527"/>
                  <a:pt x="3145095" y="3464527"/>
                </a:cubicBezTo>
                <a:lnTo>
                  <a:pt x="2373664" y="3464527"/>
                </a:lnTo>
                <a:lnTo>
                  <a:pt x="2373664" y="2741115"/>
                </a:lnTo>
                <a:lnTo>
                  <a:pt x="3278972" y="2741115"/>
                </a:lnTo>
                <a:cubicBezTo>
                  <a:pt x="3314530" y="2741115"/>
                  <a:pt x="3343433" y="2712212"/>
                  <a:pt x="3343433" y="2676655"/>
                </a:cubicBezTo>
                <a:lnTo>
                  <a:pt x="3343433" y="2597451"/>
                </a:lnTo>
                <a:cubicBezTo>
                  <a:pt x="3343433" y="2561958"/>
                  <a:pt x="3314530" y="2532990"/>
                  <a:pt x="3278972" y="2532990"/>
                </a:cubicBezTo>
                <a:close/>
                <a:moveTo>
                  <a:pt x="3983204" y="2505719"/>
                </a:moveTo>
                <a:cubicBezTo>
                  <a:pt x="3957563" y="2505719"/>
                  <a:pt x="3937599" y="2518507"/>
                  <a:pt x="3925333" y="2543168"/>
                </a:cubicBezTo>
                <a:lnTo>
                  <a:pt x="3094923" y="4381514"/>
                </a:lnTo>
                <a:cubicBezTo>
                  <a:pt x="3085267" y="4402523"/>
                  <a:pt x="3086180" y="4424705"/>
                  <a:pt x="3097468" y="4442321"/>
                </a:cubicBezTo>
                <a:cubicBezTo>
                  <a:pt x="3108885" y="4460067"/>
                  <a:pt x="3129045" y="4470310"/>
                  <a:pt x="3152794" y="4470310"/>
                </a:cubicBezTo>
                <a:lnTo>
                  <a:pt x="3262075" y="4470310"/>
                </a:lnTo>
                <a:cubicBezTo>
                  <a:pt x="3291695" y="4470310"/>
                  <a:pt x="3312573" y="4451259"/>
                  <a:pt x="3319945" y="4432861"/>
                </a:cubicBezTo>
                <a:lnTo>
                  <a:pt x="3991359" y="2924186"/>
                </a:lnTo>
                <a:lnTo>
                  <a:pt x="3996970" y="2924186"/>
                </a:lnTo>
                <a:cubicBezTo>
                  <a:pt x="4134698" y="3230827"/>
                  <a:pt x="4663034" y="4420791"/>
                  <a:pt x="4668188" y="4432404"/>
                </a:cubicBezTo>
                <a:cubicBezTo>
                  <a:pt x="4675690" y="4451259"/>
                  <a:pt x="4696569" y="4470310"/>
                  <a:pt x="4726254" y="4470310"/>
                </a:cubicBezTo>
                <a:lnTo>
                  <a:pt x="4835536" y="4470310"/>
                </a:lnTo>
                <a:lnTo>
                  <a:pt x="4835470" y="4470245"/>
                </a:lnTo>
                <a:cubicBezTo>
                  <a:pt x="4859219" y="4470245"/>
                  <a:pt x="4879380" y="4460067"/>
                  <a:pt x="4890796" y="4442256"/>
                </a:cubicBezTo>
                <a:cubicBezTo>
                  <a:pt x="4902018" y="4424640"/>
                  <a:pt x="4902998" y="4402523"/>
                  <a:pt x="4893342" y="4381580"/>
                </a:cubicBezTo>
                <a:lnTo>
                  <a:pt x="4068149" y="2542711"/>
                </a:lnTo>
                <a:cubicBezTo>
                  <a:pt x="4052818" y="2512113"/>
                  <a:pt x="4028352" y="2505719"/>
                  <a:pt x="4010476" y="2505719"/>
                </a:cubicBezTo>
                <a:close/>
                <a:moveTo>
                  <a:pt x="3397976" y="1401093"/>
                </a:moveTo>
                <a:cubicBezTo>
                  <a:pt x="3982437" y="1401093"/>
                  <a:pt x="4510404" y="1647453"/>
                  <a:pt x="4883532" y="2041790"/>
                </a:cubicBezTo>
                <a:lnTo>
                  <a:pt x="4902201" y="2063894"/>
                </a:lnTo>
                <a:lnTo>
                  <a:pt x="4902201" y="4829929"/>
                </a:lnTo>
                <a:lnTo>
                  <a:pt x="4883532" y="4852033"/>
                </a:lnTo>
                <a:cubicBezTo>
                  <a:pt x="4510404" y="5246369"/>
                  <a:pt x="3982437" y="5492730"/>
                  <a:pt x="3397976" y="5492730"/>
                </a:cubicBezTo>
                <a:cubicBezTo>
                  <a:pt x="2269928" y="5492730"/>
                  <a:pt x="1352157" y="4574960"/>
                  <a:pt x="1352157" y="3446912"/>
                </a:cubicBezTo>
                <a:cubicBezTo>
                  <a:pt x="1352157" y="2318864"/>
                  <a:pt x="2269928" y="1401093"/>
                  <a:pt x="3397976" y="1401093"/>
                </a:cubicBezTo>
                <a:close/>
                <a:moveTo>
                  <a:pt x="784752" y="0"/>
                </a:moveTo>
                <a:lnTo>
                  <a:pt x="4902201" y="0"/>
                </a:lnTo>
                <a:lnTo>
                  <a:pt x="4902201" y="1808041"/>
                </a:lnTo>
                <a:lnTo>
                  <a:pt x="4872985" y="1779429"/>
                </a:lnTo>
                <a:cubicBezTo>
                  <a:pt x="4479869" y="1431217"/>
                  <a:pt x="3963200" y="1219522"/>
                  <a:pt x="3397976" y="1219522"/>
                </a:cubicBezTo>
                <a:cubicBezTo>
                  <a:pt x="2169846" y="1219522"/>
                  <a:pt x="1170652" y="2218781"/>
                  <a:pt x="1170652" y="3446912"/>
                </a:cubicBezTo>
                <a:cubicBezTo>
                  <a:pt x="1170652" y="4675042"/>
                  <a:pt x="2169781" y="5674236"/>
                  <a:pt x="3397976" y="5674236"/>
                </a:cubicBezTo>
                <a:lnTo>
                  <a:pt x="3398042" y="5674301"/>
                </a:lnTo>
                <a:cubicBezTo>
                  <a:pt x="3963264" y="5674301"/>
                  <a:pt x="4479884" y="5462607"/>
                  <a:pt x="4873031" y="5114395"/>
                </a:cubicBezTo>
                <a:lnTo>
                  <a:pt x="4902201" y="5085830"/>
                </a:lnTo>
                <a:lnTo>
                  <a:pt x="4902201" y="6858000"/>
                </a:lnTo>
                <a:lnTo>
                  <a:pt x="768287" y="6858000"/>
                </a:lnTo>
                <a:lnTo>
                  <a:pt x="633873" y="6565567"/>
                </a:lnTo>
                <a:cubicBezTo>
                  <a:pt x="225832" y="5607786"/>
                  <a:pt x="0" y="4553723"/>
                  <a:pt x="0" y="3446912"/>
                </a:cubicBezTo>
                <a:cubicBezTo>
                  <a:pt x="0" y="2340100"/>
                  <a:pt x="225832" y="1286037"/>
                  <a:pt x="633873" y="32825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799088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magenta_kuvalogontaustalla_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i 3">
            <a:extLst>
              <a:ext uri="{FF2B5EF4-FFF2-40B4-BE49-F238E27FC236}">
                <a16:creationId xmlns:a16="http://schemas.microsoft.com/office/drawing/2014/main" id="{99EF0484-4B63-4BC5-2DA8-F1BCCC94B45F}"/>
              </a:ext>
            </a:extLst>
          </p:cNvPr>
          <p:cNvSpPr/>
          <p:nvPr userDrawn="1"/>
        </p:nvSpPr>
        <p:spPr>
          <a:xfrm>
            <a:off x="8321654" y="1057083"/>
            <a:ext cx="4743833" cy="474383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7" name="Kuvan paikkamerkki 36">
            <a:extLst>
              <a:ext uri="{FF2B5EF4-FFF2-40B4-BE49-F238E27FC236}">
                <a16:creationId xmlns:a16="http://schemas.microsoft.com/office/drawing/2014/main" id="{3C640CCF-DA89-C390-5E40-C6C2891C544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89801" y="0"/>
            <a:ext cx="4902201" cy="6858000"/>
          </a:xfrm>
          <a:custGeom>
            <a:avLst/>
            <a:gdLst>
              <a:gd name="connsiteX0" fmla="*/ 2202662 w 4902201"/>
              <a:gd name="connsiteY0" fmla="*/ 2532990 h 6858000"/>
              <a:gd name="connsiteX1" fmla="*/ 2138202 w 4902201"/>
              <a:gd name="connsiteY1" fmla="*/ 2597451 h 6858000"/>
              <a:gd name="connsiteX2" fmla="*/ 2138202 w 4902201"/>
              <a:gd name="connsiteY2" fmla="*/ 4405851 h 6858000"/>
              <a:gd name="connsiteX3" fmla="*/ 2202662 w 4902201"/>
              <a:gd name="connsiteY3" fmla="*/ 4470310 h 6858000"/>
              <a:gd name="connsiteX4" fmla="*/ 2309204 w 4902201"/>
              <a:gd name="connsiteY4" fmla="*/ 4470310 h 6858000"/>
              <a:gd name="connsiteX5" fmla="*/ 2373664 w 4902201"/>
              <a:gd name="connsiteY5" fmla="*/ 4405851 h 6858000"/>
              <a:gd name="connsiteX6" fmla="*/ 2373664 w 4902201"/>
              <a:gd name="connsiteY6" fmla="*/ 3672652 h 6858000"/>
              <a:gd name="connsiteX7" fmla="*/ 3145095 w 4902201"/>
              <a:gd name="connsiteY7" fmla="*/ 3672652 h 6858000"/>
              <a:gd name="connsiteX8" fmla="*/ 3209555 w 4902201"/>
              <a:gd name="connsiteY8" fmla="*/ 3608191 h 6858000"/>
              <a:gd name="connsiteX9" fmla="*/ 3209555 w 4902201"/>
              <a:gd name="connsiteY9" fmla="*/ 3528987 h 6858000"/>
              <a:gd name="connsiteX10" fmla="*/ 3145095 w 4902201"/>
              <a:gd name="connsiteY10" fmla="*/ 3464527 h 6858000"/>
              <a:gd name="connsiteX11" fmla="*/ 2373664 w 4902201"/>
              <a:gd name="connsiteY11" fmla="*/ 3464527 h 6858000"/>
              <a:gd name="connsiteX12" fmla="*/ 2373664 w 4902201"/>
              <a:gd name="connsiteY12" fmla="*/ 2741115 h 6858000"/>
              <a:gd name="connsiteX13" fmla="*/ 3278972 w 4902201"/>
              <a:gd name="connsiteY13" fmla="*/ 2741115 h 6858000"/>
              <a:gd name="connsiteX14" fmla="*/ 3343433 w 4902201"/>
              <a:gd name="connsiteY14" fmla="*/ 2676655 h 6858000"/>
              <a:gd name="connsiteX15" fmla="*/ 3343433 w 4902201"/>
              <a:gd name="connsiteY15" fmla="*/ 2597451 h 6858000"/>
              <a:gd name="connsiteX16" fmla="*/ 3278972 w 4902201"/>
              <a:gd name="connsiteY16" fmla="*/ 2532990 h 6858000"/>
              <a:gd name="connsiteX17" fmla="*/ 3983204 w 4902201"/>
              <a:gd name="connsiteY17" fmla="*/ 2505719 h 6858000"/>
              <a:gd name="connsiteX18" fmla="*/ 3925333 w 4902201"/>
              <a:gd name="connsiteY18" fmla="*/ 2543168 h 6858000"/>
              <a:gd name="connsiteX19" fmla="*/ 3094923 w 4902201"/>
              <a:gd name="connsiteY19" fmla="*/ 4381514 h 6858000"/>
              <a:gd name="connsiteX20" fmla="*/ 3097468 w 4902201"/>
              <a:gd name="connsiteY20" fmla="*/ 4442321 h 6858000"/>
              <a:gd name="connsiteX21" fmla="*/ 3152794 w 4902201"/>
              <a:gd name="connsiteY21" fmla="*/ 4470310 h 6858000"/>
              <a:gd name="connsiteX22" fmla="*/ 3262075 w 4902201"/>
              <a:gd name="connsiteY22" fmla="*/ 4470310 h 6858000"/>
              <a:gd name="connsiteX23" fmla="*/ 3319945 w 4902201"/>
              <a:gd name="connsiteY23" fmla="*/ 4432861 h 6858000"/>
              <a:gd name="connsiteX24" fmla="*/ 3991359 w 4902201"/>
              <a:gd name="connsiteY24" fmla="*/ 2924186 h 6858000"/>
              <a:gd name="connsiteX25" fmla="*/ 3996970 w 4902201"/>
              <a:gd name="connsiteY25" fmla="*/ 2924186 h 6858000"/>
              <a:gd name="connsiteX26" fmla="*/ 4668188 w 4902201"/>
              <a:gd name="connsiteY26" fmla="*/ 4432404 h 6858000"/>
              <a:gd name="connsiteX27" fmla="*/ 4726254 w 4902201"/>
              <a:gd name="connsiteY27" fmla="*/ 4470310 h 6858000"/>
              <a:gd name="connsiteX28" fmla="*/ 4835536 w 4902201"/>
              <a:gd name="connsiteY28" fmla="*/ 4470310 h 6858000"/>
              <a:gd name="connsiteX29" fmla="*/ 4835470 w 4902201"/>
              <a:gd name="connsiteY29" fmla="*/ 4470245 h 6858000"/>
              <a:gd name="connsiteX30" fmla="*/ 4890796 w 4902201"/>
              <a:gd name="connsiteY30" fmla="*/ 4442256 h 6858000"/>
              <a:gd name="connsiteX31" fmla="*/ 4893342 w 4902201"/>
              <a:gd name="connsiteY31" fmla="*/ 4381580 h 6858000"/>
              <a:gd name="connsiteX32" fmla="*/ 4068149 w 4902201"/>
              <a:gd name="connsiteY32" fmla="*/ 2542711 h 6858000"/>
              <a:gd name="connsiteX33" fmla="*/ 4010476 w 4902201"/>
              <a:gd name="connsiteY33" fmla="*/ 2505719 h 6858000"/>
              <a:gd name="connsiteX34" fmla="*/ 3397976 w 4902201"/>
              <a:gd name="connsiteY34" fmla="*/ 1401093 h 6858000"/>
              <a:gd name="connsiteX35" fmla="*/ 4883532 w 4902201"/>
              <a:gd name="connsiteY35" fmla="*/ 2041790 h 6858000"/>
              <a:gd name="connsiteX36" fmla="*/ 4902201 w 4902201"/>
              <a:gd name="connsiteY36" fmla="*/ 2063894 h 6858000"/>
              <a:gd name="connsiteX37" fmla="*/ 4902201 w 4902201"/>
              <a:gd name="connsiteY37" fmla="*/ 4829929 h 6858000"/>
              <a:gd name="connsiteX38" fmla="*/ 4883532 w 4902201"/>
              <a:gd name="connsiteY38" fmla="*/ 4852033 h 6858000"/>
              <a:gd name="connsiteX39" fmla="*/ 3397976 w 4902201"/>
              <a:gd name="connsiteY39" fmla="*/ 5492730 h 6858000"/>
              <a:gd name="connsiteX40" fmla="*/ 1352157 w 4902201"/>
              <a:gd name="connsiteY40" fmla="*/ 3446912 h 6858000"/>
              <a:gd name="connsiteX41" fmla="*/ 3397976 w 4902201"/>
              <a:gd name="connsiteY41" fmla="*/ 1401093 h 6858000"/>
              <a:gd name="connsiteX42" fmla="*/ 784752 w 4902201"/>
              <a:gd name="connsiteY42" fmla="*/ 0 h 6858000"/>
              <a:gd name="connsiteX43" fmla="*/ 4902201 w 4902201"/>
              <a:gd name="connsiteY43" fmla="*/ 0 h 6858000"/>
              <a:gd name="connsiteX44" fmla="*/ 4902201 w 4902201"/>
              <a:gd name="connsiteY44" fmla="*/ 1808041 h 6858000"/>
              <a:gd name="connsiteX45" fmla="*/ 4872985 w 4902201"/>
              <a:gd name="connsiteY45" fmla="*/ 1779429 h 6858000"/>
              <a:gd name="connsiteX46" fmla="*/ 3397976 w 4902201"/>
              <a:gd name="connsiteY46" fmla="*/ 1219522 h 6858000"/>
              <a:gd name="connsiteX47" fmla="*/ 1170652 w 4902201"/>
              <a:gd name="connsiteY47" fmla="*/ 3446912 h 6858000"/>
              <a:gd name="connsiteX48" fmla="*/ 3397976 w 4902201"/>
              <a:gd name="connsiteY48" fmla="*/ 5674236 h 6858000"/>
              <a:gd name="connsiteX49" fmla="*/ 3398042 w 4902201"/>
              <a:gd name="connsiteY49" fmla="*/ 5674301 h 6858000"/>
              <a:gd name="connsiteX50" fmla="*/ 4873031 w 4902201"/>
              <a:gd name="connsiteY50" fmla="*/ 5114395 h 6858000"/>
              <a:gd name="connsiteX51" fmla="*/ 4902201 w 4902201"/>
              <a:gd name="connsiteY51" fmla="*/ 5085830 h 6858000"/>
              <a:gd name="connsiteX52" fmla="*/ 4902201 w 4902201"/>
              <a:gd name="connsiteY52" fmla="*/ 6858000 h 6858000"/>
              <a:gd name="connsiteX53" fmla="*/ 768287 w 4902201"/>
              <a:gd name="connsiteY53" fmla="*/ 6858000 h 6858000"/>
              <a:gd name="connsiteX54" fmla="*/ 633873 w 4902201"/>
              <a:gd name="connsiteY54" fmla="*/ 6565567 h 6858000"/>
              <a:gd name="connsiteX55" fmla="*/ 0 w 4902201"/>
              <a:gd name="connsiteY55" fmla="*/ 3446912 h 6858000"/>
              <a:gd name="connsiteX56" fmla="*/ 633873 w 4902201"/>
              <a:gd name="connsiteY56" fmla="*/ 3282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902201" h="6858000">
                <a:moveTo>
                  <a:pt x="2202662" y="2532990"/>
                </a:moveTo>
                <a:cubicBezTo>
                  <a:pt x="2167105" y="2532990"/>
                  <a:pt x="2138202" y="2561892"/>
                  <a:pt x="2138202" y="2597451"/>
                </a:cubicBezTo>
                <a:lnTo>
                  <a:pt x="2138202" y="4405851"/>
                </a:lnTo>
                <a:cubicBezTo>
                  <a:pt x="2138202" y="4441407"/>
                  <a:pt x="2167105" y="4470310"/>
                  <a:pt x="2202662" y="4470310"/>
                </a:cubicBezTo>
                <a:lnTo>
                  <a:pt x="2309204" y="4470310"/>
                </a:lnTo>
                <a:cubicBezTo>
                  <a:pt x="2343586" y="4470310"/>
                  <a:pt x="2373664" y="4440168"/>
                  <a:pt x="2373664" y="4405851"/>
                </a:cubicBezTo>
                <a:lnTo>
                  <a:pt x="2373664" y="3672652"/>
                </a:lnTo>
                <a:lnTo>
                  <a:pt x="3145095" y="3672652"/>
                </a:lnTo>
                <a:cubicBezTo>
                  <a:pt x="3179413" y="3672652"/>
                  <a:pt x="3209555" y="3642510"/>
                  <a:pt x="3209555" y="3608191"/>
                </a:cubicBezTo>
                <a:lnTo>
                  <a:pt x="3209555" y="3528987"/>
                </a:lnTo>
                <a:cubicBezTo>
                  <a:pt x="3209555" y="3494669"/>
                  <a:pt x="3179413" y="3464527"/>
                  <a:pt x="3145095" y="3464527"/>
                </a:cubicBezTo>
                <a:lnTo>
                  <a:pt x="2373664" y="3464527"/>
                </a:lnTo>
                <a:lnTo>
                  <a:pt x="2373664" y="2741115"/>
                </a:lnTo>
                <a:lnTo>
                  <a:pt x="3278972" y="2741115"/>
                </a:lnTo>
                <a:cubicBezTo>
                  <a:pt x="3314530" y="2741115"/>
                  <a:pt x="3343433" y="2712212"/>
                  <a:pt x="3343433" y="2676655"/>
                </a:cubicBezTo>
                <a:lnTo>
                  <a:pt x="3343433" y="2597451"/>
                </a:lnTo>
                <a:cubicBezTo>
                  <a:pt x="3343433" y="2561958"/>
                  <a:pt x="3314530" y="2532990"/>
                  <a:pt x="3278972" y="2532990"/>
                </a:cubicBezTo>
                <a:close/>
                <a:moveTo>
                  <a:pt x="3983204" y="2505719"/>
                </a:moveTo>
                <a:cubicBezTo>
                  <a:pt x="3957563" y="2505719"/>
                  <a:pt x="3937599" y="2518507"/>
                  <a:pt x="3925333" y="2543168"/>
                </a:cubicBezTo>
                <a:lnTo>
                  <a:pt x="3094923" y="4381514"/>
                </a:lnTo>
                <a:cubicBezTo>
                  <a:pt x="3085267" y="4402523"/>
                  <a:pt x="3086180" y="4424705"/>
                  <a:pt x="3097468" y="4442321"/>
                </a:cubicBezTo>
                <a:cubicBezTo>
                  <a:pt x="3108885" y="4460067"/>
                  <a:pt x="3129045" y="4470310"/>
                  <a:pt x="3152794" y="4470310"/>
                </a:cubicBezTo>
                <a:lnTo>
                  <a:pt x="3262075" y="4470310"/>
                </a:lnTo>
                <a:cubicBezTo>
                  <a:pt x="3291695" y="4470310"/>
                  <a:pt x="3312573" y="4451259"/>
                  <a:pt x="3319945" y="4432861"/>
                </a:cubicBezTo>
                <a:lnTo>
                  <a:pt x="3991359" y="2924186"/>
                </a:lnTo>
                <a:lnTo>
                  <a:pt x="3996970" y="2924186"/>
                </a:lnTo>
                <a:cubicBezTo>
                  <a:pt x="4134698" y="3230827"/>
                  <a:pt x="4663034" y="4420791"/>
                  <a:pt x="4668188" y="4432404"/>
                </a:cubicBezTo>
                <a:cubicBezTo>
                  <a:pt x="4675690" y="4451259"/>
                  <a:pt x="4696569" y="4470310"/>
                  <a:pt x="4726254" y="4470310"/>
                </a:cubicBezTo>
                <a:lnTo>
                  <a:pt x="4835536" y="4470310"/>
                </a:lnTo>
                <a:lnTo>
                  <a:pt x="4835470" y="4470245"/>
                </a:lnTo>
                <a:cubicBezTo>
                  <a:pt x="4859219" y="4470245"/>
                  <a:pt x="4879380" y="4460067"/>
                  <a:pt x="4890796" y="4442256"/>
                </a:cubicBezTo>
                <a:cubicBezTo>
                  <a:pt x="4902018" y="4424640"/>
                  <a:pt x="4902998" y="4402523"/>
                  <a:pt x="4893342" y="4381580"/>
                </a:cubicBezTo>
                <a:lnTo>
                  <a:pt x="4068149" y="2542711"/>
                </a:lnTo>
                <a:cubicBezTo>
                  <a:pt x="4052818" y="2512113"/>
                  <a:pt x="4028352" y="2505719"/>
                  <a:pt x="4010476" y="2505719"/>
                </a:cubicBezTo>
                <a:close/>
                <a:moveTo>
                  <a:pt x="3397976" y="1401093"/>
                </a:moveTo>
                <a:cubicBezTo>
                  <a:pt x="3982437" y="1401093"/>
                  <a:pt x="4510404" y="1647453"/>
                  <a:pt x="4883532" y="2041790"/>
                </a:cubicBezTo>
                <a:lnTo>
                  <a:pt x="4902201" y="2063894"/>
                </a:lnTo>
                <a:lnTo>
                  <a:pt x="4902201" y="4829929"/>
                </a:lnTo>
                <a:lnTo>
                  <a:pt x="4883532" y="4852033"/>
                </a:lnTo>
                <a:cubicBezTo>
                  <a:pt x="4510404" y="5246369"/>
                  <a:pt x="3982437" y="5492730"/>
                  <a:pt x="3397976" y="5492730"/>
                </a:cubicBezTo>
                <a:cubicBezTo>
                  <a:pt x="2269928" y="5492730"/>
                  <a:pt x="1352157" y="4574960"/>
                  <a:pt x="1352157" y="3446912"/>
                </a:cubicBezTo>
                <a:cubicBezTo>
                  <a:pt x="1352157" y="2318864"/>
                  <a:pt x="2269928" y="1401093"/>
                  <a:pt x="3397976" y="1401093"/>
                </a:cubicBezTo>
                <a:close/>
                <a:moveTo>
                  <a:pt x="784752" y="0"/>
                </a:moveTo>
                <a:lnTo>
                  <a:pt x="4902201" y="0"/>
                </a:lnTo>
                <a:lnTo>
                  <a:pt x="4902201" y="1808041"/>
                </a:lnTo>
                <a:lnTo>
                  <a:pt x="4872985" y="1779429"/>
                </a:lnTo>
                <a:cubicBezTo>
                  <a:pt x="4479869" y="1431217"/>
                  <a:pt x="3963200" y="1219522"/>
                  <a:pt x="3397976" y="1219522"/>
                </a:cubicBezTo>
                <a:cubicBezTo>
                  <a:pt x="2169846" y="1219522"/>
                  <a:pt x="1170652" y="2218781"/>
                  <a:pt x="1170652" y="3446912"/>
                </a:cubicBezTo>
                <a:cubicBezTo>
                  <a:pt x="1170652" y="4675042"/>
                  <a:pt x="2169781" y="5674236"/>
                  <a:pt x="3397976" y="5674236"/>
                </a:cubicBezTo>
                <a:lnTo>
                  <a:pt x="3398042" y="5674301"/>
                </a:lnTo>
                <a:cubicBezTo>
                  <a:pt x="3963264" y="5674301"/>
                  <a:pt x="4479884" y="5462607"/>
                  <a:pt x="4873031" y="5114395"/>
                </a:cubicBezTo>
                <a:lnTo>
                  <a:pt x="4902201" y="5085830"/>
                </a:lnTo>
                <a:lnTo>
                  <a:pt x="4902201" y="6858000"/>
                </a:lnTo>
                <a:lnTo>
                  <a:pt x="768287" y="6858000"/>
                </a:lnTo>
                <a:lnTo>
                  <a:pt x="633873" y="6565567"/>
                </a:lnTo>
                <a:cubicBezTo>
                  <a:pt x="225832" y="5607786"/>
                  <a:pt x="0" y="4553723"/>
                  <a:pt x="0" y="3446912"/>
                </a:cubicBezTo>
                <a:cubicBezTo>
                  <a:pt x="0" y="2340100"/>
                  <a:pt x="225832" y="1286037"/>
                  <a:pt x="633873" y="32825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17391674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valkoinen_kuvatekstintak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effectLst>
                  <a:glow rad="304800">
                    <a:schemeClr val="bg1">
                      <a:alpha val="40000"/>
                    </a:schemeClr>
                  </a:glo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effectLst>
                  <a:glow rad="304800">
                    <a:schemeClr val="bg1">
                      <a:alpha val="4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Edit the heading basic style by clicking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54FC34C-C663-5CB9-D06D-09E1C2890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868" t="27935" r="46524" b="27935"/>
          <a:stretch/>
        </p:blipFill>
        <p:spPr>
          <a:xfrm>
            <a:off x="7252828" y="-1012"/>
            <a:ext cx="4939172" cy="68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719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valkoinen_kuvalogontaust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5B2A04B-2F0E-D904-4B90-FD807C423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BAD1C440-AC61-6B27-5A68-DC0A6FE85529}"/>
              </a:ext>
            </a:extLst>
          </p:cNvPr>
          <p:cNvSpPr/>
          <p:nvPr userDrawn="1"/>
        </p:nvSpPr>
        <p:spPr>
          <a:xfrm>
            <a:off x="8321654" y="1057083"/>
            <a:ext cx="4743833" cy="474383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6" name="Kuvan paikkamerkki 36">
            <a:extLst>
              <a:ext uri="{FF2B5EF4-FFF2-40B4-BE49-F238E27FC236}">
                <a16:creationId xmlns:a16="http://schemas.microsoft.com/office/drawing/2014/main" id="{1AEAADDD-B370-A763-D8FD-811712872F6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89797" y="0"/>
            <a:ext cx="4902201" cy="6858000"/>
          </a:xfrm>
          <a:custGeom>
            <a:avLst/>
            <a:gdLst>
              <a:gd name="connsiteX0" fmla="*/ 2202662 w 4902201"/>
              <a:gd name="connsiteY0" fmla="*/ 2532990 h 6858000"/>
              <a:gd name="connsiteX1" fmla="*/ 2138202 w 4902201"/>
              <a:gd name="connsiteY1" fmla="*/ 2597451 h 6858000"/>
              <a:gd name="connsiteX2" fmla="*/ 2138202 w 4902201"/>
              <a:gd name="connsiteY2" fmla="*/ 4405851 h 6858000"/>
              <a:gd name="connsiteX3" fmla="*/ 2202662 w 4902201"/>
              <a:gd name="connsiteY3" fmla="*/ 4470310 h 6858000"/>
              <a:gd name="connsiteX4" fmla="*/ 2309204 w 4902201"/>
              <a:gd name="connsiteY4" fmla="*/ 4470310 h 6858000"/>
              <a:gd name="connsiteX5" fmla="*/ 2373664 w 4902201"/>
              <a:gd name="connsiteY5" fmla="*/ 4405851 h 6858000"/>
              <a:gd name="connsiteX6" fmla="*/ 2373664 w 4902201"/>
              <a:gd name="connsiteY6" fmla="*/ 3672652 h 6858000"/>
              <a:gd name="connsiteX7" fmla="*/ 3145095 w 4902201"/>
              <a:gd name="connsiteY7" fmla="*/ 3672652 h 6858000"/>
              <a:gd name="connsiteX8" fmla="*/ 3209555 w 4902201"/>
              <a:gd name="connsiteY8" fmla="*/ 3608191 h 6858000"/>
              <a:gd name="connsiteX9" fmla="*/ 3209555 w 4902201"/>
              <a:gd name="connsiteY9" fmla="*/ 3528987 h 6858000"/>
              <a:gd name="connsiteX10" fmla="*/ 3145095 w 4902201"/>
              <a:gd name="connsiteY10" fmla="*/ 3464527 h 6858000"/>
              <a:gd name="connsiteX11" fmla="*/ 2373664 w 4902201"/>
              <a:gd name="connsiteY11" fmla="*/ 3464527 h 6858000"/>
              <a:gd name="connsiteX12" fmla="*/ 2373664 w 4902201"/>
              <a:gd name="connsiteY12" fmla="*/ 2741115 h 6858000"/>
              <a:gd name="connsiteX13" fmla="*/ 3278972 w 4902201"/>
              <a:gd name="connsiteY13" fmla="*/ 2741115 h 6858000"/>
              <a:gd name="connsiteX14" fmla="*/ 3343433 w 4902201"/>
              <a:gd name="connsiteY14" fmla="*/ 2676655 h 6858000"/>
              <a:gd name="connsiteX15" fmla="*/ 3343433 w 4902201"/>
              <a:gd name="connsiteY15" fmla="*/ 2597451 h 6858000"/>
              <a:gd name="connsiteX16" fmla="*/ 3278972 w 4902201"/>
              <a:gd name="connsiteY16" fmla="*/ 2532990 h 6858000"/>
              <a:gd name="connsiteX17" fmla="*/ 3983204 w 4902201"/>
              <a:gd name="connsiteY17" fmla="*/ 2505719 h 6858000"/>
              <a:gd name="connsiteX18" fmla="*/ 3925333 w 4902201"/>
              <a:gd name="connsiteY18" fmla="*/ 2543168 h 6858000"/>
              <a:gd name="connsiteX19" fmla="*/ 3094923 w 4902201"/>
              <a:gd name="connsiteY19" fmla="*/ 4381514 h 6858000"/>
              <a:gd name="connsiteX20" fmla="*/ 3097468 w 4902201"/>
              <a:gd name="connsiteY20" fmla="*/ 4442321 h 6858000"/>
              <a:gd name="connsiteX21" fmla="*/ 3152794 w 4902201"/>
              <a:gd name="connsiteY21" fmla="*/ 4470310 h 6858000"/>
              <a:gd name="connsiteX22" fmla="*/ 3262075 w 4902201"/>
              <a:gd name="connsiteY22" fmla="*/ 4470310 h 6858000"/>
              <a:gd name="connsiteX23" fmla="*/ 3319945 w 4902201"/>
              <a:gd name="connsiteY23" fmla="*/ 4432861 h 6858000"/>
              <a:gd name="connsiteX24" fmla="*/ 3991359 w 4902201"/>
              <a:gd name="connsiteY24" fmla="*/ 2924186 h 6858000"/>
              <a:gd name="connsiteX25" fmla="*/ 3996970 w 4902201"/>
              <a:gd name="connsiteY25" fmla="*/ 2924186 h 6858000"/>
              <a:gd name="connsiteX26" fmla="*/ 4668188 w 4902201"/>
              <a:gd name="connsiteY26" fmla="*/ 4432404 h 6858000"/>
              <a:gd name="connsiteX27" fmla="*/ 4726254 w 4902201"/>
              <a:gd name="connsiteY27" fmla="*/ 4470310 h 6858000"/>
              <a:gd name="connsiteX28" fmla="*/ 4835536 w 4902201"/>
              <a:gd name="connsiteY28" fmla="*/ 4470310 h 6858000"/>
              <a:gd name="connsiteX29" fmla="*/ 4835470 w 4902201"/>
              <a:gd name="connsiteY29" fmla="*/ 4470245 h 6858000"/>
              <a:gd name="connsiteX30" fmla="*/ 4890796 w 4902201"/>
              <a:gd name="connsiteY30" fmla="*/ 4442256 h 6858000"/>
              <a:gd name="connsiteX31" fmla="*/ 4893342 w 4902201"/>
              <a:gd name="connsiteY31" fmla="*/ 4381580 h 6858000"/>
              <a:gd name="connsiteX32" fmla="*/ 4068149 w 4902201"/>
              <a:gd name="connsiteY32" fmla="*/ 2542711 h 6858000"/>
              <a:gd name="connsiteX33" fmla="*/ 4010476 w 4902201"/>
              <a:gd name="connsiteY33" fmla="*/ 2505719 h 6858000"/>
              <a:gd name="connsiteX34" fmla="*/ 3397976 w 4902201"/>
              <a:gd name="connsiteY34" fmla="*/ 1401093 h 6858000"/>
              <a:gd name="connsiteX35" fmla="*/ 4883532 w 4902201"/>
              <a:gd name="connsiteY35" fmla="*/ 2041790 h 6858000"/>
              <a:gd name="connsiteX36" fmla="*/ 4902201 w 4902201"/>
              <a:gd name="connsiteY36" fmla="*/ 2063894 h 6858000"/>
              <a:gd name="connsiteX37" fmla="*/ 4902201 w 4902201"/>
              <a:gd name="connsiteY37" fmla="*/ 4829929 h 6858000"/>
              <a:gd name="connsiteX38" fmla="*/ 4883532 w 4902201"/>
              <a:gd name="connsiteY38" fmla="*/ 4852033 h 6858000"/>
              <a:gd name="connsiteX39" fmla="*/ 3397976 w 4902201"/>
              <a:gd name="connsiteY39" fmla="*/ 5492730 h 6858000"/>
              <a:gd name="connsiteX40" fmla="*/ 1352157 w 4902201"/>
              <a:gd name="connsiteY40" fmla="*/ 3446912 h 6858000"/>
              <a:gd name="connsiteX41" fmla="*/ 3397976 w 4902201"/>
              <a:gd name="connsiteY41" fmla="*/ 1401093 h 6858000"/>
              <a:gd name="connsiteX42" fmla="*/ 784752 w 4902201"/>
              <a:gd name="connsiteY42" fmla="*/ 0 h 6858000"/>
              <a:gd name="connsiteX43" fmla="*/ 4902201 w 4902201"/>
              <a:gd name="connsiteY43" fmla="*/ 0 h 6858000"/>
              <a:gd name="connsiteX44" fmla="*/ 4902201 w 4902201"/>
              <a:gd name="connsiteY44" fmla="*/ 1808041 h 6858000"/>
              <a:gd name="connsiteX45" fmla="*/ 4872985 w 4902201"/>
              <a:gd name="connsiteY45" fmla="*/ 1779429 h 6858000"/>
              <a:gd name="connsiteX46" fmla="*/ 3397976 w 4902201"/>
              <a:gd name="connsiteY46" fmla="*/ 1219522 h 6858000"/>
              <a:gd name="connsiteX47" fmla="*/ 1170652 w 4902201"/>
              <a:gd name="connsiteY47" fmla="*/ 3446912 h 6858000"/>
              <a:gd name="connsiteX48" fmla="*/ 3397976 w 4902201"/>
              <a:gd name="connsiteY48" fmla="*/ 5674236 h 6858000"/>
              <a:gd name="connsiteX49" fmla="*/ 3398042 w 4902201"/>
              <a:gd name="connsiteY49" fmla="*/ 5674301 h 6858000"/>
              <a:gd name="connsiteX50" fmla="*/ 4873031 w 4902201"/>
              <a:gd name="connsiteY50" fmla="*/ 5114395 h 6858000"/>
              <a:gd name="connsiteX51" fmla="*/ 4902201 w 4902201"/>
              <a:gd name="connsiteY51" fmla="*/ 5085830 h 6858000"/>
              <a:gd name="connsiteX52" fmla="*/ 4902201 w 4902201"/>
              <a:gd name="connsiteY52" fmla="*/ 6858000 h 6858000"/>
              <a:gd name="connsiteX53" fmla="*/ 768287 w 4902201"/>
              <a:gd name="connsiteY53" fmla="*/ 6858000 h 6858000"/>
              <a:gd name="connsiteX54" fmla="*/ 633873 w 4902201"/>
              <a:gd name="connsiteY54" fmla="*/ 6565567 h 6858000"/>
              <a:gd name="connsiteX55" fmla="*/ 0 w 4902201"/>
              <a:gd name="connsiteY55" fmla="*/ 3446912 h 6858000"/>
              <a:gd name="connsiteX56" fmla="*/ 633873 w 4902201"/>
              <a:gd name="connsiteY56" fmla="*/ 3282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902201" h="6858000">
                <a:moveTo>
                  <a:pt x="2202662" y="2532990"/>
                </a:moveTo>
                <a:cubicBezTo>
                  <a:pt x="2167105" y="2532990"/>
                  <a:pt x="2138202" y="2561892"/>
                  <a:pt x="2138202" y="2597451"/>
                </a:cubicBezTo>
                <a:lnTo>
                  <a:pt x="2138202" y="4405851"/>
                </a:lnTo>
                <a:cubicBezTo>
                  <a:pt x="2138202" y="4441407"/>
                  <a:pt x="2167105" y="4470310"/>
                  <a:pt x="2202662" y="4470310"/>
                </a:cubicBezTo>
                <a:lnTo>
                  <a:pt x="2309204" y="4470310"/>
                </a:lnTo>
                <a:cubicBezTo>
                  <a:pt x="2343586" y="4470310"/>
                  <a:pt x="2373664" y="4440168"/>
                  <a:pt x="2373664" y="4405851"/>
                </a:cubicBezTo>
                <a:lnTo>
                  <a:pt x="2373664" y="3672652"/>
                </a:lnTo>
                <a:lnTo>
                  <a:pt x="3145095" y="3672652"/>
                </a:lnTo>
                <a:cubicBezTo>
                  <a:pt x="3179413" y="3672652"/>
                  <a:pt x="3209555" y="3642510"/>
                  <a:pt x="3209555" y="3608191"/>
                </a:cubicBezTo>
                <a:lnTo>
                  <a:pt x="3209555" y="3528987"/>
                </a:lnTo>
                <a:cubicBezTo>
                  <a:pt x="3209555" y="3494669"/>
                  <a:pt x="3179413" y="3464527"/>
                  <a:pt x="3145095" y="3464527"/>
                </a:cubicBezTo>
                <a:lnTo>
                  <a:pt x="2373664" y="3464527"/>
                </a:lnTo>
                <a:lnTo>
                  <a:pt x="2373664" y="2741115"/>
                </a:lnTo>
                <a:lnTo>
                  <a:pt x="3278972" y="2741115"/>
                </a:lnTo>
                <a:cubicBezTo>
                  <a:pt x="3314530" y="2741115"/>
                  <a:pt x="3343433" y="2712212"/>
                  <a:pt x="3343433" y="2676655"/>
                </a:cubicBezTo>
                <a:lnTo>
                  <a:pt x="3343433" y="2597451"/>
                </a:lnTo>
                <a:cubicBezTo>
                  <a:pt x="3343433" y="2561958"/>
                  <a:pt x="3314530" y="2532990"/>
                  <a:pt x="3278972" y="2532990"/>
                </a:cubicBezTo>
                <a:close/>
                <a:moveTo>
                  <a:pt x="3983204" y="2505719"/>
                </a:moveTo>
                <a:cubicBezTo>
                  <a:pt x="3957563" y="2505719"/>
                  <a:pt x="3937599" y="2518507"/>
                  <a:pt x="3925333" y="2543168"/>
                </a:cubicBezTo>
                <a:lnTo>
                  <a:pt x="3094923" y="4381514"/>
                </a:lnTo>
                <a:cubicBezTo>
                  <a:pt x="3085267" y="4402523"/>
                  <a:pt x="3086180" y="4424705"/>
                  <a:pt x="3097468" y="4442321"/>
                </a:cubicBezTo>
                <a:cubicBezTo>
                  <a:pt x="3108885" y="4460067"/>
                  <a:pt x="3129045" y="4470310"/>
                  <a:pt x="3152794" y="4470310"/>
                </a:cubicBezTo>
                <a:lnTo>
                  <a:pt x="3262075" y="4470310"/>
                </a:lnTo>
                <a:cubicBezTo>
                  <a:pt x="3291695" y="4470310"/>
                  <a:pt x="3312573" y="4451259"/>
                  <a:pt x="3319945" y="4432861"/>
                </a:cubicBezTo>
                <a:lnTo>
                  <a:pt x="3991359" y="2924186"/>
                </a:lnTo>
                <a:lnTo>
                  <a:pt x="3996970" y="2924186"/>
                </a:lnTo>
                <a:cubicBezTo>
                  <a:pt x="4134698" y="3230827"/>
                  <a:pt x="4663034" y="4420791"/>
                  <a:pt x="4668188" y="4432404"/>
                </a:cubicBezTo>
                <a:cubicBezTo>
                  <a:pt x="4675690" y="4451259"/>
                  <a:pt x="4696569" y="4470310"/>
                  <a:pt x="4726254" y="4470310"/>
                </a:cubicBezTo>
                <a:lnTo>
                  <a:pt x="4835536" y="4470310"/>
                </a:lnTo>
                <a:lnTo>
                  <a:pt x="4835470" y="4470245"/>
                </a:lnTo>
                <a:cubicBezTo>
                  <a:pt x="4859219" y="4470245"/>
                  <a:pt x="4879380" y="4460067"/>
                  <a:pt x="4890796" y="4442256"/>
                </a:cubicBezTo>
                <a:cubicBezTo>
                  <a:pt x="4902018" y="4424640"/>
                  <a:pt x="4902998" y="4402523"/>
                  <a:pt x="4893342" y="4381580"/>
                </a:cubicBezTo>
                <a:lnTo>
                  <a:pt x="4068149" y="2542711"/>
                </a:lnTo>
                <a:cubicBezTo>
                  <a:pt x="4052818" y="2512113"/>
                  <a:pt x="4028352" y="2505719"/>
                  <a:pt x="4010476" y="2505719"/>
                </a:cubicBezTo>
                <a:close/>
                <a:moveTo>
                  <a:pt x="3397976" y="1401093"/>
                </a:moveTo>
                <a:cubicBezTo>
                  <a:pt x="3982437" y="1401093"/>
                  <a:pt x="4510404" y="1647453"/>
                  <a:pt x="4883532" y="2041790"/>
                </a:cubicBezTo>
                <a:lnTo>
                  <a:pt x="4902201" y="2063894"/>
                </a:lnTo>
                <a:lnTo>
                  <a:pt x="4902201" y="4829929"/>
                </a:lnTo>
                <a:lnTo>
                  <a:pt x="4883532" y="4852033"/>
                </a:lnTo>
                <a:cubicBezTo>
                  <a:pt x="4510404" y="5246369"/>
                  <a:pt x="3982437" y="5492730"/>
                  <a:pt x="3397976" y="5492730"/>
                </a:cubicBezTo>
                <a:cubicBezTo>
                  <a:pt x="2269928" y="5492730"/>
                  <a:pt x="1352157" y="4574960"/>
                  <a:pt x="1352157" y="3446912"/>
                </a:cubicBezTo>
                <a:cubicBezTo>
                  <a:pt x="1352157" y="2318864"/>
                  <a:pt x="2269928" y="1401093"/>
                  <a:pt x="3397976" y="1401093"/>
                </a:cubicBezTo>
                <a:close/>
                <a:moveTo>
                  <a:pt x="784752" y="0"/>
                </a:moveTo>
                <a:lnTo>
                  <a:pt x="4902201" y="0"/>
                </a:lnTo>
                <a:lnTo>
                  <a:pt x="4902201" y="1808041"/>
                </a:lnTo>
                <a:lnTo>
                  <a:pt x="4872985" y="1779429"/>
                </a:lnTo>
                <a:cubicBezTo>
                  <a:pt x="4479869" y="1431217"/>
                  <a:pt x="3963200" y="1219522"/>
                  <a:pt x="3397976" y="1219522"/>
                </a:cubicBezTo>
                <a:cubicBezTo>
                  <a:pt x="2169846" y="1219522"/>
                  <a:pt x="1170652" y="2218781"/>
                  <a:pt x="1170652" y="3446912"/>
                </a:cubicBezTo>
                <a:cubicBezTo>
                  <a:pt x="1170652" y="4675042"/>
                  <a:pt x="2169781" y="5674236"/>
                  <a:pt x="3397976" y="5674236"/>
                </a:cubicBezTo>
                <a:lnTo>
                  <a:pt x="3398042" y="5674301"/>
                </a:lnTo>
                <a:cubicBezTo>
                  <a:pt x="3963264" y="5674301"/>
                  <a:pt x="4479884" y="5462607"/>
                  <a:pt x="4873031" y="5114395"/>
                </a:cubicBezTo>
                <a:lnTo>
                  <a:pt x="4902201" y="5085830"/>
                </a:lnTo>
                <a:lnTo>
                  <a:pt x="4902201" y="6858000"/>
                </a:lnTo>
                <a:lnTo>
                  <a:pt x="768287" y="6858000"/>
                </a:lnTo>
                <a:lnTo>
                  <a:pt x="633873" y="6565567"/>
                </a:lnTo>
                <a:cubicBezTo>
                  <a:pt x="225832" y="5607786"/>
                  <a:pt x="0" y="4553723"/>
                  <a:pt x="0" y="3446912"/>
                </a:cubicBezTo>
                <a:cubicBezTo>
                  <a:pt x="0" y="2340100"/>
                  <a:pt x="225832" y="1286037"/>
                  <a:pt x="633873" y="328256"/>
                </a:cubicBez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66" name="Päivämäärän paikkamerkki 65">
            <a:extLst>
              <a:ext uri="{FF2B5EF4-FFF2-40B4-BE49-F238E27FC236}">
                <a16:creationId xmlns:a16="http://schemas.microsoft.com/office/drawing/2014/main" id="{6EB5A1A3-2CBD-B9C6-6314-DED8F566B0E3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E2AA685-76BE-864D-B356-E54005A9FE16}" type="datetime1">
              <a:rPr lang="fi-FI" smtClean="0"/>
              <a:t>17.2.2025</a:t>
            </a:fld>
            <a:endParaRPr lang="fi-FI"/>
          </a:p>
        </p:txBody>
      </p:sp>
      <p:sp>
        <p:nvSpPr>
          <p:cNvPr id="67" name="Alatunnisteen paikkamerkki 66">
            <a:extLst>
              <a:ext uri="{FF2B5EF4-FFF2-40B4-BE49-F238E27FC236}">
                <a16:creationId xmlns:a16="http://schemas.microsoft.com/office/drawing/2014/main" id="{651014B1-C8F7-F3F4-CEA5-FD0C6D8D10C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15348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musta_kuvatekstintaustalla_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3600" kern="1200" dirty="0">
                <a:solidFill>
                  <a:schemeClr val="bg1"/>
                </a:solidFill>
                <a:effectLst>
                  <a:outerShdw blurRad="540003" sx="105000" sy="105000" algn="ctr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sx="105000" sy="105000" algn="ctr" rotWithShape="0">
                    <a:prstClr val="black"/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noProof="0"/>
              <a:t>Edit the heading basic style by clicking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54FC34C-C663-5CB9-D06D-09E1C2890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868" t="27935" r="46524" b="27935"/>
          <a:stretch/>
        </p:blipFill>
        <p:spPr>
          <a:xfrm>
            <a:off x="7252828" y="-1012"/>
            <a:ext cx="4939172" cy="68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2817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4330" y="1540365"/>
            <a:ext cx="10573347" cy="4636598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45EA51-F964-8899-09BD-503C98096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A0E-DE64-D243-B112-B8BE32795679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0146ABF-4E81-C8E4-05AF-CD3F20305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A73209-EBA0-1237-07E2-39CDAB05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category or topic heading</a:t>
            </a:r>
          </a:p>
        </p:txBody>
      </p:sp>
    </p:spTree>
    <p:extLst>
      <p:ext uri="{BB962C8B-B14F-4D97-AF65-F5344CB8AC3E}">
        <p14:creationId xmlns:p14="http://schemas.microsoft.com/office/powerpoint/2010/main" val="41827719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orostuslaat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yöristetty suorakulmio 8">
            <a:extLst>
              <a:ext uri="{FF2B5EF4-FFF2-40B4-BE49-F238E27FC236}">
                <a16:creationId xmlns:a16="http://schemas.microsoft.com/office/drawing/2014/main" id="{2C4111F9-254D-008F-E2D5-B3A9D7C4FFB6}"/>
              </a:ext>
            </a:extLst>
          </p:cNvPr>
          <p:cNvSpPr/>
          <p:nvPr userDrawn="1"/>
        </p:nvSpPr>
        <p:spPr>
          <a:xfrm>
            <a:off x="1194323" y="1194323"/>
            <a:ext cx="9803354" cy="4469354"/>
          </a:xfrm>
          <a:prstGeom prst="roundRect">
            <a:avLst>
              <a:gd name="adj" fmla="val 8428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803354"/>
                      <a:gd name="connsiteY0" fmla="*/ 744907 h 4469354"/>
                      <a:gd name="connsiteX1" fmla="*/ 744907 w 9803354"/>
                      <a:gd name="connsiteY1" fmla="*/ 0 h 4469354"/>
                      <a:gd name="connsiteX2" fmla="*/ 1505002 w 9803354"/>
                      <a:gd name="connsiteY2" fmla="*/ 0 h 4469354"/>
                      <a:gd name="connsiteX3" fmla="*/ 2015691 w 9803354"/>
                      <a:gd name="connsiteY3" fmla="*/ 0 h 4469354"/>
                      <a:gd name="connsiteX4" fmla="*/ 2443244 w 9803354"/>
                      <a:gd name="connsiteY4" fmla="*/ 0 h 4469354"/>
                      <a:gd name="connsiteX5" fmla="*/ 3120204 w 9803354"/>
                      <a:gd name="connsiteY5" fmla="*/ 0 h 4469354"/>
                      <a:gd name="connsiteX6" fmla="*/ 3630893 w 9803354"/>
                      <a:gd name="connsiteY6" fmla="*/ 0 h 4469354"/>
                      <a:gd name="connsiteX7" fmla="*/ 4390988 w 9803354"/>
                      <a:gd name="connsiteY7" fmla="*/ 0 h 4469354"/>
                      <a:gd name="connsiteX8" fmla="*/ 4818542 w 9803354"/>
                      <a:gd name="connsiteY8" fmla="*/ 0 h 4469354"/>
                      <a:gd name="connsiteX9" fmla="*/ 5578637 w 9803354"/>
                      <a:gd name="connsiteY9" fmla="*/ 0 h 4469354"/>
                      <a:gd name="connsiteX10" fmla="*/ 5923055 w 9803354"/>
                      <a:gd name="connsiteY10" fmla="*/ 0 h 4469354"/>
                      <a:gd name="connsiteX11" fmla="*/ 6516879 w 9803354"/>
                      <a:gd name="connsiteY11" fmla="*/ 0 h 4469354"/>
                      <a:gd name="connsiteX12" fmla="*/ 7110703 w 9803354"/>
                      <a:gd name="connsiteY12" fmla="*/ 0 h 4469354"/>
                      <a:gd name="connsiteX13" fmla="*/ 7621392 w 9803354"/>
                      <a:gd name="connsiteY13" fmla="*/ 0 h 4469354"/>
                      <a:gd name="connsiteX14" fmla="*/ 8381487 w 9803354"/>
                      <a:gd name="connsiteY14" fmla="*/ 0 h 4469354"/>
                      <a:gd name="connsiteX15" fmla="*/ 9058447 w 9803354"/>
                      <a:gd name="connsiteY15" fmla="*/ 0 h 4469354"/>
                      <a:gd name="connsiteX16" fmla="*/ 9803354 w 9803354"/>
                      <a:gd name="connsiteY16" fmla="*/ 744907 h 4469354"/>
                      <a:gd name="connsiteX17" fmla="*/ 9803354 w 9803354"/>
                      <a:gd name="connsiteY17" fmla="*/ 1370610 h 4469354"/>
                      <a:gd name="connsiteX18" fmla="*/ 9803354 w 9803354"/>
                      <a:gd name="connsiteY18" fmla="*/ 1966518 h 4469354"/>
                      <a:gd name="connsiteX19" fmla="*/ 9803354 w 9803354"/>
                      <a:gd name="connsiteY19" fmla="*/ 2473040 h 4469354"/>
                      <a:gd name="connsiteX20" fmla="*/ 9803354 w 9803354"/>
                      <a:gd name="connsiteY20" fmla="*/ 3009357 h 4469354"/>
                      <a:gd name="connsiteX21" fmla="*/ 9803354 w 9803354"/>
                      <a:gd name="connsiteY21" fmla="*/ 3724447 h 4469354"/>
                      <a:gd name="connsiteX22" fmla="*/ 9058447 w 9803354"/>
                      <a:gd name="connsiteY22" fmla="*/ 4469354 h 4469354"/>
                      <a:gd name="connsiteX23" fmla="*/ 8630894 w 9803354"/>
                      <a:gd name="connsiteY23" fmla="*/ 4469354 h 4469354"/>
                      <a:gd name="connsiteX24" fmla="*/ 8286475 w 9803354"/>
                      <a:gd name="connsiteY24" fmla="*/ 4469354 h 4469354"/>
                      <a:gd name="connsiteX25" fmla="*/ 7942057 w 9803354"/>
                      <a:gd name="connsiteY25" fmla="*/ 4469354 h 4469354"/>
                      <a:gd name="connsiteX26" fmla="*/ 7348233 w 9803354"/>
                      <a:gd name="connsiteY26" fmla="*/ 4469354 h 4469354"/>
                      <a:gd name="connsiteX27" fmla="*/ 6920680 w 9803354"/>
                      <a:gd name="connsiteY27" fmla="*/ 4469354 h 4469354"/>
                      <a:gd name="connsiteX28" fmla="*/ 6243720 w 9803354"/>
                      <a:gd name="connsiteY28" fmla="*/ 4469354 h 4469354"/>
                      <a:gd name="connsiteX29" fmla="*/ 5816166 w 9803354"/>
                      <a:gd name="connsiteY29" fmla="*/ 4469354 h 4469354"/>
                      <a:gd name="connsiteX30" fmla="*/ 5139207 w 9803354"/>
                      <a:gd name="connsiteY30" fmla="*/ 4469354 h 4469354"/>
                      <a:gd name="connsiteX31" fmla="*/ 4794789 w 9803354"/>
                      <a:gd name="connsiteY31" fmla="*/ 4469354 h 4469354"/>
                      <a:gd name="connsiteX32" fmla="*/ 4117829 w 9803354"/>
                      <a:gd name="connsiteY32" fmla="*/ 4469354 h 4469354"/>
                      <a:gd name="connsiteX33" fmla="*/ 3690275 w 9803354"/>
                      <a:gd name="connsiteY33" fmla="*/ 4469354 h 4469354"/>
                      <a:gd name="connsiteX34" fmla="*/ 3345857 w 9803354"/>
                      <a:gd name="connsiteY34" fmla="*/ 4469354 h 4469354"/>
                      <a:gd name="connsiteX35" fmla="*/ 2918304 w 9803354"/>
                      <a:gd name="connsiteY35" fmla="*/ 4469354 h 4469354"/>
                      <a:gd name="connsiteX36" fmla="*/ 2241344 w 9803354"/>
                      <a:gd name="connsiteY36" fmla="*/ 4469354 h 4469354"/>
                      <a:gd name="connsiteX37" fmla="*/ 1813791 w 9803354"/>
                      <a:gd name="connsiteY37" fmla="*/ 4469354 h 4469354"/>
                      <a:gd name="connsiteX38" fmla="*/ 1469373 w 9803354"/>
                      <a:gd name="connsiteY38" fmla="*/ 4469354 h 4469354"/>
                      <a:gd name="connsiteX39" fmla="*/ 744907 w 9803354"/>
                      <a:gd name="connsiteY39" fmla="*/ 4469354 h 4469354"/>
                      <a:gd name="connsiteX40" fmla="*/ 0 w 9803354"/>
                      <a:gd name="connsiteY40" fmla="*/ 3724447 h 4469354"/>
                      <a:gd name="connsiteX41" fmla="*/ 0 w 9803354"/>
                      <a:gd name="connsiteY41" fmla="*/ 3217925 h 4469354"/>
                      <a:gd name="connsiteX42" fmla="*/ 0 w 9803354"/>
                      <a:gd name="connsiteY42" fmla="*/ 2562426 h 4469354"/>
                      <a:gd name="connsiteX43" fmla="*/ 0 w 9803354"/>
                      <a:gd name="connsiteY43" fmla="*/ 1966518 h 4469354"/>
                      <a:gd name="connsiteX44" fmla="*/ 0 w 9803354"/>
                      <a:gd name="connsiteY44" fmla="*/ 1311020 h 4469354"/>
                      <a:gd name="connsiteX45" fmla="*/ 0 w 9803354"/>
                      <a:gd name="connsiteY45" fmla="*/ 744907 h 4469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</a:cxnLst>
                    <a:rect l="l" t="t" r="r" b="b"/>
                    <a:pathLst>
                      <a:path w="9803354" h="4469354" extrusionOk="0">
                        <a:moveTo>
                          <a:pt x="0" y="744907"/>
                        </a:moveTo>
                        <a:cubicBezTo>
                          <a:pt x="-27771" y="316376"/>
                          <a:pt x="306356" y="10190"/>
                          <a:pt x="744907" y="0"/>
                        </a:cubicBezTo>
                        <a:cubicBezTo>
                          <a:pt x="953750" y="-18117"/>
                          <a:pt x="1182056" y="72212"/>
                          <a:pt x="1505002" y="0"/>
                        </a:cubicBezTo>
                        <a:cubicBezTo>
                          <a:pt x="1827949" y="-72212"/>
                          <a:pt x="1791343" y="23695"/>
                          <a:pt x="2015691" y="0"/>
                        </a:cubicBezTo>
                        <a:cubicBezTo>
                          <a:pt x="2240039" y="-23695"/>
                          <a:pt x="2273128" y="15824"/>
                          <a:pt x="2443244" y="0"/>
                        </a:cubicBezTo>
                        <a:cubicBezTo>
                          <a:pt x="2613360" y="-15824"/>
                          <a:pt x="2890356" y="26502"/>
                          <a:pt x="3120204" y="0"/>
                        </a:cubicBezTo>
                        <a:cubicBezTo>
                          <a:pt x="3350052" y="-26502"/>
                          <a:pt x="3438008" y="576"/>
                          <a:pt x="3630893" y="0"/>
                        </a:cubicBezTo>
                        <a:cubicBezTo>
                          <a:pt x="3823778" y="-576"/>
                          <a:pt x="4131896" y="32701"/>
                          <a:pt x="4390988" y="0"/>
                        </a:cubicBezTo>
                        <a:cubicBezTo>
                          <a:pt x="4650081" y="-32701"/>
                          <a:pt x="4685508" y="26855"/>
                          <a:pt x="4818542" y="0"/>
                        </a:cubicBezTo>
                        <a:cubicBezTo>
                          <a:pt x="4951576" y="-26855"/>
                          <a:pt x="5330308" y="50107"/>
                          <a:pt x="5578637" y="0"/>
                        </a:cubicBezTo>
                        <a:cubicBezTo>
                          <a:pt x="5826967" y="-50107"/>
                          <a:pt x="5845377" y="9086"/>
                          <a:pt x="5923055" y="0"/>
                        </a:cubicBezTo>
                        <a:cubicBezTo>
                          <a:pt x="6000733" y="-9086"/>
                          <a:pt x="6314676" y="21587"/>
                          <a:pt x="6516879" y="0"/>
                        </a:cubicBezTo>
                        <a:cubicBezTo>
                          <a:pt x="6719082" y="-21587"/>
                          <a:pt x="6833840" y="65576"/>
                          <a:pt x="7110703" y="0"/>
                        </a:cubicBezTo>
                        <a:cubicBezTo>
                          <a:pt x="7387566" y="-65576"/>
                          <a:pt x="7498240" y="27193"/>
                          <a:pt x="7621392" y="0"/>
                        </a:cubicBezTo>
                        <a:cubicBezTo>
                          <a:pt x="7744544" y="-27193"/>
                          <a:pt x="8079133" y="45883"/>
                          <a:pt x="8381487" y="0"/>
                        </a:cubicBezTo>
                        <a:cubicBezTo>
                          <a:pt x="8683841" y="-45883"/>
                          <a:pt x="8895481" y="8499"/>
                          <a:pt x="9058447" y="0"/>
                        </a:cubicBezTo>
                        <a:cubicBezTo>
                          <a:pt x="9414459" y="9096"/>
                          <a:pt x="9764529" y="306718"/>
                          <a:pt x="9803354" y="744907"/>
                        </a:cubicBezTo>
                        <a:cubicBezTo>
                          <a:pt x="9819842" y="902926"/>
                          <a:pt x="9747749" y="1120278"/>
                          <a:pt x="9803354" y="1370610"/>
                        </a:cubicBezTo>
                        <a:cubicBezTo>
                          <a:pt x="9858959" y="1620942"/>
                          <a:pt x="9743567" y="1808481"/>
                          <a:pt x="9803354" y="1966518"/>
                        </a:cubicBezTo>
                        <a:cubicBezTo>
                          <a:pt x="9863141" y="2124555"/>
                          <a:pt x="9794242" y="2321325"/>
                          <a:pt x="9803354" y="2473040"/>
                        </a:cubicBezTo>
                        <a:cubicBezTo>
                          <a:pt x="9812466" y="2624755"/>
                          <a:pt x="9797453" y="2846558"/>
                          <a:pt x="9803354" y="3009357"/>
                        </a:cubicBezTo>
                        <a:cubicBezTo>
                          <a:pt x="9809255" y="3172156"/>
                          <a:pt x="9780185" y="3571092"/>
                          <a:pt x="9803354" y="3724447"/>
                        </a:cubicBezTo>
                        <a:cubicBezTo>
                          <a:pt x="9813171" y="4133771"/>
                          <a:pt x="9481347" y="4578544"/>
                          <a:pt x="9058447" y="4469354"/>
                        </a:cubicBezTo>
                        <a:cubicBezTo>
                          <a:pt x="8949437" y="4482349"/>
                          <a:pt x="8721343" y="4456001"/>
                          <a:pt x="8630894" y="4469354"/>
                        </a:cubicBezTo>
                        <a:cubicBezTo>
                          <a:pt x="8540445" y="4482707"/>
                          <a:pt x="8381204" y="4447810"/>
                          <a:pt x="8286475" y="4469354"/>
                        </a:cubicBezTo>
                        <a:cubicBezTo>
                          <a:pt x="8191746" y="4490898"/>
                          <a:pt x="8034758" y="4435476"/>
                          <a:pt x="7942057" y="4469354"/>
                        </a:cubicBezTo>
                        <a:cubicBezTo>
                          <a:pt x="7849356" y="4503232"/>
                          <a:pt x="7566267" y="4433374"/>
                          <a:pt x="7348233" y="4469354"/>
                        </a:cubicBezTo>
                        <a:cubicBezTo>
                          <a:pt x="7130199" y="4505334"/>
                          <a:pt x="7036061" y="4435677"/>
                          <a:pt x="6920680" y="4469354"/>
                        </a:cubicBezTo>
                        <a:cubicBezTo>
                          <a:pt x="6805299" y="4503031"/>
                          <a:pt x="6432452" y="4425974"/>
                          <a:pt x="6243720" y="4469354"/>
                        </a:cubicBezTo>
                        <a:cubicBezTo>
                          <a:pt x="6054988" y="4512734"/>
                          <a:pt x="5918771" y="4464970"/>
                          <a:pt x="5816166" y="4469354"/>
                        </a:cubicBezTo>
                        <a:cubicBezTo>
                          <a:pt x="5713561" y="4473738"/>
                          <a:pt x="5281438" y="4467345"/>
                          <a:pt x="5139207" y="4469354"/>
                        </a:cubicBezTo>
                        <a:cubicBezTo>
                          <a:pt x="4996976" y="4471363"/>
                          <a:pt x="4930278" y="4435944"/>
                          <a:pt x="4794789" y="4469354"/>
                        </a:cubicBezTo>
                        <a:cubicBezTo>
                          <a:pt x="4659300" y="4502764"/>
                          <a:pt x="4257110" y="4400240"/>
                          <a:pt x="4117829" y="4469354"/>
                        </a:cubicBezTo>
                        <a:cubicBezTo>
                          <a:pt x="3978548" y="4538468"/>
                          <a:pt x="3814263" y="4434751"/>
                          <a:pt x="3690275" y="4469354"/>
                        </a:cubicBezTo>
                        <a:cubicBezTo>
                          <a:pt x="3566287" y="4503957"/>
                          <a:pt x="3512971" y="4433886"/>
                          <a:pt x="3345857" y="4469354"/>
                        </a:cubicBezTo>
                        <a:cubicBezTo>
                          <a:pt x="3178743" y="4504822"/>
                          <a:pt x="3042542" y="4452188"/>
                          <a:pt x="2918304" y="4469354"/>
                        </a:cubicBezTo>
                        <a:cubicBezTo>
                          <a:pt x="2794066" y="4486520"/>
                          <a:pt x="2447010" y="4414526"/>
                          <a:pt x="2241344" y="4469354"/>
                        </a:cubicBezTo>
                        <a:cubicBezTo>
                          <a:pt x="2035678" y="4524182"/>
                          <a:pt x="1951299" y="4425538"/>
                          <a:pt x="1813791" y="4469354"/>
                        </a:cubicBezTo>
                        <a:cubicBezTo>
                          <a:pt x="1676283" y="4513170"/>
                          <a:pt x="1587444" y="4448738"/>
                          <a:pt x="1469373" y="4469354"/>
                        </a:cubicBezTo>
                        <a:cubicBezTo>
                          <a:pt x="1351302" y="4489970"/>
                          <a:pt x="901685" y="4458817"/>
                          <a:pt x="744907" y="4469354"/>
                        </a:cubicBezTo>
                        <a:cubicBezTo>
                          <a:pt x="350681" y="4511333"/>
                          <a:pt x="26602" y="4162164"/>
                          <a:pt x="0" y="3724447"/>
                        </a:cubicBezTo>
                        <a:cubicBezTo>
                          <a:pt x="-13607" y="3597447"/>
                          <a:pt x="20854" y="3413549"/>
                          <a:pt x="0" y="3217925"/>
                        </a:cubicBezTo>
                        <a:cubicBezTo>
                          <a:pt x="-20854" y="3022301"/>
                          <a:pt x="77936" y="2793930"/>
                          <a:pt x="0" y="2562426"/>
                        </a:cubicBezTo>
                        <a:cubicBezTo>
                          <a:pt x="-77936" y="2330922"/>
                          <a:pt x="53786" y="2193232"/>
                          <a:pt x="0" y="1966518"/>
                        </a:cubicBezTo>
                        <a:cubicBezTo>
                          <a:pt x="-53786" y="1739804"/>
                          <a:pt x="49934" y="1523811"/>
                          <a:pt x="0" y="1311020"/>
                        </a:cubicBezTo>
                        <a:cubicBezTo>
                          <a:pt x="-49934" y="1098229"/>
                          <a:pt x="26077" y="935649"/>
                          <a:pt x="0" y="74490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glow>
              <a:schemeClr val="tx2">
                <a:alpha val="20221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C406FE5D-A1BA-8CC7-7B27-5F43C6650165}"/>
              </a:ext>
            </a:extLst>
          </p:cNvPr>
          <p:cNvSpPr/>
          <p:nvPr userDrawn="1"/>
        </p:nvSpPr>
        <p:spPr>
          <a:xfrm>
            <a:off x="1964771" y="641351"/>
            <a:ext cx="8261371" cy="1069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4771" y="753173"/>
            <a:ext cx="8261371" cy="882300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66722" y="1937660"/>
            <a:ext cx="9248328" cy="3499645"/>
          </a:xfrm>
        </p:spPr>
        <p:txBody>
          <a:bodyPr/>
          <a:lstStyle>
            <a:lvl1pPr>
              <a:lnSpc>
                <a:spcPct val="120000"/>
              </a:lnSpc>
              <a:defRPr b="0" i="0">
                <a:latin typeface="+mn-lt"/>
              </a:defRPr>
            </a:lvl1pPr>
            <a:lvl2pPr>
              <a:lnSpc>
                <a:spcPct val="120000"/>
              </a:lnSpc>
              <a:defRPr b="0" i="0">
                <a:latin typeface="+mn-lt"/>
              </a:defRPr>
            </a:lvl2pPr>
            <a:lvl3pPr>
              <a:lnSpc>
                <a:spcPct val="120000"/>
              </a:lnSpc>
              <a:defRPr b="0" i="0">
                <a:latin typeface="+mn-lt"/>
              </a:defRPr>
            </a:lvl3pPr>
            <a:lvl4pPr>
              <a:lnSpc>
                <a:spcPct val="120000"/>
              </a:lnSpc>
              <a:defRPr b="0" i="0">
                <a:latin typeface="+mn-lt"/>
              </a:defRPr>
            </a:lvl4pPr>
            <a:lvl5pPr>
              <a:lnSpc>
                <a:spcPct val="120000"/>
              </a:lnSpc>
              <a:defRPr b="0" i="0">
                <a:latin typeface="+mn-lt"/>
              </a:defRPr>
            </a:lvl5pPr>
          </a:lstStyle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45EA51-F964-8899-09BD-503C98096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A0E-DE64-D243-B112-B8BE32795679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0146ABF-4E81-C8E4-05AF-CD3F20305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A73209-EBA0-1237-07E2-39CDAB05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765501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_valkoinen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129129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Väliotsikko_musta_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853495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Väliotsikko_magenta_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en-GB" noProof="0" smtClean="0"/>
              <a:pPr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en-GB" noProof="0" smtClean="0"/>
              <a:pPr/>
              <a:t>‹#›</a:t>
            </a:fld>
            <a:endParaRPr lang="en-GB" noProof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B7DF84D9-ADCD-ED8D-116F-E3EB02BAF9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4149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_vaale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BBBE0E3A-D6A7-E600-67CA-D969C41C73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15868986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_tummakuv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7">
            <a:extLst>
              <a:ext uri="{FF2B5EF4-FFF2-40B4-BE49-F238E27FC236}">
                <a16:creationId xmlns:a16="http://schemas.microsoft.com/office/drawing/2014/main" id="{0BF467CA-AE30-32D6-75A3-5D78CE7287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1709738"/>
            <a:ext cx="10573347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4FD4841-28C3-1B4C-1783-FD415BE7EC9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4589463"/>
            <a:ext cx="10573347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en-GB" noProof="0" smtClean="0"/>
              <a:pPr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994853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_valkoinen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6068671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_musta_E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en-GB" noProof="0" smtClean="0"/>
              <a:pPr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66271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musta_kuvalogontaustall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99EF0484-4B63-4BC5-2DA8-F1BCCC94B45F}"/>
              </a:ext>
            </a:extLst>
          </p:cNvPr>
          <p:cNvSpPr/>
          <p:nvPr userDrawn="1"/>
        </p:nvSpPr>
        <p:spPr>
          <a:xfrm>
            <a:off x="8321654" y="1057083"/>
            <a:ext cx="4743833" cy="474383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Kuvan paikkamerkki 36">
            <a:extLst>
              <a:ext uri="{FF2B5EF4-FFF2-40B4-BE49-F238E27FC236}">
                <a16:creationId xmlns:a16="http://schemas.microsoft.com/office/drawing/2014/main" id="{3C640CCF-DA89-C390-5E40-C6C2891C544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89801" y="0"/>
            <a:ext cx="4902201" cy="6858000"/>
          </a:xfrm>
          <a:custGeom>
            <a:avLst/>
            <a:gdLst>
              <a:gd name="connsiteX0" fmla="*/ 2202662 w 4902201"/>
              <a:gd name="connsiteY0" fmla="*/ 2532990 h 6858000"/>
              <a:gd name="connsiteX1" fmla="*/ 2138202 w 4902201"/>
              <a:gd name="connsiteY1" fmla="*/ 2597451 h 6858000"/>
              <a:gd name="connsiteX2" fmla="*/ 2138202 w 4902201"/>
              <a:gd name="connsiteY2" fmla="*/ 4405851 h 6858000"/>
              <a:gd name="connsiteX3" fmla="*/ 2202662 w 4902201"/>
              <a:gd name="connsiteY3" fmla="*/ 4470310 h 6858000"/>
              <a:gd name="connsiteX4" fmla="*/ 2309204 w 4902201"/>
              <a:gd name="connsiteY4" fmla="*/ 4470310 h 6858000"/>
              <a:gd name="connsiteX5" fmla="*/ 2373664 w 4902201"/>
              <a:gd name="connsiteY5" fmla="*/ 4405851 h 6858000"/>
              <a:gd name="connsiteX6" fmla="*/ 2373664 w 4902201"/>
              <a:gd name="connsiteY6" fmla="*/ 3672652 h 6858000"/>
              <a:gd name="connsiteX7" fmla="*/ 3145095 w 4902201"/>
              <a:gd name="connsiteY7" fmla="*/ 3672652 h 6858000"/>
              <a:gd name="connsiteX8" fmla="*/ 3209555 w 4902201"/>
              <a:gd name="connsiteY8" fmla="*/ 3608191 h 6858000"/>
              <a:gd name="connsiteX9" fmla="*/ 3209555 w 4902201"/>
              <a:gd name="connsiteY9" fmla="*/ 3528987 h 6858000"/>
              <a:gd name="connsiteX10" fmla="*/ 3145095 w 4902201"/>
              <a:gd name="connsiteY10" fmla="*/ 3464527 h 6858000"/>
              <a:gd name="connsiteX11" fmla="*/ 2373664 w 4902201"/>
              <a:gd name="connsiteY11" fmla="*/ 3464527 h 6858000"/>
              <a:gd name="connsiteX12" fmla="*/ 2373664 w 4902201"/>
              <a:gd name="connsiteY12" fmla="*/ 2741115 h 6858000"/>
              <a:gd name="connsiteX13" fmla="*/ 3278972 w 4902201"/>
              <a:gd name="connsiteY13" fmla="*/ 2741115 h 6858000"/>
              <a:gd name="connsiteX14" fmla="*/ 3343433 w 4902201"/>
              <a:gd name="connsiteY14" fmla="*/ 2676655 h 6858000"/>
              <a:gd name="connsiteX15" fmla="*/ 3343433 w 4902201"/>
              <a:gd name="connsiteY15" fmla="*/ 2597451 h 6858000"/>
              <a:gd name="connsiteX16" fmla="*/ 3278972 w 4902201"/>
              <a:gd name="connsiteY16" fmla="*/ 2532990 h 6858000"/>
              <a:gd name="connsiteX17" fmla="*/ 3983204 w 4902201"/>
              <a:gd name="connsiteY17" fmla="*/ 2505719 h 6858000"/>
              <a:gd name="connsiteX18" fmla="*/ 3925333 w 4902201"/>
              <a:gd name="connsiteY18" fmla="*/ 2543168 h 6858000"/>
              <a:gd name="connsiteX19" fmla="*/ 3094923 w 4902201"/>
              <a:gd name="connsiteY19" fmla="*/ 4381514 h 6858000"/>
              <a:gd name="connsiteX20" fmla="*/ 3097468 w 4902201"/>
              <a:gd name="connsiteY20" fmla="*/ 4442321 h 6858000"/>
              <a:gd name="connsiteX21" fmla="*/ 3152794 w 4902201"/>
              <a:gd name="connsiteY21" fmla="*/ 4470310 h 6858000"/>
              <a:gd name="connsiteX22" fmla="*/ 3262075 w 4902201"/>
              <a:gd name="connsiteY22" fmla="*/ 4470310 h 6858000"/>
              <a:gd name="connsiteX23" fmla="*/ 3319945 w 4902201"/>
              <a:gd name="connsiteY23" fmla="*/ 4432861 h 6858000"/>
              <a:gd name="connsiteX24" fmla="*/ 3991359 w 4902201"/>
              <a:gd name="connsiteY24" fmla="*/ 2924186 h 6858000"/>
              <a:gd name="connsiteX25" fmla="*/ 3996970 w 4902201"/>
              <a:gd name="connsiteY25" fmla="*/ 2924186 h 6858000"/>
              <a:gd name="connsiteX26" fmla="*/ 4668188 w 4902201"/>
              <a:gd name="connsiteY26" fmla="*/ 4432404 h 6858000"/>
              <a:gd name="connsiteX27" fmla="*/ 4726254 w 4902201"/>
              <a:gd name="connsiteY27" fmla="*/ 4470310 h 6858000"/>
              <a:gd name="connsiteX28" fmla="*/ 4835536 w 4902201"/>
              <a:gd name="connsiteY28" fmla="*/ 4470310 h 6858000"/>
              <a:gd name="connsiteX29" fmla="*/ 4835470 w 4902201"/>
              <a:gd name="connsiteY29" fmla="*/ 4470245 h 6858000"/>
              <a:gd name="connsiteX30" fmla="*/ 4890796 w 4902201"/>
              <a:gd name="connsiteY30" fmla="*/ 4442256 h 6858000"/>
              <a:gd name="connsiteX31" fmla="*/ 4893342 w 4902201"/>
              <a:gd name="connsiteY31" fmla="*/ 4381580 h 6858000"/>
              <a:gd name="connsiteX32" fmla="*/ 4068149 w 4902201"/>
              <a:gd name="connsiteY32" fmla="*/ 2542711 h 6858000"/>
              <a:gd name="connsiteX33" fmla="*/ 4010476 w 4902201"/>
              <a:gd name="connsiteY33" fmla="*/ 2505719 h 6858000"/>
              <a:gd name="connsiteX34" fmla="*/ 3397976 w 4902201"/>
              <a:gd name="connsiteY34" fmla="*/ 1401093 h 6858000"/>
              <a:gd name="connsiteX35" fmla="*/ 4883532 w 4902201"/>
              <a:gd name="connsiteY35" fmla="*/ 2041790 h 6858000"/>
              <a:gd name="connsiteX36" fmla="*/ 4902201 w 4902201"/>
              <a:gd name="connsiteY36" fmla="*/ 2063894 h 6858000"/>
              <a:gd name="connsiteX37" fmla="*/ 4902201 w 4902201"/>
              <a:gd name="connsiteY37" fmla="*/ 4829929 h 6858000"/>
              <a:gd name="connsiteX38" fmla="*/ 4883532 w 4902201"/>
              <a:gd name="connsiteY38" fmla="*/ 4852033 h 6858000"/>
              <a:gd name="connsiteX39" fmla="*/ 3397976 w 4902201"/>
              <a:gd name="connsiteY39" fmla="*/ 5492730 h 6858000"/>
              <a:gd name="connsiteX40" fmla="*/ 1352157 w 4902201"/>
              <a:gd name="connsiteY40" fmla="*/ 3446912 h 6858000"/>
              <a:gd name="connsiteX41" fmla="*/ 3397976 w 4902201"/>
              <a:gd name="connsiteY41" fmla="*/ 1401093 h 6858000"/>
              <a:gd name="connsiteX42" fmla="*/ 784752 w 4902201"/>
              <a:gd name="connsiteY42" fmla="*/ 0 h 6858000"/>
              <a:gd name="connsiteX43" fmla="*/ 4902201 w 4902201"/>
              <a:gd name="connsiteY43" fmla="*/ 0 h 6858000"/>
              <a:gd name="connsiteX44" fmla="*/ 4902201 w 4902201"/>
              <a:gd name="connsiteY44" fmla="*/ 1808041 h 6858000"/>
              <a:gd name="connsiteX45" fmla="*/ 4872985 w 4902201"/>
              <a:gd name="connsiteY45" fmla="*/ 1779429 h 6858000"/>
              <a:gd name="connsiteX46" fmla="*/ 3397976 w 4902201"/>
              <a:gd name="connsiteY46" fmla="*/ 1219522 h 6858000"/>
              <a:gd name="connsiteX47" fmla="*/ 1170652 w 4902201"/>
              <a:gd name="connsiteY47" fmla="*/ 3446912 h 6858000"/>
              <a:gd name="connsiteX48" fmla="*/ 3397976 w 4902201"/>
              <a:gd name="connsiteY48" fmla="*/ 5674236 h 6858000"/>
              <a:gd name="connsiteX49" fmla="*/ 3398042 w 4902201"/>
              <a:gd name="connsiteY49" fmla="*/ 5674301 h 6858000"/>
              <a:gd name="connsiteX50" fmla="*/ 4873031 w 4902201"/>
              <a:gd name="connsiteY50" fmla="*/ 5114395 h 6858000"/>
              <a:gd name="connsiteX51" fmla="*/ 4902201 w 4902201"/>
              <a:gd name="connsiteY51" fmla="*/ 5085830 h 6858000"/>
              <a:gd name="connsiteX52" fmla="*/ 4902201 w 4902201"/>
              <a:gd name="connsiteY52" fmla="*/ 6858000 h 6858000"/>
              <a:gd name="connsiteX53" fmla="*/ 768287 w 4902201"/>
              <a:gd name="connsiteY53" fmla="*/ 6858000 h 6858000"/>
              <a:gd name="connsiteX54" fmla="*/ 633873 w 4902201"/>
              <a:gd name="connsiteY54" fmla="*/ 6565567 h 6858000"/>
              <a:gd name="connsiteX55" fmla="*/ 0 w 4902201"/>
              <a:gd name="connsiteY55" fmla="*/ 3446912 h 6858000"/>
              <a:gd name="connsiteX56" fmla="*/ 633873 w 4902201"/>
              <a:gd name="connsiteY56" fmla="*/ 3282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902201" h="6858000">
                <a:moveTo>
                  <a:pt x="2202662" y="2532990"/>
                </a:moveTo>
                <a:cubicBezTo>
                  <a:pt x="2167105" y="2532990"/>
                  <a:pt x="2138202" y="2561892"/>
                  <a:pt x="2138202" y="2597451"/>
                </a:cubicBezTo>
                <a:lnTo>
                  <a:pt x="2138202" y="4405851"/>
                </a:lnTo>
                <a:cubicBezTo>
                  <a:pt x="2138202" y="4441407"/>
                  <a:pt x="2167105" y="4470310"/>
                  <a:pt x="2202662" y="4470310"/>
                </a:cubicBezTo>
                <a:lnTo>
                  <a:pt x="2309204" y="4470310"/>
                </a:lnTo>
                <a:cubicBezTo>
                  <a:pt x="2343586" y="4470310"/>
                  <a:pt x="2373664" y="4440168"/>
                  <a:pt x="2373664" y="4405851"/>
                </a:cubicBezTo>
                <a:lnTo>
                  <a:pt x="2373664" y="3672652"/>
                </a:lnTo>
                <a:lnTo>
                  <a:pt x="3145095" y="3672652"/>
                </a:lnTo>
                <a:cubicBezTo>
                  <a:pt x="3179413" y="3672652"/>
                  <a:pt x="3209555" y="3642510"/>
                  <a:pt x="3209555" y="3608191"/>
                </a:cubicBezTo>
                <a:lnTo>
                  <a:pt x="3209555" y="3528987"/>
                </a:lnTo>
                <a:cubicBezTo>
                  <a:pt x="3209555" y="3494669"/>
                  <a:pt x="3179413" y="3464527"/>
                  <a:pt x="3145095" y="3464527"/>
                </a:cubicBezTo>
                <a:lnTo>
                  <a:pt x="2373664" y="3464527"/>
                </a:lnTo>
                <a:lnTo>
                  <a:pt x="2373664" y="2741115"/>
                </a:lnTo>
                <a:lnTo>
                  <a:pt x="3278972" y="2741115"/>
                </a:lnTo>
                <a:cubicBezTo>
                  <a:pt x="3314530" y="2741115"/>
                  <a:pt x="3343433" y="2712212"/>
                  <a:pt x="3343433" y="2676655"/>
                </a:cubicBezTo>
                <a:lnTo>
                  <a:pt x="3343433" y="2597451"/>
                </a:lnTo>
                <a:cubicBezTo>
                  <a:pt x="3343433" y="2561958"/>
                  <a:pt x="3314530" y="2532990"/>
                  <a:pt x="3278972" y="2532990"/>
                </a:cubicBezTo>
                <a:close/>
                <a:moveTo>
                  <a:pt x="3983204" y="2505719"/>
                </a:moveTo>
                <a:cubicBezTo>
                  <a:pt x="3957563" y="2505719"/>
                  <a:pt x="3937599" y="2518507"/>
                  <a:pt x="3925333" y="2543168"/>
                </a:cubicBezTo>
                <a:lnTo>
                  <a:pt x="3094923" y="4381514"/>
                </a:lnTo>
                <a:cubicBezTo>
                  <a:pt x="3085267" y="4402523"/>
                  <a:pt x="3086180" y="4424705"/>
                  <a:pt x="3097468" y="4442321"/>
                </a:cubicBezTo>
                <a:cubicBezTo>
                  <a:pt x="3108885" y="4460067"/>
                  <a:pt x="3129045" y="4470310"/>
                  <a:pt x="3152794" y="4470310"/>
                </a:cubicBezTo>
                <a:lnTo>
                  <a:pt x="3262075" y="4470310"/>
                </a:lnTo>
                <a:cubicBezTo>
                  <a:pt x="3291695" y="4470310"/>
                  <a:pt x="3312573" y="4451259"/>
                  <a:pt x="3319945" y="4432861"/>
                </a:cubicBezTo>
                <a:lnTo>
                  <a:pt x="3991359" y="2924186"/>
                </a:lnTo>
                <a:lnTo>
                  <a:pt x="3996970" y="2924186"/>
                </a:lnTo>
                <a:cubicBezTo>
                  <a:pt x="4134698" y="3230827"/>
                  <a:pt x="4663034" y="4420791"/>
                  <a:pt x="4668188" y="4432404"/>
                </a:cubicBezTo>
                <a:cubicBezTo>
                  <a:pt x="4675690" y="4451259"/>
                  <a:pt x="4696569" y="4470310"/>
                  <a:pt x="4726254" y="4470310"/>
                </a:cubicBezTo>
                <a:lnTo>
                  <a:pt x="4835536" y="4470310"/>
                </a:lnTo>
                <a:lnTo>
                  <a:pt x="4835470" y="4470245"/>
                </a:lnTo>
                <a:cubicBezTo>
                  <a:pt x="4859219" y="4470245"/>
                  <a:pt x="4879380" y="4460067"/>
                  <a:pt x="4890796" y="4442256"/>
                </a:cubicBezTo>
                <a:cubicBezTo>
                  <a:pt x="4902018" y="4424640"/>
                  <a:pt x="4902998" y="4402523"/>
                  <a:pt x="4893342" y="4381580"/>
                </a:cubicBezTo>
                <a:lnTo>
                  <a:pt x="4068149" y="2542711"/>
                </a:lnTo>
                <a:cubicBezTo>
                  <a:pt x="4052818" y="2512113"/>
                  <a:pt x="4028352" y="2505719"/>
                  <a:pt x="4010476" y="2505719"/>
                </a:cubicBezTo>
                <a:close/>
                <a:moveTo>
                  <a:pt x="3397976" y="1401093"/>
                </a:moveTo>
                <a:cubicBezTo>
                  <a:pt x="3982437" y="1401093"/>
                  <a:pt x="4510404" y="1647453"/>
                  <a:pt x="4883532" y="2041790"/>
                </a:cubicBezTo>
                <a:lnTo>
                  <a:pt x="4902201" y="2063894"/>
                </a:lnTo>
                <a:lnTo>
                  <a:pt x="4902201" y="4829929"/>
                </a:lnTo>
                <a:lnTo>
                  <a:pt x="4883532" y="4852033"/>
                </a:lnTo>
                <a:cubicBezTo>
                  <a:pt x="4510404" y="5246369"/>
                  <a:pt x="3982437" y="5492730"/>
                  <a:pt x="3397976" y="5492730"/>
                </a:cubicBezTo>
                <a:cubicBezTo>
                  <a:pt x="2269928" y="5492730"/>
                  <a:pt x="1352157" y="4574960"/>
                  <a:pt x="1352157" y="3446912"/>
                </a:cubicBezTo>
                <a:cubicBezTo>
                  <a:pt x="1352157" y="2318864"/>
                  <a:pt x="2269928" y="1401093"/>
                  <a:pt x="3397976" y="1401093"/>
                </a:cubicBezTo>
                <a:close/>
                <a:moveTo>
                  <a:pt x="784752" y="0"/>
                </a:moveTo>
                <a:lnTo>
                  <a:pt x="4902201" y="0"/>
                </a:lnTo>
                <a:lnTo>
                  <a:pt x="4902201" y="1808041"/>
                </a:lnTo>
                <a:lnTo>
                  <a:pt x="4872985" y="1779429"/>
                </a:lnTo>
                <a:cubicBezTo>
                  <a:pt x="4479869" y="1431217"/>
                  <a:pt x="3963200" y="1219522"/>
                  <a:pt x="3397976" y="1219522"/>
                </a:cubicBezTo>
                <a:cubicBezTo>
                  <a:pt x="2169846" y="1219522"/>
                  <a:pt x="1170652" y="2218781"/>
                  <a:pt x="1170652" y="3446912"/>
                </a:cubicBezTo>
                <a:cubicBezTo>
                  <a:pt x="1170652" y="4675042"/>
                  <a:pt x="2169781" y="5674236"/>
                  <a:pt x="3397976" y="5674236"/>
                </a:cubicBezTo>
                <a:lnTo>
                  <a:pt x="3398042" y="5674301"/>
                </a:lnTo>
                <a:cubicBezTo>
                  <a:pt x="3963264" y="5674301"/>
                  <a:pt x="4479884" y="5462607"/>
                  <a:pt x="4873031" y="5114395"/>
                </a:cubicBezTo>
                <a:lnTo>
                  <a:pt x="4902201" y="5085830"/>
                </a:lnTo>
                <a:lnTo>
                  <a:pt x="4902201" y="6858000"/>
                </a:lnTo>
                <a:lnTo>
                  <a:pt x="768287" y="6858000"/>
                </a:lnTo>
                <a:lnTo>
                  <a:pt x="633873" y="6565567"/>
                </a:lnTo>
                <a:cubicBezTo>
                  <a:pt x="225832" y="5607786"/>
                  <a:pt x="0" y="4553723"/>
                  <a:pt x="0" y="3446912"/>
                </a:cubicBezTo>
                <a:cubicBezTo>
                  <a:pt x="0" y="2340100"/>
                  <a:pt x="225832" y="1286037"/>
                  <a:pt x="633873" y="32825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116916108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inausdia_magenta_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latin typeface="Merriweather" pitchFamily="2" charset="77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en-GB" noProof="0" smtClean="0"/>
              <a:pPr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en-GB" noProof="0" smtClean="0"/>
              <a:pPr/>
              <a:t>‹#›</a:t>
            </a:fld>
            <a:endParaRPr lang="en-GB" noProof="0"/>
          </a:p>
        </p:txBody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1C864E0-63A7-775E-18AB-1D18A8E6D9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878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_vaalea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B84CC9F6-8B85-227E-4FB1-7C96B16719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latin typeface="Merriweather" pitchFamily="2" charset="77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7AE43A-5930-6B4B-B5CE-EA9D04800F87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709504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dia_tummakuv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7">
            <a:extLst>
              <a:ext uri="{FF2B5EF4-FFF2-40B4-BE49-F238E27FC236}">
                <a16:creationId xmlns:a16="http://schemas.microsoft.com/office/drawing/2014/main" id="{E3FC6892-C8A8-1CCB-EF63-5A265C1F1C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noProof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BDCD7B1-E483-F5BB-6D38-40654704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2002631"/>
            <a:ext cx="10573347" cy="2852737"/>
          </a:xfrm>
          <a:prstGeom prst="rect">
            <a:avLst/>
          </a:prstGeom>
        </p:spPr>
        <p:txBody>
          <a:bodyPr anchor="ctr"/>
          <a:lstStyle>
            <a:lvl1pPr algn="ctr">
              <a:defRPr sz="6000" b="1" i="1">
                <a:solidFill>
                  <a:schemeClr val="bg1"/>
                </a:solidFill>
                <a:effectLst>
                  <a:outerShdw blurRad="533400" dir="5400000" sx="105000" sy="105000" algn="ctr" rotWithShape="0">
                    <a:srgbClr val="000000"/>
                  </a:outerShdw>
                </a:effectLst>
                <a:latin typeface="Merriweather" pitchFamily="2" charset="77"/>
              </a:defRPr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7D9AFFB-A0D2-BE07-7DCF-306325F3C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D7AE43A-5930-6B4B-B5CE-EA9D04800F87}" type="datetime1">
              <a:rPr lang="en-GB" noProof="0" smtClean="0"/>
              <a:pPr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55F3ACF-E125-4D7E-7F24-0B4F05CAC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9F7DE2E-C959-264D-7666-A4358FCFC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870A464-F060-4E12-BC80-B2AE5F264B44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204635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23A1FA-9B4A-24DD-AC5C-6D52B4DC1F7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24331" y="1540363"/>
            <a:ext cx="5139763" cy="4636599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D047D81-2C4C-9646-4F50-A8DA0F61146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857914" y="1540363"/>
            <a:ext cx="5139764" cy="4636600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85992DFF-1CB4-FA9D-D459-A9AE9A3DF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B4F1-3718-B540-B10E-6F32C92B289E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86DA880-241E-FCA8-6F95-F6E4E5DD2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66F29367-DFB2-D648-BF81-785651270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4" name="Sisällön paikkamerkki 11">
            <a:extLst>
              <a:ext uri="{FF2B5EF4-FFF2-40B4-BE49-F238E27FC236}">
                <a16:creationId xmlns:a16="http://schemas.microsoft.com/office/drawing/2014/main" id="{96748AB4-5D82-6D21-4D64-DBF4BF1277D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category or topic heading</a:t>
            </a:r>
          </a:p>
        </p:txBody>
      </p:sp>
      <p:sp>
        <p:nvSpPr>
          <p:cNvPr id="12" name="Otsikko 1">
            <a:extLst>
              <a:ext uri="{FF2B5EF4-FFF2-40B4-BE49-F238E27FC236}">
                <a16:creationId xmlns:a16="http://schemas.microsoft.com/office/drawing/2014/main" id="{4663A28E-1C80-410E-CE31-2721194CE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en-GB" noProof="0"/>
              <a:t>Edit the heading basic style by clicking</a:t>
            </a:r>
          </a:p>
        </p:txBody>
      </p:sp>
    </p:spTree>
    <p:extLst>
      <p:ext uri="{BB962C8B-B14F-4D97-AF65-F5344CB8AC3E}">
        <p14:creationId xmlns:p14="http://schemas.microsoft.com/office/powerpoint/2010/main" val="6093168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_2osa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5139764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30" y="2242293"/>
            <a:ext cx="5139764" cy="3934670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857914" y="1540365"/>
            <a:ext cx="5139764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857914" y="2221962"/>
            <a:ext cx="5139763" cy="3955001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A4EF1E9-45BF-A189-6F22-5FE860714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7BD2D-1D31-1843-9F52-99B1B2CA6975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6DA85AF-558C-0227-FC34-F3C17364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8144CA0-14A9-78CB-2266-9525BC14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4D198E97-AFEB-D9FF-C30D-95A9848A01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category or topic heading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en-GB" noProof="0"/>
              <a:t>Edit the heading basic style by clicking</a:t>
            </a:r>
          </a:p>
        </p:txBody>
      </p:sp>
    </p:spTree>
    <p:extLst>
      <p:ext uri="{BB962C8B-B14F-4D97-AF65-F5344CB8AC3E}">
        <p14:creationId xmlns:p14="http://schemas.microsoft.com/office/powerpoint/2010/main" val="362933638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_3osa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3368282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30" y="2242293"/>
            <a:ext cx="3368282" cy="3934670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629395" y="1540365"/>
            <a:ext cx="3368283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629396" y="2221962"/>
            <a:ext cx="3368282" cy="3955001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A4EF1E9-45BF-A189-6F22-5FE860714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7BD2D-1D31-1843-9F52-99B1B2CA6975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6DA85AF-558C-0227-FC34-F3C17364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8144CA0-14A9-78CB-2266-9525BC14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4D198E97-AFEB-D9FF-C30D-95A9848A01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category or topic heading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026862" y="1550529"/>
            <a:ext cx="3368282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026862" y="2242293"/>
            <a:ext cx="3368282" cy="3934670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247141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_4osa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0A8C0B7-7F58-218C-5669-B059D574E78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4330" y="1550529"/>
            <a:ext cx="2552073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688B898-2F5B-310E-3F72-24FF73839F9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24330" y="2242293"/>
            <a:ext cx="2552073" cy="3934670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2F1FE4AA-F8EE-379C-485E-7F9258709EBA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782260" y="1550528"/>
            <a:ext cx="2552074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3FA5A28-5ADF-3A9D-FAB9-149BD1C248F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782260" y="2232125"/>
            <a:ext cx="2552073" cy="3955001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8A4EF1E9-45BF-A189-6F22-5FE860714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7BD2D-1D31-1843-9F52-99B1B2CA6975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26DA85AF-558C-0227-FC34-F3C17364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48144CA0-14A9-78CB-2266-9525BC14D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7" name="Sisällön paikkamerkki 11">
            <a:extLst>
              <a:ext uri="{FF2B5EF4-FFF2-40B4-BE49-F238E27FC236}">
                <a16:creationId xmlns:a16="http://schemas.microsoft.com/office/drawing/2014/main" id="{4D198E97-AFEB-D9FF-C30D-95A9848A017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category or topic heading</a:t>
            </a:r>
          </a:p>
        </p:txBody>
      </p:sp>
      <p:sp>
        <p:nvSpPr>
          <p:cNvPr id="10" name="Otsikko 1">
            <a:extLst>
              <a:ext uri="{FF2B5EF4-FFF2-40B4-BE49-F238E27FC236}">
                <a16:creationId xmlns:a16="http://schemas.microsoft.com/office/drawing/2014/main" id="{662288D8-0E3D-8188-D95B-AD7A5487F5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42ED12F2-F667-E188-16F5-55CD2AA59A1E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3103295" y="1550529"/>
            <a:ext cx="2552073" cy="681597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13" name="Sisällön paikkamerkki 3">
            <a:extLst>
              <a:ext uri="{FF2B5EF4-FFF2-40B4-BE49-F238E27FC236}">
                <a16:creationId xmlns:a16="http://schemas.microsoft.com/office/drawing/2014/main" id="{738002B0-8DAA-991F-A6A7-FB65895C6F8A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3103295" y="2242293"/>
            <a:ext cx="2552073" cy="3934670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" name="Tekstin paikkamerkki 4">
            <a:extLst>
              <a:ext uri="{FF2B5EF4-FFF2-40B4-BE49-F238E27FC236}">
                <a16:creationId xmlns:a16="http://schemas.microsoft.com/office/drawing/2014/main" id="{15F954DE-EC41-1B14-6499-0892BF2D1E0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45136" y="1550528"/>
            <a:ext cx="2552074" cy="681598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11" name="Sisällön paikkamerkki 5">
            <a:extLst>
              <a:ext uri="{FF2B5EF4-FFF2-40B4-BE49-F238E27FC236}">
                <a16:creationId xmlns:a16="http://schemas.microsoft.com/office/drawing/2014/main" id="{E3FAFAA3-1F03-CDE7-84C1-691A2CB038C9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445136" y="2232125"/>
            <a:ext cx="2552073" cy="3955001"/>
          </a:xfrm>
        </p:spPr>
        <p:txBody>
          <a:bodyPr/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32970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in otsikko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3BC3A630-7CB6-B97C-3A6C-28834ADCF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79BDB-C23B-9A4E-9740-7FB515433C10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AD709ADF-592A-7BCC-91D2-09AB4DFF0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3D02647-B233-1E11-0A4E-A7B74D575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3116A7AC-BD6C-0EEF-D92B-582985E2452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category or topic heading</a:t>
            </a:r>
          </a:p>
        </p:txBody>
      </p:sp>
      <p:sp>
        <p:nvSpPr>
          <p:cNvPr id="6" name="Otsikko 1">
            <a:extLst>
              <a:ext uri="{FF2B5EF4-FFF2-40B4-BE49-F238E27FC236}">
                <a16:creationId xmlns:a16="http://schemas.microsoft.com/office/drawing/2014/main" id="{7E99A1DB-FE1E-2B03-E777-F7CF6AC029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en-GB" noProof="0"/>
              <a:t>Edit the heading basic style by clicking</a:t>
            </a:r>
          </a:p>
        </p:txBody>
      </p:sp>
    </p:spTree>
    <p:extLst>
      <p:ext uri="{BB962C8B-B14F-4D97-AF65-F5344CB8AC3E}">
        <p14:creationId xmlns:p14="http://schemas.microsoft.com/office/powerpoint/2010/main" val="31494202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48ABA3B-6692-7DE5-E8B4-806AFDECB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4C59C-9E9D-D749-9B13-C28836B675E1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96429AA8-39C8-2EA7-F8BD-5F6CEACF0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B8549BE-12E1-77B0-7C66-353894845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2502062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Kuvan paikkamerkki 17">
            <a:extLst>
              <a:ext uri="{FF2B5EF4-FFF2-40B4-BE49-F238E27FC236}">
                <a16:creationId xmlns:a16="http://schemas.microsoft.com/office/drawing/2014/main" id="{501E3082-B84D-8D77-CC31-7FFA588B352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1999" cy="6857999"/>
          </a:xfrm>
          <a:custGeom>
            <a:avLst/>
            <a:gdLst>
              <a:gd name="connsiteX0" fmla="*/ 0 w 12191999"/>
              <a:gd name="connsiteY0" fmla="*/ 0 h 6857999"/>
              <a:gd name="connsiteX1" fmla="*/ 10997677 w 12191999"/>
              <a:gd name="connsiteY1" fmla="*/ 0 h 6857999"/>
              <a:gd name="connsiteX2" fmla="*/ 10997677 w 12191999"/>
              <a:gd name="connsiteY2" fmla="*/ 603036 h 6857999"/>
              <a:gd name="connsiteX3" fmla="*/ 11599433 w 12191999"/>
              <a:gd name="connsiteY3" fmla="*/ 1204792 h 6857999"/>
              <a:gd name="connsiteX4" fmla="*/ 12191999 w 12191999"/>
              <a:gd name="connsiteY4" fmla="*/ 1204792 h 6857999"/>
              <a:gd name="connsiteX5" fmla="*/ 12191999 w 12191999"/>
              <a:gd name="connsiteY5" fmla="*/ 6857999 h 6857999"/>
              <a:gd name="connsiteX6" fmla="*/ 0 w 12191999"/>
              <a:gd name="connsiteY6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1999" h="6857999">
                <a:moveTo>
                  <a:pt x="0" y="0"/>
                </a:moveTo>
                <a:lnTo>
                  <a:pt x="10997677" y="0"/>
                </a:lnTo>
                <a:lnTo>
                  <a:pt x="10997677" y="603036"/>
                </a:lnTo>
                <a:cubicBezTo>
                  <a:pt x="10997677" y="935154"/>
                  <a:pt x="11267315" y="1204792"/>
                  <a:pt x="11599433" y="1204792"/>
                </a:cubicBezTo>
                <a:lnTo>
                  <a:pt x="12191999" y="1204792"/>
                </a:lnTo>
                <a:lnTo>
                  <a:pt x="12191999" y="6857999"/>
                </a:lnTo>
                <a:lnTo>
                  <a:pt x="0" y="685799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41599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magenta_kuvalogontaustall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Ellipsi 3">
            <a:extLst>
              <a:ext uri="{FF2B5EF4-FFF2-40B4-BE49-F238E27FC236}">
                <a16:creationId xmlns:a16="http://schemas.microsoft.com/office/drawing/2014/main" id="{99EF0484-4B63-4BC5-2DA8-F1BCCC94B45F}"/>
              </a:ext>
            </a:extLst>
          </p:cNvPr>
          <p:cNvSpPr/>
          <p:nvPr userDrawn="1"/>
        </p:nvSpPr>
        <p:spPr>
          <a:xfrm>
            <a:off x="8321654" y="1057083"/>
            <a:ext cx="4743833" cy="474383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Kuvan paikkamerkki 36">
            <a:extLst>
              <a:ext uri="{FF2B5EF4-FFF2-40B4-BE49-F238E27FC236}">
                <a16:creationId xmlns:a16="http://schemas.microsoft.com/office/drawing/2014/main" id="{3C640CCF-DA89-C390-5E40-C6C2891C544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89801" y="0"/>
            <a:ext cx="4902201" cy="6858000"/>
          </a:xfrm>
          <a:custGeom>
            <a:avLst/>
            <a:gdLst>
              <a:gd name="connsiteX0" fmla="*/ 2202662 w 4902201"/>
              <a:gd name="connsiteY0" fmla="*/ 2532990 h 6858000"/>
              <a:gd name="connsiteX1" fmla="*/ 2138202 w 4902201"/>
              <a:gd name="connsiteY1" fmla="*/ 2597451 h 6858000"/>
              <a:gd name="connsiteX2" fmla="*/ 2138202 w 4902201"/>
              <a:gd name="connsiteY2" fmla="*/ 4405851 h 6858000"/>
              <a:gd name="connsiteX3" fmla="*/ 2202662 w 4902201"/>
              <a:gd name="connsiteY3" fmla="*/ 4470310 h 6858000"/>
              <a:gd name="connsiteX4" fmla="*/ 2309204 w 4902201"/>
              <a:gd name="connsiteY4" fmla="*/ 4470310 h 6858000"/>
              <a:gd name="connsiteX5" fmla="*/ 2373664 w 4902201"/>
              <a:gd name="connsiteY5" fmla="*/ 4405851 h 6858000"/>
              <a:gd name="connsiteX6" fmla="*/ 2373664 w 4902201"/>
              <a:gd name="connsiteY6" fmla="*/ 3672652 h 6858000"/>
              <a:gd name="connsiteX7" fmla="*/ 3145095 w 4902201"/>
              <a:gd name="connsiteY7" fmla="*/ 3672652 h 6858000"/>
              <a:gd name="connsiteX8" fmla="*/ 3209555 w 4902201"/>
              <a:gd name="connsiteY8" fmla="*/ 3608191 h 6858000"/>
              <a:gd name="connsiteX9" fmla="*/ 3209555 w 4902201"/>
              <a:gd name="connsiteY9" fmla="*/ 3528987 h 6858000"/>
              <a:gd name="connsiteX10" fmla="*/ 3145095 w 4902201"/>
              <a:gd name="connsiteY10" fmla="*/ 3464527 h 6858000"/>
              <a:gd name="connsiteX11" fmla="*/ 2373664 w 4902201"/>
              <a:gd name="connsiteY11" fmla="*/ 3464527 h 6858000"/>
              <a:gd name="connsiteX12" fmla="*/ 2373664 w 4902201"/>
              <a:gd name="connsiteY12" fmla="*/ 2741115 h 6858000"/>
              <a:gd name="connsiteX13" fmla="*/ 3278972 w 4902201"/>
              <a:gd name="connsiteY13" fmla="*/ 2741115 h 6858000"/>
              <a:gd name="connsiteX14" fmla="*/ 3343433 w 4902201"/>
              <a:gd name="connsiteY14" fmla="*/ 2676655 h 6858000"/>
              <a:gd name="connsiteX15" fmla="*/ 3343433 w 4902201"/>
              <a:gd name="connsiteY15" fmla="*/ 2597451 h 6858000"/>
              <a:gd name="connsiteX16" fmla="*/ 3278972 w 4902201"/>
              <a:gd name="connsiteY16" fmla="*/ 2532990 h 6858000"/>
              <a:gd name="connsiteX17" fmla="*/ 3983204 w 4902201"/>
              <a:gd name="connsiteY17" fmla="*/ 2505719 h 6858000"/>
              <a:gd name="connsiteX18" fmla="*/ 3925333 w 4902201"/>
              <a:gd name="connsiteY18" fmla="*/ 2543168 h 6858000"/>
              <a:gd name="connsiteX19" fmla="*/ 3094923 w 4902201"/>
              <a:gd name="connsiteY19" fmla="*/ 4381514 h 6858000"/>
              <a:gd name="connsiteX20" fmla="*/ 3097468 w 4902201"/>
              <a:gd name="connsiteY20" fmla="*/ 4442321 h 6858000"/>
              <a:gd name="connsiteX21" fmla="*/ 3152794 w 4902201"/>
              <a:gd name="connsiteY21" fmla="*/ 4470310 h 6858000"/>
              <a:gd name="connsiteX22" fmla="*/ 3262075 w 4902201"/>
              <a:gd name="connsiteY22" fmla="*/ 4470310 h 6858000"/>
              <a:gd name="connsiteX23" fmla="*/ 3319945 w 4902201"/>
              <a:gd name="connsiteY23" fmla="*/ 4432861 h 6858000"/>
              <a:gd name="connsiteX24" fmla="*/ 3991359 w 4902201"/>
              <a:gd name="connsiteY24" fmla="*/ 2924186 h 6858000"/>
              <a:gd name="connsiteX25" fmla="*/ 3996970 w 4902201"/>
              <a:gd name="connsiteY25" fmla="*/ 2924186 h 6858000"/>
              <a:gd name="connsiteX26" fmla="*/ 4668188 w 4902201"/>
              <a:gd name="connsiteY26" fmla="*/ 4432404 h 6858000"/>
              <a:gd name="connsiteX27" fmla="*/ 4726254 w 4902201"/>
              <a:gd name="connsiteY27" fmla="*/ 4470310 h 6858000"/>
              <a:gd name="connsiteX28" fmla="*/ 4835536 w 4902201"/>
              <a:gd name="connsiteY28" fmla="*/ 4470310 h 6858000"/>
              <a:gd name="connsiteX29" fmla="*/ 4835470 w 4902201"/>
              <a:gd name="connsiteY29" fmla="*/ 4470245 h 6858000"/>
              <a:gd name="connsiteX30" fmla="*/ 4890796 w 4902201"/>
              <a:gd name="connsiteY30" fmla="*/ 4442256 h 6858000"/>
              <a:gd name="connsiteX31" fmla="*/ 4893342 w 4902201"/>
              <a:gd name="connsiteY31" fmla="*/ 4381580 h 6858000"/>
              <a:gd name="connsiteX32" fmla="*/ 4068149 w 4902201"/>
              <a:gd name="connsiteY32" fmla="*/ 2542711 h 6858000"/>
              <a:gd name="connsiteX33" fmla="*/ 4010476 w 4902201"/>
              <a:gd name="connsiteY33" fmla="*/ 2505719 h 6858000"/>
              <a:gd name="connsiteX34" fmla="*/ 3397976 w 4902201"/>
              <a:gd name="connsiteY34" fmla="*/ 1401093 h 6858000"/>
              <a:gd name="connsiteX35" fmla="*/ 4883532 w 4902201"/>
              <a:gd name="connsiteY35" fmla="*/ 2041790 h 6858000"/>
              <a:gd name="connsiteX36" fmla="*/ 4902201 w 4902201"/>
              <a:gd name="connsiteY36" fmla="*/ 2063894 h 6858000"/>
              <a:gd name="connsiteX37" fmla="*/ 4902201 w 4902201"/>
              <a:gd name="connsiteY37" fmla="*/ 4829929 h 6858000"/>
              <a:gd name="connsiteX38" fmla="*/ 4883532 w 4902201"/>
              <a:gd name="connsiteY38" fmla="*/ 4852033 h 6858000"/>
              <a:gd name="connsiteX39" fmla="*/ 3397976 w 4902201"/>
              <a:gd name="connsiteY39" fmla="*/ 5492730 h 6858000"/>
              <a:gd name="connsiteX40" fmla="*/ 1352157 w 4902201"/>
              <a:gd name="connsiteY40" fmla="*/ 3446912 h 6858000"/>
              <a:gd name="connsiteX41" fmla="*/ 3397976 w 4902201"/>
              <a:gd name="connsiteY41" fmla="*/ 1401093 h 6858000"/>
              <a:gd name="connsiteX42" fmla="*/ 784752 w 4902201"/>
              <a:gd name="connsiteY42" fmla="*/ 0 h 6858000"/>
              <a:gd name="connsiteX43" fmla="*/ 4902201 w 4902201"/>
              <a:gd name="connsiteY43" fmla="*/ 0 h 6858000"/>
              <a:gd name="connsiteX44" fmla="*/ 4902201 w 4902201"/>
              <a:gd name="connsiteY44" fmla="*/ 1808041 h 6858000"/>
              <a:gd name="connsiteX45" fmla="*/ 4872985 w 4902201"/>
              <a:gd name="connsiteY45" fmla="*/ 1779429 h 6858000"/>
              <a:gd name="connsiteX46" fmla="*/ 3397976 w 4902201"/>
              <a:gd name="connsiteY46" fmla="*/ 1219522 h 6858000"/>
              <a:gd name="connsiteX47" fmla="*/ 1170652 w 4902201"/>
              <a:gd name="connsiteY47" fmla="*/ 3446912 h 6858000"/>
              <a:gd name="connsiteX48" fmla="*/ 3397976 w 4902201"/>
              <a:gd name="connsiteY48" fmla="*/ 5674236 h 6858000"/>
              <a:gd name="connsiteX49" fmla="*/ 3398042 w 4902201"/>
              <a:gd name="connsiteY49" fmla="*/ 5674301 h 6858000"/>
              <a:gd name="connsiteX50" fmla="*/ 4873031 w 4902201"/>
              <a:gd name="connsiteY50" fmla="*/ 5114395 h 6858000"/>
              <a:gd name="connsiteX51" fmla="*/ 4902201 w 4902201"/>
              <a:gd name="connsiteY51" fmla="*/ 5085830 h 6858000"/>
              <a:gd name="connsiteX52" fmla="*/ 4902201 w 4902201"/>
              <a:gd name="connsiteY52" fmla="*/ 6858000 h 6858000"/>
              <a:gd name="connsiteX53" fmla="*/ 768287 w 4902201"/>
              <a:gd name="connsiteY53" fmla="*/ 6858000 h 6858000"/>
              <a:gd name="connsiteX54" fmla="*/ 633873 w 4902201"/>
              <a:gd name="connsiteY54" fmla="*/ 6565567 h 6858000"/>
              <a:gd name="connsiteX55" fmla="*/ 0 w 4902201"/>
              <a:gd name="connsiteY55" fmla="*/ 3446912 h 6858000"/>
              <a:gd name="connsiteX56" fmla="*/ 633873 w 4902201"/>
              <a:gd name="connsiteY56" fmla="*/ 32825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4902201" h="6858000">
                <a:moveTo>
                  <a:pt x="2202662" y="2532990"/>
                </a:moveTo>
                <a:cubicBezTo>
                  <a:pt x="2167105" y="2532990"/>
                  <a:pt x="2138202" y="2561892"/>
                  <a:pt x="2138202" y="2597451"/>
                </a:cubicBezTo>
                <a:lnTo>
                  <a:pt x="2138202" y="4405851"/>
                </a:lnTo>
                <a:cubicBezTo>
                  <a:pt x="2138202" y="4441407"/>
                  <a:pt x="2167105" y="4470310"/>
                  <a:pt x="2202662" y="4470310"/>
                </a:cubicBezTo>
                <a:lnTo>
                  <a:pt x="2309204" y="4470310"/>
                </a:lnTo>
                <a:cubicBezTo>
                  <a:pt x="2343586" y="4470310"/>
                  <a:pt x="2373664" y="4440168"/>
                  <a:pt x="2373664" y="4405851"/>
                </a:cubicBezTo>
                <a:lnTo>
                  <a:pt x="2373664" y="3672652"/>
                </a:lnTo>
                <a:lnTo>
                  <a:pt x="3145095" y="3672652"/>
                </a:lnTo>
                <a:cubicBezTo>
                  <a:pt x="3179413" y="3672652"/>
                  <a:pt x="3209555" y="3642510"/>
                  <a:pt x="3209555" y="3608191"/>
                </a:cubicBezTo>
                <a:lnTo>
                  <a:pt x="3209555" y="3528987"/>
                </a:lnTo>
                <a:cubicBezTo>
                  <a:pt x="3209555" y="3494669"/>
                  <a:pt x="3179413" y="3464527"/>
                  <a:pt x="3145095" y="3464527"/>
                </a:cubicBezTo>
                <a:lnTo>
                  <a:pt x="2373664" y="3464527"/>
                </a:lnTo>
                <a:lnTo>
                  <a:pt x="2373664" y="2741115"/>
                </a:lnTo>
                <a:lnTo>
                  <a:pt x="3278972" y="2741115"/>
                </a:lnTo>
                <a:cubicBezTo>
                  <a:pt x="3314530" y="2741115"/>
                  <a:pt x="3343433" y="2712212"/>
                  <a:pt x="3343433" y="2676655"/>
                </a:cubicBezTo>
                <a:lnTo>
                  <a:pt x="3343433" y="2597451"/>
                </a:lnTo>
                <a:cubicBezTo>
                  <a:pt x="3343433" y="2561958"/>
                  <a:pt x="3314530" y="2532990"/>
                  <a:pt x="3278972" y="2532990"/>
                </a:cubicBezTo>
                <a:close/>
                <a:moveTo>
                  <a:pt x="3983204" y="2505719"/>
                </a:moveTo>
                <a:cubicBezTo>
                  <a:pt x="3957563" y="2505719"/>
                  <a:pt x="3937599" y="2518507"/>
                  <a:pt x="3925333" y="2543168"/>
                </a:cubicBezTo>
                <a:lnTo>
                  <a:pt x="3094923" y="4381514"/>
                </a:lnTo>
                <a:cubicBezTo>
                  <a:pt x="3085267" y="4402523"/>
                  <a:pt x="3086180" y="4424705"/>
                  <a:pt x="3097468" y="4442321"/>
                </a:cubicBezTo>
                <a:cubicBezTo>
                  <a:pt x="3108885" y="4460067"/>
                  <a:pt x="3129045" y="4470310"/>
                  <a:pt x="3152794" y="4470310"/>
                </a:cubicBezTo>
                <a:lnTo>
                  <a:pt x="3262075" y="4470310"/>
                </a:lnTo>
                <a:cubicBezTo>
                  <a:pt x="3291695" y="4470310"/>
                  <a:pt x="3312573" y="4451259"/>
                  <a:pt x="3319945" y="4432861"/>
                </a:cubicBezTo>
                <a:lnTo>
                  <a:pt x="3991359" y="2924186"/>
                </a:lnTo>
                <a:lnTo>
                  <a:pt x="3996970" y="2924186"/>
                </a:lnTo>
                <a:cubicBezTo>
                  <a:pt x="4134698" y="3230827"/>
                  <a:pt x="4663034" y="4420791"/>
                  <a:pt x="4668188" y="4432404"/>
                </a:cubicBezTo>
                <a:cubicBezTo>
                  <a:pt x="4675690" y="4451259"/>
                  <a:pt x="4696569" y="4470310"/>
                  <a:pt x="4726254" y="4470310"/>
                </a:cubicBezTo>
                <a:lnTo>
                  <a:pt x="4835536" y="4470310"/>
                </a:lnTo>
                <a:lnTo>
                  <a:pt x="4835470" y="4470245"/>
                </a:lnTo>
                <a:cubicBezTo>
                  <a:pt x="4859219" y="4470245"/>
                  <a:pt x="4879380" y="4460067"/>
                  <a:pt x="4890796" y="4442256"/>
                </a:cubicBezTo>
                <a:cubicBezTo>
                  <a:pt x="4902018" y="4424640"/>
                  <a:pt x="4902998" y="4402523"/>
                  <a:pt x="4893342" y="4381580"/>
                </a:cubicBezTo>
                <a:lnTo>
                  <a:pt x="4068149" y="2542711"/>
                </a:lnTo>
                <a:cubicBezTo>
                  <a:pt x="4052818" y="2512113"/>
                  <a:pt x="4028352" y="2505719"/>
                  <a:pt x="4010476" y="2505719"/>
                </a:cubicBezTo>
                <a:close/>
                <a:moveTo>
                  <a:pt x="3397976" y="1401093"/>
                </a:moveTo>
                <a:cubicBezTo>
                  <a:pt x="3982437" y="1401093"/>
                  <a:pt x="4510404" y="1647453"/>
                  <a:pt x="4883532" y="2041790"/>
                </a:cubicBezTo>
                <a:lnTo>
                  <a:pt x="4902201" y="2063894"/>
                </a:lnTo>
                <a:lnTo>
                  <a:pt x="4902201" y="4829929"/>
                </a:lnTo>
                <a:lnTo>
                  <a:pt x="4883532" y="4852033"/>
                </a:lnTo>
                <a:cubicBezTo>
                  <a:pt x="4510404" y="5246369"/>
                  <a:pt x="3982437" y="5492730"/>
                  <a:pt x="3397976" y="5492730"/>
                </a:cubicBezTo>
                <a:cubicBezTo>
                  <a:pt x="2269928" y="5492730"/>
                  <a:pt x="1352157" y="4574960"/>
                  <a:pt x="1352157" y="3446912"/>
                </a:cubicBezTo>
                <a:cubicBezTo>
                  <a:pt x="1352157" y="2318864"/>
                  <a:pt x="2269928" y="1401093"/>
                  <a:pt x="3397976" y="1401093"/>
                </a:cubicBezTo>
                <a:close/>
                <a:moveTo>
                  <a:pt x="784752" y="0"/>
                </a:moveTo>
                <a:lnTo>
                  <a:pt x="4902201" y="0"/>
                </a:lnTo>
                <a:lnTo>
                  <a:pt x="4902201" y="1808041"/>
                </a:lnTo>
                <a:lnTo>
                  <a:pt x="4872985" y="1779429"/>
                </a:lnTo>
                <a:cubicBezTo>
                  <a:pt x="4479869" y="1431217"/>
                  <a:pt x="3963200" y="1219522"/>
                  <a:pt x="3397976" y="1219522"/>
                </a:cubicBezTo>
                <a:cubicBezTo>
                  <a:pt x="2169846" y="1219522"/>
                  <a:pt x="1170652" y="2218781"/>
                  <a:pt x="1170652" y="3446912"/>
                </a:cubicBezTo>
                <a:cubicBezTo>
                  <a:pt x="1170652" y="4675042"/>
                  <a:pt x="2169781" y="5674236"/>
                  <a:pt x="3397976" y="5674236"/>
                </a:cubicBezTo>
                <a:lnTo>
                  <a:pt x="3398042" y="5674301"/>
                </a:lnTo>
                <a:cubicBezTo>
                  <a:pt x="3963264" y="5674301"/>
                  <a:pt x="4479884" y="5462607"/>
                  <a:pt x="4873031" y="5114395"/>
                </a:cubicBezTo>
                <a:lnTo>
                  <a:pt x="4902201" y="5085830"/>
                </a:lnTo>
                <a:lnTo>
                  <a:pt x="4902201" y="6858000"/>
                </a:lnTo>
                <a:lnTo>
                  <a:pt x="768287" y="6858000"/>
                </a:lnTo>
                <a:lnTo>
                  <a:pt x="633873" y="6565567"/>
                </a:lnTo>
                <a:cubicBezTo>
                  <a:pt x="225832" y="5607786"/>
                  <a:pt x="0" y="4553723"/>
                  <a:pt x="0" y="3446912"/>
                </a:cubicBezTo>
                <a:cubicBezTo>
                  <a:pt x="0" y="2340100"/>
                  <a:pt x="225832" y="1286037"/>
                  <a:pt x="633873" y="328256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95920908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6776FC-C887-71E1-1579-A9D2B28B18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160020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D1F9D5D-5D0C-AF3C-4A71-FB027CB8AB4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546185"/>
            <a:ext cx="5814489" cy="563077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3BC5D65D-DA2E-3719-22B2-3137D657ABA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4330" y="2146385"/>
            <a:ext cx="4347695" cy="40305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EC220465-95E8-A4F0-FBDF-BC3456D33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6FDFC-4598-1A49-8615-B3EA3D59DBF4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78191F2-84ED-EFC8-58B5-C10220B90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07EEDD5-6950-4F58-DC7F-2F0589035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0" name="Sisällön paikkamerkki 11">
            <a:extLst>
              <a:ext uri="{FF2B5EF4-FFF2-40B4-BE49-F238E27FC236}">
                <a16:creationId xmlns:a16="http://schemas.microsoft.com/office/drawing/2014/main" id="{33B5656B-6691-1542-90B6-0DA98D36780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category or topic heading</a:t>
            </a:r>
          </a:p>
        </p:txBody>
      </p:sp>
    </p:spTree>
    <p:extLst>
      <p:ext uri="{BB962C8B-B14F-4D97-AF65-F5344CB8AC3E}">
        <p14:creationId xmlns:p14="http://schemas.microsoft.com/office/powerpoint/2010/main" val="22066919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Kuvan paikkamerkki 20">
            <a:extLst>
              <a:ext uri="{FF2B5EF4-FFF2-40B4-BE49-F238E27FC236}">
                <a16:creationId xmlns:a16="http://schemas.microsoft.com/office/drawing/2014/main" id="{F09A2A98-E190-DBA5-7F10-C405ED6E02E3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7" y="268940"/>
            <a:ext cx="6745847" cy="5913343"/>
          </a:xfrm>
          <a:custGeom>
            <a:avLst/>
            <a:gdLst>
              <a:gd name="connsiteX0" fmla="*/ 366213 w 6745847"/>
              <a:gd name="connsiteY0" fmla="*/ 0 h 5913343"/>
              <a:gd name="connsiteX1" fmla="*/ 5804021 w 6745847"/>
              <a:gd name="connsiteY1" fmla="*/ 0 h 5913343"/>
              <a:gd name="connsiteX2" fmla="*/ 5804021 w 6745847"/>
              <a:gd name="connsiteY2" fmla="*/ 334096 h 5913343"/>
              <a:gd name="connsiteX3" fmla="*/ 6405777 w 6745847"/>
              <a:gd name="connsiteY3" fmla="*/ 935852 h 5913343"/>
              <a:gd name="connsiteX4" fmla="*/ 6745847 w 6745847"/>
              <a:gd name="connsiteY4" fmla="*/ 935852 h 5913343"/>
              <a:gd name="connsiteX5" fmla="*/ 6745847 w 6745847"/>
              <a:gd name="connsiteY5" fmla="*/ 5547130 h 5913343"/>
              <a:gd name="connsiteX6" fmla="*/ 6379634 w 6745847"/>
              <a:gd name="connsiteY6" fmla="*/ 5913343 h 5913343"/>
              <a:gd name="connsiteX7" fmla="*/ 366213 w 6745847"/>
              <a:gd name="connsiteY7" fmla="*/ 5913343 h 5913343"/>
              <a:gd name="connsiteX8" fmla="*/ 0 w 6745847"/>
              <a:gd name="connsiteY8" fmla="*/ 5547130 h 5913343"/>
              <a:gd name="connsiteX9" fmla="*/ 0 w 6745847"/>
              <a:gd name="connsiteY9" fmla="*/ 366213 h 5913343"/>
              <a:gd name="connsiteX10" fmla="*/ 366213 w 6745847"/>
              <a:gd name="connsiteY10" fmla="*/ 0 h 5913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745847" h="5913343">
                <a:moveTo>
                  <a:pt x="366213" y="0"/>
                </a:moveTo>
                <a:lnTo>
                  <a:pt x="5804021" y="0"/>
                </a:lnTo>
                <a:lnTo>
                  <a:pt x="5804021" y="334096"/>
                </a:lnTo>
                <a:cubicBezTo>
                  <a:pt x="5804021" y="666214"/>
                  <a:pt x="6073659" y="935852"/>
                  <a:pt x="6405777" y="935852"/>
                </a:cubicBezTo>
                <a:lnTo>
                  <a:pt x="6745847" y="935852"/>
                </a:lnTo>
                <a:lnTo>
                  <a:pt x="6745847" y="5547130"/>
                </a:lnTo>
                <a:cubicBezTo>
                  <a:pt x="6745847" y="5749384"/>
                  <a:pt x="6581888" y="5913343"/>
                  <a:pt x="6379634" y="5913343"/>
                </a:cubicBezTo>
                <a:lnTo>
                  <a:pt x="366213" y="5913343"/>
                </a:lnTo>
                <a:cubicBezTo>
                  <a:pt x="163959" y="5913343"/>
                  <a:pt x="0" y="5749384"/>
                  <a:pt x="0" y="5547130"/>
                </a:cubicBezTo>
                <a:lnTo>
                  <a:pt x="0" y="366213"/>
                </a:lnTo>
                <a:cubicBezTo>
                  <a:pt x="0" y="163959"/>
                  <a:pt x="163959" y="0"/>
                  <a:pt x="36621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Add an image by clicking the icon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C912-2A92-0448-BF5F-7D0799049809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4347695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category or topic heading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4347695" cy="160020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4330" y="2146385"/>
            <a:ext cx="4347695" cy="40305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</p:spTree>
    <p:extLst>
      <p:ext uri="{BB962C8B-B14F-4D97-AF65-F5344CB8AC3E}">
        <p14:creationId xmlns:p14="http://schemas.microsoft.com/office/powerpoint/2010/main" val="425943084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_ja_isokuv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Kuvan paikkamerkki 19">
            <a:extLst>
              <a:ext uri="{FF2B5EF4-FFF2-40B4-BE49-F238E27FC236}">
                <a16:creationId xmlns:a16="http://schemas.microsoft.com/office/drawing/2014/main" id="{E791CF2A-B54F-5F88-741F-6433F216E15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901677 w 6096000"/>
              <a:gd name="connsiteY1" fmla="*/ 0 h 6858000"/>
              <a:gd name="connsiteX2" fmla="*/ 4901677 w 6096000"/>
              <a:gd name="connsiteY2" fmla="*/ 603036 h 6858000"/>
              <a:gd name="connsiteX3" fmla="*/ 5503433 w 6096000"/>
              <a:gd name="connsiteY3" fmla="*/ 1204792 h 6858000"/>
              <a:gd name="connsiteX4" fmla="*/ 6096000 w 6096000"/>
              <a:gd name="connsiteY4" fmla="*/ 1204792 h 6858000"/>
              <a:gd name="connsiteX5" fmla="*/ 6096000 w 6096000"/>
              <a:gd name="connsiteY5" fmla="*/ 6858000 h 6858000"/>
              <a:gd name="connsiteX6" fmla="*/ 0 w 609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901677" y="0"/>
                </a:lnTo>
                <a:lnTo>
                  <a:pt x="4901677" y="603036"/>
                </a:lnTo>
                <a:cubicBezTo>
                  <a:pt x="4901677" y="935154"/>
                  <a:pt x="5171315" y="1204792"/>
                  <a:pt x="5503433" y="1204792"/>
                </a:cubicBezTo>
                <a:lnTo>
                  <a:pt x="6096000" y="1204792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GB" noProof="0"/>
              <a:t>Add an image by clicking the icon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330" y="6356350"/>
            <a:ext cx="950338" cy="365125"/>
          </a:xfrm>
        </p:spPr>
        <p:txBody>
          <a:bodyPr/>
          <a:lstStyle/>
          <a:p>
            <a:fld id="{921BC912-2A92-0448-BF5F-7D0799049809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04055" y="6356349"/>
            <a:ext cx="3495483" cy="365125"/>
          </a:xfrm>
        </p:spPr>
        <p:txBody>
          <a:bodyPr/>
          <a:lstStyle/>
          <a:p>
            <a:endParaRPr lang="en-GB" noProof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91828" y="6356350"/>
            <a:ext cx="711882" cy="365125"/>
          </a:xfrm>
        </p:spPr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54798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category or topic heading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4330" y="546185"/>
            <a:ext cx="5479380" cy="160020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3200"/>
            </a:lvl1pPr>
          </a:lstStyle>
          <a:p>
            <a:r>
              <a:rPr lang="en-GB" noProof="0"/>
              <a:t>Edit the heading basic style by clicking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424330" y="2146385"/>
            <a:ext cx="5479380" cy="403057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Edit the basic text styles by clicking</a:t>
            </a:r>
          </a:p>
        </p:txBody>
      </p:sp>
    </p:spTree>
    <p:extLst>
      <p:ext uri="{BB962C8B-B14F-4D97-AF65-F5344CB8AC3E}">
        <p14:creationId xmlns:p14="http://schemas.microsoft.com/office/powerpoint/2010/main" val="9239502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nkilöesittelydia_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3A7AB0A-F94C-170B-9507-FB98724E3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BC912-2A92-0448-BF5F-7D0799049809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75185EF-3CE4-07C1-3D66-BE4D86F42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noProof="0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2A8B907-2A89-6964-BB6D-524AE82D7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sp>
        <p:nvSpPr>
          <p:cNvPr id="11" name="Sisällön paikkamerkki 11">
            <a:extLst>
              <a:ext uri="{FF2B5EF4-FFF2-40B4-BE49-F238E27FC236}">
                <a16:creationId xmlns:a16="http://schemas.microsoft.com/office/drawing/2014/main" id="{235D3991-0AF7-E8F4-56C7-FEA348EE94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096001" y="1312236"/>
            <a:ext cx="4347695" cy="365124"/>
          </a:xfrm>
        </p:spPr>
        <p:txBody>
          <a:bodyPr>
            <a:noAutofit/>
          </a:bodyPr>
          <a:lstStyle>
            <a:lvl1pPr marL="0" indent="0">
              <a:buNone/>
              <a:defRPr sz="180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en-GB" noProof="0"/>
              <a:t>Position or title</a:t>
            </a: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44235531-8673-88EC-3B70-772FF2D3C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468" y="268940"/>
            <a:ext cx="4347695" cy="967655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GB" noProof="0" err="1"/>
              <a:t>Firstname</a:t>
            </a:r>
            <a:r>
              <a:rPr lang="en-GB" noProof="0"/>
              <a:t> Surname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4C4E1939-CA9F-567A-D0EB-713863CDE45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096000" y="1753001"/>
            <a:ext cx="4347695" cy="442396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noProof="0"/>
              <a:t>Information about the person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3072C2B2-5061-6E1A-3715-E3863A09E28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3862" y="355600"/>
            <a:ext cx="5412341" cy="5821362"/>
          </a:xfrm>
          <a:prstGeom prst="roundRect">
            <a:avLst>
              <a:gd name="adj" fmla="val 8453"/>
            </a:avLst>
          </a:prstGeom>
        </p:spPr>
        <p:txBody>
          <a:bodyPr/>
          <a:lstStyle/>
          <a:p>
            <a:r>
              <a:rPr lang="en-GB" noProof="0"/>
              <a:t>Add an image by clicking the icon</a:t>
            </a:r>
          </a:p>
        </p:txBody>
      </p:sp>
    </p:spTree>
    <p:extLst>
      <p:ext uri="{BB962C8B-B14F-4D97-AF65-F5344CB8AC3E}">
        <p14:creationId xmlns:p14="http://schemas.microsoft.com/office/powerpoint/2010/main" val="18186059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petus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>
            <a:extLst>
              <a:ext uri="{FF2B5EF4-FFF2-40B4-BE49-F238E27FC236}">
                <a16:creationId xmlns:a16="http://schemas.microsoft.com/office/drawing/2014/main" id="{6980739D-1760-F674-7E7D-C49AA710C1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536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valkoinen_kuvatekstintak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2"/>
                </a:solidFill>
                <a:effectLst>
                  <a:glow rad="304800">
                    <a:schemeClr val="bg1">
                      <a:alpha val="40000"/>
                    </a:schemeClr>
                  </a:glow>
                </a:effectLst>
                <a:latin typeface="Merriweather Black" panose="00000A00000000000000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  <a:effectLst>
                  <a:glow rad="304800">
                    <a:schemeClr val="bg1">
                      <a:alpha val="4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54FC34C-C663-5CB9-D06D-09E1C2890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868" t="27935" r="46524" b="27935"/>
          <a:stretch/>
        </p:blipFill>
        <p:spPr>
          <a:xfrm>
            <a:off x="7252828" y="-1012"/>
            <a:ext cx="4939172" cy="68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8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tsikkodia_musta_kuvatekstintaustalla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Kuvan paikkamerkki 14">
            <a:extLst>
              <a:ext uri="{FF2B5EF4-FFF2-40B4-BE49-F238E27FC236}">
                <a16:creationId xmlns:a16="http://schemas.microsoft.com/office/drawing/2014/main" id="{D61C3ABF-651E-A181-927C-92707CC2D63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8087678" cy="6858000"/>
          </a:xfrm>
          <a:custGeom>
            <a:avLst/>
            <a:gdLst>
              <a:gd name="connsiteX0" fmla="*/ 0 w 8087678"/>
              <a:gd name="connsiteY0" fmla="*/ 0 h 6858000"/>
              <a:gd name="connsiteX1" fmla="*/ 8087678 w 8087678"/>
              <a:gd name="connsiteY1" fmla="*/ 0 h 6858000"/>
              <a:gd name="connsiteX2" fmla="*/ 7289800 w 8087678"/>
              <a:gd name="connsiteY2" fmla="*/ 3429000 h 6858000"/>
              <a:gd name="connsiteX3" fmla="*/ 8087678 w 8087678"/>
              <a:gd name="connsiteY3" fmla="*/ 6858000 h 6858000"/>
              <a:gd name="connsiteX4" fmla="*/ 0 w 8087678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7678" h="6858000">
                <a:moveTo>
                  <a:pt x="0" y="0"/>
                </a:moveTo>
                <a:lnTo>
                  <a:pt x="8087678" y="0"/>
                </a:lnTo>
                <a:cubicBezTo>
                  <a:pt x="7576884" y="1033780"/>
                  <a:pt x="7289800" y="2197862"/>
                  <a:pt x="7289800" y="3429000"/>
                </a:cubicBezTo>
                <a:cubicBezTo>
                  <a:pt x="7289800" y="4660138"/>
                  <a:pt x="7576884" y="5824220"/>
                  <a:pt x="8087678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B61B68E-22CA-E9AF-FEF5-902C57D4DD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329" y="4114015"/>
            <a:ext cx="6541621" cy="1655762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533400" sx="105000" sy="105000" algn="ctr" rotWithShape="0">
                    <a:prstClr val="black"/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08A02F0-8B97-2BF3-D66A-E9BDFC541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4329" y="2864021"/>
            <a:ext cx="6541621" cy="112894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i-FI" sz="3600" kern="1200" dirty="0">
                <a:solidFill>
                  <a:schemeClr val="bg1"/>
                </a:solidFill>
                <a:effectLst>
                  <a:outerShdw blurRad="540003" sx="105000" sy="105000" algn="ctr" rotWithShape="0">
                    <a:prstClr val="black"/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B54FC34C-C663-5CB9-D06D-09E1C2890B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868" t="27935" r="46524" b="27935"/>
          <a:stretch/>
        </p:blipFill>
        <p:spPr>
          <a:xfrm>
            <a:off x="7252828" y="-1012"/>
            <a:ext cx="4939172" cy="685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56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isällön paikkamerkki 11">
            <a:extLst>
              <a:ext uri="{FF2B5EF4-FFF2-40B4-BE49-F238E27FC236}">
                <a16:creationId xmlns:a16="http://schemas.microsoft.com/office/drawing/2014/main" id="{6DC25421-23DE-854C-936D-56D4C739B0F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3863" y="298836"/>
            <a:ext cx="10573347" cy="196850"/>
          </a:xfrm>
        </p:spPr>
        <p:txBody>
          <a:bodyPr>
            <a:noAutofit/>
          </a:bodyPr>
          <a:lstStyle>
            <a:lvl1pPr marL="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1pPr>
            <a:lvl2pPr marL="457200" indent="0">
              <a:buNone/>
              <a:defRPr sz="1200" cap="all" baseline="0">
                <a:solidFill>
                  <a:schemeClr val="accent1"/>
                </a:solidFill>
                <a:latin typeface="Merriweather Sans bold" pitchFamily="2" charset="0"/>
              </a:defRPr>
            </a:lvl2pPr>
            <a:lvl3pPr marL="914400" indent="0">
              <a:buNone/>
              <a:defRPr sz="1100" cap="all" baseline="0">
                <a:solidFill>
                  <a:schemeClr val="accent1"/>
                </a:solidFill>
                <a:latin typeface="Merriweather Sans bold" pitchFamily="2" charset="0"/>
              </a:defRPr>
            </a:lvl3pPr>
            <a:lvl4pPr marL="1371600" indent="0">
              <a:buNone/>
              <a:defRPr sz="1050" cap="all" baseline="0">
                <a:solidFill>
                  <a:schemeClr val="accent1"/>
                </a:solidFill>
                <a:latin typeface="Merriweather Sans bold" pitchFamily="2" charset="0"/>
              </a:defRPr>
            </a:lvl4pPr>
            <a:lvl5pPr marL="1828800" indent="0">
              <a:buNone/>
              <a:defRPr sz="1000" cap="all" baseline="0">
                <a:solidFill>
                  <a:schemeClr val="accent1"/>
                </a:solidFill>
                <a:latin typeface="Merriweather Sans bold" pitchFamily="2" charset="0"/>
              </a:defRPr>
            </a:lvl5pPr>
          </a:lstStyle>
          <a:p>
            <a:pPr lvl="0"/>
            <a:r>
              <a:rPr lang="fi-FI"/>
              <a:t>kategoria- tai aiheotsikko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845EA51-F964-8899-09BD-503C98096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009A0E-DE64-D243-B112-B8BE32795679}" type="datetime1">
              <a:rPr lang="fi-FI" smtClean="0"/>
              <a:t>17.2.2025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0146ABF-4E81-C8E4-05AF-CD3F20305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4A73209-EBA0-1237-07E2-39CDAB05E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0A464-F060-4E12-BC80-B2AE5F264B44}" type="slidenum">
              <a:rPr lang="fi-FI" smtClean="0"/>
              <a:t>‹#›</a:t>
            </a:fld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4CA0AA1-1CA7-D550-A11D-2613C726F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330" y="1540365"/>
            <a:ext cx="10573347" cy="4636598"/>
          </a:xfrm>
        </p:spPr>
        <p:txBody>
          <a:bodyPr/>
          <a:lstStyle>
            <a:lvl1pPr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>
              <a:lnSpc>
                <a:spcPct val="120000"/>
              </a:lnSpc>
              <a:defRPr/>
            </a:lvl3pPr>
            <a:lvl4pPr>
              <a:lnSpc>
                <a:spcPct val="120000"/>
              </a:lnSpc>
              <a:defRPr/>
            </a:lvl4pPr>
            <a:lvl5pPr>
              <a:lnSpc>
                <a:spcPct val="120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502BD84-2D0A-7B92-FE26-1BD451C54A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330" y="546185"/>
            <a:ext cx="10573347" cy="882300"/>
          </a:xfrm>
          <a:prstGeom prst="rect">
            <a:avLst/>
          </a:prstGeom>
        </p:spPr>
        <p:txBody>
          <a:bodyPr anchor="t"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</a:p>
        </p:txBody>
      </p:sp>
    </p:spTree>
    <p:extLst>
      <p:ext uri="{BB962C8B-B14F-4D97-AF65-F5344CB8AC3E}">
        <p14:creationId xmlns:p14="http://schemas.microsoft.com/office/powerpoint/2010/main" val="1974972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svg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26" Type="http://schemas.openxmlformats.org/officeDocument/2006/relationships/slideLayout" Target="../slideLayouts/slideLayout58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slideLayout" Target="../slideLayouts/slideLayout57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29" Type="http://schemas.openxmlformats.org/officeDocument/2006/relationships/slideLayout" Target="../slideLayouts/slideLayout61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32" Type="http://schemas.openxmlformats.org/officeDocument/2006/relationships/slideLayout" Target="../slideLayouts/slideLayout64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28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31" Type="http://schemas.openxmlformats.org/officeDocument/2006/relationships/slideLayout" Target="../slideLayouts/slideLayout63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Relationship Id="rId27" Type="http://schemas.openxmlformats.org/officeDocument/2006/relationships/slideLayout" Target="../slideLayouts/slideLayout59.xml"/><Relationship Id="rId30" Type="http://schemas.openxmlformats.org/officeDocument/2006/relationships/slideLayout" Target="../slideLayouts/slideLayout62.xml"/><Relationship Id="rId35" Type="http://schemas.openxmlformats.org/officeDocument/2006/relationships/image" Target="../media/image2.svg"/><Relationship Id="rId8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noProof="0"/>
              <a:t>Muokkaa tekstin perustyylejä napsauttamalla</a:t>
            </a:r>
          </a:p>
          <a:p>
            <a:pPr lvl="1"/>
            <a:r>
              <a:rPr lang="fi-FI" noProof="0"/>
              <a:t>toinen taso</a:t>
            </a:r>
          </a:p>
          <a:p>
            <a:pPr lvl="2"/>
            <a:r>
              <a:rPr lang="fi-FI" noProof="0"/>
              <a:t>kolmas taso</a:t>
            </a:r>
          </a:p>
          <a:p>
            <a:pPr lvl="3"/>
            <a:r>
              <a:rPr lang="fi-FI" noProof="0"/>
              <a:t>neljäs taso</a:t>
            </a:r>
          </a:p>
          <a:p>
            <a:pPr lvl="4"/>
            <a:r>
              <a:rPr lang="fi-FI" noProof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2AA685-76BE-864D-B356-E54005A9FE16}" type="datetime1">
              <a:rPr lang="fi-FI" noProof="0" smtClean="0"/>
              <a:t>17.2.2025</a:t>
            </a:fld>
            <a:endParaRPr lang="fi-FI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70A464-F060-4E12-BC80-B2AE5F264B44}" type="slidenum">
              <a:rPr lang="fi-FI" noProof="0" smtClean="0"/>
              <a:t>‹#›</a:t>
            </a:fld>
            <a:endParaRPr lang="fi-FI" noProof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noProof="0"/>
              <a:t>Muokkaa </a:t>
            </a:r>
            <a:r>
              <a:rPr lang="fi-FI" noProof="0" err="1"/>
              <a:t>ots</a:t>
            </a:r>
            <a:r>
              <a:rPr lang="fi-FI" noProof="0"/>
              <a:t>. </a:t>
            </a:r>
            <a:r>
              <a:rPr lang="fi-FI" noProof="0" err="1"/>
              <a:t>perustyyl</a:t>
            </a:r>
            <a:r>
              <a:rPr lang="fi-FI" noProof="0"/>
              <a:t>. </a:t>
            </a:r>
            <a:r>
              <a:rPr lang="fi-FI" noProof="0" err="1"/>
              <a:t>napsautt</a:t>
            </a:r>
            <a:r>
              <a:rPr lang="fi-FI" noProof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550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71" r:id="rId3"/>
    <p:sldLayoutId id="2147483664" r:id="rId4"/>
    <p:sldLayoutId id="2147483665" r:id="rId5"/>
    <p:sldLayoutId id="2147483695" r:id="rId6"/>
    <p:sldLayoutId id="2147483666" r:id="rId7"/>
    <p:sldLayoutId id="2147483667" r:id="rId8"/>
    <p:sldLayoutId id="2147483650" r:id="rId9"/>
    <p:sldLayoutId id="2147483727" r:id="rId10"/>
    <p:sldLayoutId id="2147483651" r:id="rId11"/>
    <p:sldLayoutId id="2147483669" r:id="rId12"/>
    <p:sldLayoutId id="2147483670" r:id="rId13"/>
    <p:sldLayoutId id="2147483734" r:id="rId14"/>
    <p:sldLayoutId id="2147483735" r:id="rId15"/>
    <p:sldLayoutId id="2147483668" r:id="rId16"/>
    <p:sldLayoutId id="2147483696" r:id="rId17"/>
    <p:sldLayoutId id="2147483697" r:id="rId18"/>
    <p:sldLayoutId id="2147483744" r:id="rId19"/>
    <p:sldLayoutId id="2147483745" r:id="rId20"/>
    <p:sldLayoutId id="2147483652" r:id="rId21"/>
    <p:sldLayoutId id="2147483653" r:id="rId22"/>
    <p:sldLayoutId id="2147483721" r:id="rId23"/>
    <p:sldLayoutId id="2147483722" r:id="rId24"/>
    <p:sldLayoutId id="2147483654" r:id="rId25"/>
    <p:sldLayoutId id="2147483655" r:id="rId26"/>
    <p:sldLayoutId id="2147483725" r:id="rId27"/>
    <p:sldLayoutId id="2147483656" r:id="rId28"/>
    <p:sldLayoutId id="2147483657" r:id="rId29"/>
    <p:sldLayoutId id="2147483731" r:id="rId30"/>
    <p:sldLayoutId id="2147483672" r:id="rId31"/>
    <p:sldLayoutId id="2147483661" r:id="rId3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8EDF3AE-4FE1-7A87-730F-9098DC637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330" y="1825625"/>
            <a:ext cx="1057334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/>
              <a:t>Edit the basic text styles by clicking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C072D13-C5C1-6544-8AF6-F770B7290C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433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2AA685-76BE-864D-B356-E54005A9FE16}" type="datetime1">
              <a:rPr lang="en-GB" noProof="0" smtClean="0"/>
              <a:t>17/02/2025</a:t>
            </a:fld>
            <a:endParaRPr lang="en-GB" noProof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21DE8F1-D683-51C8-6493-284FEE447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443CDBC-3E3C-EB9F-E2C3-1846845F76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3870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70A464-F060-4E12-BC80-B2AE5F264B44}" type="slidenum">
              <a:rPr lang="en-GB" noProof="0" smtClean="0"/>
              <a:t>‹#›</a:t>
            </a:fld>
            <a:endParaRPr lang="en-GB" noProof="0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7C632EC9-4FB7-DCDF-C6C7-C0E490206E1D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0997677" y="0"/>
            <a:ext cx="1203512" cy="1203512"/>
          </a:xfrm>
          <a:prstGeom prst="rect">
            <a:avLst/>
          </a:prstGeom>
        </p:spPr>
      </p:pic>
      <p:sp>
        <p:nvSpPr>
          <p:cNvPr id="10" name="Otsikon paikkamerkki 9">
            <a:extLst>
              <a:ext uri="{FF2B5EF4-FFF2-40B4-BE49-F238E27FC236}">
                <a16:creationId xmlns:a16="http://schemas.microsoft.com/office/drawing/2014/main" id="{286A32FF-883C-AABC-D38C-037623424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/>
              <a:t>Edit the heading basic style by clicking</a:t>
            </a:r>
          </a:p>
        </p:txBody>
      </p:sp>
    </p:spTree>
    <p:extLst>
      <p:ext uri="{BB962C8B-B14F-4D97-AF65-F5344CB8AC3E}">
        <p14:creationId xmlns:p14="http://schemas.microsoft.com/office/powerpoint/2010/main" val="882111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30" r:id="rId7"/>
    <p:sldLayoutId id="2147483706" r:id="rId8"/>
    <p:sldLayoutId id="2147483707" r:id="rId9"/>
    <p:sldLayoutId id="2147483729" r:id="rId10"/>
    <p:sldLayoutId id="2147483708" r:id="rId11"/>
    <p:sldLayoutId id="2147483709" r:id="rId12"/>
    <p:sldLayoutId id="2147483710" r:id="rId13"/>
    <p:sldLayoutId id="2147483742" r:id="rId14"/>
    <p:sldLayoutId id="2147483743" r:id="rId15"/>
    <p:sldLayoutId id="2147483711" r:id="rId16"/>
    <p:sldLayoutId id="2147483712" r:id="rId17"/>
    <p:sldLayoutId id="2147483713" r:id="rId18"/>
    <p:sldLayoutId id="2147483740" r:id="rId19"/>
    <p:sldLayoutId id="2147483741" r:id="rId20"/>
    <p:sldLayoutId id="2147483714" r:id="rId21"/>
    <p:sldLayoutId id="2147483715" r:id="rId22"/>
    <p:sldLayoutId id="2147483723" r:id="rId23"/>
    <p:sldLayoutId id="2147483724" r:id="rId24"/>
    <p:sldLayoutId id="2147483716" r:id="rId25"/>
    <p:sldLayoutId id="2147483717" r:id="rId26"/>
    <p:sldLayoutId id="2147483726" r:id="rId27"/>
    <p:sldLayoutId id="2147483718" r:id="rId28"/>
    <p:sldLayoutId id="2147483719" r:id="rId29"/>
    <p:sldLayoutId id="2147483732" r:id="rId30"/>
    <p:sldLayoutId id="2147483733" r:id="rId31"/>
    <p:sldLayoutId id="2147483662" r:id="rId3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D6490-56CD-3530-1786-165861809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E7D13913-8503-C49D-2680-D70423A9C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3863" y="6356349"/>
            <a:ext cx="4114800" cy="365125"/>
          </a:xfrm>
        </p:spPr>
        <p:txBody>
          <a:bodyPr/>
          <a:lstStyle/>
          <a:p>
            <a:pPr algn="l"/>
            <a:r>
              <a:rPr lang="fi-FI"/>
              <a:t>Lähde: FA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D27E4926-2CD9-4AB6-6964-937908B5A3C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i-FI"/>
              <a:t>Huijaukset ja petokset</a:t>
            </a:r>
          </a:p>
        </p:txBody>
      </p:sp>
      <p:sp>
        <p:nvSpPr>
          <p:cNvPr id="6" name="Otsikko 5">
            <a:extLst>
              <a:ext uri="{FF2B5EF4-FFF2-40B4-BE49-F238E27FC236}">
                <a16:creationId xmlns:a16="http://schemas.microsoft.com/office/drawing/2014/main" id="{D669652F-BA6F-03ED-24AC-963DA9B72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Pankkien tietoon tulleet huijaukset 2024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C393F8FC-1A6A-8C6F-AA10-F61F885C44BA}"/>
              </a:ext>
            </a:extLst>
          </p:cNvPr>
          <p:cNvSpPr txBox="1"/>
          <p:nvPr/>
        </p:nvSpPr>
        <p:spPr>
          <a:xfrm>
            <a:off x="423863" y="1478984"/>
            <a:ext cx="2997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>
                <a:solidFill>
                  <a:schemeClr val="tx2"/>
                </a:solidFill>
              </a:rPr>
              <a:t>Huijauksia yhteensä 2024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D4D7FDEA-7FBF-83F0-3752-EF98EB4621E6}"/>
              </a:ext>
            </a:extLst>
          </p:cNvPr>
          <p:cNvSpPr txBox="1"/>
          <p:nvPr/>
        </p:nvSpPr>
        <p:spPr>
          <a:xfrm>
            <a:off x="423864" y="1820391"/>
            <a:ext cx="3614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9600" b="1">
                <a:solidFill>
                  <a:schemeClr val="tx2"/>
                </a:solidFill>
                <a:latin typeface="Merriweather Sans ExtraBold" pitchFamily="2" charset="77"/>
              </a:rPr>
              <a:t>107,2</a:t>
            </a: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68AE4FFF-1EFC-CB00-6142-3A2A93B898BC}"/>
              </a:ext>
            </a:extLst>
          </p:cNvPr>
          <p:cNvSpPr txBox="1"/>
          <p:nvPr/>
        </p:nvSpPr>
        <p:spPr>
          <a:xfrm>
            <a:off x="3062484" y="3068804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>
                <a:solidFill>
                  <a:schemeClr val="tx2"/>
                </a:solidFill>
              </a:rPr>
              <a:t>milj. €</a:t>
            </a:r>
          </a:p>
        </p:txBody>
      </p:sp>
      <p:sp>
        <p:nvSpPr>
          <p:cNvPr id="11" name="Pyöristetty suorakulmio 10">
            <a:extLst>
              <a:ext uri="{FF2B5EF4-FFF2-40B4-BE49-F238E27FC236}">
                <a16:creationId xmlns:a16="http://schemas.microsoft.com/office/drawing/2014/main" id="{3E5DFFBA-CFF0-FE67-2C62-467933931361}"/>
              </a:ext>
            </a:extLst>
          </p:cNvPr>
          <p:cNvSpPr/>
          <p:nvPr/>
        </p:nvSpPr>
        <p:spPr>
          <a:xfrm>
            <a:off x="4194048" y="2047318"/>
            <a:ext cx="1901952" cy="98329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3600" b="1">
                <a:latin typeface="Merriweather Sans ExtraBold" pitchFamily="2" charset="77"/>
              </a:rPr>
              <a:t>+39 %</a:t>
            </a:r>
          </a:p>
          <a:p>
            <a:pPr algn="ctr"/>
            <a:r>
              <a:rPr lang="fi-FI"/>
              <a:t>vrt. 2023</a:t>
            </a:r>
          </a:p>
        </p:txBody>
      </p:sp>
      <p:cxnSp>
        <p:nvCxnSpPr>
          <p:cNvPr id="13" name="Suora yhdysviiva 12">
            <a:extLst>
              <a:ext uri="{FF2B5EF4-FFF2-40B4-BE49-F238E27FC236}">
                <a16:creationId xmlns:a16="http://schemas.microsoft.com/office/drawing/2014/main" id="{D760773F-278C-5977-E4CA-42AB65505885}"/>
              </a:ext>
            </a:extLst>
          </p:cNvPr>
          <p:cNvCxnSpPr>
            <a:cxnSpLocks/>
          </p:cNvCxnSpPr>
          <p:nvPr/>
        </p:nvCxnSpPr>
        <p:spPr>
          <a:xfrm>
            <a:off x="6378854" y="1478984"/>
            <a:ext cx="0" cy="4669591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uora yhdysviiva 16">
            <a:extLst>
              <a:ext uri="{FF2B5EF4-FFF2-40B4-BE49-F238E27FC236}">
                <a16:creationId xmlns:a16="http://schemas.microsoft.com/office/drawing/2014/main" id="{70F51685-C34D-6026-0C65-2DE5214F7C0C}"/>
              </a:ext>
            </a:extLst>
          </p:cNvPr>
          <p:cNvCxnSpPr>
            <a:cxnSpLocks/>
          </p:cNvCxnSpPr>
          <p:nvPr/>
        </p:nvCxnSpPr>
        <p:spPr>
          <a:xfrm flipH="1">
            <a:off x="534010" y="3606393"/>
            <a:ext cx="5479084" cy="0"/>
          </a:xfrm>
          <a:prstGeom prst="line">
            <a:avLst/>
          </a:prstGeom>
          <a:ln w="12700"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3" name="Ryhmä 22">
            <a:extLst>
              <a:ext uri="{FF2B5EF4-FFF2-40B4-BE49-F238E27FC236}">
                <a16:creationId xmlns:a16="http://schemas.microsoft.com/office/drawing/2014/main" id="{301A5095-3579-E571-75A9-23265088F54F}"/>
              </a:ext>
            </a:extLst>
          </p:cNvPr>
          <p:cNvGrpSpPr/>
          <p:nvPr/>
        </p:nvGrpSpPr>
        <p:grpSpPr>
          <a:xfrm>
            <a:off x="1932597" y="3792200"/>
            <a:ext cx="2469866" cy="2356375"/>
            <a:chOff x="2032000" y="3781958"/>
            <a:chExt cx="2469866" cy="2356375"/>
          </a:xfrm>
        </p:grpSpPr>
        <p:graphicFrame>
          <p:nvGraphicFramePr>
            <p:cNvPr id="18" name="Kaavio 17">
              <a:extLst>
                <a:ext uri="{FF2B5EF4-FFF2-40B4-BE49-F238E27FC236}">
                  <a16:creationId xmlns:a16="http://schemas.microsoft.com/office/drawing/2014/main" id="{2584B8EA-A940-BC72-0185-46BFA44ACC5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5015192"/>
                </p:ext>
              </p:extLst>
            </p:nvPr>
          </p:nvGraphicFramePr>
          <p:xfrm>
            <a:off x="2032000" y="3781958"/>
            <a:ext cx="2469866" cy="23563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9" name="Tekstiruutu 18">
              <a:extLst>
                <a:ext uri="{FF2B5EF4-FFF2-40B4-BE49-F238E27FC236}">
                  <a16:creationId xmlns:a16="http://schemas.microsoft.com/office/drawing/2014/main" id="{AD8F5353-BC13-A041-9AFD-8D0DD4EB1D18}"/>
                </a:ext>
              </a:extLst>
            </p:cNvPr>
            <p:cNvSpPr txBox="1"/>
            <p:nvPr/>
          </p:nvSpPr>
          <p:spPr>
            <a:xfrm>
              <a:off x="2417716" y="5037159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200">
                  <a:solidFill>
                    <a:schemeClr val="bg1"/>
                  </a:solidFill>
                </a:rPr>
                <a:t>milj. €</a:t>
              </a:r>
            </a:p>
          </p:txBody>
        </p:sp>
        <p:sp>
          <p:nvSpPr>
            <p:cNvPr id="20" name="Tekstiruutu 19">
              <a:extLst>
                <a:ext uri="{FF2B5EF4-FFF2-40B4-BE49-F238E27FC236}">
                  <a16:creationId xmlns:a16="http://schemas.microsoft.com/office/drawing/2014/main" id="{CF2040F7-C676-2CB3-3074-AAF7DBE7F2CA}"/>
                </a:ext>
              </a:extLst>
            </p:cNvPr>
            <p:cNvSpPr txBox="1"/>
            <p:nvPr/>
          </p:nvSpPr>
          <p:spPr>
            <a:xfrm>
              <a:off x="3449763" y="5037159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i-FI" sz="1200">
                  <a:solidFill>
                    <a:schemeClr val="bg1"/>
                  </a:solidFill>
                </a:rPr>
                <a:t>milj. €</a:t>
              </a:r>
            </a:p>
          </p:txBody>
        </p:sp>
      </p:grpSp>
      <p:sp>
        <p:nvSpPr>
          <p:cNvPr id="21" name="Tekstiruutu 20">
            <a:extLst>
              <a:ext uri="{FF2B5EF4-FFF2-40B4-BE49-F238E27FC236}">
                <a16:creationId xmlns:a16="http://schemas.microsoft.com/office/drawing/2014/main" id="{66A98ABC-AE3A-AC54-1B66-7D2F3D1D6639}"/>
              </a:ext>
            </a:extLst>
          </p:cNvPr>
          <p:cNvSpPr txBox="1"/>
          <p:nvPr/>
        </p:nvSpPr>
        <p:spPr>
          <a:xfrm>
            <a:off x="423960" y="4442763"/>
            <a:ext cx="1807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solidFill>
                  <a:schemeClr val="tx2"/>
                </a:solidFill>
              </a:rPr>
              <a:t>Pankkien pysäyttämät ja palauttamat maksut</a:t>
            </a:r>
          </a:p>
        </p:txBody>
      </p:sp>
      <p:sp>
        <p:nvSpPr>
          <p:cNvPr id="22" name="Tekstiruutu 21">
            <a:extLst>
              <a:ext uri="{FF2B5EF4-FFF2-40B4-BE49-F238E27FC236}">
                <a16:creationId xmlns:a16="http://schemas.microsoft.com/office/drawing/2014/main" id="{DB9DD070-1208-AC43-E681-1AE8036C3B0D}"/>
              </a:ext>
            </a:extLst>
          </p:cNvPr>
          <p:cNvSpPr txBox="1"/>
          <p:nvPr/>
        </p:nvSpPr>
        <p:spPr>
          <a:xfrm>
            <a:off x="4462395" y="4565873"/>
            <a:ext cx="1778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>
                <a:solidFill>
                  <a:schemeClr val="tx2"/>
                </a:solidFill>
              </a:rPr>
              <a:t>Suomalaiset menettäneet verkkorikollisille</a:t>
            </a:r>
          </a:p>
        </p:txBody>
      </p:sp>
      <p:sp>
        <p:nvSpPr>
          <p:cNvPr id="26" name="Pyöristetty suorakulmio 25">
            <a:extLst>
              <a:ext uri="{FF2B5EF4-FFF2-40B4-BE49-F238E27FC236}">
                <a16:creationId xmlns:a16="http://schemas.microsoft.com/office/drawing/2014/main" id="{7FD02736-BBB1-2F86-5309-E07D619E007C}"/>
              </a:ext>
            </a:extLst>
          </p:cNvPr>
          <p:cNvSpPr/>
          <p:nvPr/>
        </p:nvSpPr>
        <p:spPr>
          <a:xfrm>
            <a:off x="10759674" y="2194560"/>
            <a:ext cx="1185896" cy="53561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>
                <a:latin typeface="Merriweather Sans ExtraBold" pitchFamily="2" charset="77"/>
              </a:rPr>
              <a:t>+ 161 %</a:t>
            </a:r>
            <a:endParaRPr lang="fi-FI" sz="1050"/>
          </a:p>
        </p:txBody>
      </p:sp>
      <p:sp>
        <p:nvSpPr>
          <p:cNvPr id="28" name="Tekstiruutu 27">
            <a:extLst>
              <a:ext uri="{FF2B5EF4-FFF2-40B4-BE49-F238E27FC236}">
                <a16:creationId xmlns:a16="http://schemas.microsoft.com/office/drawing/2014/main" id="{955D1976-5F17-CD9B-0028-E3BFB7316125}"/>
              </a:ext>
            </a:extLst>
          </p:cNvPr>
          <p:cNvSpPr txBox="1"/>
          <p:nvPr/>
        </p:nvSpPr>
        <p:spPr>
          <a:xfrm>
            <a:off x="10811448" y="1428265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>
                <a:solidFill>
                  <a:schemeClr val="tx2"/>
                </a:solidFill>
                <a:latin typeface="Merriweather Sans ExtraBold" pitchFamily="2" charset="77"/>
              </a:rPr>
              <a:t>muutos</a:t>
            </a:r>
          </a:p>
        </p:txBody>
      </p:sp>
      <p:sp>
        <p:nvSpPr>
          <p:cNvPr id="29" name="Pyöristetty suorakulmio 28">
            <a:extLst>
              <a:ext uri="{FF2B5EF4-FFF2-40B4-BE49-F238E27FC236}">
                <a16:creationId xmlns:a16="http://schemas.microsoft.com/office/drawing/2014/main" id="{97F693FC-169B-4F46-1139-2CF0F6A2CDCA}"/>
              </a:ext>
            </a:extLst>
          </p:cNvPr>
          <p:cNvSpPr/>
          <p:nvPr/>
        </p:nvSpPr>
        <p:spPr>
          <a:xfrm>
            <a:off x="10759674" y="4312380"/>
            <a:ext cx="1185896" cy="53561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>
                <a:latin typeface="Merriweather Sans ExtraBold" pitchFamily="2" charset="77"/>
              </a:rPr>
              <a:t>-58 %</a:t>
            </a:r>
            <a:endParaRPr lang="fi-FI" sz="1050"/>
          </a:p>
        </p:txBody>
      </p:sp>
      <p:sp>
        <p:nvSpPr>
          <p:cNvPr id="30" name="Pyöristetty suorakulmio 29">
            <a:extLst>
              <a:ext uri="{FF2B5EF4-FFF2-40B4-BE49-F238E27FC236}">
                <a16:creationId xmlns:a16="http://schemas.microsoft.com/office/drawing/2014/main" id="{F6490848-0EA9-A67E-B680-4C2167BAC3E7}"/>
              </a:ext>
            </a:extLst>
          </p:cNvPr>
          <p:cNvSpPr/>
          <p:nvPr/>
        </p:nvSpPr>
        <p:spPr>
          <a:xfrm>
            <a:off x="10759674" y="3253470"/>
            <a:ext cx="1185896" cy="53561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>
                <a:latin typeface="Merriweather Sans ExtraBold" pitchFamily="2" charset="77"/>
              </a:rPr>
              <a:t>+24 %</a:t>
            </a:r>
            <a:endParaRPr lang="fi-FI" sz="1050"/>
          </a:p>
        </p:txBody>
      </p:sp>
      <p:sp>
        <p:nvSpPr>
          <p:cNvPr id="31" name="Pyöristetty suorakulmio 30">
            <a:extLst>
              <a:ext uri="{FF2B5EF4-FFF2-40B4-BE49-F238E27FC236}">
                <a16:creationId xmlns:a16="http://schemas.microsoft.com/office/drawing/2014/main" id="{B6FBDA28-5CB5-2B16-151D-093E9094F275}"/>
              </a:ext>
            </a:extLst>
          </p:cNvPr>
          <p:cNvSpPr/>
          <p:nvPr/>
        </p:nvSpPr>
        <p:spPr>
          <a:xfrm>
            <a:off x="10759674" y="5371290"/>
            <a:ext cx="1185896" cy="535616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b="1">
                <a:latin typeface="Merriweather Sans ExtraBold" pitchFamily="2" charset="77"/>
              </a:rPr>
              <a:t>+20 %</a:t>
            </a:r>
            <a:endParaRPr lang="fi-FI" sz="1050"/>
          </a:p>
        </p:txBody>
      </p:sp>
      <p:graphicFrame>
        <p:nvGraphicFramePr>
          <p:cNvPr id="4" name="Kaavio 3">
            <a:extLst>
              <a:ext uri="{FF2B5EF4-FFF2-40B4-BE49-F238E27FC236}">
                <a16:creationId xmlns:a16="http://schemas.microsoft.com/office/drawing/2014/main" id="{996F538B-88C3-A6E5-AA57-8D1DE0B3C1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372315"/>
              </p:ext>
            </p:extLst>
          </p:nvPr>
        </p:nvGraphicFramePr>
        <p:xfrm>
          <a:off x="6502479" y="1797597"/>
          <a:ext cx="4308964" cy="4514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kstiruutu 9">
            <a:extLst>
              <a:ext uri="{FF2B5EF4-FFF2-40B4-BE49-F238E27FC236}">
                <a16:creationId xmlns:a16="http://schemas.microsoft.com/office/drawing/2014/main" id="{07C3B938-CFD5-49FA-7DD0-96C4EE8EEB51}"/>
              </a:ext>
            </a:extLst>
          </p:cNvPr>
          <p:cNvSpPr txBox="1"/>
          <p:nvPr/>
        </p:nvSpPr>
        <p:spPr>
          <a:xfrm>
            <a:off x="8741246" y="1428265"/>
            <a:ext cx="917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>
                <a:solidFill>
                  <a:schemeClr val="tx2"/>
                </a:solidFill>
                <a:latin typeface="Merriweather Sans ExtraBold" pitchFamily="2" charset="77"/>
              </a:rPr>
              <a:t>milj. €</a:t>
            </a:r>
          </a:p>
        </p:txBody>
      </p:sp>
    </p:spTree>
    <p:extLst>
      <p:ext uri="{BB962C8B-B14F-4D97-AF65-F5344CB8AC3E}">
        <p14:creationId xmlns:p14="http://schemas.microsoft.com/office/powerpoint/2010/main" val="4219742102"/>
      </p:ext>
    </p:extLst>
  </p:cSld>
  <p:clrMapOvr>
    <a:masterClrMapping/>
  </p:clrMapOvr>
</p:sld>
</file>

<file path=ppt/theme/theme1.xml><?xml version="1.0" encoding="utf-8"?>
<a:theme xmlns:a="http://schemas.openxmlformats.org/drawingml/2006/main" name="FA2025_testiversio">
  <a:themeElements>
    <a:clrScheme name="FA2025värit">
      <a:dk1>
        <a:srgbClr val="575757"/>
      </a:dk1>
      <a:lt1>
        <a:srgbClr val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_pohja2025_testi_esimerkeillä" id="{492D526B-09E2-9C4C-8F74-ADFE2B6932AC}" vid="{0F500A3F-E078-A548-998F-06B16D1AAA2C}"/>
    </a:ext>
  </a:extLst>
</a:theme>
</file>

<file path=ppt/theme/theme2.xml><?xml version="1.0" encoding="utf-8"?>
<a:theme xmlns:a="http://schemas.openxmlformats.org/drawingml/2006/main" name="FA2025_testiversio_EN">
  <a:themeElements>
    <a:clrScheme name="FA2024">
      <a:dk1>
        <a:srgbClr val="575757"/>
      </a:dk1>
      <a:lt1>
        <a:sysClr val="window" lastClr="FFFFFF"/>
      </a:lt1>
      <a:dk2>
        <a:srgbClr val="164280"/>
      </a:dk2>
      <a:lt2>
        <a:srgbClr val="FFFFFF"/>
      </a:lt2>
      <a:accent1>
        <a:srgbClr val="E5007D"/>
      </a:accent1>
      <a:accent2>
        <a:srgbClr val="164280"/>
      </a:accent2>
      <a:accent3>
        <a:srgbClr val="000000"/>
      </a:accent3>
      <a:accent4>
        <a:srgbClr val="80539D"/>
      </a:accent4>
      <a:accent5>
        <a:srgbClr val="FFD600"/>
      </a:accent5>
      <a:accent6>
        <a:srgbClr val="F5B4D2"/>
      </a:accent6>
      <a:hlink>
        <a:srgbClr val="164280"/>
      </a:hlink>
      <a:folHlink>
        <a:srgbClr val="E5007D"/>
      </a:folHlink>
    </a:clrScheme>
    <a:fontScheme name="FA2024">
      <a:majorFont>
        <a:latin typeface="Merriweather Bold"/>
        <a:ea typeface=""/>
        <a:cs typeface=""/>
      </a:majorFont>
      <a:minorFont>
        <a:latin typeface="Merriweather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A_pohja2025_testi_esimerkeillä" id="{492D526B-09E2-9C4C-8F74-ADFE2B6932AC}" vid="{D068545E-6805-D043-8671-8F1D72435D95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Finanssiala Asiakirja" ma:contentTypeID="0x010100754B9C00A9D1EF429E3CE268AA4F07C90015AB1850ECECB6499E33FE703BE9F3D2" ma:contentTypeVersion="3" ma:contentTypeDescription="Luo uusi asiakirja." ma:contentTypeScope="" ma:versionID="98d067b337b917e53991cf3c25133ef0">
  <xsd:schema xmlns:xsd="http://www.w3.org/2001/XMLSchema" xmlns:xs="http://www.w3.org/2001/XMLSchema" xmlns:p="http://schemas.microsoft.com/office/2006/metadata/properties" xmlns:ns2="3d6a9306-9ca7-4ef4-bdc0-1874c06cbe8c" targetNamespace="http://schemas.microsoft.com/office/2006/metadata/properties" ma:root="true" ma:fieldsID="021ed63e95b3f166ab44e6faf01cccc8" ns2:_="">
    <xsd:import namespace="3d6a9306-9ca7-4ef4-bdc0-1874c06cbe8c"/>
    <xsd:element name="properties">
      <xsd:complexType>
        <xsd:sequence>
          <xsd:element name="documentManagement">
            <xsd:complexType>
              <xsd:all>
                <xsd:element ref="ns2:Asiakirjan_x0020_pvm" minOccurs="0"/>
                <xsd:element ref="ns2:Kokouksen_x0020_pvm" minOccurs="0"/>
                <xsd:element ref="ns2:FA_x0020_vastuuhenkilö" minOccurs="0"/>
                <xsd:element ref="ns2:Lisätiedot" minOccurs="0"/>
                <xsd:element ref="ns2:b8937dc7f7d8474bb5ff862753bb4340" minOccurs="0"/>
                <xsd:element ref="ns2:TaxCatchAllLabel" minOccurs="0"/>
                <xsd:element ref="ns2:p052a5e2e35240239e541a17086d812b" minOccurs="0"/>
                <xsd:element ref="ns2:f7285783451248a2a132817e4aca895f" minOccurs="0"/>
                <xsd:element ref="ns2:c65bcce231384f61a340ba009edf1e0a" minOccurs="0"/>
                <xsd:element ref="ns2:ff3a6f4fffbf4b098f7f426bc26e559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a9306-9ca7-4ef4-bdc0-1874c06cbe8c" elementFormDefault="qualified">
    <xsd:import namespace="http://schemas.microsoft.com/office/2006/documentManagement/types"/>
    <xsd:import namespace="http://schemas.microsoft.com/office/infopath/2007/PartnerControls"/>
    <xsd:element name="Asiakirjan_x0020_pvm" ma:index="3" nillable="true" ma:displayName="Asiakirjan pvm" ma:default="[today]" ma:format="DateOnly" ma:internalName="Asiakirjan_x0020_pvm0">
      <xsd:simpleType>
        <xsd:restriction base="dms:DateTime"/>
      </xsd:simpleType>
    </xsd:element>
    <xsd:element name="Kokouksen_x0020_pvm" ma:index="5" nillable="true" ma:displayName="Kokouksen pvm" ma:format="DateOnly" ma:internalName="Kokouksen_x0020_pvm">
      <xsd:simpleType>
        <xsd:restriction base="dms:DateTime"/>
      </xsd:simpleType>
    </xsd:element>
    <xsd:element name="FA_x0020_vastuuhenkilö" ma:index="6" nillable="true" ma:displayName="FA vastuuhenkilö" ma:list="UserInfo" ma:internalName="FA_x0020_vastuuhenkil_x00f6_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sätiedot" ma:index="8" nillable="true" ma:displayName="Lisätiedot" ma:internalName="Lis_x00e4_tiedot0">
      <xsd:simpleType>
        <xsd:restriction base="dms:Note">
          <xsd:maxLength value="255"/>
        </xsd:restriction>
      </xsd:simpleType>
    </xsd:element>
    <xsd:element name="b8937dc7f7d8474bb5ff862753bb4340" ma:index="12" nillable="true" ma:taxonomy="true" ma:internalName="b8937dc7f7d8474bb5ff862753bb4340" ma:taxonomyFieldName="Julkisuus0" ma:displayName="Julkisuus" ma:readOnly="false" ma:default="4;#FA-sisäinen|40fe4f96-c144-41e1-8120-de0d7e1583fc" ma:fieldId="{b8937dc7-f7d8-474b-b5ff-862753bb4340}" ma:sspId="1fc57f3e-8305-486e-a8c2-148b9408595d" ma:termSetId="d30f25d2-ebe8-43ea-9269-85f735816ed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13" nillable="true" ma:displayName="Taxonomy Catch All Column1" ma:hidden="true" ma:list="{1d1e734f-142a-4a85-aca2-a839b68ad5ab}" ma:internalName="TaxCatchAllLabel" ma:readOnly="true" ma:showField="CatchAllDataLabel" ma:web="9d220695-81e5-4fe2-9dce-f68c597089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052a5e2e35240239e541a17086d812b" ma:index="14" nillable="true" ma:taxonomy="true" ma:internalName="p052a5e2e35240239e541a17086d812b" ma:taxonomyFieldName="Asiasanat0" ma:displayName="Asiasanat" ma:default="" ma:fieldId="{9052a5e2-e352-4023-9e54-1a17086d812b}" ma:taxonomyMulti="true" ma:sspId="1fc57f3e-8305-486e-a8c2-148b9408595d" ma:termSetId="74b57826-18d0-4b2d-b453-c520c91ee6db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f7285783451248a2a132817e4aca895f" ma:index="15" nillable="true" ma:taxonomy="true" ma:internalName="f7285783451248a2a132817e4aca895f" ma:taxonomyFieldName="Dokumentin_x0020_tila0" ma:displayName="Dokumentin tila" ma:default="" ma:fieldId="{f7285783-4512-48a2-a132-817e4aca895f}" ma:sspId="1fc57f3e-8305-486e-a8c2-148b9408595d" ma:termSetId="a77969e4-0b5b-4ac5-8bb1-3950b68d57f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65bcce231384f61a340ba009edf1e0a" ma:index="16" nillable="true" ma:taxonomy="true" ma:internalName="c65bcce231384f61a340ba009edf1e0a" ma:taxonomyFieldName="Asiakirjatyyppi0" ma:displayName="Asiakirjatyyppi" ma:default="" ma:fieldId="{c65bcce2-3138-4f61-a340-ba009edf1e0a}" ma:sspId="1fc57f3e-8305-486e-a8c2-148b9408595d" ma:termSetId="f0126561-3e6b-4118-8629-5272a7a08fe1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ff3a6f4fffbf4b098f7f426bc26e559f" ma:index="17" nillable="true" ma:taxonomy="true" ma:internalName="ff3a6f4fffbf4b098f7f426bc26e559f" ma:taxonomyFieldName="Organisaatiot" ma:displayName="Organisaatiot" ma:readOnly="false" ma:default="5;#Finanssiala ry|ee048018-529f-44c2-b621-1ffdf097d9ae" ma:fieldId="{ff3a6f4f-ffbf-4b09-8f7f-426bc26e559f}" ma:taxonomyMulti="true" ma:sspId="1fc57f3e-8305-486e-a8c2-148b9408595d" ma:termSetId="a7c7996a-e85f-46b5-a5b7-e3eb5aef7a4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9" nillable="true" ma:displayName="Taxonomy Catch All Column" ma:hidden="true" ma:list="{1d1e734f-142a-4a85-aca2-a839b68ad5ab}" ma:internalName="TaxCatchAll" ma:showField="CatchAllData" ma:web="9d220695-81e5-4fe2-9dce-f68c597089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Sisältölaji"/>
        <xsd:element ref="dc:title" minOccurs="0" maxOccurs="1" ma:index="1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1fc57f3e-8305-486e-a8c2-148b9408595d" ContentTypeId="0x010100754B9C00A9D1EF429E3CE268AA4F07C9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siakirjan_x0020_pvm xmlns="3d6a9306-9ca7-4ef4-bdc0-1874c06cbe8c">2025-02-17T13:19:41+00:00</Asiakirjan_x0020_pvm>
    <b8937dc7f7d8474bb5ff862753bb4340 xmlns="3d6a9306-9ca7-4ef4-bdc0-1874c06cbe8c">
      <Terms xmlns="http://schemas.microsoft.com/office/infopath/2007/PartnerControls">
        <TermInfo xmlns="http://schemas.microsoft.com/office/infopath/2007/PartnerControls">
          <TermName xmlns="http://schemas.microsoft.com/office/infopath/2007/PartnerControls">FA-sisäinen</TermName>
          <TermId xmlns="http://schemas.microsoft.com/office/infopath/2007/PartnerControls">40fe4f96-c144-41e1-8120-de0d7e1583fc</TermId>
        </TermInfo>
      </Terms>
    </b8937dc7f7d8474bb5ff862753bb4340>
    <Lisätiedot xmlns="3d6a9306-9ca7-4ef4-bdc0-1874c06cbe8c" xsi:nil="true"/>
    <FA_x0020_vastuuhenkilö xmlns="3d6a9306-9ca7-4ef4-bdc0-1874c06cbe8c">
      <UserInfo>
        <DisplayName/>
        <AccountId xsi:nil="true"/>
        <AccountType/>
      </UserInfo>
    </FA_x0020_vastuuhenkilö>
    <TaxCatchAll xmlns="3d6a9306-9ca7-4ef4-bdc0-1874c06cbe8c">
      <Value>5</Value>
      <Value>4</Value>
    </TaxCatchAll>
    <Kokouksen_x0020_pvm xmlns="3d6a9306-9ca7-4ef4-bdc0-1874c06cbe8c" xsi:nil="true"/>
    <c65bcce231384f61a340ba009edf1e0a xmlns="3d6a9306-9ca7-4ef4-bdc0-1874c06cbe8c">
      <Terms xmlns="http://schemas.microsoft.com/office/infopath/2007/PartnerControls"/>
    </c65bcce231384f61a340ba009edf1e0a>
    <p052a5e2e35240239e541a17086d812b xmlns="3d6a9306-9ca7-4ef4-bdc0-1874c06cbe8c">
      <Terms xmlns="http://schemas.microsoft.com/office/infopath/2007/PartnerControls"/>
    </p052a5e2e35240239e541a17086d812b>
    <ff3a6f4fffbf4b098f7f426bc26e559f xmlns="3d6a9306-9ca7-4ef4-bdc0-1874c06cbe8c">
      <Terms xmlns="http://schemas.microsoft.com/office/infopath/2007/PartnerControls">
        <TermInfo xmlns="http://schemas.microsoft.com/office/infopath/2007/PartnerControls">
          <TermName xmlns="http://schemas.microsoft.com/office/infopath/2007/PartnerControls">Finanssiala ry</TermName>
          <TermId xmlns="http://schemas.microsoft.com/office/infopath/2007/PartnerControls">ee048018-529f-44c2-b621-1ffdf097d9ae</TermId>
        </TermInfo>
      </Terms>
    </ff3a6f4fffbf4b098f7f426bc26e559f>
    <f7285783451248a2a132817e4aca895f xmlns="3d6a9306-9ca7-4ef4-bdc0-1874c06cbe8c">
      <Terms xmlns="http://schemas.microsoft.com/office/infopath/2007/PartnerControls"/>
    </f7285783451248a2a132817e4aca895f>
  </documentManagement>
</p:properties>
</file>

<file path=customXml/itemProps1.xml><?xml version="1.0" encoding="utf-8"?>
<ds:datastoreItem xmlns:ds="http://schemas.openxmlformats.org/officeDocument/2006/customXml" ds:itemID="{A23F7F9C-DDDD-46E4-9609-EB49F9C0E2AC}">
  <ds:schemaRefs>
    <ds:schemaRef ds:uri="3d6a9306-9ca7-4ef4-bdc0-1874c06cbe8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8E48803-3A47-4614-9180-4AB4A0E06BD6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FEF2DC88-7F31-4E57-9365-E34AF9600C3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BA6F992B-4232-463B-8492-49B04A9101D4}">
  <ds:schemaRefs>
    <ds:schemaRef ds:uri="3d6a9306-9ca7-4ef4-bdc0-1874c06cbe8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FA2025_testiversio</Template>
  <Application>Microsoft Office PowerPoint</Application>
  <PresentationFormat>Widescreen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FA2025_testiversio</vt:lpstr>
      <vt:lpstr>FA2025_testiversio_EN</vt:lpstr>
      <vt:lpstr>Pankkien tietoon tulleet huijaukset 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Louhelainen Jarkko</dc:creator>
  <cp:revision>1</cp:revision>
  <dcterms:created xsi:type="dcterms:W3CDTF">2025-02-05T07:29:06Z</dcterms:created>
  <dcterms:modified xsi:type="dcterms:W3CDTF">2025-02-18T07:41:38Z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0x010100754B9C00A9D1EF429E3CE268AA4F07C90015AB1850ECECB6499E33FE703BE9F3D2</vt:lpwstr>
  </property>
  <property fmtid="{D5CDD505-2E9C-101B-9397-08002B2CF9AE}" pid="3" name="Dokumentin_x0020_tila0">
    <vt:lpwstr/>
  </property>
  <property fmtid="{D5CDD505-2E9C-101B-9397-08002B2CF9AE}" pid="4" name="lcf76f155ced4ddcb4097134ff3c332f">
    <vt:lpwstr/>
  </property>
  <property fmtid="{D5CDD505-2E9C-101B-9397-08002B2CF9AE}" pid="5" name="MediaServiceImageTags">
    <vt:lpwstr/>
  </property>
  <property fmtid="{D5CDD505-2E9C-101B-9397-08002B2CF9AE}" pid="6" name="Asiakirjatyyppi0">
    <vt:lpwstr/>
  </property>
  <property fmtid="{D5CDD505-2E9C-101B-9397-08002B2CF9AE}" pid="7" name="Organisaatiot">
    <vt:lpwstr>5;#Finanssiala ry|ee048018-529f-44c2-b621-1ffdf097d9ae</vt:lpwstr>
  </property>
  <property fmtid="{D5CDD505-2E9C-101B-9397-08002B2CF9AE}" pid="8" name="Asiasanat0">
    <vt:lpwstr/>
  </property>
  <property fmtid="{D5CDD505-2E9C-101B-9397-08002B2CF9AE}" pid="9" name="Dokumentin tila0">
    <vt:lpwstr/>
  </property>
  <property fmtid="{D5CDD505-2E9C-101B-9397-08002B2CF9AE}" pid="10" name="Julkisuus0">
    <vt:lpwstr>4;#FA-sisäinen|40fe4f96-c144-41e1-8120-de0d7e1583fc</vt:lpwstr>
  </property>
</Properties>
</file>