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8" r:id="rId6"/>
  </p:sldMasterIdLst>
  <p:notesMasterIdLst>
    <p:notesMasterId r:id="rId8"/>
  </p:notesMasterIdLst>
  <p:handoutMasterIdLst>
    <p:handoutMasterId r:id="rId9"/>
  </p:handoutMasterIdLst>
  <p:sldIdLst>
    <p:sldId id="258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4601A-8FE7-2D44-88D1-5A9F2B8FFFC9}" v="83" dt="2025-02-18T07:41:25.348"/>
    <p1510:client id="{5B993100-3D44-3549-BFDA-2E63FC7A2CDB}" v="108" dt="2025-02-17T13:15:59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helainen Jarkko" userId="98f85adc-c207-4cee-b6ee-fc1b4fa5d559" providerId="ADAL" clId="{59C4601A-8FE7-2D44-88D1-5A9F2B8FFFC9}"/>
    <pc:docChg chg="custSel addSld delSld modSld">
      <pc:chgData name="Louhelainen Jarkko" userId="98f85adc-c207-4cee-b6ee-fc1b4fa5d559" providerId="ADAL" clId="{59C4601A-8FE7-2D44-88D1-5A9F2B8FFFC9}" dt="2025-02-18T07:41:25.348" v="83" actId="27918"/>
      <pc:docMkLst>
        <pc:docMk/>
      </pc:docMkLst>
      <pc:sldChg chg="del mod">
        <pc:chgData name="Louhelainen Jarkko" userId="98f85adc-c207-4cee-b6ee-fc1b4fa5d559" providerId="ADAL" clId="{59C4601A-8FE7-2D44-88D1-5A9F2B8FFFC9}" dt="2025-02-17T13:53:50.191" v="71" actId="2696"/>
        <pc:sldMkLst>
          <pc:docMk/>
          <pc:sldMk cId="2926110776" sldId="257"/>
        </pc:sldMkLst>
      </pc:sldChg>
      <pc:sldChg chg="addSp delSp modSp add mod">
        <pc:chgData name="Louhelainen Jarkko" userId="98f85adc-c207-4cee-b6ee-fc1b4fa5d559" providerId="ADAL" clId="{59C4601A-8FE7-2D44-88D1-5A9F2B8FFFC9}" dt="2025-02-18T07:41:25.348" v="83" actId="27918"/>
        <pc:sldMkLst>
          <pc:docMk/>
          <pc:sldMk cId="4219742102" sldId="258"/>
        </pc:sldMkLst>
        <pc:spChg chg="add mod">
          <ac:chgData name="Louhelainen Jarkko" userId="98f85adc-c207-4cee-b6ee-fc1b4fa5d559" providerId="ADAL" clId="{59C4601A-8FE7-2D44-88D1-5A9F2B8FFFC9}" dt="2025-02-17T13:53:08.924" v="59" actId="1076"/>
          <ac:spMkLst>
            <pc:docMk/>
            <pc:sldMk cId="4219742102" sldId="258"/>
            <ac:spMk id="10" creationId="{07C3B938-CFD5-49FA-7DD0-96C4EE8EEB51}"/>
          </ac:spMkLst>
        </pc:spChg>
        <pc:spChg chg="mod">
          <ac:chgData name="Louhelainen Jarkko" userId="98f85adc-c207-4cee-b6ee-fc1b4fa5d559" providerId="ADAL" clId="{59C4601A-8FE7-2D44-88D1-5A9F2B8FFFC9}" dt="2025-02-18T07:33:25.146" v="78" actId="1076"/>
          <ac:spMkLst>
            <pc:docMk/>
            <pc:sldMk cId="4219742102" sldId="258"/>
            <ac:spMk id="11" creationId="{3E5DFFBA-CFF0-FE67-2C62-467933931361}"/>
          </ac:spMkLst>
        </pc:spChg>
        <pc:spChg chg="mod">
          <ac:chgData name="Louhelainen Jarkko" userId="98f85adc-c207-4cee-b6ee-fc1b4fa5d559" providerId="ADAL" clId="{59C4601A-8FE7-2D44-88D1-5A9F2B8FFFC9}" dt="2025-02-18T07:34:27.367" v="81" actId="14100"/>
          <ac:spMkLst>
            <pc:docMk/>
            <pc:sldMk cId="4219742102" sldId="258"/>
            <ac:spMk id="26" creationId="{7FD02736-BBB1-2F86-5309-E07D619E007C}"/>
          </ac:spMkLst>
        </pc:spChg>
        <pc:spChg chg="mod">
          <ac:chgData name="Louhelainen Jarkko" userId="98f85adc-c207-4cee-b6ee-fc1b4fa5d559" providerId="ADAL" clId="{59C4601A-8FE7-2D44-88D1-5A9F2B8FFFC9}" dt="2025-02-17T13:53:11.741" v="60" actId="1076"/>
          <ac:spMkLst>
            <pc:docMk/>
            <pc:sldMk cId="4219742102" sldId="258"/>
            <ac:spMk id="28" creationId="{955D1976-5F17-CD9B-0028-E3BFB7316125}"/>
          </ac:spMkLst>
        </pc:spChg>
        <pc:spChg chg="mod">
          <ac:chgData name="Louhelainen Jarkko" userId="98f85adc-c207-4cee-b6ee-fc1b4fa5d559" providerId="ADAL" clId="{59C4601A-8FE7-2D44-88D1-5A9F2B8FFFC9}" dt="2025-02-17T13:53:34.040" v="68" actId="14100"/>
          <ac:spMkLst>
            <pc:docMk/>
            <pc:sldMk cId="4219742102" sldId="258"/>
            <ac:spMk id="29" creationId="{97F693FC-169B-4F46-1139-2CF0F6A2CDCA}"/>
          </ac:spMkLst>
        </pc:spChg>
        <pc:spChg chg="mod">
          <ac:chgData name="Louhelainen Jarkko" userId="98f85adc-c207-4cee-b6ee-fc1b4fa5d559" providerId="ADAL" clId="{59C4601A-8FE7-2D44-88D1-5A9F2B8FFFC9}" dt="2025-02-17T13:53:27.958" v="66" actId="14100"/>
          <ac:spMkLst>
            <pc:docMk/>
            <pc:sldMk cId="4219742102" sldId="258"/>
            <ac:spMk id="30" creationId="{F6490848-0EA9-A67E-B680-4C2167BAC3E7}"/>
          </ac:spMkLst>
        </pc:spChg>
        <pc:spChg chg="mod">
          <ac:chgData name="Louhelainen Jarkko" userId="98f85adc-c207-4cee-b6ee-fc1b4fa5d559" providerId="ADAL" clId="{59C4601A-8FE7-2D44-88D1-5A9F2B8FFFC9}" dt="2025-02-17T13:53:39.629" v="70" actId="14100"/>
          <ac:spMkLst>
            <pc:docMk/>
            <pc:sldMk cId="4219742102" sldId="258"/>
            <ac:spMk id="31" creationId="{B6FBDA28-5CB5-2B16-151D-093E9094F275}"/>
          </ac:spMkLst>
        </pc:spChg>
        <pc:graphicFrameChg chg="add del mod">
          <ac:chgData name="Louhelainen Jarkko" userId="98f85adc-c207-4cee-b6ee-fc1b4fa5d559" providerId="ADAL" clId="{59C4601A-8FE7-2D44-88D1-5A9F2B8FFFC9}" dt="2025-02-17T13:50:21.138" v="21" actId="478"/>
          <ac:graphicFrameMkLst>
            <pc:docMk/>
            <pc:sldMk cId="4219742102" sldId="258"/>
            <ac:graphicFrameMk id="2" creationId="{84223D2C-72C7-8852-3AE5-09A462A943C2}"/>
          </ac:graphicFrameMkLst>
        </pc:graphicFrameChg>
        <pc:graphicFrameChg chg="add mod">
          <ac:chgData name="Louhelainen Jarkko" userId="98f85adc-c207-4cee-b6ee-fc1b4fa5d559" providerId="ADAL" clId="{59C4601A-8FE7-2D44-88D1-5A9F2B8FFFC9}" dt="2025-02-18T07:33:18.026" v="76" actId="14100"/>
          <ac:graphicFrameMkLst>
            <pc:docMk/>
            <pc:sldMk cId="4219742102" sldId="258"/>
            <ac:graphicFrameMk id="4" creationId="{996F538B-88C3-A6E5-AA57-8D1DE0B3C12D}"/>
          </ac:graphicFrameMkLst>
        </pc:graphicFrameChg>
        <pc:graphicFrameChg chg="del mod">
          <ac:chgData name="Louhelainen Jarkko" userId="98f85adc-c207-4cee-b6ee-fc1b4fa5d559" providerId="ADAL" clId="{59C4601A-8FE7-2D44-88D1-5A9F2B8FFFC9}" dt="2025-02-17T13:50:59.580" v="29" actId="478"/>
          <ac:graphicFrameMkLst>
            <pc:docMk/>
            <pc:sldMk cId="4219742102" sldId="258"/>
            <ac:graphicFrameMk id="24" creationId="{BD4E079D-20C3-B778-61E5-F8B3B4D115F4}"/>
          </ac:graphicFrameMkLst>
        </pc:graphicFrameChg>
        <pc:cxnChg chg="mod">
          <ac:chgData name="Louhelainen Jarkko" userId="98f85adc-c207-4cee-b6ee-fc1b4fa5d559" providerId="ADAL" clId="{59C4601A-8FE7-2D44-88D1-5A9F2B8FFFC9}" dt="2025-02-18T07:33:31.507" v="80" actId="1076"/>
          <ac:cxnSpMkLst>
            <pc:docMk/>
            <pc:sldMk cId="4219742102" sldId="258"/>
            <ac:cxnSpMk id="13" creationId="{D760773F-278C-5977-E4CA-42AB65505885}"/>
          </ac:cxnSpMkLst>
        </pc:cxnChg>
        <pc:cxnChg chg="mod">
          <ac:chgData name="Louhelainen Jarkko" userId="98f85adc-c207-4cee-b6ee-fc1b4fa5d559" providerId="ADAL" clId="{59C4601A-8FE7-2D44-88D1-5A9F2B8FFFC9}" dt="2025-02-18T07:33:27.815" v="79" actId="14100"/>
          <ac:cxnSpMkLst>
            <pc:docMk/>
            <pc:sldMk cId="4219742102" sldId="258"/>
            <ac:cxnSpMk id="17" creationId="{70F51685-C34D-6026-0C65-2DE5214F7C0C}"/>
          </ac:cxnSpMkLst>
        </pc:cxnChg>
      </pc:sldChg>
      <pc:sldChg chg="new del">
        <pc:chgData name="Louhelainen Jarkko" userId="98f85adc-c207-4cee-b6ee-fc1b4fa5d559" providerId="ADAL" clId="{59C4601A-8FE7-2D44-88D1-5A9F2B8FFFC9}" dt="2025-02-18T07:31:37.057" v="75" actId="2696"/>
        <pc:sldMkLst>
          <pc:docMk/>
          <pc:sldMk cId="3356993519" sldId="25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_102_FB84279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_102_FB842796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545-D64B-8FB7-50E437396A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45-D64B-8FB7-50E437396AF6}"/>
              </c:ext>
            </c:extLst>
          </c:dPt>
          <c:dLbls>
            <c:dLbl>
              <c:idx val="0"/>
              <c:layout>
                <c:manualLayout>
                  <c:x val="-0.10706592989255297"/>
                  <c:y val="-0.226370802609941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073199112826361"/>
                      <c:h val="0.395545276112673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545-D64B-8FB7-50E437396AF6}"/>
                </c:ext>
              </c:extLst>
            </c:dLbl>
            <c:dLbl>
              <c:idx val="1"/>
              <c:layout>
                <c:manualLayout>
                  <c:x val="3.6733571780817251E-2"/>
                  <c:y val="0.1293582303326083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054483117707598"/>
                      <c:h val="0.395545276112673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545-D64B-8FB7-50E437396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Merriweather Sans ExtraBold" pitchFamily="2" charset="77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Taul1!$A$2:$A$3</c:f>
              <c:numCache>
                <c:formatCode>General</c:formatCode>
                <c:ptCount val="2"/>
              </c:numCache>
            </c:numRef>
          </c:cat>
          <c:val>
            <c:numRef>
              <c:f>Taul1!$B$2:$B$3</c:f>
              <c:numCache>
                <c:formatCode>General</c:formatCode>
                <c:ptCount val="2"/>
                <c:pt idx="0">
                  <c:v>62.9</c:v>
                </c:pt>
                <c:pt idx="1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5-D64B-8FB7-50E437396A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2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Toimitusjohtajahuijaukset</c:v>
                </c:pt>
                <c:pt idx="1">
                  <c:v>Dokumentti- ja rakkaushuijaukset</c:v>
                </c:pt>
                <c:pt idx="2">
                  <c:v>Sijoitushuijaukset</c:v>
                </c:pt>
                <c:pt idx="3">
                  <c:v>Tietojenkalasteluhuijaukset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5.4</c:v>
                </c:pt>
                <c:pt idx="1">
                  <c:v>10.4</c:v>
                </c:pt>
                <c:pt idx="2">
                  <c:v>16.2</c:v>
                </c:pt>
                <c:pt idx="3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1-7D4C-8657-D9622F74613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Sarja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Toimitusjohtajahuijaukset</c:v>
                </c:pt>
                <c:pt idx="1">
                  <c:v>Dokumentti- ja rakkaushuijaukset</c:v>
                </c:pt>
                <c:pt idx="2">
                  <c:v>Sijoitushuijaukset</c:v>
                </c:pt>
                <c:pt idx="3">
                  <c:v>Tietojenkalasteluhuijaukset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6.5</c:v>
                </c:pt>
                <c:pt idx="1">
                  <c:v>4.4000000000000004</c:v>
                </c:pt>
                <c:pt idx="2">
                  <c:v>20.100000000000001</c:v>
                </c:pt>
                <c:pt idx="3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1-7D4C-8657-D9622F7461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0785887"/>
        <c:axId val="450556447"/>
      </c:barChart>
      <c:catAx>
        <c:axId val="450785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0556447"/>
        <c:crosses val="autoZero"/>
        <c:auto val="1"/>
        <c:lblAlgn val="ctr"/>
        <c:lblOffset val="100"/>
        <c:noMultiLvlLbl val="0"/>
      </c:catAx>
      <c:valAx>
        <c:axId val="450556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078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EA278-79C6-4F55-A889-CF383E196D00}" type="datetimeFigureOut">
              <a:rPr lang="fi-FI" smtClean="0"/>
              <a:t>17.2.2025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7997D-BB44-C04E-A64C-EDDE11004AB1}" type="datetimeFigureOut">
              <a:rPr lang="fi-FI" smtClean="0"/>
              <a:t>17.2.2025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57B53-4CF3-0847-A30C-DCF67E8245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1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us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45EA51-F964-8899-09BD-503C9809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fi-FI" smtClean="0"/>
              <a:t>17.2.2025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146ABF-4E81-C8E4-05AF-CD3F203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A73209-EBA0-1237-07E2-39CDAB05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E43A-5930-6B4B-B5CE-EA9D04800F87}" type="datetime1">
              <a:rPr lang="fi-FI" smtClean="0"/>
              <a:t>17.2.2025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_mus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E43A-5930-6B4B-B5CE-EA9D04800F87}" type="datetime1">
              <a:rPr lang="fi-FI" smtClean="0"/>
              <a:t>17.2.2025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297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_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AE43A-5930-6B4B-B5CE-EA9D04800F87}" type="datetime1">
              <a:rPr lang="fi-FI" smtClean="0"/>
              <a:pPr/>
              <a:t>17.2.2025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vaale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E43A-5930-6B4B-B5CE-EA9D04800F87}" type="datetime1">
              <a:rPr lang="fi-FI" smtClean="0"/>
              <a:t>17.2.2025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tumma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AE43A-5930-6B4B-B5CE-EA9D04800F87}" type="datetime1">
              <a:rPr lang="fi-FI" smtClean="0"/>
              <a:pPr/>
              <a:t>17.2.2025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E43A-5930-6B4B-B5CE-EA9D04800F87}" type="datetime1">
              <a:rPr lang="fi-FI" smtClean="0"/>
              <a:t>17.2.2025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mus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AE43A-5930-6B4B-B5CE-EA9D04800F87}" type="datetime1">
              <a:rPr lang="fi-FI" smtClean="0"/>
              <a:pPr/>
              <a:t>17.2.2025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37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dia_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AE43A-5930-6B4B-B5CE-EA9D04800F87}" type="datetime1">
              <a:rPr lang="fi-FI" smtClean="0"/>
              <a:pPr/>
              <a:t>17.2.2025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vaale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E43A-5930-6B4B-B5CE-EA9D04800F87}" type="datetime1">
              <a:rPr lang="fi-FI" smtClean="0"/>
              <a:t>17.2.2025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_mus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58852"/>
            <a:ext cx="6541621" cy="11289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1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14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tumma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AE43A-5930-6B4B-B5CE-EA9D04800F87}" type="datetime1">
              <a:rPr lang="fi-FI" smtClean="0"/>
              <a:pPr/>
              <a:t>17.2.2025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96748AB4-5D82-6D21-4D64-DBF4BF1277D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139763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914" y="1540363"/>
            <a:ext cx="5139764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992DFF-1CB4-FA9D-D459-A9AE9A3D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B4F1-3718-B540-B10E-6F32C92B289E}" type="datetime1">
              <a:rPr lang="fi-FI" smtClean="0"/>
              <a:t>17.2.2025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6DA880-241E-FCA8-6F95-F6E4E5DD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F29367-DFB2-D648-BF81-78565127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_2os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550529"/>
            <a:ext cx="513976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42293"/>
            <a:ext cx="5139764" cy="39346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57914" y="1540365"/>
            <a:ext cx="5139764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57914" y="2221962"/>
            <a:ext cx="5139763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4EF1E9-45BF-A189-6F22-5FE8607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D2D-1D31-1843-9F52-99B1B2CA6975}" type="datetime1">
              <a:rPr lang="fi-FI" smtClean="0"/>
              <a:t>17.2.2025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DA85AF-558C-0227-FC34-F3C17364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144CA0-14A9-78CB-2266-9525BC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4D198E97-AFEB-D9FF-C30D-95A9848A0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_3os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550529"/>
            <a:ext cx="3368282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42293"/>
            <a:ext cx="3368282" cy="39346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29395" y="1540365"/>
            <a:ext cx="3368283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29396" y="2221962"/>
            <a:ext cx="3368282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4EF1E9-45BF-A189-6F22-5FE8607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D2D-1D31-1843-9F52-99B1B2CA6975}" type="datetime1">
              <a:rPr lang="fi-FI" smtClean="0"/>
              <a:t>17.2.2025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DA85AF-558C-0227-FC34-F3C17364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144CA0-14A9-78CB-2266-9525BC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4D198E97-AFEB-D9FF-C30D-95A9848A0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026862" y="1550529"/>
            <a:ext cx="3368282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026862" y="2242293"/>
            <a:ext cx="3368282" cy="39346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_4os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550529"/>
            <a:ext cx="2552073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42293"/>
            <a:ext cx="2552073" cy="39346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2260" y="1550528"/>
            <a:ext cx="2552074" cy="681598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2260" y="2232125"/>
            <a:ext cx="2552073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4EF1E9-45BF-A189-6F22-5FE8607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D2D-1D31-1843-9F52-99B1B2CA6975}" type="datetime1">
              <a:rPr lang="fi-FI" smtClean="0"/>
              <a:t>17.2.2025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DA85AF-558C-0227-FC34-F3C17364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144CA0-14A9-78CB-2266-9525BC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4D198E97-AFEB-D9FF-C30D-95A9848A0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103295" y="1550529"/>
            <a:ext cx="2552073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103295" y="2242293"/>
            <a:ext cx="2552073" cy="39346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45136" y="1550528"/>
            <a:ext cx="2552074" cy="681598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445136" y="2232125"/>
            <a:ext cx="2552073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BC3A630-7CB6-B97C-3A6C-28834ADC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9BDB-C23B-9A4E-9740-7FB515433C10}" type="datetime1">
              <a:rPr lang="fi-FI" smtClean="0"/>
              <a:t>17.2.2025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709ADF-592A-7BCC-91D2-09AB4DFF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D02647-B233-1E11-0A4E-A7B74D57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3116A7AC-BD6C-0EEF-D92B-582985E245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48ABA3B-6692-7DE5-E8B4-806AFDEC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C59C-9E9D-D749-9B13-C28836B675E1}" type="datetime1">
              <a:rPr lang="fi-FI" smtClean="0"/>
              <a:t>17.2.2025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429AA8-39C8-2EA7-F8BD-5F6CEACF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B8549BE-12E1-77B0-7C66-35389484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4347695" cy="1600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46185"/>
            <a:ext cx="5814489" cy="563077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2146385"/>
            <a:ext cx="4347695" cy="4030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220465-95E8-A4F0-FBDF-BC3456D3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FDFC-4598-1A49-8615-B3EA3D59DBF4}" type="datetime1">
              <a:rPr lang="fi-FI" smtClean="0"/>
              <a:t>17.2.2025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8191F2-84ED-EFC8-58B5-C10220B9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07EEDD5-6950-4F58-DC7F-2F058903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33B5656B-6691-1542-90B6-0DA98D3678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C912-2A92-0448-BF5F-7D0799049809}" type="datetime1">
              <a:rPr lang="fi-FI" smtClean="0"/>
              <a:t>17.2.2025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4347695" cy="1600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2146385"/>
            <a:ext cx="4347695" cy="4030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_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58852"/>
            <a:ext cx="6541621" cy="11289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F35B58-691C-F31A-1F7B-E5385C87E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9800" y="-5675"/>
            <a:ext cx="490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ja_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921BC912-2A92-0448-BF5F-7D0799049809}" type="datetime1">
              <a:rPr lang="fi-FI" smtClean="0"/>
              <a:t>17.2.2025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54798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5479380" cy="1600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2146385"/>
            <a:ext cx="5479380" cy="4030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C912-2A92-0448-BF5F-7D0799049809}" type="datetime1">
              <a:rPr lang="fi-FI" smtClean="0"/>
              <a:t>17.2.2025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4347695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Titteli 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347695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4347695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A35245E-736C-5C2F-567A-60FE188533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valkoinen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Edit the subheading basic style by clicking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1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19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_musta_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58852"/>
            <a:ext cx="6541621" cy="11289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Edit the heading basic style by clicking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1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59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_magenta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58852"/>
            <a:ext cx="6541621" cy="11289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Edit the heading basic style by clicking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F35B58-691C-F31A-1F7B-E5385C87E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9800" y="-5675"/>
            <a:ext cx="490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16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valkoinen_kuvalogontaustall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i 12">
            <a:extLst>
              <a:ext uri="{FF2B5EF4-FFF2-40B4-BE49-F238E27FC236}">
                <a16:creationId xmlns:a16="http://schemas.microsoft.com/office/drawing/2014/main" id="{BAD1C440-AC61-6B27-5A68-DC0A6FE85529}"/>
              </a:ext>
            </a:extLst>
          </p:cNvPr>
          <p:cNvSpPr/>
          <p:nvPr userDrawn="1"/>
        </p:nvSpPr>
        <p:spPr>
          <a:xfrm>
            <a:off x="8321654" y="1057083"/>
            <a:ext cx="4743833" cy="47438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B2A04B-2F0E-D904-4B90-FD807C42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6" name="Kuvan paikkamerkki 36">
            <a:extLst>
              <a:ext uri="{FF2B5EF4-FFF2-40B4-BE49-F238E27FC236}">
                <a16:creationId xmlns:a16="http://schemas.microsoft.com/office/drawing/2014/main" id="{1AEAADDD-B370-A763-D8FD-811712872F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89797" y="0"/>
            <a:ext cx="4902201" cy="6858000"/>
          </a:xfrm>
          <a:custGeom>
            <a:avLst/>
            <a:gdLst>
              <a:gd name="connsiteX0" fmla="*/ 2202662 w 4902201"/>
              <a:gd name="connsiteY0" fmla="*/ 2532990 h 6858000"/>
              <a:gd name="connsiteX1" fmla="*/ 2138202 w 4902201"/>
              <a:gd name="connsiteY1" fmla="*/ 2597451 h 6858000"/>
              <a:gd name="connsiteX2" fmla="*/ 2138202 w 4902201"/>
              <a:gd name="connsiteY2" fmla="*/ 4405851 h 6858000"/>
              <a:gd name="connsiteX3" fmla="*/ 2202662 w 4902201"/>
              <a:gd name="connsiteY3" fmla="*/ 4470310 h 6858000"/>
              <a:gd name="connsiteX4" fmla="*/ 2309204 w 4902201"/>
              <a:gd name="connsiteY4" fmla="*/ 4470310 h 6858000"/>
              <a:gd name="connsiteX5" fmla="*/ 2373664 w 4902201"/>
              <a:gd name="connsiteY5" fmla="*/ 4405851 h 6858000"/>
              <a:gd name="connsiteX6" fmla="*/ 2373664 w 4902201"/>
              <a:gd name="connsiteY6" fmla="*/ 3672652 h 6858000"/>
              <a:gd name="connsiteX7" fmla="*/ 3145095 w 4902201"/>
              <a:gd name="connsiteY7" fmla="*/ 3672652 h 6858000"/>
              <a:gd name="connsiteX8" fmla="*/ 3209555 w 4902201"/>
              <a:gd name="connsiteY8" fmla="*/ 3608191 h 6858000"/>
              <a:gd name="connsiteX9" fmla="*/ 3209555 w 4902201"/>
              <a:gd name="connsiteY9" fmla="*/ 3528987 h 6858000"/>
              <a:gd name="connsiteX10" fmla="*/ 3145095 w 4902201"/>
              <a:gd name="connsiteY10" fmla="*/ 3464527 h 6858000"/>
              <a:gd name="connsiteX11" fmla="*/ 2373664 w 4902201"/>
              <a:gd name="connsiteY11" fmla="*/ 3464527 h 6858000"/>
              <a:gd name="connsiteX12" fmla="*/ 2373664 w 4902201"/>
              <a:gd name="connsiteY12" fmla="*/ 2741115 h 6858000"/>
              <a:gd name="connsiteX13" fmla="*/ 3278972 w 4902201"/>
              <a:gd name="connsiteY13" fmla="*/ 2741115 h 6858000"/>
              <a:gd name="connsiteX14" fmla="*/ 3343433 w 4902201"/>
              <a:gd name="connsiteY14" fmla="*/ 2676655 h 6858000"/>
              <a:gd name="connsiteX15" fmla="*/ 3343433 w 4902201"/>
              <a:gd name="connsiteY15" fmla="*/ 2597451 h 6858000"/>
              <a:gd name="connsiteX16" fmla="*/ 3278972 w 4902201"/>
              <a:gd name="connsiteY16" fmla="*/ 2532990 h 6858000"/>
              <a:gd name="connsiteX17" fmla="*/ 3983204 w 4902201"/>
              <a:gd name="connsiteY17" fmla="*/ 2505719 h 6858000"/>
              <a:gd name="connsiteX18" fmla="*/ 3925333 w 4902201"/>
              <a:gd name="connsiteY18" fmla="*/ 2543168 h 6858000"/>
              <a:gd name="connsiteX19" fmla="*/ 3094923 w 4902201"/>
              <a:gd name="connsiteY19" fmla="*/ 4381514 h 6858000"/>
              <a:gd name="connsiteX20" fmla="*/ 3097468 w 4902201"/>
              <a:gd name="connsiteY20" fmla="*/ 4442321 h 6858000"/>
              <a:gd name="connsiteX21" fmla="*/ 3152794 w 4902201"/>
              <a:gd name="connsiteY21" fmla="*/ 4470310 h 6858000"/>
              <a:gd name="connsiteX22" fmla="*/ 3262075 w 4902201"/>
              <a:gd name="connsiteY22" fmla="*/ 4470310 h 6858000"/>
              <a:gd name="connsiteX23" fmla="*/ 3319945 w 4902201"/>
              <a:gd name="connsiteY23" fmla="*/ 4432861 h 6858000"/>
              <a:gd name="connsiteX24" fmla="*/ 3991359 w 4902201"/>
              <a:gd name="connsiteY24" fmla="*/ 2924186 h 6858000"/>
              <a:gd name="connsiteX25" fmla="*/ 3996970 w 4902201"/>
              <a:gd name="connsiteY25" fmla="*/ 2924186 h 6858000"/>
              <a:gd name="connsiteX26" fmla="*/ 4668188 w 4902201"/>
              <a:gd name="connsiteY26" fmla="*/ 4432404 h 6858000"/>
              <a:gd name="connsiteX27" fmla="*/ 4726254 w 4902201"/>
              <a:gd name="connsiteY27" fmla="*/ 4470310 h 6858000"/>
              <a:gd name="connsiteX28" fmla="*/ 4835536 w 4902201"/>
              <a:gd name="connsiteY28" fmla="*/ 4470310 h 6858000"/>
              <a:gd name="connsiteX29" fmla="*/ 4835470 w 4902201"/>
              <a:gd name="connsiteY29" fmla="*/ 4470245 h 6858000"/>
              <a:gd name="connsiteX30" fmla="*/ 4890796 w 4902201"/>
              <a:gd name="connsiteY30" fmla="*/ 4442256 h 6858000"/>
              <a:gd name="connsiteX31" fmla="*/ 4893342 w 4902201"/>
              <a:gd name="connsiteY31" fmla="*/ 4381580 h 6858000"/>
              <a:gd name="connsiteX32" fmla="*/ 4068149 w 4902201"/>
              <a:gd name="connsiteY32" fmla="*/ 2542711 h 6858000"/>
              <a:gd name="connsiteX33" fmla="*/ 4010476 w 4902201"/>
              <a:gd name="connsiteY33" fmla="*/ 2505719 h 6858000"/>
              <a:gd name="connsiteX34" fmla="*/ 3397976 w 4902201"/>
              <a:gd name="connsiteY34" fmla="*/ 1401093 h 6858000"/>
              <a:gd name="connsiteX35" fmla="*/ 4883532 w 4902201"/>
              <a:gd name="connsiteY35" fmla="*/ 2041790 h 6858000"/>
              <a:gd name="connsiteX36" fmla="*/ 4902201 w 4902201"/>
              <a:gd name="connsiteY36" fmla="*/ 2063894 h 6858000"/>
              <a:gd name="connsiteX37" fmla="*/ 4902201 w 4902201"/>
              <a:gd name="connsiteY37" fmla="*/ 4829929 h 6858000"/>
              <a:gd name="connsiteX38" fmla="*/ 4883532 w 4902201"/>
              <a:gd name="connsiteY38" fmla="*/ 4852033 h 6858000"/>
              <a:gd name="connsiteX39" fmla="*/ 3397976 w 4902201"/>
              <a:gd name="connsiteY39" fmla="*/ 5492730 h 6858000"/>
              <a:gd name="connsiteX40" fmla="*/ 1352157 w 4902201"/>
              <a:gd name="connsiteY40" fmla="*/ 3446912 h 6858000"/>
              <a:gd name="connsiteX41" fmla="*/ 3397976 w 4902201"/>
              <a:gd name="connsiteY41" fmla="*/ 1401093 h 6858000"/>
              <a:gd name="connsiteX42" fmla="*/ 784752 w 4902201"/>
              <a:gd name="connsiteY42" fmla="*/ 0 h 6858000"/>
              <a:gd name="connsiteX43" fmla="*/ 4902201 w 4902201"/>
              <a:gd name="connsiteY43" fmla="*/ 0 h 6858000"/>
              <a:gd name="connsiteX44" fmla="*/ 4902201 w 4902201"/>
              <a:gd name="connsiteY44" fmla="*/ 1808041 h 6858000"/>
              <a:gd name="connsiteX45" fmla="*/ 4872985 w 4902201"/>
              <a:gd name="connsiteY45" fmla="*/ 1779429 h 6858000"/>
              <a:gd name="connsiteX46" fmla="*/ 3397976 w 4902201"/>
              <a:gd name="connsiteY46" fmla="*/ 1219522 h 6858000"/>
              <a:gd name="connsiteX47" fmla="*/ 1170652 w 4902201"/>
              <a:gd name="connsiteY47" fmla="*/ 3446912 h 6858000"/>
              <a:gd name="connsiteX48" fmla="*/ 3397976 w 4902201"/>
              <a:gd name="connsiteY48" fmla="*/ 5674236 h 6858000"/>
              <a:gd name="connsiteX49" fmla="*/ 3398042 w 4902201"/>
              <a:gd name="connsiteY49" fmla="*/ 5674301 h 6858000"/>
              <a:gd name="connsiteX50" fmla="*/ 4873031 w 4902201"/>
              <a:gd name="connsiteY50" fmla="*/ 5114395 h 6858000"/>
              <a:gd name="connsiteX51" fmla="*/ 4902201 w 4902201"/>
              <a:gd name="connsiteY51" fmla="*/ 5085830 h 6858000"/>
              <a:gd name="connsiteX52" fmla="*/ 4902201 w 4902201"/>
              <a:gd name="connsiteY52" fmla="*/ 6858000 h 6858000"/>
              <a:gd name="connsiteX53" fmla="*/ 768287 w 4902201"/>
              <a:gd name="connsiteY53" fmla="*/ 6858000 h 6858000"/>
              <a:gd name="connsiteX54" fmla="*/ 633873 w 4902201"/>
              <a:gd name="connsiteY54" fmla="*/ 6565567 h 6858000"/>
              <a:gd name="connsiteX55" fmla="*/ 0 w 4902201"/>
              <a:gd name="connsiteY55" fmla="*/ 3446912 h 6858000"/>
              <a:gd name="connsiteX56" fmla="*/ 633873 w 4902201"/>
              <a:gd name="connsiteY56" fmla="*/ 328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02201" h="6858000">
                <a:moveTo>
                  <a:pt x="2202662" y="2532990"/>
                </a:moveTo>
                <a:cubicBezTo>
                  <a:pt x="2167105" y="2532990"/>
                  <a:pt x="2138202" y="2561892"/>
                  <a:pt x="2138202" y="2597451"/>
                </a:cubicBezTo>
                <a:lnTo>
                  <a:pt x="2138202" y="4405851"/>
                </a:lnTo>
                <a:cubicBezTo>
                  <a:pt x="2138202" y="4441407"/>
                  <a:pt x="2167105" y="4470310"/>
                  <a:pt x="2202662" y="4470310"/>
                </a:cubicBezTo>
                <a:lnTo>
                  <a:pt x="2309204" y="4470310"/>
                </a:lnTo>
                <a:cubicBezTo>
                  <a:pt x="2343586" y="4470310"/>
                  <a:pt x="2373664" y="4440168"/>
                  <a:pt x="2373664" y="4405851"/>
                </a:cubicBezTo>
                <a:lnTo>
                  <a:pt x="2373664" y="3672652"/>
                </a:lnTo>
                <a:lnTo>
                  <a:pt x="3145095" y="3672652"/>
                </a:lnTo>
                <a:cubicBezTo>
                  <a:pt x="3179413" y="3672652"/>
                  <a:pt x="3209555" y="3642510"/>
                  <a:pt x="3209555" y="3608191"/>
                </a:cubicBezTo>
                <a:lnTo>
                  <a:pt x="3209555" y="3528987"/>
                </a:lnTo>
                <a:cubicBezTo>
                  <a:pt x="3209555" y="3494669"/>
                  <a:pt x="3179413" y="3464527"/>
                  <a:pt x="3145095" y="3464527"/>
                </a:cubicBezTo>
                <a:lnTo>
                  <a:pt x="2373664" y="3464527"/>
                </a:lnTo>
                <a:lnTo>
                  <a:pt x="2373664" y="2741115"/>
                </a:lnTo>
                <a:lnTo>
                  <a:pt x="3278972" y="2741115"/>
                </a:lnTo>
                <a:cubicBezTo>
                  <a:pt x="3314530" y="2741115"/>
                  <a:pt x="3343433" y="2712212"/>
                  <a:pt x="3343433" y="2676655"/>
                </a:cubicBezTo>
                <a:lnTo>
                  <a:pt x="3343433" y="2597451"/>
                </a:lnTo>
                <a:cubicBezTo>
                  <a:pt x="3343433" y="2561958"/>
                  <a:pt x="3314530" y="2532990"/>
                  <a:pt x="3278972" y="2532990"/>
                </a:cubicBezTo>
                <a:close/>
                <a:moveTo>
                  <a:pt x="3983204" y="2505719"/>
                </a:moveTo>
                <a:cubicBezTo>
                  <a:pt x="3957563" y="2505719"/>
                  <a:pt x="3937599" y="2518507"/>
                  <a:pt x="3925333" y="2543168"/>
                </a:cubicBezTo>
                <a:lnTo>
                  <a:pt x="3094923" y="4381514"/>
                </a:lnTo>
                <a:cubicBezTo>
                  <a:pt x="3085267" y="4402523"/>
                  <a:pt x="3086180" y="4424705"/>
                  <a:pt x="3097468" y="4442321"/>
                </a:cubicBezTo>
                <a:cubicBezTo>
                  <a:pt x="3108885" y="4460067"/>
                  <a:pt x="3129045" y="4470310"/>
                  <a:pt x="3152794" y="4470310"/>
                </a:cubicBezTo>
                <a:lnTo>
                  <a:pt x="3262075" y="4470310"/>
                </a:lnTo>
                <a:cubicBezTo>
                  <a:pt x="3291695" y="4470310"/>
                  <a:pt x="3312573" y="4451259"/>
                  <a:pt x="3319945" y="4432861"/>
                </a:cubicBezTo>
                <a:lnTo>
                  <a:pt x="3991359" y="2924186"/>
                </a:lnTo>
                <a:lnTo>
                  <a:pt x="3996970" y="2924186"/>
                </a:lnTo>
                <a:cubicBezTo>
                  <a:pt x="4134698" y="3230827"/>
                  <a:pt x="4663034" y="4420791"/>
                  <a:pt x="4668188" y="4432404"/>
                </a:cubicBezTo>
                <a:cubicBezTo>
                  <a:pt x="4675690" y="4451259"/>
                  <a:pt x="4696569" y="4470310"/>
                  <a:pt x="4726254" y="4470310"/>
                </a:cubicBezTo>
                <a:lnTo>
                  <a:pt x="4835536" y="4470310"/>
                </a:lnTo>
                <a:lnTo>
                  <a:pt x="4835470" y="4470245"/>
                </a:lnTo>
                <a:cubicBezTo>
                  <a:pt x="4859219" y="4470245"/>
                  <a:pt x="4879380" y="4460067"/>
                  <a:pt x="4890796" y="4442256"/>
                </a:cubicBezTo>
                <a:cubicBezTo>
                  <a:pt x="4902018" y="4424640"/>
                  <a:pt x="4902998" y="4402523"/>
                  <a:pt x="4893342" y="4381580"/>
                </a:cubicBezTo>
                <a:lnTo>
                  <a:pt x="4068149" y="2542711"/>
                </a:lnTo>
                <a:cubicBezTo>
                  <a:pt x="4052818" y="2512113"/>
                  <a:pt x="4028352" y="2505719"/>
                  <a:pt x="4010476" y="2505719"/>
                </a:cubicBezTo>
                <a:close/>
                <a:moveTo>
                  <a:pt x="3397976" y="1401093"/>
                </a:moveTo>
                <a:cubicBezTo>
                  <a:pt x="3982437" y="1401093"/>
                  <a:pt x="4510404" y="1647453"/>
                  <a:pt x="4883532" y="2041790"/>
                </a:cubicBezTo>
                <a:lnTo>
                  <a:pt x="4902201" y="2063894"/>
                </a:lnTo>
                <a:lnTo>
                  <a:pt x="4902201" y="4829929"/>
                </a:lnTo>
                <a:lnTo>
                  <a:pt x="4883532" y="4852033"/>
                </a:lnTo>
                <a:cubicBezTo>
                  <a:pt x="4510404" y="5246369"/>
                  <a:pt x="3982437" y="5492730"/>
                  <a:pt x="3397976" y="5492730"/>
                </a:cubicBezTo>
                <a:cubicBezTo>
                  <a:pt x="2269928" y="5492730"/>
                  <a:pt x="1352157" y="4574960"/>
                  <a:pt x="1352157" y="3446912"/>
                </a:cubicBezTo>
                <a:cubicBezTo>
                  <a:pt x="1352157" y="2318864"/>
                  <a:pt x="2269928" y="1401093"/>
                  <a:pt x="3397976" y="1401093"/>
                </a:cubicBezTo>
                <a:close/>
                <a:moveTo>
                  <a:pt x="784752" y="0"/>
                </a:moveTo>
                <a:lnTo>
                  <a:pt x="4902201" y="0"/>
                </a:lnTo>
                <a:lnTo>
                  <a:pt x="4902201" y="1808041"/>
                </a:lnTo>
                <a:lnTo>
                  <a:pt x="4872985" y="1779429"/>
                </a:lnTo>
                <a:cubicBezTo>
                  <a:pt x="4479869" y="1431217"/>
                  <a:pt x="3963200" y="1219522"/>
                  <a:pt x="3397976" y="1219522"/>
                </a:cubicBezTo>
                <a:cubicBezTo>
                  <a:pt x="2169846" y="1219522"/>
                  <a:pt x="1170652" y="2218781"/>
                  <a:pt x="1170652" y="3446912"/>
                </a:cubicBezTo>
                <a:cubicBezTo>
                  <a:pt x="1170652" y="4675042"/>
                  <a:pt x="2169781" y="5674236"/>
                  <a:pt x="3397976" y="5674236"/>
                </a:cubicBezTo>
                <a:lnTo>
                  <a:pt x="3398042" y="5674301"/>
                </a:lnTo>
                <a:cubicBezTo>
                  <a:pt x="3963264" y="5674301"/>
                  <a:pt x="4479884" y="5462607"/>
                  <a:pt x="4873031" y="5114395"/>
                </a:cubicBezTo>
                <a:lnTo>
                  <a:pt x="4902201" y="5085830"/>
                </a:lnTo>
                <a:lnTo>
                  <a:pt x="4902201" y="6858000"/>
                </a:lnTo>
                <a:lnTo>
                  <a:pt x="768287" y="6858000"/>
                </a:lnTo>
                <a:lnTo>
                  <a:pt x="633873" y="6565567"/>
                </a:lnTo>
                <a:cubicBezTo>
                  <a:pt x="225832" y="5607786"/>
                  <a:pt x="0" y="4553723"/>
                  <a:pt x="0" y="3446912"/>
                </a:cubicBezTo>
                <a:cubicBezTo>
                  <a:pt x="0" y="2340100"/>
                  <a:pt x="225832" y="1286037"/>
                  <a:pt x="633873" y="328256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6" name="Päivämäärän paikkamerkki 65">
            <a:extLst>
              <a:ext uri="{FF2B5EF4-FFF2-40B4-BE49-F238E27FC236}">
                <a16:creationId xmlns:a16="http://schemas.microsoft.com/office/drawing/2014/main" id="{6EB5A1A3-2CBD-B9C6-6314-DED8F566B0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E2AA685-76BE-864D-B356-E54005A9FE16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67" name="Alatunnisteen paikkamerkki 66">
            <a:extLst>
              <a:ext uri="{FF2B5EF4-FFF2-40B4-BE49-F238E27FC236}">
                <a16:creationId xmlns:a16="http://schemas.microsoft.com/office/drawing/2014/main" id="{651014B1-C8F7-F3F4-CEA5-FD0C6D8D10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68743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musta_kuvalogontaustalla_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>
            <a:extLst>
              <a:ext uri="{FF2B5EF4-FFF2-40B4-BE49-F238E27FC236}">
                <a16:creationId xmlns:a16="http://schemas.microsoft.com/office/drawing/2014/main" id="{99EF0484-4B63-4BC5-2DA8-F1BCCC94B45F}"/>
              </a:ext>
            </a:extLst>
          </p:cNvPr>
          <p:cNvSpPr/>
          <p:nvPr userDrawn="1"/>
        </p:nvSpPr>
        <p:spPr>
          <a:xfrm>
            <a:off x="8321654" y="1057083"/>
            <a:ext cx="4743833" cy="47438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7" name="Kuvan paikkamerkki 36">
            <a:extLst>
              <a:ext uri="{FF2B5EF4-FFF2-40B4-BE49-F238E27FC236}">
                <a16:creationId xmlns:a16="http://schemas.microsoft.com/office/drawing/2014/main" id="{3C640CCF-DA89-C390-5E40-C6C2891C54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9801" y="0"/>
            <a:ext cx="4902201" cy="6858000"/>
          </a:xfrm>
          <a:custGeom>
            <a:avLst/>
            <a:gdLst>
              <a:gd name="connsiteX0" fmla="*/ 2202662 w 4902201"/>
              <a:gd name="connsiteY0" fmla="*/ 2532990 h 6858000"/>
              <a:gd name="connsiteX1" fmla="*/ 2138202 w 4902201"/>
              <a:gd name="connsiteY1" fmla="*/ 2597451 h 6858000"/>
              <a:gd name="connsiteX2" fmla="*/ 2138202 w 4902201"/>
              <a:gd name="connsiteY2" fmla="*/ 4405851 h 6858000"/>
              <a:gd name="connsiteX3" fmla="*/ 2202662 w 4902201"/>
              <a:gd name="connsiteY3" fmla="*/ 4470310 h 6858000"/>
              <a:gd name="connsiteX4" fmla="*/ 2309204 w 4902201"/>
              <a:gd name="connsiteY4" fmla="*/ 4470310 h 6858000"/>
              <a:gd name="connsiteX5" fmla="*/ 2373664 w 4902201"/>
              <a:gd name="connsiteY5" fmla="*/ 4405851 h 6858000"/>
              <a:gd name="connsiteX6" fmla="*/ 2373664 w 4902201"/>
              <a:gd name="connsiteY6" fmla="*/ 3672652 h 6858000"/>
              <a:gd name="connsiteX7" fmla="*/ 3145095 w 4902201"/>
              <a:gd name="connsiteY7" fmla="*/ 3672652 h 6858000"/>
              <a:gd name="connsiteX8" fmla="*/ 3209555 w 4902201"/>
              <a:gd name="connsiteY8" fmla="*/ 3608191 h 6858000"/>
              <a:gd name="connsiteX9" fmla="*/ 3209555 w 4902201"/>
              <a:gd name="connsiteY9" fmla="*/ 3528987 h 6858000"/>
              <a:gd name="connsiteX10" fmla="*/ 3145095 w 4902201"/>
              <a:gd name="connsiteY10" fmla="*/ 3464527 h 6858000"/>
              <a:gd name="connsiteX11" fmla="*/ 2373664 w 4902201"/>
              <a:gd name="connsiteY11" fmla="*/ 3464527 h 6858000"/>
              <a:gd name="connsiteX12" fmla="*/ 2373664 w 4902201"/>
              <a:gd name="connsiteY12" fmla="*/ 2741115 h 6858000"/>
              <a:gd name="connsiteX13" fmla="*/ 3278972 w 4902201"/>
              <a:gd name="connsiteY13" fmla="*/ 2741115 h 6858000"/>
              <a:gd name="connsiteX14" fmla="*/ 3343433 w 4902201"/>
              <a:gd name="connsiteY14" fmla="*/ 2676655 h 6858000"/>
              <a:gd name="connsiteX15" fmla="*/ 3343433 w 4902201"/>
              <a:gd name="connsiteY15" fmla="*/ 2597451 h 6858000"/>
              <a:gd name="connsiteX16" fmla="*/ 3278972 w 4902201"/>
              <a:gd name="connsiteY16" fmla="*/ 2532990 h 6858000"/>
              <a:gd name="connsiteX17" fmla="*/ 3983204 w 4902201"/>
              <a:gd name="connsiteY17" fmla="*/ 2505719 h 6858000"/>
              <a:gd name="connsiteX18" fmla="*/ 3925333 w 4902201"/>
              <a:gd name="connsiteY18" fmla="*/ 2543168 h 6858000"/>
              <a:gd name="connsiteX19" fmla="*/ 3094923 w 4902201"/>
              <a:gd name="connsiteY19" fmla="*/ 4381514 h 6858000"/>
              <a:gd name="connsiteX20" fmla="*/ 3097468 w 4902201"/>
              <a:gd name="connsiteY20" fmla="*/ 4442321 h 6858000"/>
              <a:gd name="connsiteX21" fmla="*/ 3152794 w 4902201"/>
              <a:gd name="connsiteY21" fmla="*/ 4470310 h 6858000"/>
              <a:gd name="connsiteX22" fmla="*/ 3262075 w 4902201"/>
              <a:gd name="connsiteY22" fmla="*/ 4470310 h 6858000"/>
              <a:gd name="connsiteX23" fmla="*/ 3319945 w 4902201"/>
              <a:gd name="connsiteY23" fmla="*/ 4432861 h 6858000"/>
              <a:gd name="connsiteX24" fmla="*/ 3991359 w 4902201"/>
              <a:gd name="connsiteY24" fmla="*/ 2924186 h 6858000"/>
              <a:gd name="connsiteX25" fmla="*/ 3996970 w 4902201"/>
              <a:gd name="connsiteY25" fmla="*/ 2924186 h 6858000"/>
              <a:gd name="connsiteX26" fmla="*/ 4668188 w 4902201"/>
              <a:gd name="connsiteY26" fmla="*/ 4432404 h 6858000"/>
              <a:gd name="connsiteX27" fmla="*/ 4726254 w 4902201"/>
              <a:gd name="connsiteY27" fmla="*/ 4470310 h 6858000"/>
              <a:gd name="connsiteX28" fmla="*/ 4835536 w 4902201"/>
              <a:gd name="connsiteY28" fmla="*/ 4470310 h 6858000"/>
              <a:gd name="connsiteX29" fmla="*/ 4835470 w 4902201"/>
              <a:gd name="connsiteY29" fmla="*/ 4470245 h 6858000"/>
              <a:gd name="connsiteX30" fmla="*/ 4890796 w 4902201"/>
              <a:gd name="connsiteY30" fmla="*/ 4442256 h 6858000"/>
              <a:gd name="connsiteX31" fmla="*/ 4893342 w 4902201"/>
              <a:gd name="connsiteY31" fmla="*/ 4381580 h 6858000"/>
              <a:gd name="connsiteX32" fmla="*/ 4068149 w 4902201"/>
              <a:gd name="connsiteY32" fmla="*/ 2542711 h 6858000"/>
              <a:gd name="connsiteX33" fmla="*/ 4010476 w 4902201"/>
              <a:gd name="connsiteY33" fmla="*/ 2505719 h 6858000"/>
              <a:gd name="connsiteX34" fmla="*/ 3397976 w 4902201"/>
              <a:gd name="connsiteY34" fmla="*/ 1401093 h 6858000"/>
              <a:gd name="connsiteX35" fmla="*/ 4883532 w 4902201"/>
              <a:gd name="connsiteY35" fmla="*/ 2041790 h 6858000"/>
              <a:gd name="connsiteX36" fmla="*/ 4902201 w 4902201"/>
              <a:gd name="connsiteY36" fmla="*/ 2063894 h 6858000"/>
              <a:gd name="connsiteX37" fmla="*/ 4902201 w 4902201"/>
              <a:gd name="connsiteY37" fmla="*/ 4829929 h 6858000"/>
              <a:gd name="connsiteX38" fmla="*/ 4883532 w 4902201"/>
              <a:gd name="connsiteY38" fmla="*/ 4852033 h 6858000"/>
              <a:gd name="connsiteX39" fmla="*/ 3397976 w 4902201"/>
              <a:gd name="connsiteY39" fmla="*/ 5492730 h 6858000"/>
              <a:gd name="connsiteX40" fmla="*/ 1352157 w 4902201"/>
              <a:gd name="connsiteY40" fmla="*/ 3446912 h 6858000"/>
              <a:gd name="connsiteX41" fmla="*/ 3397976 w 4902201"/>
              <a:gd name="connsiteY41" fmla="*/ 1401093 h 6858000"/>
              <a:gd name="connsiteX42" fmla="*/ 784752 w 4902201"/>
              <a:gd name="connsiteY42" fmla="*/ 0 h 6858000"/>
              <a:gd name="connsiteX43" fmla="*/ 4902201 w 4902201"/>
              <a:gd name="connsiteY43" fmla="*/ 0 h 6858000"/>
              <a:gd name="connsiteX44" fmla="*/ 4902201 w 4902201"/>
              <a:gd name="connsiteY44" fmla="*/ 1808041 h 6858000"/>
              <a:gd name="connsiteX45" fmla="*/ 4872985 w 4902201"/>
              <a:gd name="connsiteY45" fmla="*/ 1779429 h 6858000"/>
              <a:gd name="connsiteX46" fmla="*/ 3397976 w 4902201"/>
              <a:gd name="connsiteY46" fmla="*/ 1219522 h 6858000"/>
              <a:gd name="connsiteX47" fmla="*/ 1170652 w 4902201"/>
              <a:gd name="connsiteY47" fmla="*/ 3446912 h 6858000"/>
              <a:gd name="connsiteX48" fmla="*/ 3397976 w 4902201"/>
              <a:gd name="connsiteY48" fmla="*/ 5674236 h 6858000"/>
              <a:gd name="connsiteX49" fmla="*/ 3398042 w 4902201"/>
              <a:gd name="connsiteY49" fmla="*/ 5674301 h 6858000"/>
              <a:gd name="connsiteX50" fmla="*/ 4873031 w 4902201"/>
              <a:gd name="connsiteY50" fmla="*/ 5114395 h 6858000"/>
              <a:gd name="connsiteX51" fmla="*/ 4902201 w 4902201"/>
              <a:gd name="connsiteY51" fmla="*/ 5085830 h 6858000"/>
              <a:gd name="connsiteX52" fmla="*/ 4902201 w 4902201"/>
              <a:gd name="connsiteY52" fmla="*/ 6858000 h 6858000"/>
              <a:gd name="connsiteX53" fmla="*/ 768287 w 4902201"/>
              <a:gd name="connsiteY53" fmla="*/ 6858000 h 6858000"/>
              <a:gd name="connsiteX54" fmla="*/ 633873 w 4902201"/>
              <a:gd name="connsiteY54" fmla="*/ 6565567 h 6858000"/>
              <a:gd name="connsiteX55" fmla="*/ 0 w 4902201"/>
              <a:gd name="connsiteY55" fmla="*/ 3446912 h 6858000"/>
              <a:gd name="connsiteX56" fmla="*/ 633873 w 4902201"/>
              <a:gd name="connsiteY56" fmla="*/ 328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02201" h="6858000">
                <a:moveTo>
                  <a:pt x="2202662" y="2532990"/>
                </a:moveTo>
                <a:cubicBezTo>
                  <a:pt x="2167105" y="2532990"/>
                  <a:pt x="2138202" y="2561892"/>
                  <a:pt x="2138202" y="2597451"/>
                </a:cubicBezTo>
                <a:lnTo>
                  <a:pt x="2138202" y="4405851"/>
                </a:lnTo>
                <a:cubicBezTo>
                  <a:pt x="2138202" y="4441407"/>
                  <a:pt x="2167105" y="4470310"/>
                  <a:pt x="2202662" y="4470310"/>
                </a:cubicBezTo>
                <a:lnTo>
                  <a:pt x="2309204" y="4470310"/>
                </a:lnTo>
                <a:cubicBezTo>
                  <a:pt x="2343586" y="4470310"/>
                  <a:pt x="2373664" y="4440168"/>
                  <a:pt x="2373664" y="4405851"/>
                </a:cubicBezTo>
                <a:lnTo>
                  <a:pt x="2373664" y="3672652"/>
                </a:lnTo>
                <a:lnTo>
                  <a:pt x="3145095" y="3672652"/>
                </a:lnTo>
                <a:cubicBezTo>
                  <a:pt x="3179413" y="3672652"/>
                  <a:pt x="3209555" y="3642510"/>
                  <a:pt x="3209555" y="3608191"/>
                </a:cubicBezTo>
                <a:lnTo>
                  <a:pt x="3209555" y="3528987"/>
                </a:lnTo>
                <a:cubicBezTo>
                  <a:pt x="3209555" y="3494669"/>
                  <a:pt x="3179413" y="3464527"/>
                  <a:pt x="3145095" y="3464527"/>
                </a:cubicBezTo>
                <a:lnTo>
                  <a:pt x="2373664" y="3464527"/>
                </a:lnTo>
                <a:lnTo>
                  <a:pt x="2373664" y="2741115"/>
                </a:lnTo>
                <a:lnTo>
                  <a:pt x="3278972" y="2741115"/>
                </a:lnTo>
                <a:cubicBezTo>
                  <a:pt x="3314530" y="2741115"/>
                  <a:pt x="3343433" y="2712212"/>
                  <a:pt x="3343433" y="2676655"/>
                </a:cubicBezTo>
                <a:lnTo>
                  <a:pt x="3343433" y="2597451"/>
                </a:lnTo>
                <a:cubicBezTo>
                  <a:pt x="3343433" y="2561958"/>
                  <a:pt x="3314530" y="2532990"/>
                  <a:pt x="3278972" y="2532990"/>
                </a:cubicBezTo>
                <a:close/>
                <a:moveTo>
                  <a:pt x="3983204" y="2505719"/>
                </a:moveTo>
                <a:cubicBezTo>
                  <a:pt x="3957563" y="2505719"/>
                  <a:pt x="3937599" y="2518507"/>
                  <a:pt x="3925333" y="2543168"/>
                </a:cubicBezTo>
                <a:lnTo>
                  <a:pt x="3094923" y="4381514"/>
                </a:lnTo>
                <a:cubicBezTo>
                  <a:pt x="3085267" y="4402523"/>
                  <a:pt x="3086180" y="4424705"/>
                  <a:pt x="3097468" y="4442321"/>
                </a:cubicBezTo>
                <a:cubicBezTo>
                  <a:pt x="3108885" y="4460067"/>
                  <a:pt x="3129045" y="4470310"/>
                  <a:pt x="3152794" y="4470310"/>
                </a:cubicBezTo>
                <a:lnTo>
                  <a:pt x="3262075" y="4470310"/>
                </a:lnTo>
                <a:cubicBezTo>
                  <a:pt x="3291695" y="4470310"/>
                  <a:pt x="3312573" y="4451259"/>
                  <a:pt x="3319945" y="4432861"/>
                </a:cubicBezTo>
                <a:lnTo>
                  <a:pt x="3991359" y="2924186"/>
                </a:lnTo>
                <a:lnTo>
                  <a:pt x="3996970" y="2924186"/>
                </a:lnTo>
                <a:cubicBezTo>
                  <a:pt x="4134698" y="3230827"/>
                  <a:pt x="4663034" y="4420791"/>
                  <a:pt x="4668188" y="4432404"/>
                </a:cubicBezTo>
                <a:cubicBezTo>
                  <a:pt x="4675690" y="4451259"/>
                  <a:pt x="4696569" y="4470310"/>
                  <a:pt x="4726254" y="4470310"/>
                </a:cubicBezTo>
                <a:lnTo>
                  <a:pt x="4835536" y="4470310"/>
                </a:lnTo>
                <a:lnTo>
                  <a:pt x="4835470" y="4470245"/>
                </a:lnTo>
                <a:cubicBezTo>
                  <a:pt x="4859219" y="4470245"/>
                  <a:pt x="4879380" y="4460067"/>
                  <a:pt x="4890796" y="4442256"/>
                </a:cubicBezTo>
                <a:cubicBezTo>
                  <a:pt x="4902018" y="4424640"/>
                  <a:pt x="4902998" y="4402523"/>
                  <a:pt x="4893342" y="4381580"/>
                </a:cubicBezTo>
                <a:lnTo>
                  <a:pt x="4068149" y="2542711"/>
                </a:lnTo>
                <a:cubicBezTo>
                  <a:pt x="4052818" y="2512113"/>
                  <a:pt x="4028352" y="2505719"/>
                  <a:pt x="4010476" y="2505719"/>
                </a:cubicBezTo>
                <a:close/>
                <a:moveTo>
                  <a:pt x="3397976" y="1401093"/>
                </a:moveTo>
                <a:cubicBezTo>
                  <a:pt x="3982437" y="1401093"/>
                  <a:pt x="4510404" y="1647453"/>
                  <a:pt x="4883532" y="2041790"/>
                </a:cubicBezTo>
                <a:lnTo>
                  <a:pt x="4902201" y="2063894"/>
                </a:lnTo>
                <a:lnTo>
                  <a:pt x="4902201" y="4829929"/>
                </a:lnTo>
                <a:lnTo>
                  <a:pt x="4883532" y="4852033"/>
                </a:lnTo>
                <a:cubicBezTo>
                  <a:pt x="4510404" y="5246369"/>
                  <a:pt x="3982437" y="5492730"/>
                  <a:pt x="3397976" y="5492730"/>
                </a:cubicBezTo>
                <a:cubicBezTo>
                  <a:pt x="2269928" y="5492730"/>
                  <a:pt x="1352157" y="4574960"/>
                  <a:pt x="1352157" y="3446912"/>
                </a:cubicBezTo>
                <a:cubicBezTo>
                  <a:pt x="1352157" y="2318864"/>
                  <a:pt x="2269928" y="1401093"/>
                  <a:pt x="3397976" y="1401093"/>
                </a:cubicBezTo>
                <a:close/>
                <a:moveTo>
                  <a:pt x="784752" y="0"/>
                </a:moveTo>
                <a:lnTo>
                  <a:pt x="4902201" y="0"/>
                </a:lnTo>
                <a:lnTo>
                  <a:pt x="4902201" y="1808041"/>
                </a:lnTo>
                <a:lnTo>
                  <a:pt x="4872985" y="1779429"/>
                </a:lnTo>
                <a:cubicBezTo>
                  <a:pt x="4479869" y="1431217"/>
                  <a:pt x="3963200" y="1219522"/>
                  <a:pt x="3397976" y="1219522"/>
                </a:cubicBezTo>
                <a:cubicBezTo>
                  <a:pt x="2169846" y="1219522"/>
                  <a:pt x="1170652" y="2218781"/>
                  <a:pt x="1170652" y="3446912"/>
                </a:cubicBezTo>
                <a:cubicBezTo>
                  <a:pt x="1170652" y="4675042"/>
                  <a:pt x="2169781" y="5674236"/>
                  <a:pt x="3397976" y="5674236"/>
                </a:cubicBezTo>
                <a:lnTo>
                  <a:pt x="3398042" y="5674301"/>
                </a:lnTo>
                <a:cubicBezTo>
                  <a:pt x="3963264" y="5674301"/>
                  <a:pt x="4479884" y="5462607"/>
                  <a:pt x="4873031" y="5114395"/>
                </a:cubicBezTo>
                <a:lnTo>
                  <a:pt x="4902201" y="5085830"/>
                </a:lnTo>
                <a:lnTo>
                  <a:pt x="4902201" y="6858000"/>
                </a:lnTo>
                <a:lnTo>
                  <a:pt x="768287" y="6858000"/>
                </a:lnTo>
                <a:lnTo>
                  <a:pt x="633873" y="6565567"/>
                </a:lnTo>
                <a:cubicBezTo>
                  <a:pt x="225832" y="5607786"/>
                  <a:pt x="0" y="4553723"/>
                  <a:pt x="0" y="3446912"/>
                </a:cubicBezTo>
                <a:cubicBezTo>
                  <a:pt x="0" y="2340100"/>
                  <a:pt x="225832" y="1286037"/>
                  <a:pt x="633873" y="3282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9908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magenta_kuvalogontaustalla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>
            <a:extLst>
              <a:ext uri="{FF2B5EF4-FFF2-40B4-BE49-F238E27FC236}">
                <a16:creationId xmlns:a16="http://schemas.microsoft.com/office/drawing/2014/main" id="{99EF0484-4B63-4BC5-2DA8-F1BCCC94B45F}"/>
              </a:ext>
            </a:extLst>
          </p:cNvPr>
          <p:cNvSpPr/>
          <p:nvPr userDrawn="1"/>
        </p:nvSpPr>
        <p:spPr>
          <a:xfrm>
            <a:off x="8321654" y="1057083"/>
            <a:ext cx="4743833" cy="474383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7" name="Kuvan paikkamerkki 36">
            <a:extLst>
              <a:ext uri="{FF2B5EF4-FFF2-40B4-BE49-F238E27FC236}">
                <a16:creationId xmlns:a16="http://schemas.microsoft.com/office/drawing/2014/main" id="{3C640CCF-DA89-C390-5E40-C6C2891C54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9801" y="0"/>
            <a:ext cx="4902201" cy="6858000"/>
          </a:xfrm>
          <a:custGeom>
            <a:avLst/>
            <a:gdLst>
              <a:gd name="connsiteX0" fmla="*/ 2202662 w 4902201"/>
              <a:gd name="connsiteY0" fmla="*/ 2532990 h 6858000"/>
              <a:gd name="connsiteX1" fmla="*/ 2138202 w 4902201"/>
              <a:gd name="connsiteY1" fmla="*/ 2597451 h 6858000"/>
              <a:gd name="connsiteX2" fmla="*/ 2138202 w 4902201"/>
              <a:gd name="connsiteY2" fmla="*/ 4405851 h 6858000"/>
              <a:gd name="connsiteX3" fmla="*/ 2202662 w 4902201"/>
              <a:gd name="connsiteY3" fmla="*/ 4470310 h 6858000"/>
              <a:gd name="connsiteX4" fmla="*/ 2309204 w 4902201"/>
              <a:gd name="connsiteY4" fmla="*/ 4470310 h 6858000"/>
              <a:gd name="connsiteX5" fmla="*/ 2373664 w 4902201"/>
              <a:gd name="connsiteY5" fmla="*/ 4405851 h 6858000"/>
              <a:gd name="connsiteX6" fmla="*/ 2373664 w 4902201"/>
              <a:gd name="connsiteY6" fmla="*/ 3672652 h 6858000"/>
              <a:gd name="connsiteX7" fmla="*/ 3145095 w 4902201"/>
              <a:gd name="connsiteY7" fmla="*/ 3672652 h 6858000"/>
              <a:gd name="connsiteX8" fmla="*/ 3209555 w 4902201"/>
              <a:gd name="connsiteY8" fmla="*/ 3608191 h 6858000"/>
              <a:gd name="connsiteX9" fmla="*/ 3209555 w 4902201"/>
              <a:gd name="connsiteY9" fmla="*/ 3528987 h 6858000"/>
              <a:gd name="connsiteX10" fmla="*/ 3145095 w 4902201"/>
              <a:gd name="connsiteY10" fmla="*/ 3464527 h 6858000"/>
              <a:gd name="connsiteX11" fmla="*/ 2373664 w 4902201"/>
              <a:gd name="connsiteY11" fmla="*/ 3464527 h 6858000"/>
              <a:gd name="connsiteX12" fmla="*/ 2373664 w 4902201"/>
              <a:gd name="connsiteY12" fmla="*/ 2741115 h 6858000"/>
              <a:gd name="connsiteX13" fmla="*/ 3278972 w 4902201"/>
              <a:gd name="connsiteY13" fmla="*/ 2741115 h 6858000"/>
              <a:gd name="connsiteX14" fmla="*/ 3343433 w 4902201"/>
              <a:gd name="connsiteY14" fmla="*/ 2676655 h 6858000"/>
              <a:gd name="connsiteX15" fmla="*/ 3343433 w 4902201"/>
              <a:gd name="connsiteY15" fmla="*/ 2597451 h 6858000"/>
              <a:gd name="connsiteX16" fmla="*/ 3278972 w 4902201"/>
              <a:gd name="connsiteY16" fmla="*/ 2532990 h 6858000"/>
              <a:gd name="connsiteX17" fmla="*/ 3983204 w 4902201"/>
              <a:gd name="connsiteY17" fmla="*/ 2505719 h 6858000"/>
              <a:gd name="connsiteX18" fmla="*/ 3925333 w 4902201"/>
              <a:gd name="connsiteY18" fmla="*/ 2543168 h 6858000"/>
              <a:gd name="connsiteX19" fmla="*/ 3094923 w 4902201"/>
              <a:gd name="connsiteY19" fmla="*/ 4381514 h 6858000"/>
              <a:gd name="connsiteX20" fmla="*/ 3097468 w 4902201"/>
              <a:gd name="connsiteY20" fmla="*/ 4442321 h 6858000"/>
              <a:gd name="connsiteX21" fmla="*/ 3152794 w 4902201"/>
              <a:gd name="connsiteY21" fmla="*/ 4470310 h 6858000"/>
              <a:gd name="connsiteX22" fmla="*/ 3262075 w 4902201"/>
              <a:gd name="connsiteY22" fmla="*/ 4470310 h 6858000"/>
              <a:gd name="connsiteX23" fmla="*/ 3319945 w 4902201"/>
              <a:gd name="connsiteY23" fmla="*/ 4432861 h 6858000"/>
              <a:gd name="connsiteX24" fmla="*/ 3991359 w 4902201"/>
              <a:gd name="connsiteY24" fmla="*/ 2924186 h 6858000"/>
              <a:gd name="connsiteX25" fmla="*/ 3996970 w 4902201"/>
              <a:gd name="connsiteY25" fmla="*/ 2924186 h 6858000"/>
              <a:gd name="connsiteX26" fmla="*/ 4668188 w 4902201"/>
              <a:gd name="connsiteY26" fmla="*/ 4432404 h 6858000"/>
              <a:gd name="connsiteX27" fmla="*/ 4726254 w 4902201"/>
              <a:gd name="connsiteY27" fmla="*/ 4470310 h 6858000"/>
              <a:gd name="connsiteX28" fmla="*/ 4835536 w 4902201"/>
              <a:gd name="connsiteY28" fmla="*/ 4470310 h 6858000"/>
              <a:gd name="connsiteX29" fmla="*/ 4835470 w 4902201"/>
              <a:gd name="connsiteY29" fmla="*/ 4470245 h 6858000"/>
              <a:gd name="connsiteX30" fmla="*/ 4890796 w 4902201"/>
              <a:gd name="connsiteY30" fmla="*/ 4442256 h 6858000"/>
              <a:gd name="connsiteX31" fmla="*/ 4893342 w 4902201"/>
              <a:gd name="connsiteY31" fmla="*/ 4381580 h 6858000"/>
              <a:gd name="connsiteX32" fmla="*/ 4068149 w 4902201"/>
              <a:gd name="connsiteY32" fmla="*/ 2542711 h 6858000"/>
              <a:gd name="connsiteX33" fmla="*/ 4010476 w 4902201"/>
              <a:gd name="connsiteY33" fmla="*/ 2505719 h 6858000"/>
              <a:gd name="connsiteX34" fmla="*/ 3397976 w 4902201"/>
              <a:gd name="connsiteY34" fmla="*/ 1401093 h 6858000"/>
              <a:gd name="connsiteX35" fmla="*/ 4883532 w 4902201"/>
              <a:gd name="connsiteY35" fmla="*/ 2041790 h 6858000"/>
              <a:gd name="connsiteX36" fmla="*/ 4902201 w 4902201"/>
              <a:gd name="connsiteY36" fmla="*/ 2063894 h 6858000"/>
              <a:gd name="connsiteX37" fmla="*/ 4902201 w 4902201"/>
              <a:gd name="connsiteY37" fmla="*/ 4829929 h 6858000"/>
              <a:gd name="connsiteX38" fmla="*/ 4883532 w 4902201"/>
              <a:gd name="connsiteY38" fmla="*/ 4852033 h 6858000"/>
              <a:gd name="connsiteX39" fmla="*/ 3397976 w 4902201"/>
              <a:gd name="connsiteY39" fmla="*/ 5492730 h 6858000"/>
              <a:gd name="connsiteX40" fmla="*/ 1352157 w 4902201"/>
              <a:gd name="connsiteY40" fmla="*/ 3446912 h 6858000"/>
              <a:gd name="connsiteX41" fmla="*/ 3397976 w 4902201"/>
              <a:gd name="connsiteY41" fmla="*/ 1401093 h 6858000"/>
              <a:gd name="connsiteX42" fmla="*/ 784752 w 4902201"/>
              <a:gd name="connsiteY42" fmla="*/ 0 h 6858000"/>
              <a:gd name="connsiteX43" fmla="*/ 4902201 w 4902201"/>
              <a:gd name="connsiteY43" fmla="*/ 0 h 6858000"/>
              <a:gd name="connsiteX44" fmla="*/ 4902201 w 4902201"/>
              <a:gd name="connsiteY44" fmla="*/ 1808041 h 6858000"/>
              <a:gd name="connsiteX45" fmla="*/ 4872985 w 4902201"/>
              <a:gd name="connsiteY45" fmla="*/ 1779429 h 6858000"/>
              <a:gd name="connsiteX46" fmla="*/ 3397976 w 4902201"/>
              <a:gd name="connsiteY46" fmla="*/ 1219522 h 6858000"/>
              <a:gd name="connsiteX47" fmla="*/ 1170652 w 4902201"/>
              <a:gd name="connsiteY47" fmla="*/ 3446912 h 6858000"/>
              <a:gd name="connsiteX48" fmla="*/ 3397976 w 4902201"/>
              <a:gd name="connsiteY48" fmla="*/ 5674236 h 6858000"/>
              <a:gd name="connsiteX49" fmla="*/ 3398042 w 4902201"/>
              <a:gd name="connsiteY49" fmla="*/ 5674301 h 6858000"/>
              <a:gd name="connsiteX50" fmla="*/ 4873031 w 4902201"/>
              <a:gd name="connsiteY50" fmla="*/ 5114395 h 6858000"/>
              <a:gd name="connsiteX51" fmla="*/ 4902201 w 4902201"/>
              <a:gd name="connsiteY51" fmla="*/ 5085830 h 6858000"/>
              <a:gd name="connsiteX52" fmla="*/ 4902201 w 4902201"/>
              <a:gd name="connsiteY52" fmla="*/ 6858000 h 6858000"/>
              <a:gd name="connsiteX53" fmla="*/ 768287 w 4902201"/>
              <a:gd name="connsiteY53" fmla="*/ 6858000 h 6858000"/>
              <a:gd name="connsiteX54" fmla="*/ 633873 w 4902201"/>
              <a:gd name="connsiteY54" fmla="*/ 6565567 h 6858000"/>
              <a:gd name="connsiteX55" fmla="*/ 0 w 4902201"/>
              <a:gd name="connsiteY55" fmla="*/ 3446912 h 6858000"/>
              <a:gd name="connsiteX56" fmla="*/ 633873 w 4902201"/>
              <a:gd name="connsiteY56" fmla="*/ 328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02201" h="6858000">
                <a:moveTo>
                  <a:pt x="2202662" y="2532990"/>
                </a:moveTo>
                <a:cubicBezTo>
                  <a:pt x="2167105" y="2532990"/>
                  <a:pt x="2138202" y="2561892"/>
                  <a:pt x="2138202" y="2597451"/>
                </a:cubicBezTo>
                <a:lnTo>
                  <a:pt x="2138202" y="4405851"/>
                </a:lnTo>
                <a:cubicBezTo>
                  <a:pt x="2138202" y="4441407"/>
                  <a:pt x="2167105" y="4470310"/>
                  <a:pt x="2202662" y="4470310"/>
                </a:cubicBezTo>
                <a:lnTo>
                  <a:pt x="2309204" y="4470310"/>
                </a:lnTo>
                <a:cubicBezTo>
                  <a:pt x="2343586" y="4470310"/>
                  <a:pt x="2373664" y="4440168"/>
                  <a:pt x="2373664" y="4405851"/>
                </a:cubicBezTo>
                <a:lnTo>
                  <a:pt x="2373664" y="3672652"/>
                </a:lnTo>
                <a:lnTo>
                  <a:pt x="3145095" y="3672652"/>
                </a:lnTo>
                <a:cubicBezTo>
                  <a:pt x="3179413" y="3672652"/>
                  <a:pt x="3209555" y="3642510"/>
                  <a:pt x="3209555" y="3608191"/>
                </a:cubicBezTo>
                <a:lnTo>
                  <a:pt x="3209555" y="3528987"/>
                </a:lnTo>
                <a:cubicBezTo>
                  <a:pt x="3209555" y="3494669"/>
                  <a:pt x="3179413" y="3464527"/>
                  <a:pt x="3145095" y="3464527"/>
                </a:cubicBezTo>
                <a:lnTo>
                  <a:pt x="2373664" y="3464527"/>
                </a:lnTo>
                <a:lnTo>
                  <a:pt x="2373664" y="2741115"/>
                </a:lnTo>
                <a:lnTo>
                  <a:pt x="3278972" y="2741115"/>
                </a:lnTo>
                <a:cubicBezTo>
                  <a:pt x="3314530" y="2741115"/>
                  <a:pt x="3343433" y="2712212"/>
                  <a:pt x="3343433" y="2676655"/>
                </a:cubicBezTo>
                <a:lnTo>
                  <a:pt x="3343433" y="2597451"/>
                </a:lnTo>
                <a:cubicBezTo>
                  <a:pt x="3343433" y="2561958"/>
                  <a:pt x="3314530" y="2532990"/>
                  <a:pt x="3278972" y="2532990"/>
                </a:cubicBezTo>
                <a:close/>
                <a:moveTo>
                  <a:pt x="3983204" y="2505719"/>
                </a:moveTo>
                <a:cubicBezTo>
                  <a:pt x="3957563" y="2505719"/>
                  <a:pt x="3937599" y="2518507"/>
                  <a:pt x="3925333" y="2543168"/>
                </a:cubicBezTo>
                <a:lnTo>
                  <a:pt x="3094923" y="4381514"/>
                </a:lnTo>
                <a:cubicBezTo>
                  <a:pt x="3085267" y="4402523"/>
                  <a:pt x="3086180" y="4424705"/>
                  <a:pt x="3097468" y="4442321"/>
                </a:cubicBezTo>
                <a:cubicBezTo>
                  <a:pt x="3108885" y="4460067"/>
                  <a:pt x="3129045" y="4470310"/>
                  <a:pt x="3152794" y="4470310"/>
                </a:cubicBezTo>
                <a:lnTo>
                  <a:pt x="3262075" y="4470310"/>
                </a:lnTo>
                <a:cubicBezTo>
                  <a:pt x="3291695" y="4470310"/>
                  <a:pt x="3312573" y="4451259"/>
                  <a:pt x="3319945" y="4432861"/>
                </a:cubicBezTo>
                <a:lnTo>
                  <a:pt x="3991359" y="2924186"/>
                </a:lnTo>
                <a:lnTo>
                  <a:pt x="3996970" y="2924186"/>
                </a:lnTo>
                <a:cubicBezTo>
                  <a:pt x="4134698" y="3230827"/>
                  <a:pt x="4663034" y="4420791"/>
                  <a:pt x="4668188" y="4432404"/>
                </a:cubicBezTo>
                <a:cubicBezTo>
                  <a:pt x="4675690" y="4451259"/>
                  <a:pt x="4696569" y="4470310"/>
                  <a:pt x="4726254" y="4470310"/>
                </a:cubicBezTo>
                <a:lnTo>
                  <a:pt x="4835536" y="4470310"/>
                </a:lnTo>
                <a:lnTo>
                  <a:pt x="4835470" y="4470245"/>
                </a:lnTo>
                <a:cubicBezTo>
                  <a:pt x="4859219" y="4470245"/>
                  <a:pt x="4879380" y="4460067"/>
                  <a:pt x="4890796" y="4442256"/>
                </a:cubicBezTo>
                <a:cubicBezTo>
                  <a:pt x="4902018" y="4424640"/>
                  <a:pt x="4902998" y="4402523"/>
                  <a:pt x="4893342" y="4381580"/>
                </a:cubicBezTo>
                <a:lnTo>
                  <a:pt x="4068149" y="2542711"/>
                </a:lnTo>
                <a:cubicBezTo>
                  <a:pt x="4052818" y="2512113"/>
                  <a:pt x="4028352" y="2505719"/>
                  <a:pt x="4010476" y="2505719"/>
                </a:cubicBezTo>
                <a:close/>
                <a:moveTo>
                  <a:pt x="3397976" y="1401093"/>
                </a:moveTo>
                <a:cubicBezTo>
                  <a:pt x="3982437" y="1401093"/>
                  <a:pt x="4510404" y="1647453"/>
                  <a:pt x="4883532" y="2041790"/>
                </a:cubicBezTo>
                <a:lnTo>
                  <a:pt x="4902201" y="2063894"/>
                </a:lnTo>
                <a:lnTo>
                  <a:pt x="4902201" y="4829929"/>
                </a:lnTo>
                <a:lnTo>
                  <a:pt x="4883532" y="4852033"/>
                </a:lnTo>
                <a:cubicBezTo>
                  <a:pt x="4510404" y="5246369"/>
                  <a:pt x="3982437" y="5492730"/>
                  <a:pt x="3397976" y="5492730"/>
                </a:cubicBezTo>
                <a:cubicBezTo>
                  <a:pt x="2269928" y="5492730"/>
                  <a:pt x="1352157" y="4574960"/>
                  <a:pt x="1352157" y="3446912"/>
                </a:cubicBezTo>
                <a:cubicBezTo>
                  <a:pt x="1352157" y="2318864"/>
                  <a:pt x="2269928" y="1401093"/>
                  <a:pt x="3397976" y="1401093"/>
                </a:cubicBezTo>
                <a:close/>
                <a:moveTo>
                  <a:pt x="784752" y="0"/>
                </a:moveTo>
                <a:lnTo>
                  <a:pt x="4902201" y="0"/>
                </a:lnTo>
                <a:lnTo>
                  <a:pt x="4902201" y="1808041"/>
                </a:lnTo>
                <a:lnTo>
                  <a:pt x="4872985" y="1779429"/>
                </a:lnTo>
                <a:cubicBezTo>
                  <a:pt x="4479869" y="1431217"/>
                  <a:pt x="3963200" y="1219522"/>
                  <a:pt x="3397976" y="1219522"/>
                </a:cubicBezTo>
                <a:cubicBezTo>
                  <a:pt x="2169846" y="1219522"/>
                  <a:pt x="1170652" y="2218781"/>
                  <a:pt x="1170652" y="3446912"/>
                </a:cubicBezTo>
                <a:cubicBezTo>
                  <a:pt x="1170652" y="4675042"/>
                  <a:pt x="2169781" y="5674236"/>
                  <a:pt x="3397976" y="5674236"/>
                </a:cubicBezTo>
                <a:lnTo>
                  <a:pt x="3398042" y="5674301"/>
                </a:lnTo>
                <a:cubicBezTo>
                  <a:pt x="3963264" y="5674301"/>
                  <a:pt x="4479884" y="5462607"/>
                  <a:pt x="4873031" y="5114395"/>
                </a:cubicBezTo>
                <a:lnTo>
                  <a:pt x="4902201" y="5085830"/>
                </a:lnTo>
                <a:lnTo>
                  <a:pt x="4902201" y="6858000"/>
                </a:lnTo>
                <a:lnTo>
                  <a:pt x="768287" y="6858000"/>
                </a:lnTo>
                <a:lnTo>
                  <a:pt x="633873" y="6565567"/>
                </a:lnTo>
                <a:cubicBezTo>
                  <a:pt x="225832" y="5607786"/>
                  <a:pt x="0" y="4553723"/>
                  <a:pt x="0" y="3446912"/>
                </a:cubicBezTo>
                <a:cubicBezTo>
                  <a:pt x="0" y="2340100"/>
                  <a:pt x="225832" y="1286037"/>
                  <a:pt x="633873" y="3282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73916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valkoinen_kuvatekstintak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effectLst>
                  <a:glow rad="304800">
                    <a:schemeClr val="bg1">
                      <a:alpha val="40000"/>
                    </a:schemeClr>
                  </a:glo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effectLst>
                  <a:glow rad="304800">
                    <a:schemeClr val="bg1">
                      <a:alpha val="4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Edit the heading basic style by clicking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2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1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valkoinen_kuvalogon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B2A04B-2F0E-D904-4B90-FD807C42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BAD1C440-AC61-6B27-5A68-DC0A6FE85529}"/>
              </a:ext>
            </a:extLst>
          </p:cNvPr>
          <p:cNvSpPr/>
          <p:nvPr userDrawn="1"/>
        </p:nvSpPr>
        <p:spPr>
          <a:xfrm>
            <a:off x="8321654" y="1057083"/>
            <a:ext cx="4743833" cy="47438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Kuvan paikkamerkki 36">
            <a:extLst>
              <a:ext uri="{FF2B5EF4-FFF2-40B4-BE49-F238E27FC236}">
                <a16:creationId xmlns:a16="http://schemas.microsoft.com/office/drawing/2014/main" id="{1AEAADDD-B370-A763-D8FD-811712872F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89797" y="0"/>
            <a:ext cx="4902201" cy="6858000"/>
          </a:xfrm>
          <a:custGeom>
            <a:avLst/>
            <a:gdLst>
              <a:gd name="connsiteX0" fmla="*/ 2202662 w 4902201"/>
              <a:gd name="connsiteY0" fmla="*/ 2532990 h 6858000"/>
              <a:gd name="connsiteX1" fmla="*/ 2138202 w 4902201"/>
              <a:gd name="connsiteY1" fmla="*/ 2597451 h 6858000"/>
              <a:gd name="connsiteX2" fmla="*/ 2138202 w 4902201"/>
              <a:gd name="connsiteY2" fmla="*/ 4405851 h 6858000"/>
              <a:gd name="connsiteX3" fmla="*/ 2202662 w 4902201"/>
              <a:gd name="connsiteY3" fmla="*/ 4470310 h 6858000"/>
              <a:gd name="connsiteX4" fmla="*/ 2309204 w 4902201"/>
              <a:gd name="connsiteY4" fmla="*/ 4470310 h 6858000"/>
              <a:gd name="connsiteX5" fmla="*/ 2373664 w 4902201"/>
              <a:gd name="connsiteY5" fmla="*/ 4405851 h 6858000"/>
              <a:gd name="connsiteX6" fmla="*/ 2373664 w 4902201"/>
              <a:gd name="connsiteY6" fmla="*/ 3672652 h 6858000"/>
              <a:gd name="connsiteX7" fmla="*/ 3145095 w 4902201"/>
              <a:gd name="connsiteY7" fmla="*/ 3672652 h 6858000"/>
              <a:gd name="connsiteX8" fmla="*/ 3209555 w 4902201"/>
              <a:gd name="connsiteY8" fmla="*/ 3608191 h 6858000"/>
              <a:gd name="connsiteX9" fmla="*/ 3209555 w 4902201"/>
              <a:gd name="connsiteY9" fmla="*/ 3528987 h 6858000"/>
              <a:gd name="connsiteX10" fmla="*/ 3145095 w 4902201"/>
              <a:gd name="connsiteY10" fmla="*/ 3464527 h 6858000"/>
              <a:gd name="connsiteX11" fmla="*/ 2373664 w 4902201"/>
              <a:gd name="connsiteY11" fmla="*/ 3464527 h 6858000"/>
              <a:gd name="connsiteX12" fmla="*/ 2373664 w 4902201"/>
              <a:gd name="connsiteY12" fmla="*/ 2741115 h 6858000"/>
              <a:gd name="connsiteX13" fmla="*/ 3278972 w 4902201"/>
              <a:gd name="connsiteY13" fmla="*/ 2741115 h 6858000"/>
              <a:gd name="connsiteX14" fmla="*/ 3343433 w 4902201"/>
              <a:gd name="connsiteY14" fmla="*/ 2676655 h 6858000"/>
              <a:gd name="connsiteX15" fmla="*/ 3343433 w 4902201"/>
              <a:gd name="connsiteY15" fmla="*/ 2597451 h 6858000"/>
              <a:gd name="connsiteX16" fmla="*/ 3278972 w 4902201"/>
              <a:gd name="connsiteY16" fmla="*/ 2532990 h 6858000"/>
              <a:gd name="connsiteX17" fmla="*/ 3983204 w 4902201"/>
              <a:gd name="connsiteY17" fmla="*/ 2505719 h 6858000"/>
              <a:gd name="connsiteX18" fmla="*/ 3925333 w 4902201"/>
              <a:gd name="connsiteY18" fmla="*/ 2543168 h 6858000"/>
              <a:gd name="connsiteX19" fmla="*/ 3094923 w 4902201"/>
              <a:gd name="connsiteY19" fmla="*/ 4381514 h 6858000"/>
              <a:gd name="connsiteX20" fmla="*/ 3097468 w 4902201"/>
              <a:gd name="connsiteY20" fmla="*/ 4442321 h 6858000"/>
              <a:gd name="connsiteX21" fmla="*/ 3152794 w 4902201"/>
              <a:gd name="connsiteY21" fmla="*/ 4470310 h 6858000"/>
              <a:gd name="connsiteX22" fmla="*/ 3262075 w 4902201"/>
              <a:gd name="connsiteY22" fmla="*/ 4470310 h 6858000"/>
              <a:gd name="connsiteX23" fmla="*/ 3319945 w 4902201"/>
              <a:gd name="connsiteY23" fmla="*/ 4432861 h 6858000"/>
              <a:gd name="connsiteX24" fmla="*/ 3991359 w 4902201"/>
              <a:gd name="connsiteY24" fmla="*/ 2924186 h 6858000"/>
              <a:gd name="connsiteX25" fmla="*/ 3996970 w 4902201"/>
              <a:gd name="connsiteY25" fmla="*/ 2924186 h 6858000"/>
              <a:gd name="connsiteX26" fmla="*/ 4668188 w 4902201"/>
              <a:gd name="connsiteY26" fmla="*/ 4432404 h 6858000"/>
              <a:gd name="connsiteX27" fmla="*/ 4726254 w 4902201"/>
              <a:gd name="connsiteY27" fmla="*/ 4470310 h 6858000"/>
              <a:gd name="connsiteX28" fmla="*/ 4835536 w 4902201"/>
              <a:gd name="connsiteY28" fmla="*/ 4470310 h 6858000"/>
              <a:gd name="connsiteX29" fmla="*/ 4835470 w 4902201"/>
              <a:gd name="connsiteY29" fmla="*/ 4470245 h 6858000"/>
              <a:gd name="connsiteX30" fmla="*/ 4890796 w 4902201"/>
              <a:gd name="connsiteY30" fmla="*/ 4442256 h 6858000"/>
              <a:gd name="connsiteX31" fmla="*/ 4893342 w 4902201"/>
              <a:gd name="connsiteY31" fmla="*/ 4381580 h 6858000"/>
              <a:gd name="connsiteX32" fmla="*/ 4068149 w 4902201"/>
              <a:gd name="connsiteY32" fmla="*/ 2542711 h 6858000"/>
              <a:gd name="connsiteX33" fmla="*/ 4010476 w 4902201"/>
              <a:gd name="connsiteY33" fmla="*/ 2505719 h 6858000"/>
              <a:gd name="connsiteX34" fmla="*/ 3397976 w 4902201"/>
              <a:gd name="connsiteY34" fmla="*/ 1401093 h 6858000"/>
              <a:gd name="connsiteX35" fmla="*/ 4883532 w 4902201"/>
              <a:gd name="connsiteY35" fmla="*/ 2041790 h 6858000"/>
              <a:gd name="connsiteX36" fmla="*/ 4902201 w 4902201"/>
              <a:gd name="connsiteY36" fmla="*/ 2063894 h 6858000"/>
              <a:gd name="connsiteX37" fmla="*/ 4902201 w 4902201"/>
              <a:gd name="connsiteY37" fmla="*/ 4829929 h 6858000"/>
              <a:gd name="connsiteX38" fmla="*/ 4883532 w 4902201"/>
              <a:gd name="connsiteY38" fmla="*/ 4852033 h 6858000"/>
              <a:gd name="connsiteX39" fmla="*/ 3397976 w 4902201"/>
              <a:gd name="connsiteY39" fmla="*/ 5492730 h 6858000"/>
              <a:gd name="connsiteX40" fmla="*/ 1352157 w 4902201"/>
              <a:gd name="connsiteY40" fmla="*/ 3446912 h 6858000"/>
              <a:gd name="connsiteX41" fmla="*/ 3397976 w 4902201"/>
              <a:gd name="connsiteY41" fmla="*/ 1401093 h 6858000"/>
              <a:gd name="connsiteX42" fmla="*/ 784752 w 4902201"/>
              <a:gd name="connsiteY42" fmla="*/ 0 h 6858000"/>
              <a:gd name="connsiteX43" fmla="*/ 4902201 w 4902201"/>
              <a:gd name="connsiteY43" fmla="*/ 0 h 6858000"/>
              <a:gd name="connsiteX44" fmla="*/ 4902201 w 4902201"/>
              <a:gd name="connsiteY44" fmla="*/ 1808041 h 6858000"/>
              <a:gd name="connsiteX45" fmla="*/ 4872985 w 4902201"/>
              <a:gd name="connsiteY45" fmla="*/ 1779429 h 6858000"/>
              <a:gd name="connsiteX46" fmla="*/ 3397976 w 4902201"/>
              <a:gd name="connsiteY46" fmla="*/ 1219522 h 6858000"/>
              <a:gd name="connsiteX47" fmla="*/ 1170652 w 4902201"/>
              <a:gd name="connsiteY47" fmla="*/ 3446912 h 6858000"/>
              <a:gd name="connsiteX48" fmla="*/ 3397976 w 4902201"/>
              <a:gd name="connsiteY48" fmla="*/ 5674236 h 6858000"/>
              <a:gd name="connsiteX49" fmla="*/ 3398042 w 4902201"/>
              <a:gd name="connsiteY49" fmla="*/ 5674301 h 6858000"/>
              <a:gd name="connsiteX50" fmla="*/ 4873031 w 4902201"/>
              <a:gd name="connsiteY50" fmla="*/ 5114395 h 6858000"/>
              <a:gd name="connsiteX51" fmla="*/ 4902201 w 4902201"/>
              <a:gd name="connsiteY51" fmla="*/ 5085830 h 6858000"/>
              <a:gd name="connsiteX52" fmla="*/ 4902201 w 4902201"/>
              <a:gd name="connsiteY52" fmla="*/ 6858000 h 6858000"/>
              <a:gd name="connsiteX53" fmla="*/ 768287 w 4902201"/>
              <a:gd name="connsiteY53" fmla="*/ 6858000 h 6858000"/>
              <a:gd name="connsiteX54" fmla="*/ 633873 w 4902201"/>
              <a:gd name="connsiteY54" fmla="*/ 6565567 h 6858000"/>
              <a:gd name="connsiteX55" fmla="*/ 0 w 4902201"/>
              <a:gd name="connsiteY55" fmla="*/ 3446912 h 6858000"/>
              <a:gd name="connsiteX56" fmla="*/ 633873 w 4902201"/>
              <a:gd name="connsiteY56" fmla="*/ 328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02201" h="6858000">
                <a:moveTo>
                  <a:pt x="2202662" y="2532990"/>
                </a:moveTo>
                <a:cubicBezTo>
                  <a:pt x="2167105" y="2532990"/>
                  <a:pt x="2138202" y="2561892"/>
                  <a:pt x="2138202" y="2597451"/>
                </a:cubicBezTo>
                <a:lnTo>
                  <a:pt x="2138202" y="4405851"/>
                </a:lnTo>
                <a:cubicBezTo>
                  <a:pt x="2138202" y="4441407"/>
                  <a:pt x="2167105" y="4470310"/>
                  <a:pt x="2202662" y="4470310"/>
                </a:cubicBezTo>
                <a:lnTo>
                  <a:pt x="2309204" y="4470310"/>
                </a:lnTo>
                <a:cubicBezTo>
                  <a:pt x="2343586" y="4470310"/>
                  <a:pt x="2373664" y="4440168"/>
                  <a:pt x="2373664" y="4405851"/>
                </a:cubicBezTo>
                <a:lnTo>
                  <a:pt x="2373664" y="3672652"/>
                </a:lnTo>
                <a:lnTo>
                  <a:pt x="3145095" y="3672652"/>
                </a:lnTo>
                <a:cubicBezTo>
                  <a:pt x="3179413" y="3672652"/>
                  <a:pt x="3209555" y="3642510"/>
                  <a:pt x="3209555" y="3608191"/>
                </a:cubicBezTo>
                <a:lnTo>
                  <a:pt x="3209555" y="3528987"/>
                </a:lnTo>
                <a:cubicBezTo>
                  <a:pt x="3209555" y="3494669"/>
                  <a:pt x="3179413" y="3464527"/>
                  <a:pt x="3145095" y="3464527"/>
                </a:cubicBezTo>
                <a:lnTo>
                  <a:pt x="2373664" y="3464527"/>
                </a:lnTo>
                <a:lnTo>
                  <a:pt x="2373664" y="2741115"/>
                </a:lnTo>
                <a:lnTo>
                  <a:pt x="3278972" y="2741115"/>
                </a:lnTo>
                <a:cubicBezTo>
                  <a:pt x="3314530" y="2741115"/>
                  <a:pt x="3343433" y="2712212"/>
                  <a:pt x="3343433" y="2676655"/>
                </a:cubicBezTo>
                <a:lnTo>
                  <a:pt x="3343433" y="2597451"/>
                </a:lnTo>
                <a:cubicBezTo>
                  <a:pt x="3343433" y="2561958"/>
                  <a:pt x="3314530" y="2532990"/>
                  <a:pt x="3278972" y="2532990"/>
                </a:cubicBezTo>
                <a:close/>
                <a:moveTo>
                  <a:pt x="3983204" y="2505719"/>
                </a:moveTo>
                <a:cubicBezTo>
                  <a:pt x="3957563" y="2505719"/>
                  <a:pt x="3937599" y="2518507"/>
                  <a:pt x="3925333" y="2543168"/>
                </a:cubicBezTo>
                <a:lnTo>
                  <a:pt x="3094923" y="4381514"/>
                </a:lnTo>
                <a:cubicBezTo>
                  <a:pt x="3085267" y="4402523"/>
                  <a:pt x="3086180" y="4424705"/>
                  <a:pt x="3097468" y="4442321"/>
                </a:cubicBezTo>
                <a:cubicBezTo>
                  <a:pt x="3108885" y="4460067"/>
                  <a:pt x="3129045" y="4470310"/>
                  <a:pt x="3152794" y="4470310"/>
                </a:cubicBezTo>
                <a:lnTo>
                  <a:pt x="3262075" y="4470310"/>
                </a:lnTo>
                <a:cubicBezTo>
                  <a:pt x="3291695" y="4470310"/>
                  <a:pt x="3312573" y="4451259"/>
                  <a:pt x="3319945" y="4432861"/>
                </a:cubicBezTo>
                <a:lnTo>
                  <a:pt x="3991359" y="2924186"/>
                </a:lnTo>
                <a:lnTo>
                  <a:pt x="3996970" y="2924186"/>
                </a:lnTo>
                <a:cubicBezTo>
                  <a:pt x="4134698" y="3230827"/>
                  <a:pt x="4663034" y="4420791"/>
                  <a:pt x="4668188" y="4432404"/>
                </a:cubicBezTo>
                <a:cubicBezTo>
                  <a:pt x="4675690" y="4451259"/>
                  <a:pt x="4696569" y="4470310"/>
                  <a:pt x="4726254" y="4470310"/>
                </a:cubicBezTo>
                <a:lnTo>
                  <a:pt x="4835536" y="4470310"/>
                </a:lnTo>
                <a:lnTo>
                  <a:pt x="4835470" y="4470245"/>
                </a:lnTo>
                <a:cubicBezTo>
                  <a:pt x="4859219" y="4470245"/>
                  <a:pt x="4879380" y="4460067"/>
                  <a:pt x="4890796" y="4442256"/>
                </a:cubicBezTo>
                <a:cubicBezTo>
                  <a:pt x="4902018" y="4424640"/>
                  <a:pt x="4902998" y="4402523"/>
                  <a:pt x="4893342" y="4381580"/>
                </a:cubicBezTo>
                <a:lnTo>
                  <a:pt x="4068149" y="2542711"/>
                </a:lnTo>
                <a:cubicBezTo>
                  <a:pt x="4052818" y="2512113"/>
                  <a:pt x="4028352" y="2505719"/>
                  <a:pt x="4010476" y="2505719"/>
                </a:cubicBezTo>
                <a:close/>
                <a:moveTo>
                  <a:pt x="3397976" y="1401093"/>
                </a:moveTo>
                <a:cubicBezTo>
                  <a:pt x="3982437" y="1401093"/>
                  <a:pt x="4510404" y="1647453"/>
                  <a:pt x="4883532" y="2041790"/>
                </a:cubicBezTo>
                <a:lnTo>
                  <a:pt x="4902201" y="2063894"/>
                </a:lnTo>
                <a:lnTo>
                  <a:pt x="4902201" y="4829929"/>
                </a:lnTo>
                <a:lnTo>
                  <a:pt x="4883532" y="4852033"/>
                </a:lnTo>
                <a:cubicBezTo>
                  <a:pt x="4510404" y="5246369"/>
                  <a:pt x="3982437" y="5492730"/>
                  <a:pt x="3397976" y="5492730"/>
                </a:cubicBezTo>
                <a:cubicBezTo>
                  <a:pt x="2269928" y="5492730"/>
                  <a:pt x="1352157" y="4574960"/>
                  <a:pt x="1352157" y="3446912"/>
                </a:cubicBezTo>
                <a:cubicBezTo>
                  <a:pt x="1352157" y="2318864"/>
                  <a:pt x="2269928" y="1401093"/>
                  <a:pt x="3397976" y="1401093"/>
                </a:cubicBezTo>
                <a:close/>
                <a:moveTo>
                  <a:pt x="784752" y="0"/>
                </a:moveTo>
                <a:lnTo>
                  <a:pt x="4902201" y="0"/>
                </a:lnTo>
                <a:lnTo>
                  <a:pt x="4902201" y="1808041"/>
                </a:lnTo>
                <a:lnTo>
                  <a:pt x="4872985" y="1779429"/>
                </a:lnTo>
                <a:cubicBezTo>
                  <a:pt x="4479869" y="1431217"/>
                  <a:pt x="3963200" y="1219522"/>
                  <a:pt x="3397976" y="1219522"/>
                </a:cubicBezTo>
                <a:cubicBezTo>
                  <a:pt x="2169846" y="1219522"/>
                  <a:pt x="1170652" y="2218781"/>
                  <a:pt x="1170652" y="3446912"/>
                </a:cubicBezTo>
                <a:cubicBezTo>
                  <a:pt x="1170652" y="4675042"/>
                  <a:pt x="2169781" y="5674236"/>
                  <a:pt x="3397976" y="5674236"/>
                </a:cubicBezTo>
                <a:lnTo>
                  <a:pt x="3398042" y="5674301"/>
                </a:lnTo>
                <a:cubicBezTo>
                  <a:pt x="3963264" y="5674301"/>
                  <a:pt x="4479884" y="5462607"/>
                  <a:pt x="4873031" y="5114395"/>
                </a:cubicBezTo>
                <a:lnTo>
                  <a:pt x="4902201" y="5085830"/>
                </a:lnTo>
                <a:lnTo>
                  <a:pt x="4902201" y="6858000"/>
                </a:lnTo>
                <a:lnTo>
                  <a:pt x="768287" y="6858000"/>
                </a:lnTo>
                <a:lnTo>
                  <a:pt x="633873" y="6565567"/>
                </a:lnTo>
                <a:cubicBezTo>
                  <a:pt x="225832" y="5607786"/>
                  <a:pt x="0" y="4553723"/>
                  <a:pt x="0" y="3446912"/>
                </a:cubicBezTo>
                <a:cubicBezTo>
                  <a:pt x="0" y="2340100"/>
                  <a:pt x="225832" y="1286037"/>
                  <a:pt x="633873" y="328256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6" name="Päivämäärän paikkamerkki 65">
            <a:extLst>
              <a:ext uri="{FF2B5EF4-FFF2-40B4-BE49-F238E27FC236}">
                <a16:creationId xmlns:a16="http://schemas.microsoft.com/office/drawing/2014/main" id="{6EB5A1A3-2CBD-B9C6-6314-DED8F566B0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E2AA685-76BE-864D-B356-E54005A9FE16}" type="datetime1">
              <a:rPr lang="fi-FI" smtClean="0"/>
              <a:t>17.2.2025</a:t>
            </a:fld>
            <a:endParaRPr lang="fi-FI"/>
          </a:p>
        </p:txBody>
      </p:sp>
      <p:sp>
        <p:nvSpPr>
          <p:cNvPr id="67" name="Alatunnisteen paikkamerkki 66">
            <a:extLst>
              <a:ext uri="{FF2B5EF4-FFF2-40B4-BE49-F238E27FC236}">
                <a16:creationId xmlns:a16="http://schemas.microsoft.com/office/drawing/2014/main" id="{651014B1-C8F7-F3F4-CEA5-FD0C6D8D10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3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musta_kuvatekstintaustalla_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600" kern="1200" dirty="0">
                <a:solidFill>
                  <a:schemeClr val="bg1"/>
                </a:solidFill>
                <a:effectLst>
                  <a:outerShdw blurRad="540003" sx="105000" sy="105000" algn="ctr" rotWithShape="0">
                    <a:prstClr val="black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sx="105000" sy="105000" algn="ctr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Edit the heading basic style by clicking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2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81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4330" y="1540365"/>
            <a:ext cx="10573347" cy="463659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noProof="0"/>
              <a:t>Edit the basic text styles by clicking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45EA51-F964-8899-09BD-503C9809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146ABF-4E81-C8E4-05AF-CD3F203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A73209-EBA0-1237-07E2-39CDAB05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/>
              <a:t>category or topic heading</a:t>
            </a:r>
          </a:p>
        </p:txBody>
      </p:sp>
    </p:spTree>
    <p:extLst>
      <p:ext uri="{BB962C8B-B14F-4D97-AF65-F5344CB8AC3E}">
        <p14:creationId xmlns:p14="http://schemas.microsoft.com/office/powerpoint/2010/main" val="4182771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rostus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yöristetty suorakulmio 8">
            <a:extLst>
              <a:ext uri="{FF2B5EF4-FFF2-40B4-BE49-F238E27FC236}">
                <a16:creationId xmlns:a16="http://schemas.microsoft.com/office/drawing/2014/main" id="{2C4111F9-254D-008F-E2D5-B3A9D7C4FFB6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641351"/>
            <a:ext cx="8261371" cy="106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753173"/>
            <a:ext cx="8261371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GB" noProof="0"/>
              <a:t>Edit the basic text styles by clicking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45EA51-F964-8899-09BD-503C9809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146ABF-4E81-C8E4-05AF-CD3F203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A73209-EBA0-1237-07E2-39CDAB05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76550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_valkoinen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E43A-5930-6B4B-B5CE-EA9D04800F87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2912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_musta_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E43A-5930-6B4B-B5CE-EA9D04800F87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5349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_magenta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AE43A-5930-6B4B-B5CE-EA9D04800F87}" type="datetime1">
              <a:rPr lang="en-GB" noProof="0" smtClean="0"/>
              <a:pPr/>
              <a:t>17/02/2025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4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vaale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E43A-5930-6B4B-B5CE-EA9D04800F87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58689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tumma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AE43A-5930-6B4B-B5CE-EA9D04800F87}" type="datetime1">
              <a:rPr lang="en-GB" noProof="0" smtClean="0"/>
              <a:pPr/>
              <a:t>17/02/2025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99485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valkoinen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E43A-5930-6B4B-B5CE-EA9D04800F87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60686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musta_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AE43A-5930-6B4B-B5CE-EA9D04800F87}" type="datetime1">
              <a:rPr lang="en-GB" noProof="0" smtClean="0"/>
              <a:pPr/>
              <a:t>17/02/2025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627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musta_kuvalogontausta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99EF0484-4B63-4BC5-2DA8-F1BCCC94B45F}"/>
              </a:ext>
            </a:extLst>
          </p:cNvPr>
          <p:cNvSpPr/>
          <p:nvPr userDrawn="1"/>
        </p:nvSpPr>
        <p:spPr>
          <a:xfrm>
            <a:off x="8321654" y="1057083"/>
            <a:ext cx="4743833" cy="47438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Kuvan paikkamerkki 36">
            <a:extLst>
              <a:ext uri="{FF2B5EF4-FFF2-40B4-BE49-F238E27FC236}">
                <a16:creationId xmlns:a16="http://schemas.microsoft.com/office/drawing/2014/main" id="{3C640CCF-DA89-C390-5E40-C6C2891C54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9801" y="0"/>
            <a:ext cx="4902201" cy="6858000"/>
          </a:xfrm>
          <a:custGeom>
            <a:avLst/>
            <a:gdLst>
              <a:gd name="connsiteX0" fmla="*/ 2202662 w 4902201"/>
              <a:gd name="connsiteY0" fmla="*/ 2532990 h 6858000"/>
              <a:gd name="connsiteX1" fmla="*/ 2138202 w 4902201"/>
              <a:gd name="connsiteY1" fmla="*/ 2597451 h 6858000"/>
              <a:gd name="connsiteX2" fmla="*/ 2138202 w 4902201"/>
              <a:gd name="connsiteY2" fmla="*/ 4405851 h 6858000"/>
              <a:gd name="connsiteX3" fmla="*/ 2202662 w 4902201"/>
              <a:gd name="connsiteY3" fmla="*/ 4470310 h 6858000"/>
              <a:gd name="connsiteX4" fmla="*/ 2309204 w 4902201"/>
              <a:gd name="connsiteY4" fmla="*/ 4470310 h 6858000"/>
              <a:gd name="connsiteX5" fmla="*/ 2373664 w 4902201"/>
              <a:gd name="connsiteY5" fmla="*/ 4405851 h 6858000"/>
              <a:gd name="connsiteX6" fmla="*/ 2373664 w 4902201"/>
              <a:gd name="connsiteY6" fmla="*/ 3672652 h 6858000"/>
              <a:gd name="connsiteX7" fmla="*/ 3145095 w 4902201"/>
              <a:gd name="connsiteY7" fmla="*/ 3672652 h 6858000"/>
              <a:gd name="connsiteX8" fmla="*/ 3209555 w 4902201"/>
              <a:gd name="connsiteY8" fmla="*/ 3608191 h 6858000"/>
              <a:gd name="connsiteX9" fmla="*/ 3209555 w 4902201"/>
              <a:gd name="connsiteY9" fmla="*/ 3528987 h 6858000"/>
              <a:gd name="connsiteX10" fmla="*/ 3145095 w 4902201"/>
              <a:gd name="connsiteY10" fmla="*/ 3464527 h 6858000"/>
              <a:gd name="connsiteX11" fmla="*/ 2373664 w 4902201"/>
              <a:gd name="connsiteY11" fmla="*/ 3464527 h 6858000"/>
              <a:gd name="connsiteX12" fmla="*/ 2373664 w 4902201"/>
              <a:gd name="connsiteY12" fmla="*/ 2741115 h 6858000"/>
              <a:gd name="connsiteX13" fmla="*/ 3278972 w 4902201"/>
              <a:gd name="connsiteY13" fmla="*/ 2741115 h 6858000"/>
              <a:gd name="connsiteX14" fmla="*/ 3343433 w 4902201"/>
              <a:gd name="connsiteY14" fmla="*/ 2676655 h 6858000"/>
              <a:gd name="connsiteX15" fmla="*/ 3343433 w 4902201"/>
              <a:gd name="connsiteY15" fmla="*/ 2597451 h 6858000"/>
              <a:gd name="connsiteX16" fmla="*/ 3278972 w 4902201"/>
              <a:gd name="connsiteY16" fmla="*/ 2532990 h 6858000"/>
              <a:gd name="connsiteX17" fmla="*/ 3983204 w 4902201"/>
              <a:gd name="connsiteY17" fmla="*/ 2505719 h 6858000"/>
              <a:gd name="connsiteX18" fmla="*/ 3925333 w 4902201"/>
              <a:gd name="connsiteY18" fmla="*/ 2543168 h 6858000"/>
              <a:gd name="connsiteX19" fmla="*/ 3094923 w 4902201"/>
              <a:gd name="connsiteY19" fmla="*/ 4381514 h 6858000"/>
              <a:gd name="connsiteX20" fmla="*/ 3097468 w 4902201"/>
              <a:gd name="connsiteY20" fmla="*/ 4442321 h 6858000"/>
              <a:gd name="connsiteX21" fmla="*/ 3152794 w 4902201"/>
              <a:gd name="connsiteY21" fmla="*/ 4470310 h 6858000"/>
              <a:gd name="connsiteX22" fmla="*/ 3262075 w 4902201"/>
              <a:gd name="connsiteY22" fmla="*/ 4470310 h 6858000"/>
              <a:gd name="connsiteX23" fmla="*/ 3319945 w 4902201"/>
              <a:gd name="connsiteY23" fmla="*/ 4432861 h 6858000"/>
              <a:gd name="connsiteX24" fmla="*/ 3991359 w 4902201"/>
              <a:gd name="connsiteY24" fmla="*/ 2924186 h 6858000"/>
              <a:gd name="connsiteX25" fmla="*/ 3996970 w 4902201"/>
              <a:gd name="connsiteY25" fmla="*/ 2924186 h 6858000"/>
              <a:gd name="connsiteX26" fmla="*/ 4668188 w 4902201"/>
              <a:gd name="connsiteY26" fmla="*/ 4432404 h 6858000"/>
              <a:gd name="connsiteX27" fmla="*/ 4726254 w 4902201"/>
              <a:gd name="connsiteY27" fmla="*/ 4470310 h 6858000"/>
              <a:gd name="connsiteX28" fmla="*/ 4835536 w 4902201"/>
              <a:gd name="connsiteY28" fmla="*/ 4470310 h 6858000"/>
              <a:gd name="connsiteX29" fmla="*/ 4835470 w 4902201"/>
              <a:gd name="connsiteY29" fmla="*/ 4470245 h 6858000"/>
              <a:gd name="connsiteX30" fmla="*/ 4890796 w 4902201"/>
              <a:gd name="connsiteY30" fmla="*/ 4442256 h 6858000"/>
              <a:gd name="connsiteX31" fmla="*/ 4893342 w 4902201"/>
              <a:gd name="connsiteY31" fmla="*/ 4381580 h 6858000"/>
              <a:gd name="connsiteX32" fmla="*/ 4068149 w 4902201"/>
              <a:gd name="connsiteY32" fmla="*/ 2542711 h 6858000"/>
              <a:gd name="connsiteX33" fmla="*/ 4010476 w 4902201"/>
              <a:gd name="connsiteY33" fmla="*/ 2505719 h 6858000"/>
              <a:gd name="connsiteX34" fmla="*/ 3397976 w 4902201"/>
              <a:gd name="connsiteY34" fmla="*/ 1401093 h 6858000"/>
              <a:gd name="connsiteX35" fmla="*/ 4883532 w 4902201"/>
              <a:gd name="connsiteY35" fmla="*/ 2041790 h 6858000"/>
              <a:gd name="connsiteX36" fmla="*/ 4902201 w 4902201"/>
              <a:gd name="connsiteY36" fmla="*/ 2063894 h 6858000"/>
              <a:gd name="connsiteX37" fmla="*/ 4902201 w 4902201"/>
              <a:gd name="connsiteY37" fmla="*/ 4829929 h 6858000"/>
              <a:gd name="connsiteX38" fmla="*/ 4883532 w 4902201"/>
              <a:gd name="connsiteY38" fmla="*/ 4852033 h 6858000"/>
              <a:gd name="connsiteX39" fmla="*/ 3397976 w 4902201"/>
              <a:gd name="connsiteY39" fmla="*/ 5492730 h 6858000"/>
              <a:gd name="connsiteX40" fmla="*/ 1352157 w 4902201"/>
              <a:gd name="connsiteY40" fmla="*/ 3446912 h 6858000"/>
              <a:gd name="connsiteX41" fmla="*/ 3397976 w 4902201"/>
              <a:gd name="connsiteY41" fmla="*/ 1401093 h 6858000"/>
              <a:gd name="connsiteX42" fmla="*/ 784752 w 4902201"/>
              <a:gd name="connsiteY42" fmla="*/ 0 h 6858000"/>
              <a:gd name="connsiteX43" fmla="*/ 4902201 w 4902201"/>
              <a:gd name="connsiteY43" fmla="*/ 0 h 6858000"/>
              <a:gd name="connsiteX44" fmla="*/ 4902201 w 4902201"/>
              <a:gd name="connsiteY44" fmla="*/ 1808041 h 6858000"/>
              <a:gd name="connsiteX45" fmla="*/ 4872985 w 4902201"/>
              <a:gd name="connsiteY45" fmla="*/ 1779429 h 6858000"/>
              <a:gd name="connsiteX46" fmla="*/ 3397976 w 4902201"/>
              <a:gd name="connsiteY46" fmla="*/ 1219522 h 6858000"/>
              <a:gd name="connsiteX47" fmla="*/ 1170652 w 4902201"/>
              <a:gd name="connsiteY47" fmla="*/ 3446912 h 6858000"/>
              <a:gd name="connsiteX48" fmla="*/ 3397976 w 4902201"/>
              <a:gd name="connsiteY48" fmla="*/ 5674236 h 6858000"/>
              <a:gd name="connsiteX49" fmla="*/ 3398042 w 4902201"/>
              <a:gd name="connsiteY49" fmla="*/ 5674301 h 6858000"/>
              <a:gd name="connsiteX50" fmla="*/ 4873031 w 4902201"/>
              <a:gd name="connsiteY50" fmla="*/ 5114395 h 6858000"/>
              <a:gd name="connsiteX51" fmla="*/ 4902201 w 4902201"/>
              <a:gd name="connsiteY51" fmla="*/ 5085830 h 6858000"/>
              <a:gd name="connsiteX52" fmla="*/ 4902201 w 4902201"/>
              <a:gd name="connsiteY52" fmla="*/ 6858000 h 6858000"/>
              <a:gd name="connsiteX53" fmla="*/ 768287 w 4902201"/>
              <a:gd name="connsiteY53" fmla="*/ 6858000 h 6858000"/>
              <a:gd name="connsiteX54" fmla="*/ 633873 w 4902201"/>
              <a:gd name="connsiteY54" fmla="*/ 6565567 h 6858000"/>
              <a:gd name="connsiteX55" fmla="*/ 0 w 4902201"/>
              <a:gd name="connsiteY55" fmla="*/ 3446912 h 6858000"/>
              <a:gd name="connsiteX56" fmla="*/ 633873 w 4902201"/>
              <a:gd name="connsiteY56" fmla="*/ 328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02201" h="6858000">
                <a:moveTo>
                  <a:pt x="2202662" y="2532990"/>
                </a:moveTo>
                <a:cubicBezTo>
                  <a:pt x="2167105" y="2532990"/>
                  <a:pt x="2138202" y="2561892"/>
                  <a:pt x="2138202" y="2597451"/>
                </a:cubicBezTo>
                <a:lnTo>
                  <a:pt x="2138202" y="4405851"/>
                </a:lnTo>
                <a:cubicBezTo>
                  <a:pt x="2138202" y="4441407"/>
                  <a:pt x="2167105" y="4470310"/>
                  <a:pt x="2202662" y="4470310"/>
                </a:cubicBezTo>
                <a:lnTo>
                  <a:pt x="2309204" y="4470310"/>
                </a:lnTo>
                <a:cubicBezTo>
                  <a:pt x="2343586" y="4470310"/>
                  <a:pt x="2373664" y="4440168"/>
                  <a:pt x="2373664" y="4405851"/>
                </a:cubicBezTo>
                <a:lnTo>
                  <a:pt x="2373664" y="3672652"/>
                </a:lnTo>
                <a:lnTo>
                  <a:pt x="3145095" y="3672652"/>
                </a:lnTo>
                <a:cubicBezTo>
                  <a:pt x="3179413" y="3672652"/>
                  <a:pt x="3209555" y="3642510"/>
                  <a:pt x="3209555" y="3608191"/>
                </a:cubicBezTo>
                <a:lnTo>
                  <a:pt x="3209555" y="3528987"/>
                </a:lnTo>
                <a:cubicBezTo>
                  <a:pt x="3209555" y="3494669"/>
                  <a:pt x="3179413" y="3464527"/>
                  <a:pt x="3145095" y="3464527"/>
                </a:cubicBezTo>
                <a:lnTo>
                  <a:pt x="2373664" y="3464527"/>
                </a:lnTo>
                <a:lnTo>
                  <a:pt x="2373664" y="2741115"/>
                </a:lnTo>
                <a:lnTo>
                  <a:pt x="3278972" y="2741115"/>
                </a:lnTo>
                <a:cubicBezTo>
                  <a:pt x="3314530" y="2741115"/>
                  <a:pt x="3343433" y="2712212"/>
                  <a:pt x="3343433" y="2676655"/>
                </a:cubicBezTo>
                <a:lnTo>
                  <a:pt x="3343433" y="2597451"/>
                </a:lnTo>
                <a:cubicBezTo>
                  <a:pt x="3343433" y="2561958"/>
                  <a:pt x="3314530" y="2532990"/>
                  <a:pt x="3278972" y="2532990"/>
                </a:cubicBezTo>
                <a:close/>
                <a:moveTo>
                  <a:pt x="3983204" y="2505719"/>
                </a:moveTo>
                <a:cubicBezTo>
                  <a:pt x="3957563" y="2505719"/>
                  <a:pt x="3937599" y="2518507"/>
                  <a:pt x="3925333" y="2543168"/>
                </a:cubicBezTo>
                <a:lnTo>
                  <a:pt x="3094923" y="4381514"/>
                </a:lnTo>
                <a:cubicBezTo>
                  <a:pt x="3085267" y="4402523"/>
                  <a:pt x="3086180" y="4424705"/>
                  <a:pt x="3097468" y="4442321"/>
                </a:cubicBezTo>
                <a:cubicBezTo>
                  <a:pt x="3108885" y="4460067"/>
                  <a:pt x="3129045" y="4470310"/>
                  <a:pt x="3152794" y="4470310"/>
                </a:cubicBezTo>
                <a:lnTo>
                  <a:pt x="3262075" y="4470310"/>
                </a:lnTo>
                <a:cubicBezTo>
                  <a:pt x="3291695" y="4470310"/>
                  <a:pt x="3312573" y="4451259"/>
                  <a:pt x="3319945" y="4432861"/>
                </a:cubicBezTo>
                <a:lnTo>
                  <a:pt x="3991359" y="2924186"/>
                </a:lnTo>
                <a:lnTo>
                  <a:pt x="3996970" y="2924186"/>
                </a:lnTo>
                <a:cubicBezTo>
                  <a:pt x="4134698" y="3230827"/>
                  <a:pt x="4663034" y="4420791"/>
                  <a:pt x="4668188" y="4432404"/>
                </a:cubicBezTo>
                <a:cubicBezTo>
                  <a:pt x="4675690" y="4451259"/>
                  <a:pt x="4696569" y="4470310"/>
                  <a:pt x="4726254" y="4470310"/>
                </a:cubicBezTo>
                <a:lnTo>
                  <a:pt x="4835536" y="4470310"/>
                </a:lnTo>
                <a:lnTo>
                  <a:pt x="4835470" y="4470245"/>
                </a:lnTo>
                <a:cubicBezTo>
                  <a:pt x="4859219" y="4470245"/>
                  <a:pt x="4879380" y="4460067"/>
                  <a:pt x="4890796" y="4442256"/>
                </a:cubicBezTo>
                <a:cubicBezTo>
                  <a:pt x="4902018" y="4424640"/>
                  <a:pt x="4902998" y="4402523"/>
                  <a:pt x="4893342" y="4381580"/>
                </a:cubicBezTo>
                <a:lnTo>
                  <a:pt x="4068149" y="2542711"/>
                </a:lnTo>
                <a:cubicBezTo>
                  <a:pt x="4052818" y="2512113"/>
                  <a:pt x="4028352" y="2505719"/>
                  <a:pt x="4010476" y="2505719"/>
                </a:cubicBezTo>
                <a:close/>
                <a:moveTo>
                  <a:pt x="3397976" y="1401093"/>
                </a:moveTo>
                <a:cubicBezTo>
                  <a:pt x="3982437" y="1401093"/>
                  <a:pt x="4510404" y="1647453"/>
                  <a:pt x="4883532" y="2041790"/>
                </a:cubicBezTo>
                <a:lnTo>
                  <a:pt x="4902201" y="2063894"/>
                </a:lnTo>
                <a:lnTo>
                  <a:pt x="4902201" y="4829929"/>
                </a:lnTo>
                <a:lnTo>
                  <a:pt x="4883532" y="4852033"/>
                </a:lnTo>
                <a:cubicBezTo>
                  <a:pt x="4510404" y="5246369"/>
                  <a:pt x="3982437" y="5492730"/>
                  <a:pt x="3397976" y="5492730"/>
                </a:cubicBezTo>
                <a:cubicBezTo>
                  <a:pt x="2269928" y="5492730"/>
                  <a:pt x="1352157" y="4574960"/>
                  <a:pt x="1352157" y="3446912"/>
                </a:cubicBezTo>
                <a:cubicBezTo>
                  <a:pt x="1352157" y="2318864"/>
                  <a:pt x="2269928" y="1401093"/>
                  <a:pt x="3397976" y="1401093"/>
                </a:cubicBezTo>
                <a:close/>
                <a:moveTo>
                  <a:pt x="784752" y="0"/>
                </a:moveTo>
                <a:lnTo>
                  <a:pt x="4902201" y="0"/>
                </a:lnTo>
                <a:lnTo>
                  <a:pt x="4902201" y="1808041"/>
                </a:lnTo>
                <a:lnTo>
                  <a:pt x="4872985" y="1779429"/>
                </a:lnTo>
                <a:cubicBezTo>
                  <a:pt x="4479869" y="1431217"/>
                  <a:pt x="3963200" y="1219522"/>
                  <a:pt x="3397976" y="1219522"/>
                </a:cubicBezTo>
                <a:cubicBezTo>
                  <a:pt x="2169846" y="1219522"/>
                  <a:pt x="1170652" y="2218781"/>
                  <a:pt x="1170652" y="3446912"/>
                </a:cubicBezTo>
                <a:cubicBezTo>
                  <a:pt x="1170652" y="4675042"/>
                  <a:pt x="2169781" y="5674236"/>
                  <a:pt x="3397976" y="5674236"/>
                </a:cubicBezTo>
                <a:lnTo>
                  <a:pt x="3398042" y="5674301"/>
                </a:lnTo>
                <a:cubicBezTo>
                  <a:pt x="3963264" y="5674301"/>
                  <a:pt x="4479884" y="5462607"/>
                  <a:pt x="4873031" y="5114395"/>
                </a:cubicBezTo>
                <a:lnTo>
                  <a:pt x="4902201" y="5085830"/>
                </a:lnTo>
                <a:lnTo>
                  <a:pt x="4902201" y="6858000"/>
                </a:lnTo>
                <a:lnTo>
                  <a:pt x="768287" y="6858000"/>
                </a:lnTo>
                <a:lnTo>
                  <a:pt x="633873" y="6565567"/>
                </a:lnTo>
                <a:cubicBezTo>
                  <a:pt x="225832" y="5607786"/>
                  <a:pt x="0" y="4553723"/>
                  <a:pt x="0" y="3446912"/>
                </a:cubicBezTo>
                <a:cubicBezTo>
                  <a:pt x="0" y="2340100"/>
                  <a:pt x="225832" y="1286037"/>
                  <a:pt x="633873" y="3282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691610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dia_magenta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AE43A-5930-6B4B-B5CE-EA9D04800F87}" type="datetime1">
              <a:rPr lang="en-GB" noProof="0" smtClean="0"/>
              <a:pPr/>
              <a:t>17/02/2025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878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vaale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B84CC9F6-8B85-227E-4FB1-7C96B16719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E43A-5930-6B4B-B5CE-EA9D04800F87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0950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tumma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E3FC6892-C8A8-1CCB-EF63-5A265C1F1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AE43A-5930-6B4B-B5CE-EA9D04800F87}" type="datetime1">
              <a:rPr lang="en-GB" noProof="0" smtClean="0"/>
              <a:pPr/>
              <a:t>17/02/2025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204635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4331" y="1540363"/>
            <a:ext cx="5139763" cy="4636599"/>
          </a:xfrm>
        </p:spPr>
        <p:txBody>
          <a:bodyPr/>
          <a:lstStyle/>
          <a:p>
            <a:pPr lvl="0"/>
            <a:r>
              <a:rPr lang="en-GB" noProof="0"/>
              <a:t>Edit the basic text styles by clicking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57914" y="1540363"/>
            <a:ext cx="5139764" cy="4636600"/>
          </a:xfrm>
        </p:spPr>
        <p:txBody>
          <a:bodyPr/>
          <a:lstStyle/>
          <a:p>
            <a:pPr lvl="0"/>
            <a:r>
              <a:rPr lang="en-GB" noProof="0"/>
              <a:t>Edit the basic text styles by clicking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992DFF-1CB4-FA9D-D459-A9AE9A3D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B4F1-3718-B540-B10E-6F32C92B289E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6DA880-241E-FCA8-6F95-F6E4E5DD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F29367-DFB2-D648-BF81-78565127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96748AB4-5D82-6D21-4D64-DBF4BF1277D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/>
              <a:t>category or topic heading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Edit the heading basic style by clicking</a:t>
            </a:r>
          </a:p>
        </p:txBody>
      </p:sp>
    </p:spTree>
    <p:extLst>
      <p:ext uri="{BB962C8B-B14F-4D97-AF65-F5344CB8AC3E}">
        <p14:creationId xmlns:p14="http://schemas.microsoft.com/office/powerpoint/2010/main" val="609316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_2osa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513976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42293"/>
            <a:ext cx="5139764" cy="3934670"/>
          </a:xfrm>
        </p:spPr>
        <p:txBody>
          <a:bodyPr/>
          <a:lstStyle/>
          <a:p>
            <a:pPr lvl="0"/>
            <a:r>
              <a:rPr lang="en-GB" noProof="0"/>
              <a:t>Edit the basic text styles by clicking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7914" y="1540365"/>
            <a:ext cx="5139764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857914" y="2221962"/>
            <a:ext cx="5139763" cy="3955001"/>
          </a:xfrm>
        </p:spPr>
        <p:txBody>
          <a:bodyPr/>
          <a:lstStyle/>
          <a:p>
            <a:pPr lvl="0"/>
            <a:r>
              <a:rPr lang="en-GB" noProof="0"/>
              <a:t>Edit the basic text styles by clicking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4EF1E9-45BF-A189-6F22-5FE8607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D2D-1D31-1843-9F52-99B1B2CA6975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DA85AF-558C-0227-FC34-F3C17364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144CA0-14A9-78CB-2266-9525BC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4D198E97-AFEB-D9FF-C30D-95A9848A0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/>
              <a:t>category or topic heading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Edit the heading basic style by clicking</a:t>
            </a:r>
          </a:p>
        </p:txBody>
      </p:sp>
    </p:spTree>
    <p:extLst>
      <p:ext uri="{BB962C8B-B14F-4D97-AF65-F5344CB8AC3E}">
        <p14:creationId xmlns:p14="http://schemas.microsoft.com/office/powerpoint/2010/main" val="36293363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_3osa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368282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42293"/>
            <a:ext cx="3368282" cy="3934670"/>
          </a:xfrm>
        </p:spPr>
        <p:txBody>
          <a:bodyPr/>
          <a:lstStyle/>
          <a:p>
            <a:pPr lvl="0"/>
            <a:r>
              <a:rPr lang="en-GB" noProof="0"/>
              <a:t>Edit the basic text styles by clicking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29395" y="1540365"/>
            <a:ext cx="3368283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29396" y="2221962"/>
            <a:ext cx="3368282" cy="3955001"/>
          </a:xfrm>
        </p:spPr>
        <p:txBody>
          <a:bodyPr/>
          <a:lstStyle/>
          <a:p>
            <a:pPr lvl="0"/>
            <a:r>
              <a:rPr lang="en-GB" noProof="0"/>
              <a:t>Edit the basic text styles by clicking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4EF1E9-45BF-A189-6F22-5FE8607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D2D-1D31-1843-9F52-99B1B2CA6975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DA85AF-558C-0227-FC34-F3C17364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144CA0-14A9-78CB-2266-9525BC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4D198E97-AFEB-D9FF-C30D-95A9848A0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/>
              <a:t>category or topic heading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26862" y="1550529"/>
            <a:ext cx="3368282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026862" y="2242293"/>
            <a:ext cx="3368282" cy="3934670"/>
          </a:xfrm>
        </p:spPr>
        <p:txBody>
          <a:bodyPr/>
          <a:lstStyle/>
          <a:p>
            <a:pPr lvl="0"/>
            <a:r>
              <a:rPr lang="en-GB" noProof="0"/>
              <a:t>Edit the basic text styles by clicking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71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_4osa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552073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42293"/>
            <a:ext cx="2552073" cy="3934670"/>
          </a:xfrm>
        </p:spPr>
        <p:txBody>
          <a:bodyPr/>
          <a:lstStyle/>
          <a:p>
            <a:pPr lvl="0"/>
            <a:r>
              <a:rPr lang="en-GB" noProof="0"/>
              <a:t>Edit the basic text styles by clicking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82260" y="1550528"/>
            <a:ext cx="2552074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82260" y="2232125"/>
            <a:ext cx="2552073" cy="3955001"/>
          </a:xfrm>
        </p:spPr>
        <p:txBody>
          <a:bodyPr/>
          <a:lstStyle/>
          <a:p>
            <a:pPr lvl="0"/>
            <a:r>
              <a:rPr lang="en-GB" noProof="0"/>
              <a:t>Edit the basic text styles by clicking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4EF1E9-45BF-A189-6F22-5FE8607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D2D-1D31-1843-9F52-99B1B2CA6975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DA85AF-558C-0227-FC34-F3C17364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144CA0-14A9-78CB-2266-9525BC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4D198E97-AFEB-D9FF-C30D-95A9848A0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/>
              <a:t>category or topic heading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103295" y="1550529"/>
            <a:ext cx="2552073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03295" y="2242293"/>
            <a:ext cx="2552073" cy="3934670"/>
          </a:xfrm>
        </p:spPr>
        <p:txBody>
          <a:bodyPr/>
          <a:lstStyle/>
          <a:p>
            <a:pPr lvl="0"/>
            <a:r>
              <a:rPr lang="en-GB" noProof="0"/>
              <a:t>Edit the basic text styles by clicking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5136" y="1550528"/>
            <a:ext cx="2552074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445136" y="2232125"/>
            <a:ext cx="2552073" cy="3955001"/>
          </a:xfrm>
        </p:spPr>
        <p:txBody>
          <a:bodyPr/>
          <a:lstStyle/>
          <a:p>
            <a:pPr lvl="0"/>
            <a:r>
              <a:rPr lang="en-GB" noProof="0"/>
              <a:t>Edit the basic text styles by clicking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297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BC3A630-7CB6-B97C-3A6C-28834ADC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9BDB-C23B-9A4E-9740-7FB515433C10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709ADF-592A-7BCC-91D2-09AB4DFF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D02647-B233-1E11-0A4E-A7B74D57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3116A7AC-BD6C-0EEF-D92B-582985E245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/>
              <a:t>category or topic heading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Edit the heading basic style by clicking</a:t>
            </a:r>
          </a:p>
        </p:txBody>
      </p:sp>
    </p:spTree>
    <p:extLst>
      <p:ext uri="{BB962C8B-B14F-4D97-AF65-F5344CB8AC3E}">
        <p14:creationId xmlns:p14="http://schemas.microsoft.com/office/powerpoint/2010/main" val="3149420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48ABA3B-6692-7DE5-E8B4-806AFDEC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C59C-9E9D-D749-9B13-C28836B675E1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429AA8-39C8-2EA7-F8BD-5F6CEACF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B8549BE-12E1-77B0-7C66-35389484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0206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4159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magenta_kuvalogontausta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99EF0484-4B63-4BC5-2DA8-F1BCCC94B45F}"/>
              </a:ext>
            </a:extLst>
          </p:cNvPr>
          <p:cNvSpPr/>
          <p:nvPr userDrawn="1"/>
        </p:nvSpPr>
        <p:spPr>
          <a:xfrm>
            <a:off x="8321654" y="1057083"/>
            <a:ext cx="4743833" cy="474383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Kuvan paikkamerkki 36">
            <a:extLst>
              <a:ext uri="{FF2B5EF4-FFF2-40B4-BE49-F238E27FC236}">
                <a16:creationId xmlns:a16="http://schemas.microsoft.com/office/drawing/2014/main" id="{3C640CCF-DA89-C390-5E40-C6C2891C54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9801" y="0"/>
            <a:ext cx="4902201" cy="6858000"/>
          </a:xfrm>
          <a:custGeom>
            <a:avLst/>
            <a:gdLst>
              <a:gd name="connsiteX0" fmla="*/ 2202662 w 4902201"/>
              <a:gd name="connsiteY0" fmla="*/ 2532990 h 6858000"/>
              <a:gd name="connsiteX1" fmla="*/ 2138202 w 4902201"/>
              <a:gd name="connsiteY1" fmla="*/ 2597451 h 6858000"/>
              <a:gd name="connsiteX2" fmla="*/ 2138202 w 4902201"/>
              <a:gd name="connsiteY2" fmla="*/ 4405851 h 6858000"/>
              <a:gd name="connsiteX3" fmla="*/ 2202662 w 4902201"/>
              <a:gd name="connsiteY3" fmla="*/ 4470310 h 6858000"/>
              <a:gd name="connsiteX4" fmla="*/ 2309204 w 4902201"/>
              <a:gd name="connsiteY4" fmla="*/ 4470310 h 6858000"/>
              <a:gd name="connsiteX5" fmla="*/ 2373664 w 4902201"/>
              <a:gd name="connsiteY5" fmla="*/ 4405851 h 6858000"/>
              <a:gd name="connsiteX6" fmla="*/ 2373664 w 4902201"/>
              <a:gd name="connsiteY6" fmla="*/ 3672652 h 6858000"/>
              <a:gd name="connsiteX7" fmla="*/ 3145095 w 4902201"/>
              <a:gd name="connsiteY7" fmla="*/ 3672652 h 6858000"/>
              <a:gd name="connsiteX8" fmla="*/ 3209555 w 4902201"/>
              <a:gd name="connsiteY8" fmla="*/ 3608191 h 6858000"/>
              <a:gd name="connsiteX9" fmla="*/ 3209555 w 4902201"/>
              <a:gd name="connsiteY9" fmla="*/ 3528987 h 6858000"/>
              <a:gd name="connsiteX10" fmla="*/ 3145095 w 4902201"/>
              <a:gd name="connsiteY10" fmla="*/ 3464527 h 6858000"/>
              <a:gd name="connsiteX11" fmla="*/ 2373664 w 4902201"/>
              <a:gd name="connsiteY11" fmla="*/ 3464527 h 6858000"/>
              <a:gd name="connsiteX12" fmla="*/ 2373664 w 4902201"/>
              <a:gd name="connsiteY12" fmla="*/ 2741115 h 6858000"/>
              <a:gd name="connsiteX13" fmla="*/ 3278972 w 4902201"/>
              <a:gd name="connsiteY13" fmla="*/ 2741115 h 6858000"/>
              <a:gd name="connsiteX14" fmla="*/ 3343433 w 4902201"/>
              <a:gd name="connsiteY14" fmla="*/ 2676655 h 6858000"/>
              <a:gd name="connsiteX15" fmla="*/ 3343433 w 4902201"/>
              <a:gd name="connsiteY15" fmla="*/ 2597451 h 6858000"/>
              <a:gd name="connsiteX16" fmla="*/ 3278972 w 4902201"/>
              <a:gd name="connsiteY16" fmla="*/ 2532990 h 6858000"/>
              <a:gd name="connsiteX17" fmla="*/ 3983204 w 4902201"/>
              <a:gd name="connsiteY17" fmla="*/ 2505719 h 6858000"/>
              <a:gd name="connsiteX18" fmla="*/ 3925333 w 4902201"/>
              <a:gd name="connsiteY18" fmla="*/ 2543168 h 6858000"/>
              <a:gd name="connsiteX19" fmla="*/ 3094923 w 4902201"/>
              <a:gd name="connsiteY19" fmla="*/ 4381514 h 6858000"/>
              <a:gd name="connsiteX20" fmla="*/ 3097468 w 4902201"/>
              <a:gd name="connsiteY20" fmla="*/ 4442321 h 6858000"/>
              <a:gd name="connsiteX21" fmla="*/ 3152794 w 4902201"/>
              <a:gd name="connsiteY21" fmla="*/ 4470310 h 6858000"/>
              <a:gd name="connsiteX22" fmla="*/ 3262075 w 4902201"/>
              <a:gd name="connsiteY22" fmla="*/ 4470310 h 6858000"/>
              <a:gd name="connsiteX23" fmla="*/ 3319945 w 4902201"/>
              <a:gd name="connsiteY23" fmla="*/ 4432861 h 6858000"/>
              <a:gd name="connsiteX24" fmla="*/ 3991359 w 4902201"/>
              <a:gd name="connsiteY24" fmla="*/ 2924186 h 6858000"/>
              <a:gd name="connsiteX25" fmla="*/ 3996970 w 4902201"/>
              <a:gd name="connsiteY25" fmla="*/ 2924186 h 6858000"/>
              <a:gd name="connsiteX26" fmla="*/ 4668188 w 4902201"/>
              <a:gd name="connsiteY26" fmla="*/ 4432404 h 6858000"/>
              <a:gd name="connsiteX27" fmla="*/ 4726254 w 4902201"/>
              <a:gd name="connsiteY27" fmla="*/ 4470310 h 6858000"/>
              <a:gd name="connsiteX28" fmla="*/ 4835536 w 4902201"/>
              <a:gd name="connsiteY28" fmla="*/ 4470310 h 6858000"/>
              <a:gd name="connsiteX29" fmla="*/ 4835470 w 4902201"/>
              <a:gd name="connsiteY29" fmla="*/ 4470245 h 6858000"/>
              <a:gd name="connsiteX30" fmla="*/ 4890796 w 4902201"/>
              <a:gd name="connsiteY30" fmla="*/ 4442256 h 6858000"/>
              <a:gd name="connsiteX31" fmla="*/ 4893342 w 4902201"/>
              <a:gd name="connsiteY31" fmla="*/ 4381580 h 6858000"/>
              <a:gd name="connsiteX32" fmla="*/ 4068149 w 4902201"/>
              <a:gd name="connsiteY32" fmla="*/ 2542711 h 6858000"/>
              <a:gd name="connsiteX33" fmla="*/ 4010476 w 4902201"/>
              <a:gd name="connsiteY33" fmla="*/ 2505719 h 6858000"/>
              <a:gd name="connsiteX34" fmla="*/ 3397976 w 4902201"/>
              <a:gd name="connsiteY34" fmla="*/ 1401093 h 6858000"/>
              <a:gd name="connsiteX35" fmla="*/ 4883532 w 4902201"/>
              <a:gd name="connsiteY35" fmla="*/ 2041790 h 6858000"/>
              <a:gd name="connsiteX36" fmla="*/ 4902201 w 4902201"/>
              <a:gd name="connsiteY36" fmla="*/ 2063894 h 6858000"/>
              <a:gd name="connsiteX37" fmla="*/ 4902201 w 4902201"/>
              <a:gd name="connsiteY37" fmla="*/ 4829929 h 6858000"/>
              <a:gd name="connsiteX38" fmla="*/ 4883532 w 4902201"/>
              <a:gd name="connsiteY38" fmla="*/ 4852033 h 6858000"/>
              <a:gd name="connsiteX39" fmla="*/ 3397976 w 4902201"/>
              <a:gd name="connsiteY39" fmla="*/ 5492730 h 6858000"/>
              <a:gd name="connsiteX40" fmla="*/ 1352157 w 4902201"/>
              <a:gd name="connsiteY40" fmla="*/ 3446912 h 6858000"/>
              <a:gd name="connsiteX41" fmla="*/ 3397976 w 4902201"/>
              <a:gd name="connsiteY41" fmla="*/ 1401093 h 6858000"/>
              <a:gd name="connsiteX42" fmla="*/ 784752 w 4902201"/>
              <a:gd name="connsiteY42" fmla="*/ 0 h 6858000"/>
              <a:gd name="connsiteX43" fmla="*/ 4902201 w 4902201"/>
              <a:gd name="connsiteY43" fmla="*/ 0 h 6858000"/>
              <a:gd name="connsiteX44" fmla="*/ 4902201 w 4902201"/>
              <a:gd name="connsiteY44" fmla="*/ 1808041 h 6858000"/>
              <a:gd name="connsiteX45" fmla="*/ 4872985 w 4902201"/>
              <a:gd name="connsiteY45" fmla="*/ 1779429 h 6858000"/>
              <a:gd name="connsiteX46" fmla="*/ 3397976 w 4902201"/>
              <a:gd name="connsiteY46" fmla="*/ 1219522 h 6858000"/>
              <a:gd name="connsiteX47" fmla="*/ 1170652 w 4902201"/>
              <a:gd name="connsiteY47" fmla="*/ 3446912 h 6858000"/>
              <a:gd name="connsiteX48" fmla="*/ 3397976 w 4902201"/>
              <a:gd name="connsiteY48" fmla="*/ 5674236 h 6858000"/>
              <a:gd name="connsiteX49" fmla="*/ 3398042 w 4902201"/>
              <a:gd name="connsiteY49" fmla="*/ 5674301 h 6858000"/>
              <a:gd name="connsiteX50" fmla="*/ 4873031 w 4902201"/>
              <a:gd name="connsiteY50" fmla="*/ 5114395 h 6858000"/>
              <a:gd name="connsiteX51" fmla="*/ 4902201 w 4902201"/>
              <a:gd name="connsiteY51" fmla="*/ 5085830 h 6858000"/>
              <a:gd name="connsiteX52" fmla="*/ 4902201 w 4902201"/>
              <a:gd name="connsiteY52" fmla="*/ 6858000 h 6858000"/>
              <a:gd name="connsiteX53" fmla="*/ 768287 w 4902201"/>
              <a:gd name="connsiteY53" fmla="*/ 6858000 h 6858000"/>
              <a:gd name="connsiteX54" fmla="*/ 633873 w 4902201"/>
              <a:gd name="connsiteY54" fmla="*/ 6565567 h 6858000"/>
              <a:gd name="connsiteX55" fmla="*/ 0 w 4902201"/>
              <a:gd name="connsiteY55" fmla="*/ 3446912 h 6858000"/>
              <a:gd name="connsiteX56" fmla="*/ 633873 w 4902201"/>
              <a:gd name="connsiteY56" fmla="*/ 328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02201" h="6858000">
                <a:moveTo>
                  <a:pt x="2202662" y="2532990"/>
                </a:moveTo>
                <a:cubicBezTo>
                  <a:pt x="2167105" y="2532990"/>
                  <a:pt x="2138202" y="2561892"/>
                  <a:pt x="2138202" y="2597451"/>
                </a:cubicBezTo>
                <a:lnTo>
                  <a:pt x="2138202" y="4405851"/>
                </a:lnTo>
                <a:cubicBezTo>
                  <a:pt x="2138202" y="4441407"/>
                  <a:pt x="2167105" y="4470310"/>
                  <a:pt x="2202662" y="4470310"/>
                </a:cubicBezTo>
                <a:lnTo>
                  <a:pt x="2309204" y="4470310"/>
                </a:lnTo>
                <a:cubicBezTo>
                  <a:pt x="2343586" y="4470310"/>
                  <a:pt x="2373664" y="4440168"/>
                  <a:pt x="2373664" y="4405851"/>
                </a:cubicBezTo>
                <a:lnTo>
                  <a:pt x="2373664" y="3672652"/>
                </a:lnTo>
                <a:lnTo>
                  <a:pt x="3145095" y="3672652"/>
                </a:lnTo>
                <a:cubicBezTo>
                  <a:pt x="3179413" y="3672652"/>
                  <a:pt x="3209555" y="3642510"/>
                  <a:pt x="3209555" y="3608191"/>
                </a:cubicBezTo>
                <a:lnTo>
                  <a:pt x="3209555" y="3528987"/>
                </a:lnTo>
                <a:cubicBezTo>
                  <a:pt x="3209555" y="3494669"/>
                  <a:pt x="3179413" y="3464527"/>
                  <a:pt x="3145095" y="3464527"/>
                </a:cubicBezTo>
                <a:lnTo>
                  <a:pt x="2373664" y="3464527"/>
                </a:lnTo>
                <a:lnTo>
                  <a:pt x="2373664" y="2741115"/>
                </a:lnTo>
                <a:lnTo>
                  <a:pt x="3278972" y="2741115"/>
                </a:lnTo>
                <a:cubicBezTo>
                  <a:pt x="3314530" y="2741115"/>
                  <a:pt x="3343433" y="2712212"/>
                  <a:pt x="3343433" y="2676655"/>
                </a:cubicBezTo>
                <a:lnTo>
                  <a:pt x="3343433" y="2597451"/>
                </a:lnTo>
                <a:cubicBezTo>
                  <a:pt x="3343433" y="2561958"/>
                  <a:pt x="3314530" y="2532990"/>
                  <a:pt x="3278972" y="2532990"/>
                </a:cubicBezTo>
                <a:close/>
                <a:moveTo>
                  <a:pt x="3983204" y="2505719"/>
                </a:moveTo>
                <a:cubicBezTo>
                  <a:pt x="3957563" y="2505719"/>
                  <a:pt x="3937599" y="2518507"/>
                  <a:pt x="3925333" y="2543168"/>
                </a:cubicBezTo>
                <a:lnTo>
                  <a:pt x="3094923" y="4381514"/>
                </a:lnTo>
                <a:cubicBezTo>
                  <a:pt x="3085267" y="4402523"/>
                  <a:pt x="3086180" y="4424705"/>
                  <a:pt x="3097468" y="4442321"/>
                </a:cubicBezTo>
                <a:cubicBezTo>
                  <a:pt x="3108885" y="4460067"/>
                  <a:pt x="3129045" y="4470310"/>
                  <a:pt x="3152794" y="4470310"/>
                </a:cubicBezTo>
                <a:lnTo>
                  <a:pt x="3262075" y="4470310"/>
                </a:lnTo>
                <a:cubicBezTo>
                  <a:pt x="3291695" y="4470310"/>
                  <a:pt x="3312573" y="4451259"/>
                  <a:pt x="3319945" y="4432861"/>
                </a:cubicBezTo>
                <a:lnTo>
                  <a:pt x="3991359" y="2924186"/>
                </a:lnTo>
                <a:lnTo>
                  <a:pt x="3996970" y="2924186"/>
                </a:lnTo>
                <a:cubicBezTo>
                  <a:pt x="4134698" y="3230827"/>
                  <a:pt x="4663034" y="4420791"/>
                  <a:pt x="4668188" y="4432404"/>
                </a:cubicBezTo>
                <a:cubicBezTo>
                  <a:pt x="4675690" y="4451259"/>
                  <a:pt x="4696569" y="4470310"/>
                  <a:pt x="4726254" y="4470310"/>
                </a:cubicBezTo>
                <a:lnTo>
                  <a:pt x="4835536" y="4470310"/>
                </a:lnTo>
                <a:lnTo>
                  <a:pt x="4835470" y="4470245"/>
                </a:lnTo>
                <a:cubicBezTo>
                  <a:pt x="4859219" y="4470245"/>
                  <a:pt x="4879380" y="4460067"/>
                  <a:pt x="4890796" y="4442256"/>
                </a:cubicBezTo>
                <a:cubicBezTo>
                  <a:pt x="4902018" y="4424640"/>
                  <a:pt x="4902998" y="4402523"/>
                  <a:pt x="4893342" y="4381580"/>
                </a:cubicBezTo>
                <a:lnTo>
                  <a:pt x="4068149" y="2542711"/>
                </a:lnTo>
                <a:cubicBezTo>
                  <a:pt x="4052818" y="2512113"/>
                  <a:pt x="4028352" y="2505719"/>
                  <a:pt x="4010476" y="2505719"/>
                </a:cubicBezTo>
                <a:close/>
                <a:moveTo>
                  <a:pt x="3397976" y="1401093"/>
                </a:moveTo>
                <a:cubicBezTo>
                  <a:pt x="3982437" y="1401093"/>
                  <a:pt x="4510404" y="1647453"/>
                  <a:pt x="4883532" y="2041790"/>
                </a:cubicBezTo>
                <a:lnTo>
                  <a:pt x="4902201" y="2063894"/>
                </a:lnTo>
                <a:lnTo>
                  <a:pt x="4902201" y="4829929"/>
                </a:lnTo>
                <a:lnTo>
                  <a:pt x="4883532" y="4852033"/>
                </a:lnTo>
                <a:cubicBezTo>
                  <a:pt x="4510404" y="5246369"/>
                  <a:pt x="3982437" y="5492730"/>
                  <a:pt x="3397976" y="5492730"/>
                </a:cubicBezTo>
                <a:cubicBezTo>
                  <a:pt x="2269928" y="5492730"/>
                  <a:pt x="1352157" y="4574960"/>
                  <a:pt x="1352157" y="3446912"/>
                </a:cubicBezTo>
                <a:cubicBezTo>
                  <a:pt x="1352157" y="2318864"/>
                  <a:pt x="2269928" y="1401093"/>
                  <a:pt x="3397976" y="1401093"/>
                </a:cubicBezTo>
                <a:close/>
                <a:moveTo>
                  <a:pt x="784752" y="0"/>
                </a:moveTo>
                <a:lnTo>
                  <a:pt x="4902201" y="0"/>
                </a:lnTo>
                <a:lnTo>
                  <a:pt x="4902201" y="1808041"/>
                </a:lnTo>
                <a:lnTo>
                  <a:pt x="4872985" y="1779429"/>
                </a:lnTo>
                <a:cubicBezTo>
                  <a:pt x="4479869" y="1431217"/>
                  <a:pt x="3963200" y="1219522"/>
                  <a:pt x="3397976" y="1219522"/>
                </a:cubicBezTo>
                <a:cubicBezTo>
                  <a:pt x="2169846" y="1219522"/>
                  <a:pt x="1170652" y="2218781"/>
                  <a:pt x="1170652" y="3446912"/>
                </a:cubicBezTo>
                <a:cubicBezTo>
                  <a:pt x="1170652" y="4675042"/>
                  <a:pt x="2169781" y="5674236"/>
                  <a:pt x="3397976" y="5674236"/>
                </a:cubicBezTo>
                <a:lnTo>
                  <a:pt x="3398042" y="5674301"/>
                </a:lnTo>
                <a:cubicBezTo>
                  <a:pt x="3963264" y="5674301"/>
                  <a:pt x="4479884" y="5462607"/>
                  <a:pt x="4873031" y="5114395"/>
                </a:cubicBezTo>
                <a:lnTo>
                  <a:pt x="4902201" y="5085830"/>
                </a:lnTo>
                <a:lnTo>
                  <a:pt x="4902201" y="6858000"/>
                </a:lnTo>
                <a:lnTo>
                  <a:pt x="768287" y="6858000"/>
                </a:lnTo>
                <a:lnTo>
                  <a:pt x="633873" y="6565567"/>
                </a:lnTo>
                <a:cubicBezTo>
                  <a:pt x="225832" y="5607786"/>
                  <a:pt x="0" y="4553723"/>
                  <a:pt x="0" y="3446912"/>
                </a:cubicBezTo>
                <a:cubicBezTo>
                  <a:pt x="0" y="2340100"/>
                  <a:pt x="225832" y="1286037"/>
                  <a:pt x="633873" y="3282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592090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1600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46185"/>
            <a:ext cx="5814489" cy="563077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Edit the basic text styles by clicking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4330" y="2146385"/>
            <a:ext cx="4347695" cy="4030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220465-95E8-A4F0-FBDF-BC3456D3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FDFC-4598-1A49-8615-B3EA3D59DBF4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8191F2-84ED-EFC8-58B5-C10220B9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07EEDD5-6950-4F58-DC7F-2F058903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33B5656B-6691-1542-90B6-0DA98D3678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/>
              <a:t>category or topic heading</a:t>
            </a:r>
          </a:p>
        </p:txBody>
      </p:sp>
    </p:spTree>
    <p:extLst>
      <p:ext uri="{BB962C8B-B14F-4D97-AF65-F5344CB8AC3E}">
        <p14:creationId xmlns:p14="http://schemas.microsoft.com/office/powerpoint/2010/main" val="2206691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Add an image by clicking the icon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C912-2A92-0448-BF5F-7D0799049809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/>
              <a:t>category or topic heading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1600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4330" y="2146385"/>
            <a:ext cx="4347695" cy="4030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</p:spTree>
    <p:extLst>
      <p:ext uri="{BB962C8B-B14F-4D97-AF65-F5344CB8AC3E}">
        <p14:creationId xmlns:p14="http://schemas.microsoft.com/office/powerpoint/2010/main" val="42594308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ja_isokuv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 noProof="0"/>
              <a:t>Add an image by clicking the icon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921BC912-2A92-0448-BF5F-7D0799049809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54798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/>
              <a:t>category or topic heading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1600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en-GB" noProof="0"/>
              <a:t>Edit the heading basic style by clicking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4330" y="2146385"/>
            <a:ext cx="5479380" cy="4030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Edit the basic text styles by clicking</a:t>
            </a:r>
          </a:p>
        </p:txBody>
      </p:sp>
    </p:spTree>
    <p:extLst>
      <p:ext uri="{BB962C8B-B14F-4D97-AF65-F5344CB8AC3E}">
        <p14:creationId xmlns:p14="http://schemas.microsoft.com/office/powerpoint/2010/main" val="92395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di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C912-2A92-0448-BF5F-7D0799049809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4347695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/>
              <a:t>Position or title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347695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GB" noProof="0" err="1"/>
              <a:t>Firstname</a:t>
            </a:r>
            <a:r>
              <a:rPr lang="en-GB" noProof="0"/>
              <a:t> Surname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4347695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Information about the person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en-GB" noProof="0"/>
              <a:t>Add an image by clicking the icon</a:t>
            </a:r>
          </a:p>
        </p:txBody>
      </p:sp>
    </p:spTree>
    <p:extLst>
      <p:ext uri="{BB962C8B-B14F-4D97-AF65-F5344CB8AC3E}">
        <p14:creationId xmlns:p14="http://schemas.microsoft.com/office/powerpoint/2010/main" val="1818605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980739D-1760-F674-7E7D-C49AA710C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3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valkoinen_kuvatekstintak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effectLst>
                  <a:glow rad="304800">
                    <a:schemeClr val="bg1">
                      <a:alpha val="40000"/>
                    </a:schemeClr>
                  </a:glo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effectLst>
                  <a:glow rad="304800">
                    <a:schemeClr val="bg1">
                      <a:alpha val="4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2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musta_kuvatekstintausta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sx="105000" sy="105000" algn="ctr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600" kern="1200" dirty="0">
                <a:solidFill>
                  <a:schemeClr val="bg1"/>
                </a:solidFill>
                <a:effectLst>
                  <a:outerShdw blurRad="540003" sx="105000" sy="105000" algn="ctr" rotWithShape="0">
                    <a:prstClr val="black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2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45EA51-F964-8899-09BD-503C9809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fi-FI" smtClean="0"/>
              <a:t>17.2.2025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146ABF-4E81-C8E4-05AF-CD3F203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A73209-EBA0-1237-07E2-39CDAB05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30" y="1540365"/>
            <a:ext cx="10573347" cy="463659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2AA685-76BE-864D-B356-E54005A9FE16}" type="datetime1">
              <a:rPr lang="fi-FI" noProof="0" smtClean="0"/>
              <a:t>17.2.2025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70A464-F060-4E12-BC80-B2AE5F264B44}" type="slidenum">
              <a:rPr lang="fi-FI" noProof="0" smtClean="0"/>
              <a:t>‹#›</a:t>
            </a:fld>
            <a:endParaRPr lang="fi-FI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1" r:id="rId3"/>
    <p:sldLayoutId id="2147483664" r:id="rId4"/>
    <p:sldLayoutId id="2147483665" r:id="rId5"/>
    <p:sldLayoutId id="2147483695" r:id="rId6"/>
    <p:sldLayoutId id="2147483666" r:id="rId7"/>
    <p:sldLayoutId id="2147483667" r:id="rId8"/>
    <p:sldLayoutId id="2147483650" r:id="rId9"/>
    <p:sldLayoutId id="2147483727" r:id="rId10"/>
    <p:sldLayoutId id="2147483651" r:id="rId11"/>
    <p:sldLayoutId id="2147483669" r:id="rId12"/>
    <p:sldLayoutId id="2147483670" r:id="rId13"/>
    <p:sldLayoutId id="2147483734" r:id="rId14"/>
    <p:sldLayoutId id="2147483735" r:id="rId15"/>
    <p:sldLayoutId id="2147483668" r:id="rId16"/>
    <p:sldLayoutId id="2147483696" r:id="rId17"/>
    <p:sldLayoutId id="2147483697" r:id="rId18"/>
    <p:sldLayoutId id="2147483744" r:id="rId19"/>
    <p:sldLayoutId id="2147483745" r:id="rId20"/>
    <p:sldLayoutId id="2147483652" r:id="rId21"/>
    <p:sldLayoutId id="2147483653" r:id="rId22"/>
    <p:sldLayoutId id="2147483721" r:id="rId23"/>
    <p:sldLayoutId id="2147483722" r:id="rId24"/>
    <p:sldLayoutId id="2147483654" r:id="rId25"/>
    <p:sldLayoutId id="2147483655" r:id="rId26"/>
    <p:sldLayoutId id="2147483725" r:id="rId27"/>
    <p:sldLayoutId id="2147483656" r:id="rId28"/>
    <p:sldLayoutId id="2147483657" r:id="rId29"/>
    <p:sldLayoutId id="2147483731" r:id="rId30"/>
    <p:sldLayoutId id="2147483672" r:id="rId31"/>
    <p:sldLayoutId id="2147483661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Edit the basic text styles by clicking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2AA685-76BE-864D-B356-E54005A9FE16}" type="datetime1">
              <a:rPr lang="en-GB" noProof="0" smtClean="0"/>
              <a:t>17/02/2025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70A464-F060-4E12-BC80-B2AE5F264B44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Edit the heading basic style by clicking</a:t>
            </a:r>
          </a:p>
        </p:txBody>
      </p:sp>
    </p:spTree>
    <p:extLst>
      <p:ext uri="{BB962C8B-B14F-4D97-AF65-F5344CB8AC3E}">
        <p14:creationId xmlns:p14="http://schemas.microsoft.com/office/powerpoint/2010/main" val="88211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30" r:id="rId7"/>
    <p:sldLayoutId id="2147483706" r:id="rId8"/>
    <p:sldLayoutId id="2147483707" r:id="rId9"/>
    <p:sldLayoutId id="2147483729" r:id="rId10"/>
    <p:sldLayoutId id="2147483708" r:id="rId11"/>
    <p:sldLayoutId id="2147483709" r:id="rId12"/>
    <p:sldLayoutId id="2147483710" r:id="rId13"/>
    <p:sldLayoutId id="2147483742" r:id="rId14"/>
    <p:sldLayoutId id="2147483743" r:id="rId15"/>
    <p:sldLayoutId id="2147483711" r:id="rId16"/>
    <p:sldLayoutId id="2147483712" r:id="rId17"/>
    <p:sldLayoutId id="2147483713" r:id="rId18"/>
    <p:sldLayoutId id="2147483740" r:id="rId19"/>
    <p:sldLayoutId id="2147483741" r:id="rId20"/>
    <p:sldLayoutId id="2147483714" r:id="rId21"/>
    <p:sldLayoutId id="2147483715" r:id="rId22"/>
    <p:sldLayoutId id="2147483723" r:id="rId23"/>
    <p:sldLayoutId id="2147483724" r:id="rId24"/>
    <p:sldLayoutId id="2147483716" r:id="rId25"/>
    <p:sldLayoutId id="2147483717" r:id="rId26"/>
    <p:sldLayoutId id="2147483726" r:id="rId27"/>
    <p:sldLayoutId id="2147483718" r:id="rId28"/>
    <p:sldLayoutId id="2147483719" r:id="rId29"/>
    <p:sldLayoutId id="2147483732" r:id="rId30"/>
    <p:sldLayoutId id="2147483733" r:id="rId31"/>
    <p:sldLayoutId id="2147483662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D6490-56CD-3530-1786-165861809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7D13913-8503-C49D-2680-D70423A9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863" y="6356349"/>
            <a:ext cx="4114800" cy="365125"/>
          </a:xfrm>
        </p:spPr>
        <p:txBody>
          <a:bodyPr/>
          <a:lstStyle/>
          <a:p>
            <a:pPr algn="l"/>
            <a:r>
              <a:rPr lang="fi-FI"/>
              <a:t>Lähde: FA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27E4926-2CD9-4AB6-6964-937908B5A3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Huijaukset ja petokset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669652F-BA6F-03ED-24AC-963DA9B7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Pankkien tietoon tulleet huijaukset 2024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393F8FC-1A6A-8C6F-AA10-F61F885C44BA}"/>
              </a:ext>
            </a:extLst>
          </p:cNvPr>
          <p:cNvSpPr txBox="1"/>
          <p:nvPr/>
        </p:nvSpPr>
        <p:spPr>
          <a:xfrm>
            <a:off x="423863" y="1478984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tx2"/>
                </a:solidFill>
              </a:rPr>
              <a:t>Huijauksia yhteensä 2024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4D7FDEA-7FBF-83F0-3752-EF98EB4621E6}"/>
              </a:ext>
            </a:extLst>
          </p:cNvPr>
          <p:cNvSpPr txBox="1"/>
          <p:nvPr/>
        </p:nvSpPr>
        <p:spPr>
          <a:xfrm>
            <a:off x="423864" y="1820391"/>
            <a:ext cx="361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600" b="1">
                <a:solidFill>
                  <a:schemeClr val="tx2"/>
                </a:solidFill>
                <a:latin typeface="Merriweather Sans ExtraBold" pitchFamily="2" charset="77"/>
              </a:rPr>
              <a:t>107,2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8AE4FFF-1EFC-CB00-6142-3A2A93B898BC}"/>
              </a:ext>
            </a:extLst>
          </p:cNvPr>
          <p:cNvSpPr txBox="1"/>
          <p:nvPr/>
        </p:nvSpPr>
        <p:spPr>
          <a:xfrm>
            <a:off x="3062484" y="306880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tx2"/>
                </a:solidFill>
              </a:rPr>
              <a:t>milj. €</a:t>
            </a:r>
          </a:p>
        </p:txBody>
      </p:sp>
      <p:sp>
        <p:nvSpPr>
          <p:cNvPr id="11" name="Pyöristetty suorakulmio 10">
            <a:extLst>
              <a:ext uri="{FF2B5EF4-FFF2-40B4-BE49-F238E27FC236}">
                <a16:creationId xmlns:a16="http://schemas.microsoft.com/office/drawing/2014/main" id="{3E5DFFBA-CFF0-FE67-2C62-467933931361}"/>
              </a:ext>
            </a:extLst>
          </p:cNvPr>
          <p:cNvSpPr/>
          <p:nvPr/>
        </p:nvSpPr>
        <p:spPr>
          <a:xfrm>
            <a:off x="4194048" y="2047318"/>
            <a:ext cx="1901952" cy="98329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>
                <a:latin typeface="Merriweather Sans ExtraBold" pitchFamily="2" charset="77"/>
              </a:rPr>
              <a:t>+39 %</a:t>
            </a:r>
          </a:p>
          <a:p>
            <a:pPr algn="ctr"/>
            <a:r>
              <a:rPr lang="fi-FI"/>
              <a:t>vrt. 2023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D760773F-278C-5977-E4CA-42AB65505885}"/>
              </a:ext>
            </a:extLst>
          </p:cNvPr>
          <p:cNvCxnSpPr>
            <a:cxnSpLocks/>
          </p:cNvCxnSpPr>
          <p:nvPr/>
        </p:nvCxnSpPr>
        <p:spPr>
          <a:xfrm>
            <a:off x="6378854" y="1478984"/>
            <a:ext cx="0" cy="4669591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70F51685-C34D-6026-0C65-2DE5214F7C0C}"/>
              </a:ext>
            </a:extLst>
          </p:cNvPr>
          <p:cNvCxnSpPr>
            <a:cxnSpLocks/>
          </p:cNvCxnSpPr>
          <p:nvPr/>
        </p:nvCxnSpPr>
        <p:spPr>
          <a:xfrm flipH="1">
            <a:off x="534010" y="3606393"/>
            <a:ext cx="5479084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301A5095-3579-E571-75A9-23265088F54F}"/>
              </a:ext>
            </a:extLst>
          </p:cNvPr>
          <p:cNvGrpSpPr/>
          <p:nvPr/>
        </p:nvGrpSpPr>
        <p:grpSpPr>
          <a:xfrm>
            <a:off x="1932597" y="3792200"/>
            <a:ext cx="2469866" cy="2356375"/>
            <a:chOff x="2032000" y="3781958"/>
            <a:chExt cx="2469866" cy="2356375"/>
          </a:xfrm>
        </p:grpSpPr>
        <p:graphicFrame>
          <p:nvGraphicFramePr>
            <p:cNvPr id="18" name="Kaavio 17">
              <a:extLst>
                <a:ext uri="{FF2B5EF4-FFF2-40B4-BE49-F238E27FC236}">
                  <a16:creationId xmlns:a16="http://schemas.microsoft.com/office/drawing/2014/main" id="{2584B8EA-A940-BC72-0185-46BFA44ACC5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5015192"/>
                </p:ext>
              </p:extLst>
            </p:nvPr>
          </p:nvGraphicFramePr>
          <p:xfrm>
            <a:off x="2032000" y="3781958"/>
            <a:ext cx="2469866" cy="2356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Tekstiruutu 18">
              <a:extLst>
                <a:ext uri="{FF2B5EF4-FFF2-40B4-BE49-F238E27FC236}">
                  <a16:creationId xmlns:a16="http://schemas.microsoft.com/office/drawing/2014/main" id="{AD8F5353-BC13-A041-9AFD-8D0DD4EB1D18}"/>
                </a:ext>
              </a:extLst>
            </p:cNvPr>
            <p:cNvSpPr txBox="1"/>
            <p:nvPr/>
          </p:nvSpPr>
          <p:spPr>
            <a:xfrm>
              <a:off x="2417716" y="5037159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>
                  <a:solidFill>
                    <a:schemeClr val="bg1"/>
                  </a:solidFill>
                </a:rPr>
                <a:t>milj. €</a:t>
              </a:r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CF2040F7-C676-2CB3-3074-AAF7DBE7F2CA}"/>
                </a:ext>
              </a:extLst>
            </p:cNvPr>
            <p:cNvSpPr txBox="1"/>
            <p:nvPr/>
          </p:nvSpPr>
          <p:spPr>
            <a:xfrm>
              <a:off x="3449763" y="5037159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>
                  <a:solidFill>
                    <a:schemeClr val="bg1"/>
                  </a:solidFill>
                </a:rPr>
                <a:t>milj. €</a:t>
              </a:r>
            </a:p>
          </p:txBody>
        </p:sp>
      </p:grpSp>
      <p:sp>
        <p:nvSpPr>
          <p:cNvPr id="21" name="Tekstiruutu 20">
            <a:extLst>
              <a:ext uri="{FF2B5EF4-FFF2-40B4-BE49-F238E27FC236}">
                <a16:creationId xmlns:a16="http://schemas.microsoft.com/office/drawing/2014/main" id="{66A98ABC-AE3A-AC54-1B66-7D2F3D1D6639}"/>
              </a:ext>
            </a:extLst>
          </p:cNvPr>
          <p:cNvSpPr txBox="1"/>
          <p:nvPr/>
        </p:nvSpPr>
        <p:spPr>
          <a:xfrm>
            <a:off x="423960" y="4442763"/>
            <a:ext cx="1807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tx2"/>
                </a:solidFill>
              </a:rPr>
              <a:t>Pankkien pysäyttämät ja palauttamat maksut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DB9DD070-1208-AC43-E681-1AE8036C3B0D}"/>
              </a:ext>
            </a:extLst>
          </p:cNvPr>
          <p:cNvSpPr txBox="1"/>
          <p:nvPr/>
        </p:nvSpPr>
        <p:spPr>
          <a:xfrm>
            <a:off x="4462395" y="4565873"/>
            <a:ext cx="177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tx2"/>
                </a:solidFill>
              </a:rPr>
              <a:t>Suomalaiset menettäneet verkkorikollisille</a:t>
            </a:r>
          </a:p>
        </p:txBody>
      </p:sp>
      <p:sp>
        <p:nvSpPr>
          <p:cNvPr id="26" name="Pyöristetty suorakulmio 25">
            <a:extLst>
              <a:ext uri="{FF2B5EF4-FFF2-40B4-BE49-F238E27FC236}">
                <a16:creationId xmlns:a16="http://schemas.microsoft.com/office/drawing/2014/main" id="{7FD02736-BBB1-2F86-5309-E07D619E007C}"/>
              </a:ext>
            </a:extLst>
          </p:cNvPr>
          <p:cNvSpPr/>
          <p:nvPr/>
        </p:nvSpPr>
        <p:spPr>
          <a:xfrm>
            <a:off x="10759674" y="2194560"/>
            <a:ext cx="1185896" cy="53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latin typeface="Merriweather Sans ExtraBold" pitchFamily="2" charset="77"/>
              </a:rPr>
              <a:t>+ 161 %</a:t>
            </a:r>
            <a:endParaRPr lang="fi-FI" sz="1050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955D1976-5F17-CD9B-0028-E3BFB7316125}"/>
              </a:ext>
            </a:extLst>
          </p:cNvPr>
          <p:cNvSpPr txBox="1"/>
          <p:nvPr/>
        </p:nvSpPr>
        <p:spPr>
          <a:xfrm>
            <a:off x="10811448" y="142826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>
                <a:solidFill>
                  <a:schemeClr val="tx2"/>
                </a:solidFill>
                <a:latin typeface="Merriweather Sans ExtraBold" pitchFamily="2" charset="77"/>
              </a:rPr>
              <a:t>muutos</a:t>
            </a:r>
          </a:p>
        </p:txBody>
      </p:sp>
      <p:sp>
        <p:nvSpPr>
          <p:cNvPr id="29" name="Pyöristetty suorakulmio 28">
            <a:extLst>
              <a:ext uri="{FF2B5EF4-FFF2-40B4-BE49-F238E27FC236}">
                <a16:creationId xmlns:a16="http://schemas.microsoft.com/office/drawing/2014/main" id="{97F693FC-169B-4F46-1139-2CF0F6A2CDCA}"/>
              </a:ext>
            </a:extLst>
          </p:cNvPr>
          <p:cNvSpPr/>
          <p:nvPr/>
        </p:nvSpPr>
        <p:spPr>
          <a:xfrm>
            <a:off x="10759674" y="4312380"/>
            <a:ext cx="1185896" cy="5356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latin typeface="Merriweather Sans ExtraBold" pitchFamily="2" charset="77"/>
              </a:rPr>
              <a:t>-58 %</a:t>
            </a:r>
            <a:endParaRPr lang="fi-FI" sz="1050"/>
          </a:p>
        </p:txBody>
      </p:sp>
      <p:sp>
        <p:nvSpPr>
          <p:cNvPr id="30" name="Pyöristetty suorakulmio 29">
            <a:extLst>
              <a:ext uri="{FF2B5EF4-FFF2-40B4-BE49-F238E27FC236}">
                <a16:creationId xmlns:a16="http://schemas.microsoft.com/office/drawing/2014/main" id="{F6490848-0EA9-A67E-B680-4C2167BAC3E7}"/>
              </a:ext>
            </a:extLst>
          </p:cNvPr>
          <p:cNvSpPr/>
          <p:nvPr/>
        </p:nvSpPr>
        <p:spPr>
          <a:xfrm>
            <a:off x="10759674" y="3253470"/>
            <a:ext cx="1185896" cy="53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latin typeface="Merriweather Sans ExtraBold" pitchFamily="2" charset="77"/>
              </a:rPr>
              <a:t>+24 %</a:t>
            </a:r>
            <a:endParaRPr lang="fi-FI" sz="1050"/>
          </a:p>
        </p:txBody>
      </p:sp>
      <p:sp>
        <p:nvSpPr>
          <p:cNvPr id="31" name="Pyöristetty suorakulmio 30">
            <a:extLst>
              <a:ext uri="{FF2B5EF4-FFF2-40B4-BE49-F238E27FC236}">
                <a16:creationId xmlns:a16="http://schemas.microsoft.com/office/drawing/2014/main" id="{B6FBDA28-5CB5-2B16-151D-093E9094F275}"/>
              </a:ext>
            </a:extLst>
          </p:cNvPr>
          <p:cNvSpPr/>
          <p:nvPr/>
        </p:nvSpPr>
        <p:spPr>
          <a:xfrm>
            <a:off x="10759674" y="5371290"/>
            <a:ext cx="1185896" cy="53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latin typeface="Merriweather Sans ExtraBold" pitchFamily="2" charset="77"/>
              </a:rPr>
              <a:t>+20 %</a:t>
            </a:r>
            <a:endParaRPr lang="fi-FI" sz="1050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996F538B-88C3-A6E5-AA57-8D1DE0B3C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72315"/>
              </p:ext>
            </p:extLst>
          </p:nvPr>
        </p:nvGraphicFramePr>
        <p:xfrm>
          <a:off x="6502479" y="1797597"/>
          <a:ext cx="4308964" cy="451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07C3B938-CFD5-49FA-7DD0-96C4EE8EEB51}"/>
              </a:ext>
            </a:extLst>
          </p:cNvPr>
          <p:cNvSpPr txBox="1"/>
          <p:nvPr/>
        </p:nvSpPr>
        <p:spPr>
          <a:xfrm>
            <a:off x="8741246" y="142826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>
                <a:solidFill>
                  <a:schemeClr val="tx2"/>
                </a:solidFill>
                <a:latin typeface="Merriweather Sans ExtraBold" pitchFamily="2" charset="77"/>
              </a:rPr>
              <a:t>milj. €</a:t>
            </a:r>
          </a:p>
        </p:txBody>
      </p:sp>
    </p:spTree>
    <p:extLst>
      <p:ext uri="{BB962C8B-B14F-4D97-AF65-F5344CB8AC3E}">
        <p14:creationId xmlns:p14="http://schemas.microsoft.com/office/powerpoint/2010/main" val="4219742102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_testiversio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_pohja2025_testi_esimerkeillä" id="{492D526B-09E2-9C4C-8F74-ADFE2B6932AC}" vid="{0F500A3F-E078-A548-998F-06B16D1AAA2C}"/>
    </a:ext>
  </a:extLst>
</a:theme>
</file>

<file path=ppt/theme/theme2.xml><?xml version="1.0" encoding="utf-8"?>
<a:theme xmlns:a="http://schemas.openxmlformats.org/drawingml/2006/main" name="FA2025_testiversio_EN">
  <a:themeElements>
    <a:clrScheme name="FA2024">
      <a:dk1>
        <a:srgbClr val="575757"/>
      </a:dk1>
      <a:lt1>
        <a:sysClr val="window" lastClr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_pohja2025_testi_esimerkeillä" id="{492D526B-09E2-9C4C-8F74-ADFE2B6932AC}" vid="{D068545E-6805-D043-8671-8F1D72435D95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nanssiala Asiakirja" ma:contentTypeID="0x010100754B9C00A9D1EF429E3CE268AA4F07C90015AB1850ECECB6499E33FE703BE9F3D2" ma:contentTypeVersion="3" ma:contentTypeDescription="Luo uusi asiakirja." ma:contentTypeScope="" ma:versionID="98d067b337b917e53991cf3c25133ef0">
  <xsd:schema xmlns:xsd="http://www.w3.org/2001/XMLSchema" xmlns:xs="http://www.w3.org/2001/XMLSchema" xmlns:p="http://schemas.microsoft.com/office/2006/metadata/properties" xmlns:ns2="3d6a9306-9ca7-4ef4-bdc0-1874c06cbe8c" targetNamespace="http://schemas.microsoft.com/office/2006/metadata/properties" ma:root="true" ma:fieldsID="021ed63e95b3f166ab44e6faf01cccc8" ns2:_="">
    <xsd:import namespace="3d6a9306-9ca7-4ef4-bdc0-1874c06cbe8c"/>
    <xsd:element name="properties">
      <xsd:complexType>
        <xsd:sequence>
          <xsd:element name="documentManagement">
            <xsd:complexType>
              <xsd:all>
                <xsd:element ref="ns2:Asiakirjan_x0020_pvm" minOccurs="0"/>
                <xsd:element ref="ns2:Kokouksen_x0020_pvm" minOccurs="0"/>
                <xsd:element ref="ns2:FA_x0020_vastuuhenkilö" minOccurs="0"/>
                <xsd:element ref="ns2:Lisätiedot" minOccurs="0"/>
                <xsd:element ref="ns2:b8937dc7f7d8474bb5ff862753bb4340" minOccurs="0"/>
                <xsd:element ref="ns2:TaxCatchAllLabel" minOccurs="0"/>
                <xsd:element ref="ns2:p052a5e2e35240239e541a17086d812b" minOccurs="0"/>
                <xsd:element ref="ns2:f7285783451248a2a132817e4aca895f" minOccurs="0"/>
                <xsd:element ref="ns2:c65bcce231384f61a340ba009edf1e0a" minOccurs="0"/>
                <xsd:element ref="ns2:ff3a6f4fffbf4b098f7f426bc26e559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a9306-9ca7-4ef4-bdc0-1874c06cbe8c" elementFormDefault="qualified">
    <xsd:import namespace="http://schemas.microsoft.com/office/2006/documentManagement/types"/>
    <xsd:import namespace="http://schemas.microsoft.com/office/infopath/2007/PartnerControls"/>
    <xsd:element name="Asiakirjan_x0020_pvm" ma:index="3" nillable="true" ma:displayName="Asiakirjan pvm" ma:default="[today]" ma:format="DateOnly" ma:internalName="Asiakirjan_x0020_pvm0">
      <xsd:simpleType>
        <xsd:restriction base="dms:DateTime"/>
      </xsd:simpleType>
    </xsd:element>
    <xsd:element name="Kokouksen_x0020_pvm" ma:index="5" nillable="true" ma:displayName="Kokouksen pvm" ma:format="DateOnly" ma:internalName="Kokouksen_x0020_pvm">
      <xsd:simpleType>
        <xsd:restriction base="dms:DateTime"/>
      </xsd:simpleType>
    </xsd:element>
    <xsd:element name="FA_x0020_vastuuhenkilö" ma:index="6" nillable="true" ma:displayName="FA vastuuhenkilö" ma:list="UserInfo" ma:internalName="FA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ätiedot" ma:index="8" nillable="true" ma:displayName="Lisätiedot" ma:internalName="Lis_x00e4_tiedot0">
      <xsd:simpleType>
        <xsd:restriction base="dms:Note">
          <xsd:maxLength value="255"/>
        </xsd:restriction>
      </xsd:simpleType>
    </xsd:element>
    <xsd:element name="b8937dc7f7d8474bb5ff862753bb4340" ma:index="12" nillable="true" ma:taxonomy="true" ma:internalName="b8937dc7f7d8474bb5ff862753bb4340" ma:taxonomyFieldName="Julkisuus0" ma:displayName="Julkisuus" ma:readOnly="false" ma:default="4;#FA-sisäinen|40fe4f96-c144-41e1-8120-de0d7e1583fc" ma:fieldId="{b8937dc7-f7d8-474b-b5ff-862753bb4340}" ma:sspId="1fc57f3e-8305-486e-a8c2-148b940859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3" nillable="true" ma:displayName="Taxonomy Catch All Column1" ma:hidden="true" ma:list="{1d1e734f-142a-4a85-aca2-a839b68ad5ab}" ma:internalName="TaxCatchAllLabel" ma:readOnly="true" ma:showField="CatchAllDataLabel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052a5e2e35240239e541a17086d812b" ma:index="14" nillable="true" ma:taxonomy="true" ma:internalName="p052a5e2e35240239e541a17086d812b" ma:taxonomyFieldName="Asiasanat0" ma:displayName="Asiasanat" ma:default="" ma:fieldId="{9052a5e2-e352-4023-9e54-1a17086d812b}" ma:taxonomyMulti="true" ma:sspId="1fc57f3e-8305-486e-a8c2-148b9408595d" ma:termSetId="74b57826-18d0-4b2d-b453-c520c91ee6d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7285783451248a2a132817e4aca895f" ma:index="15" nillable="true" ma:taxonomy="true" ma:internalName="f7285783451248a2a132817e4aca895f" ma:taxonomyFieldName="Dokumentin_x0020_tila0" ma:displayName="Dokumentin tila" ma:default="" ma:fieldId="{f7285783-4512-48a2-a132-817e4aca895f}" ma:sspId="1fc57f3e-8305-486e-a8c2-148b940859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65bcce231384f61a340ba009edf1e0a" ma:index="16" nillable="true" ma:taxonomy="true" ma:internalName="c65bcce231384f61a340ba009edf1e0a" ma:taxonomyFieldName="Asiakirjatyyppi0" ma:displayName="Asiakirjatyyppi" ma:default="" ma:fieldId="{c65bcce2-3138-4f61-a340-ba009edf1e0a}" ma:sspId="1fc57f3e-8305-486e-a8c2-148b9408595d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f3a6f4fffbf4b098f7f426bc26e559f" ma:index="17" nillable="true" ma:taxonomy="true" ma:internalName="ff3a6f4fffbf4b098f7f426bc26e559f" ma:taxonomyFieldName="Organisaatiot" ma:displayName="Organisaatiot" ma:readOnly="false" ma:default="5;#Finanssiala ry|ee048018-529f-44c2-b621-1ffdf097d9ae" ma:fieldId="{ff3a6f4f-ffbf-4b09-8f7f-426bc26e559f}" ma:taxonomyMulti="true" ma:sspId="1fc57f3e-8305-486e-a8c2-148b940859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1d1e734f-142a-4a85-aca2-a839b68ad5ab}" ma:internalName="TaxCatchAll" ma:showField="CatchAllData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fc57f3e-8305-486e-a8c2-148b9408595d" ContentTypeId="0x010100754B9C00A9D1EF429E3CE268AA4F07C9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iakirjan_x0020_pvm xmlns="3d6a9306-9ca7-4ef4-bdc0-1874c06cbe8c">2025-02-17T13:19:41+00:00</Asiakirjan_x0020_pvm>
    <b8937dc7f7d8474bb5ff862753bb4340 xmlns="3d6a9306-9ca7-4ef4-bdc0-1874c06cbe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FA-sisäinen</TermName>
          <TermId xmlns="http://schemas.microsoft.com/office/infopath/2007/PartnerControls">40fe4f96-c144-41e1-8120-de0d7e1583fc</TermId>
        </TermInfo>
      </Terms>
    </b8937dc7f7d8474bb5ff862753bb4340>
    <Lisätiedot xmlns="3d6a9306-9ca7-4ef4-bdc0-1874c06cbe8c" xsi:nil="true"/>
    <FA_x0020_vastuuhenkilö xmlns="3d6a9306-9ca7-4ef4-bdc0-1874c06cbe8c">
      <UserInfo>
        <DisplayName/>
        <AccountId xsi:nil="true"/>
        <AccountType/>
      </UserInfo>
    </FA_x0020_vastuuhenkilö>
    <TaxCatchAll xmlns="3d6a9306-9ca7-4ef4-bdc0-1874c06cbe8c">
      <Value>5</Value>
      <Value>4</Value>
    </TaxCatchAll>
    <Kokouksen_x0020_pvm xmlns="3d6a9306-9ca7-4ef4-bdc0-1874c06cbe8c" xsi:nil="true"/>
    <c65bcce231384f61a340ba009edf1e0a xmlns="3d6a9306-9ca7-4ef4-bdc0-1874c06cbe8c">
      <Terms xmlns="http://schemas.microsoft.com/office/infopath/2007/PartnerControls"/>
    </c65bcce231384f61a340ba009edf1e0a>
    <p052a5e2e35240239e541a17086d812b xmlns="3d6a9306-9ca7-4ef4-bdc0-1874c06cbe8c">
      <Terms xmlns="http://schemas.microsoft.com/office/infopath/2007/PartnerControls"/>
    </p052a5e2e35240239e541a17086d812b>
    <ff3a6f4fffbf4b098f7f426bc26e559f xmlns="3d6a9306-9ca7-4ef4-bdc0-1874c06cbe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Finanssiala ry</TermName>
          <TermId xmlns="http://schemas.microsoft.com/office/infopath/2007/PartnerControls">ee048018-529f-44c2-b621-1ffdf097d9ae</TermId>
        </TermInfo>
      </Terms>
    </ff3a6f4fffbf4b098f7f426bc26e559f>
    <f7285783451248a2a132817e4aca895f xmlns="3d6a9306-9ca7-4ef4-bdc0-1874c06cbe8c">
      <Terms xmlns="http://schemas.microsoft.com/office/infopath/2007/PartnerControls"/>
    </f7285783451248a2a132817e4aca895f>
  </documentManagement>
</p:properties>
</file>

<file path=customXml/itemProps1.xml><?xml version="1.0" encoding="utf-8"?>
<ds:datastoreItem xmlns:ds="http://schemas.openxmlformats.org/officeDocument/2006/customXml" ds:itemID="{A23F7F9C-DDDD-46E4-9609-EB49F9C0E2AC}">
  <ds:schemaRefs>
    <ds:schemaRef ds:uri="3d6a9306-9ca7-4ef4-bdc0-1874c06cbe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8E48803-3A47-4614-9180-4AB4A0E06BD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EF2DC88-7F31-4E57-9365-E34AF9600C3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A6F992B-4232-463B-8492-49B04A9101D4}">
  <ds:schemaRefs>
    <ds:schemaRef ds:uri="3d6a9306-9ca7-4ef4-bdc0-1874c06cbe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FA2025_testiversio</Template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FA2025_testiversio</vt:lpstr>
      <vt:lpstr>FA2025_testiversio_EN</vt:lpstr>
      <vt:lpstr>Pankkien tietoon tulleet huijaukset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Louhelainen Jarkko</dc:creator>
  <cp:revision>1</cp:revision>
  <dcterms:created xsi:type="dcterms:W3CDTF">2025-02-05T07:29:06Z</dcterms:created>
  <dcterms:modified xsi:type="dcterms:W3CDTF">2025-02-18T07:41:38Z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0x010100754B9C00A9D1EF429E3CE268AA4F07C90015AB1850ECECB6499E33FE703BE9F3D2</vt:lpwstr>
  </property>
  <property fmtid="{D5CDD505-2E9C-101B-9397-08002B2CF9AE}" pid="3" name="Dokumentin_x0020_tila0">
    <vt:lpwstr/>
  </property>
  <property fmtid="{D5CDD505-2E9C-101B-9397-08002B2CF9AE}" pid="4" name="lcf76f155ced4ddcb4097134ff3c332f">
    <vt:lpwstr/>
  </property>
  <property fmtid="{D5CDD505-2E9C-101B-9397-08002B2CF9AE}" pid="5" name="MediaServiceImageTags">
    <vt:lpwstr/>
  </property>
  <property fmtid="{D5CDD505-2E9C-101B-9397-08002B2CF9AE}" pid="6" name="Asiakirjatyyppi0">
    <vt:lpwstr/>
  </property>
  <property fmtid="{D5CDD505-2E9C-101B-9397-08002B2CF9AE}" pid="7" name="Organisaatiot">
    <vt:lpwstr>5;#Finanssiala ry|ee048018-529f-44c2-b621-1ffdf097d9ae</vt:lpwstr>
  </property>
  <property fmtid="{D5CDD505-2E9C-101B-9397-08002B2CF9AE}" pid="8" name="Asiasanat0">
    <vt:lpwstr/>
  </property>
  <property fmtid="{D5CDD505-2E9C-101B-9397-08002B2CF9AE}" pid="9" name="Dokumentin tila0">
    <vt:lpwstr/>
  </property>
  <property fmtid="{D5CDD505-2E9C-101B-9397-08002B2CF9AE}" pid="10" name="Julkisuus0">
    <vt:lpwstr>4;#FA-sisäinen|40fe4f96-c144-41e1-8120-de0d7e1583fc</vt:lpwstr>
  </property>
</Properties>
</file>