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3"/>
  </p:sldMasterIdLst>
  <p:sldIdLst>
    <p:sldId id="335" r:id="rId4"/>
    <p:sldId id="273" r:id="rId5"/>
    <p:sldId id="277" r:id="rId6"/>
    <p:sldId id="285" r:id="rId7"/>
    <p:sldId id="289" r:id="rId8"/>
    <p:sldId id="297" r:id="rId9"/>
    <p:sldId id="301" r:id="rId10"/>
    <p:sldId id="305" r:id="rId11"/>
    <p:sldId id="309" r:id="rId12"/>
    <p:sldId id="315" r:id="rId13"/>
    <p:sldId id="321" r:id="rId14"/>
    <p:sldId id="325" r:id="rId15"/>
    <p:sldId id="329" r:id="rId16"/>
    <p:sldId id="333" r:id="rId17"/>
    <p:sldId id="334" r:id="rId18"/>
    <p:sldId id="257" r:id="rId19"/>
    <p:sldId id="261" r:id="rId20"/>
    <p:sldId id="265" r:id="rId21"/>
    <p:sldId id="269" r:id="rId22"/>
  </p:sldIdLst>
  <p:sldSz cx="9144000" cy="5143500" type="screen16x9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0BD60-98A0-4C16-BC32-9E7A755E30A3}" v="9" dt="2023-09-06T06:36:13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104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Kaukovaara" userId="419ded57-0778-4f89-8da1-b81300c83789" providerId="ADAL" clId="{DB80BD60-98A0-4C16-BC32-9E7A755E30A3}"/>
    <pc:docChg chg="undo custSel addSld delSld modSld sldOrd delMainMaster">
      <pc:chgData name="Johanna Kaukovaara" userId="419ded57-0778-4f89-8da1-b81300c83789" providerId="ADAL" clId="{DB80BD60-98A0-4C16-BC32-9E7A755E30A3}" dt="2023-09-06T06:42:26.130" v="156" actId="6549"/>
      <pc:docMkLst>
        <pc:docMk/>
      </pc:docMkLst>
      <pc:sldChg chg="delSp modSp mod ord modClrScheme chgLayout">
        <pc:chgData name="Johanna Kaukovaara" userId="419ded57-0778-4f89-8da1-b81300c83789" providerId="ADAL" clId="{DB80BD60-98A0-4C16-BC32-9E7A755E30A3}" dt="2023-09-06T06:41:24.768" v="133" actId="20577"/>
        <pc:sldMkLst>
          <pc:docMk/>
          <pc:sldMk cId="0" sldId="257"/>
        </pc:sldMkLst>
        <pc:spChg chg="mod ord">
          <ac:chgData name="Johanna Kaukovaara" userId="419ded57-0778-4f89-8da1-b81300c83789" providerId="ADAL" clId="{DB80BD60-98A0-4C16-BC32-9E7A755E30A3}" dt="2023-09-06T06:41:24.768" v="133" actId="20577"/>
          <ac:spMkLst>
            <pc:docMk/>
            <pc:sldMk cId="0" sldId="257"/>
            <ac:spMk id="4" creationId="{00000000-0000-0000-0000-000000000000}"/>
          </ac:spMkLst>
        </pc:spChg>
        <pc:spChg chg="mod ord">
          <ac:chgData name="Johanna Kaukovaara" userId="419ded57-0778-4f89-8da1-b81300c83789" providerId="ADAL" clId="{DB80BD60-98A0-4C16-BC32-9E7A755E30A3}" dt="2023-09-06T06:35:14.207" v="12" actId="6549"/>
          <ac:spMkLst>
            <pc:docMk/>
            <pc:sldMk cId="0" sldId="257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40:03.201" v="109" actId="478"/>
          <ac:spMkLst>
            <pc:docMk/>
            <pc:sldMk cId="0" sldId="257"/>
            <ac:spMk id="6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7:09.210" v="42" actId="478"/>
          <ac:spMkLst>
            <pc:docMk/>
            <pc:sldMk cId="0" sldId="257"/>
            <ac:spMk id="8" creationId="{00000000-0000-0000-0000-000000000000}"/>
          </ac:spMkLst>
        </pc:spChg>
        <pc:graphicFrameChg chg="mod">
          <ac:chgData name="Johanna Kaukovaara" userId="419ded57-0778-4f89-8da1-b81300c83789" providerId="ADAL" clId="{DB80BD60-98A0-4C16-BC32-9E7A755E30A3}" dt="2023-09-06T06:35:20.348" v="13" actId="1076"/>
          <ac:graphicFrameMkLst>
            <pc:docMk/>
            <pc:sldMk cId="0" sldId="257"/>
            <ac:graphicFrameMk id="7" creationId="{00000000-0000-0000-0000-000000000000}"/>
          </ac:graphicFrameMkLst>
        </pc:graphicFrameChg>
      </pc:sldChg>
      <pc:sldChg chg="addSp delSp modSp mod ord modClrScheme chgLayout">
        <pc:chgData name="Johanna Kaukovaara" userId="419ded57-0778-4f89-8da1-b81300c83789" providerId="ADAL" clId="{DB80BD60-98A0-4C16-BC32-9E7A755E30A3}" dt="2023-09-06T06:41:27.061" v="134" actId="20577"/>
        <pc:sldMkLst>
          <pc:docMk/>
          <pc:sldMk cId="0" sldId="261"/>
        </pc:sldMkLst>
        <pc:spChg chg="add mod">
          <ac:chgData name="Johanna Kaukovaara" userId="419ded57-0778-4f89-8da1-b81300c83789" providerId="ADAL" clId="{DB80BD60-98A0-4C16-BC32-9E7A755E30A3}" dt="2023-09-06T06:39:51.107" v="107" actId="478"/>
          <ac:spMkLst>
            <pc:docMk/>
            <pc:sldMk cId="0" sldId="261"/>
            <ac:spMk id="3" creationId="{28C08D63-5E6D-CC94-4246-1FB93A19F2A6}"/>
          </ac:spMkLst>
        </pc:spChg>
        <pc:spChg chg="mod ord">
          <ac:chgData name="Johanna Kaukovaara" userId="419ded57-0778-4f89-8da1-b81300c83789" providerId="ADAL" clId="{DB80BD60-98A0-4C16-BC32-9E7A755E30A3}" dt="2023-09-06T06:41:27.061" v="134" actId="20577"/>
          <ac:spMkLst>
            <pc:docMk/>
            <pc:sldMk cId="0" sldId="261"/>
            <ac:spMk id="4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9:51.107" v="107" actId="478"/>
          <ac:spMkLst>
            <pc:docMk/>
            <pc:sldMk cId="0" sldId="261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7:06.947" v="41" actId="478"/>
          <ac:spMkLst>
            <pc:docMk/>
            <pc:sldMk cId="0" sldId="261"/>
            <ac:spMk id="7" creationId="{00000000-0000-0000-0000-000000000000}"/>
          </ac:spMkLst>
        </pc:spChg>
        <pc:graphicFrameChg chg="add del mod">
          <ac:chgData name="Johanna Kaukovaara" userId="419ded57-0778-4f89-8da1-b81300c83789" providerId="ADAL" clId="{DB80BD60-98A0-4C16-BC32-9E7A755E30A3}" dt="2023-09-06T06:39:58.684" v="108" actId="14100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mod ord modClrScheme chgLayout">
        <pc:chgData name="Johanna Kaukovaara" userId="419ded57-0778-4f89-8da1-b81300c83789" providerId="ADAL" clId="{DB80BD60-98A0-4C16-BC32-9E7A755E30A3}" dt="2023-09-06T06:41:30.419" v="135" actId="20577"/>
        <pc:sldMkLst>
          <pc:docMk/>
          <pc:sldMk cId="0" sldId="265"/>
        </pc:sldMkLst>
        <pc:spChg chg="add mod">
          <ac:chgData name="Johanna Kaukovaara" userId="419ded57-0778-4f89-8da1-b81300c83789" providerId="ADAL" clId="{DB80BD60-98A0-4C16-BC32-9E7A755E30A3}" dt="2023-09-06T06:39:33.856" v="102" actId="478"/>
          <ac:spMkLst>
            <pc:docMk/>
            <pc:sldMk cId="0" sldId="265"/>
            <ac:spMk id="3" creationId="{ACB0C397-061B-4E76-4EAD-8FC5537858A3}"/>
          </ac:spMkLst>
        </pc:spChg>
        <pc:spChg chg="mod ord">
          <ac:chgData name="Johanna Kaukovaara" userId="419ded57-0778-4f89-8da1-b81300c83789" providerId="ADAL" clId="{DB80BD60-98A0-4C16-BC32-9E7A755E30A3}" dt="2023-09-06T06:41:30.419" v="135" actId="20577"/>
          <ac:spMkLst>
            <pc:docMk/>
            <pc:sldMk cId="0" sldId="265"/>
            <ac:spMk id="4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9:33.856" v="102" actId="478"/>
          <ac:spMkLst>
            <pc:docMk/>
            <pc:sldMk cId="0" sldId="265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7:02.675" v="39" actId="478"/>
          <ac:spMkLst>
            <pc:docMk/>
            <pc:sldMk cId="0" sldId="265"/>
            <ac:spMk id="7" creationId="{00000000-0000-0000-0000-000000000000}"/>
          </ac:spMkLst>
        </pc:spChg>
        <pc:graphicFrameChg chg="mod">
          <ac:chgData name="Johanna Kaukovaara" userId="419ded57-0778-4f89-8da1-b81300c83789" providerId="ADAL" clId="{DB80BD60-98A0-4C16-BC32-9E7A755E30A3}" dt="2023-09-06T06:39:38.554" v="103" actId="14100"/>
          <ac:graphicFrameMkLst>
            <pc:docMk/>
            <pc:sldMk cId="0" sldId="265"/>
            <ac:graphicFrameMk id="6" creationId="{00000000-0000-0000-0000-000000000000}"/>
          </ac:graphicFrameMkLst>
        </pc:graphicFrameChg>
      </pc:sldChg>
      <pc:sldChg chg="addSp delSp modSp mod ord modClrScheme chgLayout">
        <pc:chgData name="Johanna Kaukovaara" userId="419ded57-0778-4f89-8da1-b81300c83789" providerId="ADAL" clId="{DB80BD60-98A0-4C16-BC32-9E7A755E30A3}" dt="2023-09-06T06:41:32.666" v="136" actId="20577"/>
        <pc:sldMkLst>
          <pc:docMk/>
          <pc:sldMk cId="0" sldId="269"/>
        </pc:sldMkLst>
        <pc:spChg chg="add mod">
          <ac:chgData name="Johanna Kaukovaara" userId="419ded57-0778-4f89-8da1-b81300c83789" providerId="ADAL" clId="{DB80BD60-98A0-4C16-BC32-9E7A755E30A3}" dt="2023-09-06T06:39:28.128" v="100" actId="478"/>
          <ac:spMkLst>
            <pc:docMk/>
            <pc:sldMk cId="0" sldId="269"/>
            <ac:spMk id="3" creationId="{BA0908B9-3091-B783-2D6F-4D99E7863027}"/>
          </ac:spMkLst>
        </pc:spChg>
        <pc:spChg chg="mod ord">
          <ac:chgData name="Johanna Kaukovaara" userId="419ded57-0778-4f89-8da1-b81300c83789" providerId="ADAL" clId="{DB80BD60-98A0-4C16-BC32-9E7A755E30A3}" dt="2023-09-06T06:41:32.666" v="136" actId="20577"/>
          <ac:spMkLst>
            <pc:docMk/>
            <pc:sldMk cId="0" sldId="269"/>
            <ac:spMk id="4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9:28.128" v="100" actId="478"/>
          <ac:spMkLst>
            <pc:docMk/>
            <pc:sldMk cId="0" sldId="269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6:59.562" v="38" actId="478"/>
          <ac:spMkLst>
            <pc:docMk/>
            <pc:sldMk cId="0" sldId="269"/>
            <ac:spMk id="7" creationId="{00000000-0000-0000-0000-000000000000}"/>
          </ac:spMkLst>
        </pc:spChg>
        <pc:graphicFrameChg chg="mod">
          <ac:chgData name="Johanna Kaukovaara" userId="419ded57-0778-4f89-8da1-b81300c83789" providerId="ADAL" clId="{DB80BD60-98A0-4C16-BC32-9E7A755E30A3}" dt="2023-09-06T06:39:26.087" v="99" actId="1076"/>
          <ac:graphicFrameMkLst>
            <pc:docMk/>
            <pc:sldMk cId="0" sldId="269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2:26.130" v="156" actId="6549"/>
        <pc:sldMkLst>
          <pc:docMk/>
          <pc:sldMk cId="0" sldId="273"/>
        </pc:sldMkLst>
        <pc:spChg chg="mod ord">
          <ac:chgData name="Johanna Kaukovaara" userId="419ded57-0778-4f89-8da1-b81300c83789" providerId="ADAL" clId="{DB80BD60-98A0-4C16-BC32-9E7A755E30A3}" dt="2023-09-06T06:42:26.130" v="156" actId="6549"/>
          <ac:spMkLst>
            <pc:docMk/>
            <pc:sldMk cId="0" sldId="273"/>
            <ac:spMk id="4" creationId="{00000000-0000-0000-0000-000000000000}"/>
          </ac:spMkLst>
        </pc:spChg>
        <pc:spChg chg="mod ord">
          <ac:chgData name="Johanna Kaukovaara" userId="419ded57-0778-4f89-8da1-b81300c83789" providerId="ADAL" clId="{DB80BD60-98A0-4C16-BC32-9E7A755E30A3}" dt="2023-09-06T06:42:24.748" v="155" actId="6549"/>
          <ac:spMkLst>
            <pc:docMk/>
            <pc:sldMk cId="0" sldId="273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6:57.820" v="37" actId="478"/>
          <ac:spMkLst>
            <pc:docMk/>
            <pc:sldMk cId="0" sldId="273"/>
            <ac:spMk id="7" creationId="{00000000-0000-0000-0000-000000000000}"/>
          </ac:spMkLst>
        </pc:spChg>
        <pc:graphicFrameChg chg="add del mod">
          <ac:chgData name="Johanna Kaukovaara" userId="419ded57-0778-4f89-8da1-b81300c83789" providerId="ADAL" clId="{DB80BD60-98A0-4C16-BC32-9E7A755E30A3}" dt="2023-09-06T06:42:23" v="154" actId="1076"/>
          <ac:graphicFrameMkLst>
            <pc:docMk/>
            <pc:sldMk cId="0" sldId="273"/>
            <ac:graphicFrameMk id="6" creationId="{00000000-0000-0000-0000-000000000000}"/>
          </ac:graphicFrameMkLst>
        </pc:graphicFrameChg>
      </pc:sldChg>
      <pc:sldChg chg="delSp modSp mod modClrScheme chgLayout">
        <pc:chgData name="Johanna Kaukovaara" userId="419ded57-0778-4f89-8da1-b81300c83789" providerId="ADAL" clId="{DB80BD60-98A0-4C16-BC32-9E7A755E30A3}" dt="2023-09-06T06:42:16.992" v="151" actId="20577"/>
        <pc:sldMkLst>
          <pc:docMk/>
          <pc:sldMk cId="0" sldId="277"/>
        </pc:sldMkLst>
        <pc:spChg chg="mod ord">
          <ac:chgData name="Johanna Kaukovaara" userId="419ded57-0778-4f89-8da1-b81300c83789" providerId="ADAL" clId="{DB80BD60-98A0-4C16-BC32-9E7A755E30A3}" dt="2023-09-06T06:42:16.992" v="151" actId="20577"/>
          <ac:spMkLst>
            <pc:docMk/>
            <pc:sldMk cId="0" sldId="277"/>
            <ac:spMk id="4" creationId="{00000000-0000-0000-0000-000000000000}"/>
          </ac:spMkLst>
        </pc:spChg>
        <pc:spChg chg="mod ord">
          <ac:chgData name="Johanna Kaukovaara" userId="419ded57-0778-4f89-8da1-b81300c83789" providerId="ADAL" clId="{DB80BD60-98A0-4C16-BC32-9E7A755E30A3}" dt="2023-09-06T06:42:15.152" v="150" actId="6549"/>
          <ac:spMkLst>
            <pc:docMk/>
            <pc:sldMk cId="0" sldId="277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6:56.107" v="36" actId="478"/>
          <ac:spMkLst>
            <pc:docMk/>
            <pc:sldMk cId="0" sldId="277"/>
            <ac:spMk id="7" creationId="{00000000-0000-0000-0000-000000000000}"/>
          </ac:spMkLst>
        </pc:spChg>
        <pc:graphicFrameChg chg="mod">
          <ac:chgData name="Johanna Kaukovaara" userId="419ded57-0778-4f89-8da1-b81300c83789" providerId="ADAL" clId="{DB80BD60-98A0-4C16-BC32-9E7A755E30A3}" dt="2023-09-06T06:36:54.555" v="35" actId="14100"/>
          <ac:graphicFrameMkLst>
            <pc:docMk/>
            <pc:sldMk cId="0" sldId="277"/>
            <ac:graphicFrameMk id="6" creationId="{00000000-0000-0000-0000-000000000000}"/>
          </ac:graphicFrameMkLst>
        </pc:graphicFrameChg>
      </pc:sldChg>
      <pc:sldChg chg="delSp modSp mod modClrScheme chgLayout">
        <pc:chgData name="Johanna Kaukovaara" userId="419ded57-0778-4f89-8da1-b81300c83789" providerId="ADAL" clId="{DB80BD60-98A0-4C16-BC32-9E7A755E30A3}" dt="2023-09-06T06:42:08.871" v="149" actId="20577"/>
        <pc:sldMkLst>
          <pc:docMk/>
          <pc:sldMk cId="0" sldId="285"/>
        </pc:sldMkLst>
        <pc:spChg chg="mod ord">
          <ac:chgData name="Johanna Kaukovaara" userId="419ded57-0778-4f89-8da1-b81300c83789" providerId="ADAL" clId="{DB80BD60-98A0-4C16-BC32-9E7A755E30A3}" dt="2023-09-06T06:42:08.871" v="149" actId="20577"/>
          <ac:spMkLst>
            <pc:docMk/>
            <pc:sldMk cId="0" sldId="285"/>
            <ac:spMk id="4" creationId="{00000000-0000-0000-0000-000000000000}"/>
          </ac:spMkLst>
        </pc:spChg>
        <pc:spChg chg="mod ord">
          <ac:chgData name="Johanna Kaukovaara" userId="419ded57-0778-4f89-8da1-b81300c83789" providerId="ADAL" clId="{DB80BD60-98A0-4C16-BC32-9E7A755E30A3}" dt="2023-09-06T06:42:06.923" v="148" actId="20577"/>
          <ac:spMkLst>
            <pc:docMk/>
            <pc:sldMk cId="0" sldId="285"/>
            <ac:spMk id="5" creationId="{00000000-0000-0000-0000-000000000000}"/>
          </ac:spMkLst>
        </pc:spChg>
        <pc:spChg chg="del mod ord">
          <ac:chgData name="Johanna Kaukovaara" userId="419ded57-0778-4f89-8da1-b81300c83789" providerId="ADAL" clId="{DB80BD60-98A0-4C16-BC32-9E7A755E30A3}" dt="2023-09-06T06:36:48.230" v="34" actId="478"/>
          <ac:spMkLst>
            <pc:docMk/>
            <pc:sldMk cId="0" sldId="285"/>
            <ac:spMk id="7" creationId="{00000000-0000-0000-0000-000000000000}"/>
          </ac:spMkLst>
        </pc:spChg>
        <pc:graphicFrameChg chg="mod">
          <ac:chgData name="Johanna Kaukovaara" userId="419ded57-0778-4f89-8da1-b81300c83789" providerId="ADAL" clId="{DB80BD60-98A0-4C16-BC32-9E7A755E30A3}" dt="2023-09-06T06:36:45.399" v="33" actId="1076"/>
          <ac:graphicFrameMkLst>
            <pc:docMk/>
            <pc:sldMk cId="0" sldId="285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59.865" v="146" actId="20577"/>
        <pc:sldMkLst>
          <pc:docMk/>
          <pc:sldMk cId="0" sldId="289"/>
        </pc:sldMkLst>
        <pc:spChg chg="add del mod ord">
          <ac:chgData name="Johanna Kaukovaara" userId="419ded57-0778-4f89-8da1-b81300c83789" providerId="ADAL" clId="{DB80BD60-98A0-4C16-BC32-9E7A755E30A3}" dt="2023-09-06T06:40:17.843" v="111" actId="700"/>
          <ac:spMkLst>
            <pc:docMk/>
            <pc:sldMk cId="0" sldId="289"/>
            <ac:spMk id="3" creationId="{EC8EBCED-C11B-629A-4D87-FD69242281D1}"/>
          </ac:spMkLst>
        </pc:spChg>
        <pc:spChg chg="mod ord">
          <ac:chgData name="Johanna Kaukovaara" userId="419ded57-0778-4f89-8da1-b81300c83789" providerId="ADAL" clId="{DB80BD60-98A0-4C16-BC32-9E7A755E30A3}" dt="2023-09-06T06:41:59.865" v="146" actId="20577"/>
          <ac:spMkLst>
            <pc:docMk/>
            <pc:sldMk cId="0" sldId="289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9:01.030" v="91" actId="478"/>
          <ac:spMkLst>
            <pc:docMk/>
            <pc:sldMk cId="0" sldId="289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9:02.338" v="92" actId="478"/>
          <ac:spMkLst>
            <pc:docMk/>
            <pc:sldMk cId="0" sldId="289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17.843" v="111" actId="700"/>
          <ac:spMkLst>
            <pc:docMk/>
            <pc:sldMk cId="0" sldId="289"/>
            <ac:spMk id="8" creationId="{1CA6ED4D-8D6E-8BA5-4CEE-4496510833B6}"/>
          </ac:spMkLst>
        </pc:spChg>
        <pc:graphicFrameChg chg="mod">
          <ac:chgData name="Johanna Kaukovaara" userId="419ded57-0778-4f89-8da1-b81300c83789" providerId="ADAL" clId="{DB80BD60-98A0-4C16-BC32-9E7A755E30A3}" dt="2023-09-06T06:40:21.218" v="112" actId="14100"/>
          <ac:graphicFrameMkLst>
            <pc:docMk/>
            <pc:sldMk cId="0" sldId="289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56.355" v="145" actId="20577"/>
        <pc:sldMkLst>
          <pc:docMk/>
          <pc:sldMk cId="0" sldId="297"/>
        </pc:sldMkLst>
        <pc:spChg chg="add del mod ord">
          <ac:chgData name="Johanna Kaukovaara" userId="419ded57-0778-4f89-8da1-b81300c83789" providerId="ADAL" clId="{DB80BD60-98A0-4C16-BC32-9E7A755E30A3}" dt="2023-09-06T06:40:25.908" v="113" actId="700"/>
          <ac:spMkLst>
            <pc:docMk/>
            <pc:sldMk cId="0" sldId="297"/>
            <ac:spMk id="3" creationId="{D523DE7D-1289-D0E7-1378-19B874422CF0}"/>
          </ac:spMkLst>
        </pc:spChg>
        <pc:spChg chg="mod ord">
          <ac:chgData name="Johanna Kaukovaara" userId="419ded57-0778-4f89-8da1-b81300c83789" providerId="ADAL" clId="{DB80BD60-98A0-4C16-BC32-9E7A755E30A3}" dt="2023-09-06T06:41:56.355" v="145" actId="20577"/>
          <ac:spMkLst>
            <pc:docMk/>
            <pc:sldMk cId="0" sldId="297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9:04.882" v="93" actId="478"/>
          <ac:spMkLst>
            <pc:docMk/>
            <pc:sldMk cId="0" sldId="297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9:06.515" v="94" actId="478"/>
          <ac:spMkLst>
            <pc:docMk/>
            <pc:sldMk cId="0" sldId="297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25.908" v="113" actId="700"/>
          <ac:spMkLst>
            <pc:docMk/>
            <pc:sldMk cId="0" sldId="297"/>
            <ac:spMk id="8" creationId="{C8E0ABAE-F4BD-8CBF-D3CD-D2E61BD859C5}"/>
          </ac:spMkLst>
        </pc:spChg>
        <pc:graphicFrameChg chg="mod">
          <ac:chgData name="Johanna Kaukovaara" userId="419ded57-0778-4f89-8da1-b81300c83789" providerId="ADAL" clId="{DB80BD60-98A0-4C16-BC32-9E7A755E30A3}" dt="2023-09-06T06:40:28.146" v="114" actId="14100"/>
          <ac:graphicFrameMkLst>
            <pc:docMk/>
            <pc:sldMk cId="0" sldId="297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54.171" v="144" actId="20577"/>
        <pc:sldMkLst>
          <pc:docMk/>
          <pc:sldMk cId="0" sldId="301"/>
        </pc:sldMkLst>
        <pc:spChg chg="add del mod ord">
          <ac:chgData name="Johanna Kaukovaara" userId="419ded57-0778-4f89-8da1-b81300c83789" providerId="ADAL" clId="{DB80BD60-98A0-4C16-BC32-9E7A755E30A3}" dt="2023-09-06T06:40:31.527" v="115" actId="700"/>
          <ac:spMkLst>
            <pc:docMk/>
            <pc:sldMk cId="0" sldId="301"/>
            <ac:spMk id="3" creationId="{D26E3733-99B5-418B-C2C3-E4E8076FFE0E}"/>
          </ac:spMkLst>
        </pc:spChg>
        <pc:spChg chg="mod ord">
          <ac:chgData name="Johanna Kaukovaara" userId="419ded57-0778-4f89-8da1-b81300c83789" providerId="ADAL" clId="{DB80BD60-98A0-4C16-BC32-9E7A755E30A3}" dt="2023-09-06T06:41:54.171" v="144" actId="20577"/>
          <ac:spMkLst>
            <pc:docMk/>
            <pc:sldMk cId="0" sldId="301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57.152" v="89" actId="478"/>
          <ac:spMkLst>
            <pc:docMk/>
            <pc:sldMk cId="0" sldId="301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58.549" v="90" actId="478"/>
          <ac:spMkLst>
            <pc:docMk/>
            <pc:sldMk cId="0" sldId="301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31.527" v="115" actId="700"/>
          <ac:spMkLst>
            <pc:docMk/>
            <pc:sldMk cId="0" sldId="301"/>
            <ac:spMk id="8" creationId="{4807B4F4-4372-5053-3999-6A925F38DB6D}"/>
          </ac:spMkLst>
        </pc:spChg>
        <pc:graphicFrameChg chg="mod">
          <ac:chgData name="Johanna Kaukovaara" userId="419ded57-0778-4f89-8da1-b81300c83789" providerId="ADAL" clId="{DB80BD60-98A0-4C16-BC32-9E7A755E30A3}" dt="2023-09-06T06:40:33.577" v="116" actId="14100"/>
          <ac:graphicFrameMkLst>
            <pc:docMk/>
            <pc:sldMk cId="0" sldId="301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51.112" v="143" actId="20577"/>
        <pc:sldMkLst>
          <pc:docMk/>
          <pc:sldMk cId="0" sldId="305"/>
        </pc:sldMkLst>
        <pc:spChg chg="add del mod ord">
          <ac:chgData name="Johanna Kaukovaara" userId="419ded57-0778-4f89-8da1-b81300c83789" providerId="ADAL" clId="{DB80BD60-98A0-4C16-BC32-9E7A755E30A3}" dt="2023-09-06T06:40:38.680" v="117" actId="700"/>
          <ac:spMkLst>
            <pc:docMk/>
            <pc:sldMk cId="0" sldId="305"/>
            <ac:spMk id="3" creationId="{638763C3-976D-5D5E-4729-2D4F6ED5533C}"/>
          </ac:spMkLst>
        </pc:spChg>
        <pc:spChg chg="mod ord">
          <ac:chgData name="Johanna Kaukovaara" userId="419ded57-0778-4f89-8da1-b81300c83789" providerId="ADAL" clId="{DB80BD60-98A0-4C16-BC32-9E7A755E30A3}" dt="2023-09-06T06:41:51.112" v="143" actId="20577"/>
          <ac:spMkLst>
            <pc:docMk/>
            <pc:sldMk cId="0" sldId="305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51.751" v="87" actId="478"/>
          <ac:spMkLst>
            <pc:docMk/>
            <pc:sldMk cId="0" sldId="305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54.132" v="88" actId="478"/>
          <ac:spMkLst>
            <pc:docMk/>
            <pc:sldMk cId="0" sldId="305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38.680" v="117" actId="700"/>
          <ac:spMkLst>
            <pc:docMk/>
            <pc:sldMk cId="0" sldId="305"/>
            <ac:spMk id="8" creationId="{4793AC9B-A524-F09D-A42F-9AF2451C046C}"/>
          </ac:spMkLst>
        </pc:spChg>
        <pc:graphicFrameChg chg="mod">
          <ac:chgData name="Johanna Kaukovaara" userId="419ded57-0778-4f89-8da1-b81300c83789" providerId="ADAL" clId="{DB80BD60-98A0-4C16-BC32-9E7A755E30A3}" dt="2023-09-06T06:40:41.340" v="118" actId="14100"/>
          <ac:graphicFrameMkLst>
            <pc:docMk/>
            <pc:sldMk cId="0" sldId="305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48.800" v="142" actId="20577"/>
        <pc:sldMkLst>
          <pc:docMk/>
          <pc:sldMk cId="0" sldId="309"/>
        </pc:sldMkLst>
        <pc:spChg chg="add del mod ord">
          <ac:chgData name="Johanna Kaukovaara" userId="419ded57-0778-4f89-8da1-b81300c83789" providerId="ADAL" clId="{DB80BD60-98A0-4C16-BC32-9E7A755E30A3}" dt="2023-09-06T06:40:45.105" v="119" actId="700"/>
          <ac:spMkLst>
            <pc:docMk/>
            <pc:sldMk cId="0" sldId="309"/>
            <ac:spMk id="3" creationId="{55E56BDB-3242-818D-8113-2EA763D3A152}"/>
          </ac:spMkLst>
        </pc:spChg>
        <pc:spChg chg="mod ord">
          <ac:chgData name="Johanna Kaukovaara" userId="419ded57-0778-4f89-8da1-b81300c83789" providerId="ADAL" clId="{DB80BD60-98A0-4C16-BC32-9E7A755E30A3}" dt="2023-09-06T06:41:48.800" v="142" actId="20577"/>
          <ac:spMkLst>
            <pc:docMk/>
            <pc:sldMk cId="0" sldId="309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45.415" v="85" actId="478"/>
          <ac:spMkLst>
            <pc:docMk/>
            <pc:sldMk cId="0" sldId="309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47.364" v="86" actId="478"/>
          <ac:spMkLst>
            <pc:docMk/>
            <pc:sldMk cId="0" sldId="309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45.105" v="119" actId="700"/>
          <ac:spMkLst>
            <pc:docMk/>
            <pc:sldMk cId="0" sldId="309"/>
            <ac:spMk id="8" creationId="{78EA6DFE-BB03-D982-EB53-1F414DEC836B}"/>
          </ac:spMkLst>
        </pc:spChg>
        <pc:graphicFrameChg chg="mod">
          <ac:chgData name="Johanna Kaukovaara" userId="419ded57-0778-4f89-8da1-b81300c83789" providerId="ADAL" clId="{DB80BD60-98A0-4C16-BC32-9E7A755E30A3}" dt="2023-09-06T06:40:47.115" v="120" actId="14100"/>
          <ac:graphicFrameMkLst>
            <pc:docMk/>
            <pc:sldMk cId="0" sldId="309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45.249" v="141" actId="20577"/>
        <pc:sldMkLst>
          <pc:docMk/>
          <pc:sldMk cId="0" sldId="315"/>
        </pc:sldMkLst>
        <pc:spChg chg="add del mod ord">
          <ac:chgData name="Johanna Kaukovaara" userId="419ded57-0778-4f89-8da1-b81300c83789" providerId="ADAL" clId="{DB80BD60-98A0-4C16-BC32-9E7A755E30A3}" dt="2023-09-06T06:40:50.357" v="121" actId="700"/>
          <ac:spMkLst>
            <pc:docMk/>
            <pc:sldMk cId="0" sldId="315"/>
            <ac:spMk id="3" creationId="{286C33BD-AE9A-E8BF-142A-F56FF46E8FB8}"/>
          </ac:spMkLst>
        </pc:spChg>
        <pc:spChg chg="mod ord">
          <ac:chgData name="Johanna Kaukovaara" userId="419ded57-0778-4f89-8da1-b81300c83789" providerId="ADAL" clId="{DB80BD60-98A0-4C16-BC32-9E7A755E30A3}" dt="2023-09-06T06:41:45.249" v="141" actId="20577"/>
          <ac:spMkLst>
            <pc:docMk/>
            <pc:sldMk cId="0" sldId="315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39.741" v="83" actId="478"/>
          <ac:spMkLst>
            <pc:docMk/>
            <pc:sldMk cId="0" sldId="315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42.305" v="84" actId="478"/>
          <ac:spMkLst>
            <pc:docMk/>
            <pc:sldMk cId="0" sldId="315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50.357" v="121" actId="700"/>
          <ac:spMkLst>
            <pc:docMk/>
            <pc:sldMk cId="0" sldId="315"/>
            <ac:spMk id="8" creationId="{EFFBEE38-8ECF-6CC4-7A65-BC8070C8E0CA}"/>
          </ac:spMkLst>
        </pc:spChg>
        <pc:graphicFrameChg chg="mod">
          <ac:chgData name="Johanna Kaukovaara" userId="419ded57-0778-4f89-8da1-b81300c83789" providerId="ADAL" clId="{DB80BD60-98A0-4C16-BC32-9E7A755E30A3}" dt="2023-09-06T06:40:53.250" v="122" actId="14100"/>
          <ac:graphicFrameMkLst>
            <pc:docMk/>
            <pc:sldMk cId="0" sldId="315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42.024" v="140" actId="20577"/>
        <pc:sldMkLst>
          <pc:docMk/>
          <pc:sldMk cId="0" sldId="321"/>
        </pc:sldMkLst>
        <pc:spChg chg="add del mod ord">
          <ac:chgData name="Johanna Kaukovaara" userId="419ded57-0778-4f89-8da1-b81300c83789" providerId="ADAL" clId="{DB80BD60-98A0-4C16-BC32-9E7A755E30A3}" dt="2023-09-06T06:40:57.361" v="123" actId="700"/>
          <ac:spMkLst>
            <pc:docMk/>
            <pc:sldMk cId="0" sldId="321"/>
            <ac:spMk id="3" creationId="{3B421F61-5AAA-B48F-71D1-03A6178D9EB3}"/>
          </ac:spMkLst>
        </pc:spChg>
        <pc:spChg chg="mod ord">
          <ac:chgData name="Johanna Kaukovaara" userId="419ded57-0778-4f89-8da1-b81300c83789" providerId="ADAL" clId="{DB80BD60-98A0-4C16-BC32-9E7A755E30A3}" dt="2023-09-06T06:41:42.024" v="140" actId="20577"/>
          <ac:spMkLst>
            <pc:docMk/>
            <pc:sldMk cId="0" sldId="321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33.694" v="81" actId="478"/>
          <ac:spMkLst>
            <pc:docMk/>
            <pc:sldMk cId="0" sldId="321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36.579" v="82" actId="478"/>
          <ac:spMkLst>
            <pc:docMk/>
            <pc:sldMk cId="0" sldId="321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0:57.361" v="123" actId="700"/>
          <ac:spMkLst>
            <pc:docMk/>
            <pc:sldMk cId="0" sldId="321"/>
            <ac:spMk id="8" creationId="{438CFBA6-8FF5-9EF9-1D93-756C9B8DE118}"/>
          </ac:spMkLst>
        </pc:spChg>
        <pc:graphicFrameChg chg="mod">
          <ac:chgData name="Johanna Kaukovaara" userId="419ded57-0778-4f89-8da1-b81300c83789" providerId="ADAL" clId="{DB80BD60-98A0-4C16-BC32-9E7A755E30A3}" dt="2023-09-06T06:40:59.692" v="125" actId="14100"/>
          <ac:graphicFrameMkLst>
            <pc:docMk/>
            <pc:sldMk cId="0" sldId="321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39.417" v="139" actId="20577"/>
        <pc:sldMkLst>
          <pc:docMk/>
          <pc:sldMk cId="0" sldId="325"/>
        </pc:sldMkLst>
        <pc:spChg chg="add del mod ord">
          <ac:chgData name="Johanna Kaukovaara" userId="419ded57-0778-4f89-8da1-b81300c83789" providerId="ADAL" clId="{DB80BD60-98A0-4C16-BC32-9E7A755E30A3}" dt="2023-09-06T06:41:03.914" v="126" actId="700"/>
          <ac:spMkLst>
            <pc:docMk/>
            <pc:sldMk cId="0" sldId="325"/>
            <ac:spMk id="3" creationId="{814C335B-4E9D-60F8-1AF0-41CC409FFEE2}"/>
          </ac:spMkLst>
        </pc:spChg>
        <pc:spChg chg="mod ord">
          <ac:chgData name="Johanna Kaukovaara" userId="419ded57-0778-4f89-8da1-b81300c83789" providerId="ADAL" clId="{DB80BD60-98A0-4C16-BC32-9E7A755E30A3}" dt="2023-09-06T06:41:39.417" v="139" actId="20577"/>
          <ac:spMkLst>
            <pc:docMk/>
            <pc:sldMk cId="0" sldId="325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27.928" v="79" actId="478"/>
          <ac:spMkLst>
            <pc:docMk/>
            <pc:sldMk cId="0" sldId="325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30.764" v="80" actId="478"/>
          <ac:spMkLst>
            <pc:docMk/>
            <pc:sldMk cId="0" sldId="325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1:03.914" v="126" actId="700"/>
          <ac:spMkLst>
            <pc:docMk/>
            <pc:sldMk cId="0" sldId="325"/>
            <ac:spMk id="8" creationId="{04E33AF2-16C2-C732-03DE-266AE74A7472}"/>
          </ac:spMkLst>
        </pc:spChg>
        <pc:graphicFrameChg chg="mod">
          <ac:chgData name="Johanna Kaukovaara" userId="419ded57-0778-4f89-8da1-b81300c83789" providerId="ADAL" clId="{DB80BD60-98A0-4C16-BC32-9E7A755E30A3}" dt="2023-09-06T06:41:07.454" v="128" actId="14100"/>
          <ac:graphicFrameMkLst>
            <pc:docMk/>
            <pc:sldMk cId="0" sldId="325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36.781" v="138" actId="20577"/>
        <pc:sldMkLst>
          <pc:docMk/>
          <pc:sldMk cId="0" sldId="329"/>
        </pc:sldMkLst>
        <pc:spChg chg="add del mod ord">
          <ac:chgData name="Johanna Kaukovaara" userId="419ded57-0778-4f89-8da1-b81300c83789" providerId="ADAL" clId="{DB80BD60-98A0-4C16-BC32-9E7A755E30A3}" dt="2023-09-06T06:41:11.431" v="129" actId="700"/>
          <ac:spMkLst>
            <pc:docMk/>
            <pc:sldMk cId="0" sldId="329"/>
            <ac:spMk id="3" creationId="{825349B0-6F6B-F4B7-E0B1-8BAF6EDDE3D9}"/>
          </ac:spMkLst>
        </pc:spChg>
        <pc:spChg chg="mod ord">
          <ac:chgData name="Johanna Kaukovaara" userId="419ded57-0778-4f89-8da1-b81300c83789" providerId="ADAL" clId="{DB80BD60-98A0-4C16-BC32-9E7A755E30A3}" dt="2023-09-06T06:41:36.781" v="138" actId="20577"/>
          <ac:spMkLst>
            <pc:docMk/>
            <pc:sldMk cId="0" sldId="329"/>
            <ac:spMk id="4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22.367" v="77" actId="478"/>
          <ac:spMkLst>
            <pc:docMk/>
            <pc:sldMk cId="0" sldId="329"/>
            <ac:spMk id="5" creationId="{00000000-0000-0000-0000-000000000000}"/>
          </ac:spMkLst>
        </pc:spChg>
        <pc:spChg chg="del">
          <ac:chgData name="Johanna Kaukovaara" userId="419ded57-0778-4f89-8da1-b81300c83789" providerId="ADAL" clId="{DB80BD60-98A0-4C16-BC32-9E7A755E30A3}" dt="2023-09-06T06:38:25.274" v="78" actId="478"/>
          <ac:spMkLst>
            <pc:docMk/>
            <pc:sldMk cId="0" sldId="329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1:11.431" v="129" actId="700"/>
          <ac:spMkLst>
            <pc:docMk/>
            <pc:sldMk cId="0" sldId="329"/>
            <ac:spMk id="8" creationId="{FE7E0A2C-49F8-315D-884D-A9F5F141B9D7}"/>
          </ac:spMkLst>
        </pc:spChg>
        <pc:graphicFrameChg chg="mod">
          <ac:chgData name="Johanna Kaukovaara" userId="419ded57-0778-4f89-8da1-b81300c83789" providerId="ADAL" clId="{DB80BD60-98A0-4C16-BC32-9E7A755E30A3}" dt="2023-09-06T06:41:13.260" v="130" actId="14100"/>
          <ac:graphicFrameMkLst>
            <pc:docMk/>
            <pc:sldMk cId="0" sldId="329"/>
            <ac:graphicFrameMk id="6" creationId="{00000000-0000-0000-0000-000000000000}"/>
          </ac:graphicFrameMkLst>
        </pc:graphicFrameChg>
      </pc:sldChg>
      <pc:sldChg chg="addSp delSp modSp mod modClrScheme chgLayout">
        <pc:chgData name="Johanna Kaukovaara" userId="419ded57-0778-4f89-8da1-b81300c83789" providerId="ADAL" clId="{DB80BD60-98A0-4C16-BC32-9E7A755E30A3}" dt="2023-09-06T06:41:34.902" v="137" actId="20577"/>
        <pc:sldMkLst>
          <pc:docMk/>
          <pc:sldMk cId="0" sldId="333"/>
        </pc:sldMkLst>
        <pc:spChg chg="add del mod ord">
          <ac:chgData name="Johanna Kaukovaara" userId="419ded57-0778-4f89-8da1-b81300c83789" providerId="ADAL" clId="{DB80BD60-98A0-4C16-BC32-9E7A755E30A3}" dt="2023-09-06T06:41:17.291" v="131" actId="700"/>
          <ac:spMkLst>
            <pc:docMk/>
            <pc:sldMk cId="0" sldId="333"/>
            <ac:spMk id="3" creationId="{5D55CE2E-ACDF-DE2D-5B4D-EB5C7A41CDB2}"/>
          </ac:spMkLst>
        </pc:spChg>
        <pc:spChg chg="mod ord">
          <ac:chgData name="Johanna Kaukovaara" userId="419ded57-0778-4f89-8da1-b81300c83789" providerId="ADAL" clId="{DB80BD60-98A0-4C16-BC32-9E7A755E30A3}" dt="2023-09-06T06:41:34.902" v="137" actId="20577"/>
          <ac:spMkLst>
            <pc:docMk/>
            <pc:sldMk cId="0" sldId="333"/>
            <ac:spMk id="4" creationId="{00000000-0000-0000-0000-000000000000}"/>
          </ac:spMkLst>
        </pc:spChg>
        <pc:spChg chg="del mod">
          <ac:chgData name="Johanna Kaukovaara" userId="419ded57-0778-4f89-8da1-b81300c83789" providerId="ADAL" clId="{DB80BD60-98A0-4C16-BC32-9E7A755E30A3}" dt="2023-09-06T06:38:18.370" v="76" actId="478"/>
          <ac:spMkLst>
            <pc:docMk/>
            <pc:sldMk cId="0" sldId="333"/>
            <ac:spMk id="5" creationId="{00000000-0000-0000-0000-000000000000}"/>
          </ac:spMkLst>
        </pc:spChg>
        <pc:spChg chg="del mod">
          <ac:chgData name="Johanna Kaukovaara" userId="419ded57-0778-4f89-8da1-b81300c83789" providerId="ADAL" clId="{DB80BD60-98A0-4C16-BC32-9E7A755E30A3}" dt="2023-09-06T06:38:14.414" v="75" actId="478"/>
          <ac:spMkLst>
            <pc:docMk/>
            <pc:sldMk cId="0" sldId="333"/>
            <ac:spMk id="7" creationId="{00000000-0000-0000-0000-000000000000}"/>
          </ac:spMkLst>
        </pc:spChg>
        <pc:spChg chg="add mod ord">
          <ac:chgData name="Johanna Kaukovaara" userId="419ded57-0778-4f89-8da1-b81300c83789" providerId="ADAL" clId="{DB80BD60-98A0-4C16-BC32-9E7A755E30A3}" dt="2023-09-06T06:41:17.291" v="131" actId="700"/>
          <ac:spMkLst>
            <pc:docMk/>
            <pc:sldMk cId="0" sldId="333"/>
            <ac:spMk id="8" creationId="{D3212D68-6F0C-D14F-AE93-DBE2087DB25F}"/>
          </ac:spMkLst>
        </pc:spChg>
        <pc:graphicFrameChg chg="mod">
          <ac:chgData name="Johanna Kaukovaara" userId="419ded57-0778-4f89-8da1-b81300c83789" providerId="ADAL" clId="{DB80BD60-98A0-4C16-BC32-9E7A755E30A3}" dt="2023-09-06T06:41:19.738" v="132" actId="14100"/>
          <ac:graphicFrameMkLst>
            <pc:docMk/>
            <pc:sldMk cId="0" sldId="333"/>
            <ac:graphicFrameMk id="6" creationId="{00000000-0000-0000-0000-000000000000}"/>
          </ac:graphicFrameMkLst>
        </pc:graphicFrameChg>
      </pc:sldChg>
      <pc:sldChg chg="addSp modSp new mod modClrScheme chgLayout">
        <pc:chgData name="Johanna Kaukovaara" userId="419ded57-0778-4f89-8da1-b81300c83789" providerId="ADAL" clId="{DB80BD60-98A0-4C16-BC32-9E7A755E30A3}" dt="2023-09-06T06:37:49.114" v="67" actId="20577"/>
        <pc:sldMkLst>
          <pc:docMk/>
          <pc:sldMk cId="2600749930" sldId="334"/>
        </pc:sldMkLst>
        <pc:spChg chg="add mod">
          <ac:chgData name="Johanna Kaukovaara" userId="419ded57-0778-4f89-8da1-b81300c83789" providerId="ADAL" clId="{DB80BD60-98A0-4C16-BC32-9E7A755E30A3}" dt="2023-09-06T06:37:49.114" v="67" actId="20577"/>
          <ac:spMkLst>
            <pc:docMk/>
            <pc:sldMk cId="2600749930" sldId="334"/>
            <ac:spMk id="2" creationId="{7803D80E-A468-3ABD-CCB7-05715F66455A}"/>
          </ac:spMkLst>
        </pc:spChg>
        <pc:spChg chg="add mod">
          <ac:chgData name="Johanna Kaukovaara" userId="419ded57-0778-4f89-8da1-b81300c83789" providerId="ADAL" clId="{DB80BD60-98A0-4C16-BC32-9E7A755E30A3}" dt="2023-09-06T06:37:45.170" v="54" actId="700"/>
          <ac:spMkLst>
            <pc:docMk/>
            <pc:sldMk cId="2600749930" sldId="334"/>
            <ac:spMk id="3" creationId="{60D9FFA3-84D6-0F45-B91F-1BF5A3A793EE}"/>
          </ac:spMkLst>
        </pc:spChg>
      </pc:sldChg>
      <pc:sldChg chg="modSp add mod ord">
        <pc:chgData name="Johanna Kaukovaara" userId="419ded57-0778-4f89-8da1-b81300c83789" providerId="ADAL" clId="{DB80BD60-98A0-4C16-BC32-9E7A755E30A3}" dt="2023-09-06T06:37:33.721" v="53" actId="20577"/>
        <pc:sldMkLst>
          <pc:docMk/>
          <pc:sldMk cId="1598432189" sldId="335"/>
        </pc:sldMkLst>
        <pc:spChg chg="mod">
          <ac:chgData name="Johanna Kaukovaara" userId="419ded57-0778-4f89-8da1-b81300c83789" providerId="ADAL" clId="{DB80BD60-98A0-4C16-BC32-9E7A755E30A3}" dt="2023-09-06T06:37:33.721" v="53" actId="20577"/>
          <ac:spMkLst>
            <pc:docMk/>
            <pc:sldMk cId="1598432189" sldId="335"/>
            <ac:spMk id="3" creationId="{F86E1352-30A5-4675-9118-1774630AC7D2}"/>
          </ac:spMkLst>
        </pc:spChg>
      </pc:sldChg>
      <pc:sldChg chg="new del">
        <pc:chgData name="Johanna Kaukovaara" userId="419ded57-0778-4f89-8da1-b81300c83789" providerId="ADAL" clId="{DB80BD60-98A0-4C16-BC32-9E7A755E30A3}" dt="2023-09-06T06:34:45.014" v="5" actId="47"/>
        <pc:sldMkLst>
          <pc:docMk/>
          <pc:sldMk cId="526226363" sldId="336"/>
        </pc:sldMkLst>
      </pc:sldChg>
      <pc:sldMasterChg chg="del delSldLayout">
        <pc:chgData name="Johanna Kaukovaara" userId="419ded57-0778-4f89-8da1-b81300c83789" providerId="ADAL" clId="{DB80BD60-98A0-4C16-BC32-9E7A755E30A3}" dt="2023-09-06T06:41:17.291" v="131" actId="700"/>
        <pc:sldMasterMkLst>
          <pc:docMk/>
          <pc:sldMasterMk cId="0" sldId="2147483666"/>
        </pc:sldMasterMkLst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3942391085" sldId="2147483656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2242046332" sldId="2147483657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66323518" sldId="2147483661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2211204045" sldId="2147483662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1442136787" sldId="2147483668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1020346589" sldId="2147483686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993699689" sldId="2147483687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551479956" sldId="2147483689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3735908791" sldId="2147483691"/>
          </pc:sldLayoutMkLst>
        </pc:sldLayoutChg>
        <pc:sldLayoutChg chg="del">
          <pc:chgData name="Johanna Kaukovaara" userId="419ded57-0778-4f89-8da1-b81300c83789" providerId="ADAL" clId="{DB80BD60-98A0-4C16-BC32-9E7A755E30A3}" dt="2023-09-06T06:41:17.291" v="131" actId="700"/>
          <pc:sldLayoutMkLst>
            <pc:docMk/>
            <pc:sldMasterMk cId="0" sldId="2147483666"/>
            <pc:sldLayoutMk cId="1791273908" sldId="214748369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3414455969051"/>
          <c:y val="6.1159796824265512E-2"/>
          <c:w val="0.89490199397420123"/>
          <c:h val="0.876877684018150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Vientimme tulee kuluvan vuoden aikana verrattuna edelliseen vuoteen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71CE-4C22-8B22-3919992147D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71CE-4C22-8B22-3919992147D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71CE-4C22-8B22-3919992147D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71CE-4C22-8B22-3919992147D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71CE-4C22-8B22-3919992147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9.1836734693877556E-2</c:v>
                </c:pt>
                <c:pt idx="1">
                  <c:v>0.34693877551020408</c:v>
                </c:pt>
                <c:pt idx="2">
                  <c:v>0.2857142857142857</c:v>
                </c:pt>
                <c:pt idx="3">
                  <c:v>0.19387755102040816</c:v>
                </c:pt>
                <c:pt idx="4">
                  <c:v>8.1632653061224483E-2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CE-4C22-8B22-391999214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Yhdysvaltojen kiinnostavuus kauppakumppanina kasvanut tai kasvaako se vuonna 2023?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CD68-4DE1-BA52-7C1CE050029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CD68-4DE1-BA52-7C1CE0500293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CD68-4DE1-BA52-7C1CE050029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CD68-4DE1-BA52-7C1CE050029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CD68-4DE1-BA52-7C1CE05002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0.17171717171717171</c:v>
                </c:pt>
                <c:pt idx="1">
                  <c:v>0.34343434343434343</c:v>
                </c:pt>
                <c:pt idx="2">
                  <c:v>0.19191919191919191</c:v>
                </c:pt>
                <c:pt idx="3">
                  <c:v>0.22222222222222221</c:v>
                </c:pt>
                <c:pt idx="4">
                  <c:v>7.0707070707070704E-2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68-4DE1-BA52-7C1CE050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kilpailu EU:n sisämarkkinoilla vaikeutunut lisääntyneiden valtiontukien vuoksi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5324-47B3-8C85-8341DCCDC5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5324-47B3-8C85-8341DCCDC5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5324-47B3-8C85-8341DCCDC58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8.0808080808080815E-2</c:v>
                </c:pt>
                <c:pt idx="1">
                  <c:v>0.54545454545454541</c:v>
                </c:pt>
                <c:pt idx="2">
                  <c:v>0.37373737373737376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4-47B3-8C85-8341DCCDC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yrityksellänne liiketoimintaa Venäjällä?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561A-42B2-918E-FEF4C12E673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561A-42B2-918E-FEF4C12E673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561A-42B2-918E-FEF4C12E673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Venäjän markkinoilta kesken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2.0202020202020204E-2</c:v>
                </c:pt>
                <c:pt idx="1">
                  <c:v>0.87878787878787878</c:v>
                </c:pt>
                <c:pt idx="2">
                  <c:v>0.10101010101010101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1A-42B2-918E-FEF4C12E6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kohdannut Venäjän vastaisten pakotteiden kiertämisyrityksiä?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4FA-4B46-ABBF-3ED1C33274C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4FA-4B46-ABBF-3ED1C33274C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24FA-4B46-ABBF-3ED1C33274C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0.27272727272727271</c:v>
                </c:pt>
                <c:pt idx="1">
                  <c:v>0.63636363636363635</c:v>
                </c:pt>
                <c:pt idx="2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FA-4B46-ABBF-3ED1C3327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 (N = 93)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36DF-4288-A413-01AEE4C8CA9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36DF-4288-A413-01AEE4C8CA9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36DF-4288-A413-01AEE4C8CA9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36DF-4288-A413-01AEE4C8CA9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36DF-4288-A413-01AEE4C8CA9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36DF-4288-A413-01AEE4C8CA95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36DF-4288-A413-01AEE4C8CA95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36DF-4288-A413-01AEE4C8CA95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36DF-4288-A413-01AEE4C8CA95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36DF-4288-A413-01AEE4C8CA95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36DF-4288-A413-01AEE4C8CA95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7-36DF-4288-A413-01AEE4C8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9-36DF-4288-A413-01AEE4C8CA95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B-36DF-4288-A413-01AEE4C8CA95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D-36DF-4288-A413-01AEE4C8CA95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F-36DF-4288-A413-01AEE4C8CA95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1-36DF-4288-A413-01AEE4C8CA95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3-36DF-4288-A413-01AEE4C8CA95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5-36DF-4288-A413-01AEE4C8CA9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0.22580645161290322</c:v>
                </c:pt>
                <c:pt idx="1">
                  <c:v>8.6021505376344093E-2</c:v>
                </c:pt>
                <c:pt idx="2">
                  <c:v>1.0752688172043012E-2</c:v>
                </c:pt>
                <c:pt idx="3">
                  <c:v>3.2258064516129031E-2</c:v>
                </c:pt>
                <c:pt idx="4">
                  <c:v>0.11827956989247312</c:v>
                </c:pt>
                <c:pt idx="5">
                  <c:v>0.11827956989247312</c:v>
                </c:pt>
                <c:pt idx="6">
                  <c:v>2.1505376344086023E-2</c:v>
                </c:pt>
                <c:pt idx="7">
                  <c:v>0</c:v>
                </c:pt>
                <c:pt idx="8">
                  <c:v>6.4516129032258063E-2</c:v>
                </c:pt>
                <c:pt idx="9">
                  <c:v>5.3763440860215055E-2</c:v>
                </c:pt>
                <c:pt idx="10">
                  <c:v>4.3010752688172046E-2</c:v>
                </c:pt>
                <c:pt idx="11">
                  <c:v>4.3010752688172046E-2</c:v>
                </c:pt>
                <c:pt idx="12">
                  <c:v>1.0752688172043012E-2</c:v>
                </c:pt>
                <c:pt idx="13">
                  <c:v>1.0752688172043012E-2</c:v>
                </c:pt>
                <c:pt idx="14">
                  <c:v>2.1505376344086023E-2</c:v>
                </c:pt>
                <c:pt idx="15">
                  <c:v>0</c:v>
                </c:pt>
                <c:pt idx="16">
                  <c:v>4.3010752688172046E-2</c:v>
                </c:pt>
                <c:pt idx="17">
                  <c:v>3.2258064516129031E-2</c:v>
                </c:pt>
                <c:pt idx="18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6DF-4288-A413-01AEE4C8C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1"/>
                  <a:t>Toimiala (N = 93)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712D-4B5A-88C4-DB60E758943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712D-4B5A-88C4-DB60E758943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712D-4B5A-88C4-DB60E758943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712D-4B5A-88C4-DB60E758943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0.17171717171717171</c:v>
                </c:pt>
                <c:pt idx="1">
                  <c:v>0.16161616161616163</c:v>
                </c:pt>
                <c:pt idx="2">
                  <c:v>0.22222222222222221</c:v>
                </c:pt>
                <c:pt idx="3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2D-4B5A-88C4-DB60E7589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C67-4DA1-B693-930F39B5BF3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C67-4DA1-B693-930F39B5BF3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2C67-4DA1-B693-930F39B5BF3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2C67-4DA1-B693-930F39B5BF3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0.21212121212121213</c:v>
                </c:pt>
                <c:pt idx="1">
                  <c:v>0.12121212121212122</c:v>
                </c:pt>
                <c:pt idx="2">
                  <c:v>0.28282828282828282</c:v>
                </c:pt>
                <c:pt idx="3">
                  <c:v>0.38383838383838381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67-4DA1-B693-930F39B5B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44043533679768E-2"/>
          <c:y val="0.16425930139482045"/>
          <c:w val="0.90225900485843524"/>
          <c:h val="0.550247155652384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5B8-41CA-817C-95C44B08495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5B8-41CA-817C-95C44B08495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25B8-41CA-817C-95C44B08495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25B8-41CA-817C-95C44B08495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25B8-41CA-817C-95C44B084951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25B8-41CA-817C-95C44B084951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25B8-41CA-817C-95C44B084951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25B8-41CA-817C-95C44B084951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25B8-41CA-817C-95C44B08495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25B8-41CA-817C-95C44B084951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25B8-41CA-817C-95C44B084951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7-25B8-41CA-817C-95C44B08495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9-25B8-41CA-817C-95C44B084951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B-25B8-41CA-817C-95C44B084951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D-25B8-41CA-817C-95C44B084951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F-25B8-41CA-817C-95C44B084951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1-25B8-41CA-817C-95C44B08495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Pohjois-Amerikka</c:v>
                </c:pt>
                <c:pt idx="12">
                  <c:v>Latinalainen Amerikka</c:v>
                </c:pt>
                <c:pt idx="13">
                  <c:v>Afrikka</c:v>
                </c:pt>
                <c:pt idx="14">
                  <c:v>Australia</c:v>
                </c:pt>
                <c:pt idx="15">
                  <c:v>Arabimaat ja Lähi-Itä</c:v>
                </c:pt>
                <c:pt idx="16">
                  <c:v>Venäjä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0.76530612244897955</c:v>
                </c:pt>
                <c:pt idx="1">
                  <c:v>0.5714285714285714</c:v>
                </c:pt>
                <c:pt idx="2">
                  <c:v>0.34693877551020408</c:v>
                </c:pt>
                <c:pt idx="3">
                  <c:v>0.32653061224489793</c:v>
                </c:pt>
                <c:pt idx="4">
                  <c:v>0.21428571428571427</c:v>
                </c:pt>
                <c:pt idx="5">
                  <c:v>0.22448979591836735</c:v>
                </c:pt>
                <c:pt idx="6">
                  <c:v>0.51020408163265307</c:v>
                </c:pt>
                <c:pt idx="7">
                  <c:v>0.32653061224489793</c:v>
                </c:pt>
                <c:pt idx="8">
                  <c:v>0.14285714285714285</c:v>
                </c:pt>
                <c:pt idx="9">
                  <c:v>6.1224489795918366E-2</c:v>
                </c:pt>
                <c:pt idx="10">
                  <c:v>0.33673469387755101</c:v>
                </c:pt>
                <c:pt idx="11">
                  <c:v>0.42857142857142855</c:v>
                </c:pt>
                <c:pt idx="12">
                  <c:v>0.22448979591836735</c:v>
                </c:pt>
                <c:pt idx="13">
                  <c:v>0.12244897959183673</c:v>
                </c:pt>
                <c:pt idx="14">
                  <c:v>0.15306122448979592</c:v>
                </c:pt>
                <c:pt idx="15">
                  <c:v>0.22448979591836735</c:v>
                </c:pt>
                <c:pt idx="16">
                  <c:v>2.0408163265306121E-2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5B8-41CA-817C-95C44B084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Vientinäkymiämme heikentävät seuraavat: (Valitse kolme tärkeintä)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9313-48BA-BF5A-1B54B0FD781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9313-48BA-BF5A-1B54B0FD781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9313-48BA-BF5A-1B54B0FD781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9313-48BA-BF5A-1B54B0FD781F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9313-48BA-BF5A-1B54B0FD781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9313-48BA-BF5A-1B54B0FD781F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9313-48BA-BF5A-1B54B0FD781F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9313-48BA-BF5A-1B54B0FD781F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9313-48BA-BF5A-1B54B0FD781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9313-48BA-BF5A-1B54B0FD781F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9313-48BA-BF5A-1B54B0FD781F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7-9313-48BA-BF5A-1B54B0FD781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Logistiset häiriöt</c:v>
                </c:pt>
                <c:pt idx="1">
                  <c:v>Raaka-aineiden saatavuus</c:v>
                </c:pt>
                <c:pt idx="2">
                  <c:v>Komponenttien saatavuus</c:v>
                </c:pt>
                <c:pt idx="3">
                  <c:v>Energian saatavuus</c:v>
                </c:pt>
                <c:pt idx="4">
                  <c:v>Energian hinta</c:v>
                </c:pt>
                <c:pt idx="5">
                  <c:v>Kohonneet kustannukset</c:v>
                </c:pt>
                <c:pt idx="6">
                  <c:v>Heikentynyt kysyntä</c:v>
                </c:pt>
                <c:pt idx="7">
                  <c:v>Osaajien saatavuus</c:v>
                </c:pt>
                <c:pt idx="8">
                  <c:v>Matkustusrajoitukset</c:v>
                </c:pt>
                <c:pt idx="9">
                  <c:v>Venäjän sota ja pakotteet</c:v>
                </c:pt>
                <c:pt idx="10">
                  <c:v>Geopoliittinen epävarmuus</c:v>
                </c:pt>
                <c:pt idx="11">
                  <c:v>Taantuva maailmantalous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1.8181818181818181E-2</c:v>
                </c:pt>
                <c:pt idx="1">
                  <c:v>9.0909090909090912E-2</c:v>
                </c:pt>
                <c:pt idx="2">
                  <c:v>7.2727272727272724E-2</c:v>
                </c:pt>
                <c:pt idx="3">
                  <c:v>0</c:v>
                </c:pt>
                <c:pt idx="4">
                  <c:v>5.4545454545454543E-2</c:v>
                </c:pt>
                <c:pt idx="5">
                  <c:v>0.52727272727272723</c:v>
                </c:pt>
                <c:pt idx="6">
                  <c:v>0.65454545454545454</c:v>
                </c:pt>
                <c:pt idx="7">
                  <c:v>0.14545454545454545</c:v>
                </c:pt>
                <c:pt idx="8">
                  <c:v>1.8181818181818181E-2</c:v>
                </c:pt>
                <c:pt idx="9">
                  <c:v>0.25454545454545452</c:v>
                </c:pt>
                <c:pt idx="10">
                  <c:v>0.36363636363636365</c:v>
                </c:pt>
                <c:pt idx="11">
                  <c:v>0.69090909090909092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313-48BA-BF5A-1B54B0FD7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Vientimme tulee seuraavan vuoden aikana verrattuna kuluvaan vuoteen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EF56-44AE-AFF8-2B05BB2F9C3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EF56-44AE-AFF8-2B05BB2F9C3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EF56-44AE-AFF8-2B05BB2F9C3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EF56-44AE-AFF8-2B05BB2F9C3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EF56-44AE-AFF8-2B05BB2F9C3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5.1020408163265307E-2</c:v>
                </c:pt>
                <c:pt idx="1">
                  <c:v>0.41836734693877553</c:v>
                </c:pt>
                <c:pt idx="2">
                  <c:v>0.32653061224489793</c:v>
                </c:pt>
                <c:pt idx="3">
                  <c:v>0.15306122448979592</c:v>
                </c:pt>
                <c:pt idx="4">
                  <c:v>5.1020408163265307E-2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56-44AE-AFF8-2B05BB2F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Vientinäkymiämme heikentävät tulevana vuonna seuraavat: (Valitse kolme tärkeintä)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1F73-4ECA-9F77-3ABC4062ACA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1F73-4ECA-9F77-3ABC4062ACA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1F73-4ECA-9F77-3ABC4062ACA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1F73-4ECA-9F77-3ABC4062ACA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1F73-4ECA-9F77-3ABC4062ACA9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1F73-4ECA-9F77-3ABC4062ACA9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1F73-4ECA-9F77-3ABC4062ACA9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1F73-4ECA-9F77-3ABC4062ACA9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1F73-4ECA-9F77-3ABC4062ACA9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1F73-4ECA-9F77-3ABC4062ACA9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1F73-4ECA-9F77-3ABC4062ACA9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7-1F73-4ECA-9F77-3ABC4062ACA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Logistiset häiriöt</c:v>
                </c:pt>
                <c:pt idx="1">
                  <c:v>Raaka-aineiden saatavuus</c:v>
                </c:pt>
                <c:pt idx="2">
                  <c:v>Komponenttien saatavuus</c:v>
                </c:pt>
                <c:pt idx="3">
                  <c:v>Energian saatavuus</c:v>
                </c:pt>
                <c:pt idx="4">
                  <c:v>Energian hinta</c:v>
                </c:pt>
                <c:pt idx="5">
                  <c:v>Kohonneet kustannukset</c:v>
                </c:pt>
                <c:pt idx="6">
                  <c:v>Heikentynyt kysyntä</c:v>
                </c:pt>
                <c:pt idx="7">
                  <c:v>Osaajien saatavuus</c:v>
                </c:pt>
                <c:pt idx="8">
                  <c:v>Matkustusrajoitukset</c:v>
                </c:pt>
                <c:pt idx="9">
                  <c:v>Venäjän sota ja pakotteet</c:v>
                </c:pt>
                <c:pt idx="10">
                  <c:v>Geopoliittinen epävarmuus</c:v>
                </c:pt>
                <c:pt idx="11">
                  <c:v>Taantuva maailmantalous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  <c:pt idx="5">
                  <c:v>0.55000000000000004</c:v>
                </c:pt>
                <c:pt idx="6">
                  <c:v>0.9</c:v>
                </c:pt>
                <c:pt idx="7">
                  <c:v>0.1</c:v>
                </c:pt>
                <c:pt idx="8">
                  <c:v>0</c:v>
                </c:pt>
                <c:pt idx="9">
                  <c:v>0.2</c:v>
                </c:pt>
                <c:pt idx="10">
                  <c:v>0.25</c:v>
                </c:pt>
                <c:pt idx="1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F73-4ECA-9F77-3ABC4062A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Huolestuttaako hiipuva maailmantalous?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A6D2-4A36-B3BF-851C8A4464D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A6D2-4A36-B3BF-851C8A4464D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A6D2-4A36-B3BF-851C8A4464D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A6D2-4A36-B3BF-851C8A4464DF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A6D2-4A36-B3BF-851C8A4464D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0.2857142857142857</c:v>
                </c:pt>
                <c:pt idx="1">
                  <c:v>0.52040816326530615</c:v>
                </c:pt>
                <c:pt idx="2">
                  <c:v>0.16326530612244897</c:v>
                </c:pt>
                <c:pt idx="3">
                  <c:v>3.0612244897959183E-2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D2-4A36-B3BF-851C8A446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Vaikuttavatko geopoliittinen epävarmuus ja siitä johtuvat häiriöt yrityksenne kannattavuuteen?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FD8F-4E05-ACC3-CE23D4D06CB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FD8F-4E05-ACC3-CE23D4D06CB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FD8F-4E05-ACC3-CE23D4D06CB7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FD8F-4E05-ACC3-CE23D4D06CB7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FD8F-4E05-ACC3-CE23D4D06CB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Eivät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0.12244897959183673</c:v>
                </c:pt>
                <c:pt idx="1">
                  <c:v>0.6428571428571429</c:v>
                </c:pt>
                <c:pt idx="2">
                  <c:v>0.21428571428571427</c:v>
                </c:pt>
                <c:pt idx="3">
                  <c:v>2.0408163265306121E-2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8F-4E05-ACC3-CE23D4D06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yrityksenne on varautunut geopoliittisiin riskeihin? (valitse 3 tärkeintä)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5A0B-43F0-8E8A-D5E33B35366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5A0B-43F0-8E8A-D5E33B35366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5A0B-43F0-8E8A-D5E33B35366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5A0B-43F0-8E8A-D5E33B35366E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5A0B-43F0-8E8A-D5E33B35366E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5A0B-43F0-8E8A-D5E33B35366E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5A0B-43F0-8E8A-D5E33B35366E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5A0B-43F0-8E8A-D5E33B35366E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5A0B-43F0-8E8A-D5E33B35366E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5A0B-43F0-8E8A-D5E33B35366E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5A0B-43F0-8E8A-D5E33B35366E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7-5A0B-43F0-8E8A-D5E33B35366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Lisäämällä poliittisten riskien arviointia meille tärkeillä markkinoilla</c:v>
                </c:pt>
                <c:pt idx="1">
                  <c:v>Kasvattamalla varastoja</c:v>
                </c:pt>
                <c:pt idx="2">
                  <c:v>Arvioimalla arvo- ja toimitusketjuja uudelleen</c:v>
                </c:pt>
                <c:pt idx="3">
                  <c:v>Monipuolistamalla arvo- ja toimitusketjuja</c:v>
                </c:pt>
                <c:pt idx="4">
                  <c:v>Vahvistamalla toimitusketjujen kestävyyttä (ihmisoikeudet yms.)</c:v>
                </c:pt>
                <c:pt idx="5">
                  <c:v>Luopumalla suunnitelluista investoinneista</c:v>
                </c:pt>
                <c:pt idx="6">
                  <c:v>Vähentämällä Kiina-riippuvuutta kaikissa toiminnoissa</c:v>
                </c:pt>
                <c:pt idx="7">
                  <c:v>Vähentämällä Kiina-riippuvuutta kriittisillä toimialoilla</c:v>
                </c:pt>
                <c:pt idx="8">
                  <c:v>Vahvistamalla tietoturvallisuutta</c:v>
                </c:pt>
                <c:pt idx="9">
                  <c:v>Aloittamalla viennin uusille markkinoille</c:v>
                </c:pt>
                <c:pt idx="10">
                  <c:v>Sisällyttämällä kasvaneet riskit kauppasopimuksiin</c:v>
                </c:pt>
                <c:pt idx="11">
                  <c:v>Jotenkin muuten, miten?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0.30303030303030304</c:v>
                </c:pt>
                <c:pt idx="1">
                  <c:v>0.16161616161616163</c:v>
                </c:pt>
                <c:pt idx="2">
                  <c:v>0.48484848484848486</c:v>
                </c:pt>
                <c:pt idx="3">
                  <c:v>0.27272727272727271</c:v>
                </c:pt>
                <c:pt idx="4">
                  <c:v>6.0606060606060608E-2</c:v>
                </c:pt>
                <c:pt idx="5">
                  <c:v>0.12121212121212122</c:v>
                </c:pt>
                <c:pt idx="6">
                  <c:v>7.0707070707070704E-2</c:v>
                </c:pt>
                <c:pt idx="7">
                  <c:v>9.0909090909090912E-2</c:v>
                </c:pt>
                <c:pt idx="8">
                  <c:v>0.33333333333333331</c:v>
                </c:pt>
                <c:pt idx="9">
                  <c:v>0.38383838383838381</c:v>
                </c:pt>
                <c:pt idx="10">
                  <c:v>0.19191919191919191</c:v>
                </c:pt>
                <c:pt idx="11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0B-43F0-8E8A-D5E33B35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Kiinan merkitys kauppakumppanina: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E442-4DB9-8832-344FD1F6E4C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E442-4DB9-8832-344FD1F6E4C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E442-4DB9-8832-344FD1F6E4C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E442-4DB9-8832-344FD1F6E4CC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E442-4DB9-8832-344FD1F6E4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Kasvaa merkittävästi</c:v>
                </c:pt>
                <c:pt idx="1">
                  <c:v>Kasvaa hieman</c:v>
                </c:pt>
                <c:pt idx="2">
                  <c:v>Pysyy ennallaan</c:v>
                </c:pt>
                <c:pt idx="3">
                  <c:v>Vähenee hieman</c:v>
                </c:pt>
                <c:pt idx="4">
                  <c:v>Vähenee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5.2083333333333336E-2</c:v>
                </c:pt>
                <c:pt idx="1">
                  <c:v>0.11458333333333333</c:v>
                </c:pt>
                <c:pt idx="2">
                  <c:v>0.55208333333333337</c:v>
                </c:pt>
                <c:pt idx="3">
                  <c:v>0.22916666666666666</c:v>
                </c:pt>
                <c:pt idx="4">
                  <c:v>5.2083333333333336E-2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42-4DB9-8832-344FD1F6E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Mihin maihin olette siirtäneet tai siirtämässä toimintojanne Kiinasta?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99A6-4E73-8ADB-ABEA199AEBE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99A6-4E73-8ADB-ABEA199AEBE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99A6-4E73-8ADB-ABEA199AEBE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99A6-4E73-8ADB-ABEA199AEBE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99A6-4E73-8ADB-ABEA199AEBE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99A6-4E73-8ADB-ABEA199AEBE8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99A6-4E73-8ADB-ABEA199AEBE8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99A6-4E73-8ADB-ABEA199AEBE8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99A6-4E73-8ADB-ABEA199AEB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Indonesia</c:v>
                </c:pt>
                <c:pt idx="1">
                  <c:v>Vietnam</c:v>
                </c:pt>
                <c:pt idx="2">
                  <c:v>Intia</c:v>
                </c:pt>
                <c:pt idx="3">
                  <c:v>Thaimaa</c:v>
                </c:pt>
                <c:pt idx="4">
                  <c:v>Bangladesh</c:v>
                </c:pt>
                <c:pt idx="5">
                  <c:v>Filippiinit</c:v>
                </c:pt>
                <c:pt idx="6">
                  <c:v>Malesia</c:v>
                </c:pt>
                <c:pt idx="7">
                  <c:v>Eurooppa</c:v>
                </c:pt>
                <c:pt idx="8">
                  <c:v>Joku muu, mikä?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</c:v>
                </c:pt>
                <c:pt idx="1">
                  <c:v>0.21052631578947367</c:v>
                </c:pt>
                <c:pt idx="2">
                  <c:v>0.10526315789473684</c:v>
                </c:pt>
                <c:pt idx="3">
                  <c:v>5.2631578947368418E-2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0.68421052631578949</c:v>
                </c:pt>
                <c:pt idx="8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A6-4E73-8ADB-ABEA199AE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589609" cy="273844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3116" y="3821822"/>
            <a:ext cx="1264444" cy="121928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6770" y="4504189"/>
            <a:ext cx="2010461" cy="2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2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974035"/>
            <a:ext cx="2292670" cy="417383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3972" y="117784"/>
            <a:ext cx="1167446" cy="1121746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E3CAC8FB-1B88-4CF1-9473-D88FB34184B1}" type="datetime1">
              <a:rPr lang="fi-FI" smtClean="0"/>
              <a:t>6.9.2023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545" y="3240753"/>
            <a:ext cx="3407569" cy="902804"/>
          </a:xfrm>
        </p:spPr>
        <p:txBody>
          <a:bodyPr anchor="t">
            <a:normAutofit/>
          </a:bodyPr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6770" y="2043984"/>
            <a:ext cx="2010461" cy="2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844" y="0"/>
            <a:ext cx="5145157" cy="514515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3577590"/>
            <a:ext cx="4045270" cy="156591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9075" y="4858164"/>
            <a:ext cx="1200789" cy="28533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06" y="-6626"/>
            <a:ext cx="6659033" cy="25146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F8B9D0D5-C6C8-492F-BC31-672FE6BA9AB8}" type="datetime1">
              <a:rPr lang="fi-FI" smtClean="0"/>
              <a:t>6.9.2023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3519" y="2378869"/>
            <a:ext cx="3407569" cy="902804"/>
          </a:xfrm>
        </p:spPr>
        <p:txBody>
          <a:bodyPr anchor="t">
            <a:normAutofit/>
          </a:bodyPr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7405" y="3034342"/>
            <a:ext cx="1694246" cy="4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8" y="960834"/>
            <a:ext cx="2893219" cy="289321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032" y="2371725"/>
            <a:ext cx="2207419" cy="1745766"/>
          </a:xfrm>
        </p:spPr>
        <p:txBody>
          <a:bodyPr anchor="t">
            <a:normAutofit/>
          </a:bodyPr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1819" y="4285183"/>
            <a:ext cx="1694246" cy="4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6.9.2023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8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0866" y="0"/>
            <a:ext cx="4582329" cy="169146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00" y="4150270"/>
            <a:ext cx="2126602" cy="9992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712624"/>
            <a:ext cx="1113338" cy="23408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73844"/>
            <a:ext cx="7265194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369219"/>
            <a:ext cx="7265194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49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374" y="-6626"/>
            <a:ext cx="2290466" cy="13136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6626"/>
            <a:ext cx="3852366" cy="137584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381" y="4268533"/>
            <a:ext cx="2286007" cy="8849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1661066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43370"/>
            <a:ext cx="7886700" cy="121283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46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374" y="-6626"/>
            <a:ext cx="2290466" cy="13136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6626"/>
            <a:ext cx="3852366" cy="1375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381" y="4268533"/>
            <a:ext cx="2286007" cy="8849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6.9.2023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9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374" y="-6626"/>
            <a:ext cx="2290466" cy="131364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6626"/>
            <a:ext cx="3852366" cy="137584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381" y="4268533"/>
            <a:ext cx="2286007" cy="8849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78343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451365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4513658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71457" y="1260872"/>
            <a:ext cx="3245084" cy="3381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6.9.2023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30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6.9.2023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4" y="442912"/>
            <a:ext cx="1359234" cy="131069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247" y="1992943"/>
            <a:ext cx="578807" cy="57880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009" y="2712419"/>
            <a:ext cx="417280" cy="41279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89" y="3232835"/>
            <a:ext cx="318569" cy="318569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789" y="3729881"/>
            <a:ext cx="323055" cy="345490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87" y="273939"/>
            <a:ext cx="7033763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87" y="1369219"/>
            <a:ext cx="7033763" cy="29896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063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5156" y="3290985"/>
            <a:ext cx="808844" cy="185251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4714" y="287245"/>
            <a:ext cx="2820980" cy="2820980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414491" y="1232984"/>
            <a:ext cx="2742625" cy="2742625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2595" y="1167891"/>
            <a:ext cx="1074497" cy="976817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343" y="273939"/>
            <a:ext cx="615698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344" y="1369219"/>
            <a:ext cx="6156979" cy="29896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C94CD7C-C9AD-4C54-B5CA-F38B98EB8CA8}" type="datetime1">
              <a:rPr lang="fi-FI" smtClean="0"/>
              <a:t>6.9.2023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2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374" y="-6626"/>
            <a:ext cx="2290466" cy="13136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6626"/>
            <a:ext cx="3852366" cy="1375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381" y="4268533"/>
            <a:ext cx="2286007" cy="8849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6.9.2023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0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374" y="-6626"/>
            <a:ext cx="2290466" cy="13136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6626"/>
            <a:ext cx="3852366" cy="1375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381" y="4268533"/>
            <a:ext cx="2286007" cy="8849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6.9.2023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5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52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Vientijohtajakysely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31.8.2023</a:t>
            </a:r>
            <a:br>
              <a:rPr lang="fi-FI" dirty="0"/>
            </a:br>
            <a:r>
              <a:rPr lang="fi-FI" dirty="0"/>
              <a:t>N=99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Mihin </a:t>
            </a:r>
            <a:r>
              <a:rPr lang="en-US" dirty="0" err="1"/>
              <a:t>maihin</a:t>
            </a:r>
            <a:r>
              <a:rPr lang="en-US" dirty="0"/>
              <a:t> </a:t>
            </a:r>
            <a:r>
              <a:rPr lang="en-US" dirty="0" err="1"/>
              <a:t>olette</a:t>
            </a:r>
            <a:r>
              <a:rPr lang="en-US" dirty="0"/>
              <a:t> </a:t>
            </a:r>
            <a:r>
              <a:rPr lang="en-US" dirty="0" err="1"/>
              <a:t>siirtäneet</a:t>
            </a:r>
            <a:r>
              <a:rPr lang="en-US" dirty="0"/>
              <a:t> tai </a:t>
            </a:r>
            <a:r>
              <a:rPr lang="en-US" dirty="0" err="1"/>
              <a:t>siirtämässä</a:t>
            </a:r>
            <a:r>
              <a:rPr lang="en-US" dirty="0"/>
              <a:t> </a:t>
            </a:r>
            <a:r>
              <a:rPr lang="en-US" dirty="0" err="1"/>
              <a:t>toimintojanne</a:t>
            </a:r>
            <a:r>
              <a:rPr lang="en-US" dirty="0"/>
              <a:t> </a:t>
            </a:r>
            <a:r>
              <a:rPr lang="en-US" dirty="0" err="1"/>
              <a:t>Kiinasta</a:t>
            </a:r>
            <a:r>
              <a:rPr lang="en-US" dirty="0"/>
              <a:t>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FFBEE38-8ECF-6CC4-7A65-BC8070C8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519740821"/>
              </p:ext>
            </p:extLst>
          </p:nvPr>
        </p:nvGraphicFramePr>
        <p:xfrm>
          <a:off x="1115616" y="1131590"/>
          <a:ext cx="7559304" cy="35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Onko </a:t>
            </a:r>
            <a:r>
              <a:rPr lang="en-US" dirty="0" err="1"/>
              <a:t>Yhdysvaltojen</a:t>
            </a:r>
            <a:r>
              <a:rPr lang="en-US" dirty="0"/>
              <a:t> </a:t>
            </a:r>
            <a:r>
              <a:rPr lang="en-US" dirty="0" err="1"/>
              <a:t>kiinnostavuus</a:t>
            </a:r>
            <a:r>
              <a:rPr lang="en-US" dirty="0"/>
              <a:t> </a:t>
            </a:r>
            <a:r>
              <a:rPr lang="en-US" dirty="0" err="1"/>
              <a:t>kauppakumppanina</a:t>
            </a:r>
            <a:r>
              <a:rPr lang="en-US" dirty="0"/>
              <a:t> </a:t>
            </a:r>
            <a:r>
              <a:rPr lang="en-US" dirty="0" err="1"/>
              <a:t>kasvanut</a:t>
            </a:r>
            <a:r>
              <a:rPr lang="en-US" dirty="0"/>
              <a:t> tai </a:t>
            </a:r>
            <a:r>
              <a:rPr lang="en-US" dirty="0" err="1"/>
              <a:t>kasvaako</a:t>
            </a:r>
            <a:r>
              <a:rPr lang="en-US" dirty="0"/>
              <a:t> se </a:t>
            </a:r>
            <a:r>
              <a:rPr lang="en-US" dirty="0" err="1"/>
              <a:t>vuonna</a:t>
            </a:r>
            <a:r>
              <a:rPr lang="en-US" dirty="0"/>
              <a:t> 2023?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38CFBA6-8FF5-9EF9-1D93-756C9B8DE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241515736"/>
              </p:ext>
            </p:extLst>
          </p:nvPr>
        </p:nvGraphicFramePr>
        <p:xfrm>
          <a:off x="899592" y="1131590"/>
          <a:ext cx="7776095" cy="362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Onko </a:t>
            </a:r>
            <a:r>
              <a:rPr lang="en-US" dirty="0" err="1"/>
              <a:t>kilpailu</a:t>
            </a:r>
            <a:r>
              <a:rPr lang="en-US" dirty="0"/>
              <a:t> </a:t>
            </a:r>
            <a:r>
              <a:rPr lang="en-US" dirty="0" err="1"/>
              <a:t>EU:n</a:t>
            </a:r>
            <a:r>
              <a:rPr lang="en-US" dirty="0"/>
              <a:t> </a:t>
            </a:r>
            <a:r>
              <a:rPr lang="en-US" dirty="0" err="1"/>
              <a:t>sisämarkkinoilla</a:t>
            </a:r>
            <a:r>
              <a:rPr lang="en-US" dirty="0"/>
              <a:t> </a:t>
            </a:r>
            <a:r>
              <a:rPr lang="en-US" dirty="0" err="1"/>
              <a:t>vaikeutunut</a:t>
            </a:r>
            <a:r>
              <a:rPr lang="en-US" dirty="0"/>
              <a:t> </a:t>
            </a:r>
            <a:r>
              <a:rPr lang="en-US" dirty="0" err="1"/>
              <a:t>lisääntyneiden</a:t>
            </a:r>
            <a:r>
              <a:rPr lang="en-US" dirty="0"/>
              <a:t> </a:t>
            </a:r>
            <a:r>
              <a:rPr lang="en-US" dirty="0" err="1"/>
              <a:t>valtiontukien</a:t>
            </a:r>
            <a:r>
              <a:rPr lang="en-US" dirty="0"/>
              <a:t> </a:t>
            </a:r>
            <a:r>
              <a:rPr lang="en-US" dirty="0" err="1"/>
              <a:t>vuoksi</a:t>
            </a:r>
            <a:endParaRPr lang="en-US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E33AF2-16C2-C732-03DE-266AE74A7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901246430"/>
              </p:ext>
            </p:extLst>
          </p:nvPr>
        </p:nvGraphicFramePr>
        <p:xfrm>
          <a:off x="1187624" y="1131590"/>
          <a:ext cx="7488063" cy="362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Onko </a:t>
            </a:r>
            <a:r>
              <a:rPr lang="en-US" dirty="0" err="1"/>
              <a:t>yrityksellänne</a:t>
            </a:r>
            <a:r>
              <a:rPr lang="en-US" dirty="0"/>
              <a:t> </a:t>
            </a:r>
            <a:r>
              <a:rPr lang="en-US" dirty="0" err="1"/>
              <a:t>liiketoimintaa</a:t>
            </a:r>
            <a:r>
              <a:rPr lang="en-US" dirty="0"/>
              <a:t> </a:t>
            </a:r>
            <a:r>
              <a:rPr lang="en-US" dirty="0" err="1"/>
              <a:t>Venäjällä</a:t>
            </a:r>
            <a:r>
              <a:rPr lang="en-US" dirty="0"/>
              <a:t>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E7E0A2C-49F8-315D-884D-A9F5F141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648934076"/>
              </p:ext>
            </p:extLst>
          </p:nvPr>
        </p:nvGraphicFramePr>
        <p:xfrm>
          <a:off x="1115616" y="1203598"/>
          <a:ext cx="7559304" cy="352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Onko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kohdannut</a:t>
            </a:r>
            <a:r>
              <a:rPr lang="en-US" dirty="0"/>
              <a:t> </a:t>
            </a:r>
            <a:r>
              <a:rPr lang="en-US" dirty="0" err="1"/>
              <a:t>Venäjän</a:t>
            </a:r>
            <a:r>
              <a:rPr lang="en-US" dirty="0"/>
              <a:t> </a:t>
            </a:r>
            <a:r>
              <a:rPr lang="en-US" dirty="0" err="1"/>
              <a:t>vastaisten</a:t>
            </a:r>
            <a:r>
              <a:rPr lang="en-US" dirty="0"/>
              <a:t> </a:t>
            </a:r>
            <a:r>
              <a:rPr lang="en-US" dirty="0" err="1"/>
              <a:t>pakotteiden</a:t>
            </a:r>
            <a:r>
              <a:rPr lang="en-US" dirty="0"/>
              <a:t> </a:t>
            </a:r>
            <a:r>
              <a:rPr lang="en-US" dirty="0" err="1"/>
              <a:t>kiertämisyrityksiä</a:t>
            </a:r>
            <a:r>
              <a:rPr lang="en-US" dirty="0"/>
              <a:t>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3212D68-6F0C-D14F-AE93-DBE2087DB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861516038"/>
              </p:ext>
            </p:extLst>
          </p:nvPr>
        </p:nvGraphicFramePr>
        <p:xfrm>
          <a:off x="1200150" y="1203598"/>
          <a:ext cx="7474770" cy="352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3D80E-A468-3ABD-CCB7-05715F66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Taustatiedot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D9FFA3-84D6-0F45-B91F-1BF5A3A79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74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l-GR" sz="165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err="1"/>
              <a:t>Toimiala</a:t>
            </a:r>
            <a:endParaRPr lang="en-US" dirty="0"/>
          </a:p>
        </p:txBody>
      </p:sp>
      <p:sp>
        <p:nvSpPr>
          <p:cNvPr id="5" name="Pre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85725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4073286131"/>
              </p:ext>
            </p:extLst>
          </p:nvPr>
        </p:nvGraphicFramePr>
        <p:xfrm>
          <a:off x="755576" y="1275606"/>
          <a:ext cx="8207375" cy="363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Vuosiliikevaihto</a:t>
            </a:r>
            <a:r>
              <a:rPr lang="en-US" dirty="0"/>
              <a:t> 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416868735"/>
              </p:ext>
            </p:extLst>
          </p:nvPr>
        </p:nvGraphicFramePr>
        <p:xfrm>
          <a:off x="1187624" y="1347614"/>
          <a:ext cx="7487296" cy="337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C08D63-5E6D-CC94-4246-1FB93A19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Henkilöstömäärä</a:t>
            </a:r>
            <a:endParaRPr lang="en-US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451138311"/>
              </p:ext>
            </p:extLst>
          </p:nvPr>
        </p:nvGraphicFramePr>
        <p:xfrm>
          <a:off x="1043608" y="1268016"/>
          <a:ext cx="7631312" cy="34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0C397-061B-4E76-4EAD-8FC55378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Päämarkkina-alueet</a:t>
            </a:r>
            <a:r>
              <a:rPr lang="en-US" dirty="0"/>
              <a:t> (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kohdemarkkinat</a:t>
            </a:r>
            <a:r>
              <a:rPr lang="en-US" dirty="0"/>
              <a:t>)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899557022"/>
              </p:ext>
            </p:extLst>
          </p:nvPr>
        </p:nvGraphicFramePr>
        <p:xfrm>
          <a:off x="1619672" y="1059582"/>
          <a:ext cx="7343280" cy="366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908B9-3091-B783-2D6F-4D99E786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Vientimme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kuluvan</a:t>
            </a:r>
            <a:r>
              <a:rPr lang="en-US" dirty="0"/>
              <a:t>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edelliseen</a:t>
            </a:r>
            <a:r>
              <a:rPr lang="en-US" dirty="0"/>
              <a:t> </a:t>
            </a:r>
            <a:r>
              <a:rPr lang="en-US" dirty="0" err="1"/>
              <a:t>vuoteen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sz="9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073083882"/>
              </p:ext>
            </p:extLst>
          </p:nvPr>
        </p:nvGraphicFramePr>
        <p:xfrm>
          <a:off x="832497" y="1491630"/>
          <a:ext cx="7632847" cy="332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Vientinäkymiämme</a:t>
            </a:r>
            <a:r>
              <a:rPr lang="en-US" dirty="0"/>
              <a:t> </a:t>
            </a:r>
            <a:r>
              <a:rPr lang="en-US" dirty="0" err="1"/>
              <a:t>heikentävät</a:t>
            </a:r>
            <a:r>
              <a:rPr lang="en-US" dirty="0"/>
              <a:t> </a:t>
            </a:r>
            <a:r>
              <a:rPr lang="en-US" dirty="0" err="1"/>
              <a:t>seuraavat</a:t>
            </a:r>
            <a:r>
              <a:rPr lang="en-US" dirty="0"/>
              <a:t>: (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tärkeintä</a:t>
            </a:r>
            <a:r>
              <a:rPr lang="en-US" dirty="0"/>
              <a:t>)</a:t>
            </a:r>
          </a:p>
        </p:txBody>
      </p:sp>
      <p:sp>
        <p:nvSpPr>
          <p:cNvPr id="5" name="RepTitle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sz="9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264256680"/>
              </p:ext>
            </p:extLst>
          </p:nvPr>
        </p:nvGraphicFramePr>
        <p:xfrm>
          <a:off x="901963" y="1447697"/>
          <a:ext cx="7559304" cy="350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Vientimme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seuraavan</a:t>
            </a:r>
            <a:r>
              <a:rPr lang="en-US" dirty="0"/>
              <a:t>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kuluvaan</a:t>
            </a:r>
            <a:r>
              <a:rPr lang="en-US" dirty="0"/>
              <a:t> </a:t>
            </a:r>
            <a:r>
              <a:rPr lang="en-US" dirty="0" err="1"/>
              <a:t>vuoteen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sz="9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016289288"/>
              </p:ext>
            </p:extLst>
          </p:nvPr>
        </p:nvGraphicFramePr>
        <p:xfrm>
          <a:off x="827584" y="1656711"/>
          <a:ext cx="7775328" cy="332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Vientinäkymiämme</a:t>
            </a:r>
            <a:r>
              <a:rPr lang="en-US" dirty="0"/>
              <a:t> </a:t>
            </a:r>
            <a:r>
              <a:rPr lang="en-US" dirty="0" err="1"/>
              <a:t>heikentävät</a:t>
            </a:r>
            <a:r>
              <a:rPr lang="en-US" dirty="0"/>
              <a:t> </a:t>
            </a:r>
            <a:r>
              <a:rPr lang="en-US" dirty="0" err="1"/>
              <a:t>tulevana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</a:t>
            </a:r>
            <a:r>
              <a:rPr lang="en-US" dirty="0" err="1"/>
              <a:t>seuraavat</a:t>
            </a:r>
            <a:r>
              <a:rPr lang="en-US" dirty="0"/>
              <a:t>: (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tärkeintä</a:t>
            </a:r>
            <a:r>
              <a:rPr lang="en-US" dirty="0"/>
              <a:t>)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CA6ED4D-8D6E-8BA5-4CEE-44965108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036641225"/>
              </p:ext>
            </p:extLst>
          </p:nvPr>
        </p:nvGraphicFramePr>
        <p:xfrm>
          <a:off x="971600" y="1268016"/>
          <a:ext cx="7703320" cy="34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Huolestuttaako</a:t>
            </a:r>
            <a:r>
              <a:rPr lang="en-US" dirty="0"/>
              <a:t> </a:t>
            </a:r>
            <a:r>
              <a:rPr lang="en-US" dirty="0" err="1"/>
              <a:t>hiipuva</a:t>
            </a:r>
            <a:r>
              <a:rPr lang="en-US" dirty="0"/>
              <a:t> </a:t>
            </a:r>
            <a:r>
              <a:rPr lang="en-US" dirty="0" err="1"/>
              <a:t>maailmantalous</a:t>
            </a:r>
            <a:r>
              <a:rPr lang="en-US" dirty="0"/>
              <a:t>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8E0ABAE-F4BD-8CBF-D3CD-D2E61BD8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318323535"/>
              </p:ext>
            </p:extLst>
          </p:nvPr>
        </p:nvGraphicFramePr>
        <p:xfrm>
          <a:off x="755576" y="1131590"/>
          <a:ext cx="7919344" cy="35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Vaikuttavatko</a:t>
            </a:r>
            <a:r>
              <a:rPr lang="en-US" dirty="0"/>
              <a:t> </a:t>
            </a:r>
            <a:r>
              <a:rPr lang="en-US" dirty="0" err="1"/>
              <a:t>geopoliittinen</a:t>
            </a:r>
            <a:r>
              <a:rPr lang="en-US" dirty="0"/>
              <a:t> </a:t>
            </a:r>
            <a:r>
              <a:rPr lang="en-US" dirty="0" err="1"/>
              <a:t>epävarmuus</a:t>
            </a:r>
            <a:r>
              <a:rPr lang="en-US" dirty="0"/>
              <a:t> ja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johtuvat</a:t>
            </a:r>
            <a:r>
              <a:rPr lang="en-US" dirty="0"/>
              <a:t> </a:t>
            </a:r>
            <a:r>
              <a:rPr lang="en-US" dirty="0" err="1"/>
              <a:t>häiriöt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kannattavuuteen</a:t>
            </a:r>
            <a:r>
              <a:rPr lang="en-US" dirty="0"/>
              <a:t>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807B4F4-4372-5053-3999-6A925F38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43359119"/>
              </p:ext>
            </p:extLst>
          </p:nvPr>
        </p:nvGraphicFramePr>
        <p:xfrm>
          <a:off x="899592" y="1268016"/>
          <a:ext cx="7775328" cy="34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Kuinka </a:t>
            </a:r>
            <a:r>
              <a:rPr lang="en-US" dirty="0" err="1"/>
              <a:t>yrityksenne</a:t>
            </a:r>
            <a:r>
              <a:rPr lang="en-US" dirty="0"/>
              <a:t> on </a:t>
            </a:r>
            <a:r>
              <a:rPr lang="en-US" dirty="0" err="1"/>
              <a:t>varautunut</a:t>
            </a:r>
            <a:r>
              <a:rPr lang="en-US" dirty="0"/>
              <a:t> </a:t>
            </a:r>
            <a:r>
              <a:rPr lang="en-US" dirty="0" err="1"/>
              <a:t>geopoliittisiin</a:t>
            </a:r>
            <a:r>
              <a:rPr lang="en-US" dirty="0"/>
              <a:t> </a:t>
            </a:r>
            <a:r>
              <a:rPr lang="en-US" dirty="0" err="1"/>
              <a:t>riskeihin</a:t>
            </a:r>
            <a:r>
              <a:rPr lang="en-US" dirty="0"/>
              <a:t>? (</a:t>
            </a:r>
            <a:r>
              <a:rPr lang="en-US" dirty="0" err="1"/>
              <a:t>valitse</a:t>
            </a:r>
            <a:r>
              <a:rPr lang="en-US" dirty="0"/>
              <a:t> 3 </a:t>
            </a:r>
            <a:r>
              <a:rPr lang="en-US" dirty="0" err="1"/>
              <a:t>tärkeintä</a:t>
            </a:r>
            <a:r>
              <a:rPr lang="en-US" dirty="0"/>
              <a:t>)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793AC9B-A524-F09D-A42F-9AF2451C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698570925"/>
              </p:ext>
            </p:extLst>
          </p:nvPr>
        </p:nvGraphicFramePr>
        <p:xfrm>
          <a:off x="1259632" y="1347614"/>
          <a:ext cx="7415288" cy="337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6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err="1"/>
              <a:t>Kiinan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kauppakumppanina</a:t>
            </a:r>
            <a:r>
              <a:rPr lang="en-US" dirty="0"/>
              <a:t>: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8EA6DFE-BB03-D982-EB53-1F414DEC8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859873957"/>
              </p:ext>
            </p:extLst>
          </p:nvPr>
        </p:nvGraphicFramePr>
        <p:xfrm>
          <a:off x="899592" y="1131590"/>
          <a:ext cx="7775328" cy="35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5.17"/>
  <p:tag name="AS_TITLE" val="Aspose.Slides for .NET 4.0"/>
  <p:tag name="AS_VERSION" val="17.5"/>
</p:tagLst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8" ma:contentTypeDescription="Luo uusi asiakirja." ma:contentTypeScope="" ma:versionID="a839dcb43ad0a3812952e9c71dfa79ad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67f28e818905deaaf4859c6f261e9fef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64F00-33F3-4FCF-B189-E9EFACC747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61959-D29D-4724-BDEE-805714E9F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946</TotalTime>
  <Words>149</Words>
  <Application>Microsoft Office PowerPoint</Application>
  <PresentationFormat>Näytössä katseltava esitys (16:9)</PresentationFormat>
  <Paragraphs>38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Keskuskauppakamarin pohja</vt:lpstr>
      <vt:lpstr>Vientijohtajakysely</vt:lpstr>
      <vt:lpstr>Vientimme tulee kuluvan vuoden aikana verrattuna edelliseen vuoteen</vt:lpstr>
      <vt:lpstr>Vientinäkymiämme heikentävät seuraavat: (Valitse kolme tärkeintä)</vt:lpstr>
      <vt:lpstr>Vientimme tulee seuraavan vuoden aikana verrattuna kuluvaan vuoteen</vt:lpstr>
      <vt:lpstr>Vientinäkymiämme heikentävät tulevana vuonna seuraavat: (Valitse kolme tärkeintä)</vt:lpstr>
      <vt:lpstr>Huolestuttaako hiipuva maailmantalous?</vt:lpstr>
      <vt:lpstr>Vaikuttavatko geopoliittinen epävarmuus ja siitä johtuvat häiriöt yrityksenne kannattavuuteen?</vt:lpstr>
      <vt:lpstr>Kuinka yrityksenne on varautunut geopoliittisiin riskeihin? (valitse 3 tärkeintä) </vt:lpstr>
      <vt:lpstr>Kiinan merkitys kauppakumppanina:</vt:lpstr>
      <vt:lpstr>Mihin maihin olette siirtäneet tai siirtämässä toimintojanne Kiinasta?</vt:lpstr>
      <vt:lpstr>Onko Yhdysvaltojen kiinnostavuus kauppakumppanina kasvanut tai kasvaako se vuonna 2023?</vt:lpstr>
      <vt:lpstr>Onko kilpailu EU:n sisämarkkinoilla vaikeutunut lisääntyneiden valtiontukien vuoksi</vt:lpstr>
      <vt:lpstr>Onko yrityksellänne liiketoimintaa Venäjällä?</vt:lpstr>
      <vt:lpstr>Onko yrityksenne kohdannut Venäjän vastaisten pakotteiden kiertämisyrityksiä?</vt:lpstr>
      <vt:lpstr>Taustatiedot </vt:lpstr>
      <vt:lpstr>Toimiala</vt:lpstr>
      <vt:lpstr>Vuosiliikevaihto </vt:lpstr>
      <vt:lpstr>Henkilöstömäärä</vt:lpstr>
      <vt:lpstr>Päämarkkina-alueet (valitse tärkeimmät kohdemarkkinat)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Johanna Kaukovaara</cp:lastModifiedBy>
  <cp:revision>390</cp:revision>
  <dcterms:created xsi:type="dcterms:W3CDTF">2013-05-14T13:56:12Z</dcterms:created>
  <dcterms:modified xsi:type="dcterms:W3CDTF">2023-09-06T06:42:28Z</dcterms:modified>
</cp:coreProperties>
</file>