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16"/>
  </p:notesMasterIdLst>
  <p:handoutMasterIdLst>
    <p:handoutMasterId r:id="rId17"/>
  </p:handoutMasterIdLst>
  <p:sldIdLst>
    <p:sldId id="291" r:id="rId9"/>
    <p:sldId id="278" r:id="rId10"/>
    <p:sldId id="289" r:id="rId11"/>
    <p:sldId id="266" r:id="rId12"/>
    <p:sldId id="267" r:id="rId13"/>
    <p:sldId id="268" r:id="rId14"/>
    <p:sldId id="290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Hallitus kokoontuu puoliväliriiheen huhtikuussa tekemään loppukautta koskevia päätöksiä. Millä osa-alueilla hallituksen pitäisi tehdä uusia kasvua vauhdittavia päätöksiä? (valitse 3 tärkeintä)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28A7-4312-863C-D121BEC5DC6B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28A7-4312-863C-D121BEC5DC6B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28A7-4312-863C-D121BEC5DC6B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28A7-4312-863C-D121BEC5DC6B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28A7-4312-863C-D121BEC5DC6B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28A7-4312-863C-D121BEC5DC6B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28A7-4312-863C-D121BEC5DC6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Verotuksen rakenteen uudistaminen kasvuhakuisemmaksi</c:v>
                </c:pt>
                <c:pt idx="1">
                  <c:v>Pääomamarkkinoiden kehittäminen</c:v>
                </c:pt>
                <c:pt idx="2">
                  <c:v>Toimivan, päästöttömän sähköjärjestelmän varmistaminen</c:v>
                </c:pt>
                <c:pt idx="3">
                  <c:v>Osaavan työvoiman saatavuuden varmistaminen</c:v>
                </c:pt>
                <c:pt idx="4">
                  <c:v>Liikenteen verotuksen ja rahoituksen uudistaminen</c:v>
                </c:pt>
                <c:pt idx="5">
                  <c:v>Työmarkkinoiden vapauttamisen jatkaminen</c:v>
                </c:pt>
                <c:pt idx="6">
                  <c:v>Muu, mikä?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0.79045257284562931</c:v>
                </c:pt>
                <c:pt idx="1">
                  <c:v>0.23558586484810912</c:v>
                </c:pt>
                <c:pt idx="2">
                  <c:v>9.4854308741475518E-2</c:v>
                </c:pt>
                <c:pt idx="3">
                  <c:v>0.40173589584624925</c:v>
                </c:pt>
                <c:pt idx="4">
                  <c:v>0.14631122132672039</c:v>
                </c:pt>
                <c:pt idx="5">
                  <c:v>0.55300681959082454</c:v>
                </c:pt>
                <c:pt idx="6">
                  <c:v>7.9975201487910721E-2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8A7-4312-863C-D121BEC5DC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9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Minkä kauppakamarin jäsen yrityksenne on?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6B64-4D82-AE6C-BD348E06F4D1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6B64-4D82-AE6C-BD348E06F4D1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6B64-4D82-AE6C-BD348E06F4D1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6B64-4D82-AE6C-BD348E06F4D1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6B64-4D82-AE6C-BD348E06F4D1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6B64-4D82-AE6C-BD348E06F4D1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6B64-4D82-AE6C-BD348E06F4D1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6B64-4D82-AE6C-BD348E06F4D1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6B64-4D82-AE6C-BD348E06F4D1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6B64-4D82-AE6C-BD348E06F4D1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6B64-4D82-AE6C-BD348E06F4D1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6B64-4D82-AE6C-BD348E06F4D1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6B64-4D82-AE6C-BD348E06F4D1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</c:spPr>
            <c:extLst>
              <c:ext xmlns:c16="http://schemas.microsoft.com/office/drawing/2014/chart" uri="{C3380CC4-5D6E-409C-BE32-E72D297353CC}">
                <c16:uniqueId val="{0000001B-6B64-4D82-AE6C-BD348E06F4D1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</c:spPr>
            <c:extLst>
              <c:ext xmlns:c16="http://schemas.microsoft.com/office/drawing/2014/chart" uri="{C3380CC4-5D6E-409C-BE32-E72D297353CC}">
                <c16:uniqueId val="{0000001D-6B64-4D82-AE6C-BD348E06F4D1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</c:spPr>
            <c:extLst>
              <c:ext xmlns:c16="http://schemas.microsoft.com/office/drawing/2014/chart" uri="{C3380CC4-5D6E-409C-BE32-E72D297353CC}">
                <c16:uniqueId val="{0000001F-6B64-4D82-AE6C-BD348E06F4D1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</c:spPr>
            <c:extLst>
              <c:ext xmlns:c16="http://schemas.microsoft.com/office/drawing/2014/chart" uri="{C3380CC4-5D6E-409C-BE32-E72D297353CC}">
                <c16:uniqueId val="{00000021-6B64-4D82-AE6C-BD348E06F4D1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</c:spPr>
            <c:extLst>
              <c:ext xmlns:c16="http://schemas.microsoft.com/office/drawing/2014/chart" uri="{C3380CC4-5D6E-409C-BE32-E72D297353CC}">
                <c16:uniqueId val="{00000023-6B64-4D82-AE6C-BD348E06F4D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Sheet1!$A$2:$A$19</c:f>
              <c:strCache>
                <c:ptCount val="18"/>
                <c:pt idx="0">
                  <c:v>Etelä-Karjalan kauppakamari</c:v>
                </c:pt>
                <c:pt idx="1">
                  <c:v>Etelä-Pohjanmaan kauppakamari</c:v>
                </c:pt>
                <c:pt idx="2">
                  <c:v>Etelä-Savon kauppakamari</c:v>
                </c:pt>
                <c:pt idx="3">
                  <c:v>Helsingin seudun kauppakamari</c:v>
                </c:pt>
                <c:pt idx="4">
                  <c:v>Hämeen kauppakamari</c:v>
                </c:pt>
                <c:pt idx="5">
                  <c:v>Keski-Suomen kauppakamari</c:v>
                </c:pt>
                <c:pt idx="6">
                  <c:v>Kuopion alueen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Länsi-Uudenmaan kauppakamari</c:v>
                </c:pt>
                <c:pt idx="10">
                  <c:v>Oulun kauppakamari</c:v>
                </c:pt>
                <c:pt idx="11">
                  <c:v>Pohjois-Karjalan kauppakamari</c:v>
                </c:pt>
                <c:pt idx="12">
                  <c:v>Rauman kauppakamari</c:v>
                </c:pt>
                <c:pt idx="13">
                  <c:v>Riihimäen-Hyvinkään kauppakamari</c:v>
                </c:pt>
                <c:pt idx="14">
                  <c:v>Satakunnan kauppakamari</c:v>
                </c:pt>
                <c:pt idx="15">
                  <c:v>Tampereen kauppakamari</c:v>
                </c:pt>
                <c:pt idx="16">
                  <c:v>Turun kauppakamari</c:v>
                </c:pt>
                <c:pt idx="17">
                  <c:v>Ålands handelskammare</c:v>
                </c:pt>
              </c:strCache>
            </c:strRef>
          </c:cat>
          <c:val>
            <c:numRef>
              <c:f>Sheet1!$B$2:$B$19</c:f>
              <c:numCache>
                <c:formatCode>0.0%</c:formatCode>
                <c:ptCount val="18"/>
                <c:pt idx="0">
                  <c:v>2.9960053262316912E-2</c:v>
                </c:pt>
                <c:pt idx="1">
                  <c:v>3.9280958721704395E-2</c:v>
                </c:pt>
                <c:pt idx="2">
                  <c:v>2.8628495339547269E-2</c:v>
                </c:pt>
                <c:pt idx="3">
                  <c:v>0.28495339547270304</c:v>
                </c:pt>
                <c:pt idx="4">
                  <c:v>6.92410119840213E-2</c:v>
                </c:pt>
                <c:pt idx="5">
                  <c:v>3.9946737683089213E-2</c:v>
                </c:pt>
                <c:pt idx="6">
                  <c:v>3.5286284953395475E-2</c:v>
                </c:pt>
                <c:pt idx="7">
                  <c:v>3.1291611185086554E-2</c:v>
                </c:pt>
                <c:pt idx="8">
                  <c:v>3.1957390146471372E-2</c:v>
                </c:pt>
                <c:pt idx="9">
                  <c:v>1.3315579227696404E-2</c:v>
                </c:pt>
                <c:pt idx="10">
                  <c:v>5.9254327563248999E-2</c:v>
                </c:pt>
                <c:pt idx="11">
                  <c:v>4.5272969374167776E-2</c:v>
                </c:pt>
                <c:pt idx="12">
                  <c:v>1.3315579227696404E-2</c:v>
                </c:pt>
                <c:pt idx="13">
                  <c:v>1.6644474034620507E-2</c:v>
                </c:pt>
                <c:pt idx="14">
                  <c:v>3.462050599201065E-2</c:v>
                </c:pt>
                <c:pt idx="15">
                  <c:v>0.11917443408788282</c:v>
                </c:pt>
                <c:pt idx="16">
                  <c:v>0.10785619174434088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6B64-4D82-AE6C-BD348E06F4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Yrityksen henkilöstömäärä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B010-437A-A412-4B3ECB27DCAA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B010-437A-A412-4B3ECB27DCAA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B010-437A-A412-4B3ECB27DCAA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B010-437A-A412-4B3ECB27DCAA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1-9</c:v>
                </c:pt>
                <c:pt idx="1">
                  <c:v>10-49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0.43631931748933578</c:v>
                </c:pt>
                <c:pt idx="1">
                  <c:v>0.3497867154174284</c:v>
                </c:pt>
                <c:pt idx="2">
                  <c:v>0.15600243753808654</c:v>
                </c:pt>
                <c:pt idx="3">
                  <c:v>5.7891529555149299E-2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010-437A-A412-4B3ECB27D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Yrityksenne toimiala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D6D0-4E0C-9053-9B2A1A846E5E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D6D0-4E0C-9053-9B2A1A846E5E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D6D0-4E0C-9053-9B2A1A846E5E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D6D0-4E0C-9053-9B2A1A846E5E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D6D0-4E0C-9053-9B2A1A846E5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Teollisuus</c:v>
                </c:pt>
                <c:pt idx="1">
                  <c:v>Rakentaminen</c:v>
                </c:pt>
                <c:pt idx="2">
                  <c:v>Kauppa</c:v>
                </c:pt>
                <c:pt idx="3">
                  <c:v>Palvelut</c:v>
                </c:pt>
                <c:pt idx="4">
                  <c:v>Muu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0.24586143470263641</c:v>
                </c:pt>
                <c:pt idx="1">
                  <c:v>0.11710606989576947</c:v>
                </c:pt>
                <c:pt idx="2">
                  <c:v>0.14285714285714285</c:v>
                </c:pt>
                <c:pt idx="3">
                  <c:v>0.37093807480073576</c:v>
                </c:pt>
                <c:pt idx="4">
                  <c:v>0.12323727774371551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D0-4E0C-9053-9B2A1A846E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F65F0-5CD8-41DF-89E1-22096C1AB318}" type="datetime1">
              <a:rPr lang="fi-FI" smtClean="0"/>
              <a:t>27.1.2025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4280-BA24-4EAD-9108-43EFDD969BC5}" type="datetime1">
              <a:rPr lang="fi-FI" smtClean="0"/>
              <a:t>27.1.2025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1F0-230F-4494-9F6F-C2A09E9653F6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1B8BF41-220B-4CE0-B02C-E768D6696D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3CAC8FB-1B88-4CF1-9473-D88FB34184B1}" type="datetime1">
              <a:rPr lang="fi-FI" smtClean="0"/>
              <a:t>27.1.2025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0CEBB99B-427F-48D3-9060-C67FF53FB8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692" y="2725312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8B9D0D5-C6C8-492F-BC31-672FE6BA9AB8}" type="datetime1">
              <a:rPr lang="fi-FI" smtClean="0"/>
              <a:t>27.1.2025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A005019-E151-4930-8E74-5C21B1E4A8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3" y="4045789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FA966F-8AC6-4AD1-866D-D04B2EAF21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425" y="5713576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40A7-CF2A-416C-8D17-0C2448A71565}" type="datetime1">
              <a:rPr lang="fi-FI" smtClean="0"/>
              <a:t>27.1.2025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E0FC-3734-48BF-8F55-51517EEB7F78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C1C2B0A-09E0-4DBB-9919-A728948EB0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77FA-78B1-46AD-ABEC-8E79D60C1022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57B-64C9-4392-8C06-8632641B6CE4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04445-413C-4C93-BA1D-97A553219225}" type="datetime1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172-8CDD-4EEE-960C-CC575B6CDC4D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02F8-76F6-48C2-BB16-14F030E3FE35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93756-5B8D-4FDF-AF61-EA340FFE003D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37B4-3A17-49CB-9389-10A3F23900BD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88FB0F-A4B2-4211-A060-A67440C46C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4C07D-C3A4-4596-9EE1-B6192DDBDF27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9599-F8C3-4E16-92FE-1639A2F090E8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64EB7-8951-4CB4-B3D9-9DA3201A82D3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7408E-977B-4384-8EB3-E117B9F63EA5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37A9-5EC6-4237-AA18-4B14814BE86E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00C3-FA13-4D0D-89A4-FFEE62EF1437}" type="datetime1">
              <a:rPr lang="fi-FI" smtClean="0"/>
              <a:t>27.1.2025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E876792-4FBB-4073-B4DA-C52E75BC536E}" type="datetime1">
              <a:rPr lang="fi-FI" smtClean="0"/>
              <a:t>27.1.2025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5EDE-1D7F-410F-88EC-30185458F402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06A76AF-D851-4685-80F4-02A0FCC547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115F5-8437-440C-87EB-C17E6B62E928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0A4B-D4F1-4D68-829B-C9450B17FC88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E045-E739-4683-921C-9E3571297131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1DDC-7A29-411D-AB2A-DB3160F426AD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A2A7-D247-49BF-808E-099534BFAE3A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9032-1880-4839-9253-F354AC05199C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7F-5CA1-4777-94C0-15B3FC210915}" type="datetime1">
              <a:rPr lang="fi-FI" smtClean="0"/>
              <a:t>27.1.2025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2E40E-A040-4634-A42E-A22540534437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7500EDC-0A48-41E1-B38C-C90A73585E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DE5C-ED04-4C55-A468-0DAAA35B5A83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0523-03C6-4748-AAC6-6DF6610DF367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77F89-92B9-4A0E-953B-E031DA5F7BFB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C4E1C-9627-4A94-922F-09B49EB1A00E}" type="datetime1">
              <a:rPr lang="fi-FI" smtClean="0"/>
              <a:t>27.1.2025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D6A4-63AE-47D2-A595-BF5F22D4C2F2}" type="datetime1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0862-5907-47C8-B64A-B1A99D9BFFBC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390B-854D-4E9D-BAEB-914E4E49D18D}" type="datetime1">
              <a:rPr lang="fi-FI" smtClean="0"/>
              <a:t>27.1.2025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3989-FCBF-4175-BD55-10F610F47128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8681-006F-47CE-A9BE-1C373364E9D4}" type="datetime1">
              <a:rPr lang="fi-FI" smtClean="0"/>
              <a:t>27.1.2025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C94CD7C-C9AD-4C54-B5CA-F38B98EB8CA8}" type="datetime1">
              <a:rPr lang="fi-FI" smtClean="0"/>
              <a:t>27.1.2025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5072-DBF7-4385-B064-1E5BA6081DC4}" type="datetime1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8C19-1203-4872-8C47-C963B5EFD86D}" type="datetime1">
              <a:rPr lang="fi-FI" smtClean="0"/>
              <a:t>27.1.2025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1C28-BC0F-4F5A-8899-A61229EA9FE1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F5E-E736-4F58-B779-6BE086011B52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EC36F-4EFC-4B0E-9A41-B7C3DC263A85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9F16-31B6-447B-865D-2588CF026E77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91EBB-C93E-4EC5-9395-677EC1AD4D4A}" type="datetime1">
              <a:rPr lang="fi-FI" smtClean="0"/>
              <a:t>27.1.2025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Talouskysely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8.-10.1.2025</a:t>
            </a:r>
          </a:p>
          <a:p>
            <a:r>
              <a:rPr lang="fi-FI"/>
              <a:t>N=1645</a:t>
            </a:r>
          </a:p>
        </p:txBody>
      </p:sp>
    </p:spTree>
    <p:extLst>
      <p:ext uri="{BB962C8B-B14F-4D97-AF65-F5344CB8AC3E}">
        <p14:creationId xmlns:p14="http://schemas.microsoft.com/office/powerpoint/2010/main" val="342819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err="1"/>
              <a:t>Hallitus</a:t>
            </a:r>
            <a:r>
              <a:rPr lang="en-US" sz="2100"/>
              <a:t> </a:t>
            </a:r>
            <a:r>
              <a:rPr lang="en-US" sz="2100" err="1"/>
              <a:t>kokoontuu</a:t>
            </a:r>
            <a:r>
              <a:rPr lang="en-US" sz="2100"/>
              <a:t> </a:t>
            </a:r>
            <a:r>
              <a:rPr lang="en-US" sz="2100" err="1"/>
              <a:t>puoliväliriiheen</a:t>
            </a:r>
            <a:r>
              <a:rPr lang="en-US" sz="2100"/>
              <a:t> </a:t>
            </a:r>
            <a:r>
              <a:rPr lang="en-US" sz="2100" err="1"/>
              <a:t>huhtikuussa</a:t>
            </a:r>
            <a:r>
              <a:rPr lang="en-US" sz="2100"/>
              <a:t> </a:t>
            </a:r>
            <a:r>
              <a:rPr lang="en-US" sz="2100" err="1"/>
              <a:t>tekemään</a:t>
            </a:r>
            <a:r>
              <a:rPr lang="en-US" sz="2100"/>
              <a:t> </a:t>
            </a:r>
            <a:r>
              <a:rPr lang="en-US" sz="2100" err="1"/>
              <a:t>loppukautta</a:t>
            </a:r>
            <a:r>
              <a:rPr lang="en-US" sz="2100"/>
              <a:t> </a:t>
            </a:r>
            <a:r>
              <a:rPr lang="en-US" sz="2100" err="1"/>
              <a:t>koskevia</a:t>
            </a:r>
            <a:r>
              <a:rPr lang="en-US" sz="2100"/>
              <a:t> </a:t>
            </a:r>
            <a:r>
              <a:rPr lang="en-US" sz="2100" err="1"/>
              <a:t>päätöksiä</a:t>
            </a:r>
            <a:r>
              <a:rPr lang="en-US" sz="2100"/>
              <a:t>. </a:t>
            </a:r>
            <a:r>
              <a:rPr lang="en-US" sz="2100" err="1"/>
              <a:t>Millä</a:t>
            </a:r>
            <a:r>
              <a:rPr lang="en-US" sz="2100"/>
              <a:t> </a:t>
            </a:r>
            <a:r>
              <a:rPr lang="en-US" sz="2100" err="1"/>
              <a:t>osa-alueilla</a:t>
            </a:r>
            <a:r>
              <a:rPr lang="en-US" sz="2100"/>
              <a:t> </a:t>
            </a:r>
            <a:r>
              <a:rPr lang="en-US" sz="2100" err="1"/>
              <a:t>hallituksen</a:t>
            </a:r>
            <a:r>
              <a:rPr lang="en-US" sz="2100"/>
              <a:t> </a:t>
            </a:r>
            <a:r>
              <a:rPr lang="en-US" sz="2100" err="1"/>
              <a:t>pitäisi</a:t>
            </a:r>
            <a:r>
              <a:rPr lang="en-US" sz="2100"/>
              <a:t> </a:t>
            </a:r>
            <a:r>
              <a:rPr lang="en-US" sz="2100" err="1"/>
              <a:t>tehdä</a:t>
            </a:r>
            <a:r>
              <a:rPr lang="en-US" sz="2100"/>
              <a:t> </a:t>
            </a:r>
            <a:r>
              <a:rPr lang="en-US" sz="2100" err="1"/>
              <a:t>uusia</a:t>
            </a:r>
            <a:r>
              <a:rPr lang="en-US" sz="2100"/>
              <a:t> </a:t>
            </a:r>
            <a:r>
              <a:rPr lang="en-US" sz="2100" err="1"/>
              <a:t>kasvua</a:t>
            </a:r>
            <a:r>
              <a:rPr lang="en-US" sz="2100"/>
              <a:t> </a:t>
            </a:r>
            <a:r>
              <a:rPr lang="en-US" sz="2100" err="1"/>
              <a:t>vauhdittavia</a:t>
            </a:r>
            <a:r>
              <a:rPr lang="en-US" sz="2100"/>
              <a:t> </a:t>
            </a:r>
            <a:r>
              <a:rPr lang="en-US" sz="2100" err="1"/>
              <a:t>päätöksiä</a:t>
            </a:r>
            <a:r>
              <a:rPr lang="en-US" sz="2100"/>
              <a:t>? (</a:t>
            </a:r>
            <a:r>
              <a:rPr lang="en-US" sz="2100" err="1"/>
              <a:t>valitse</a:t>
            </a:r>
            <a:r>
              <a:rPr lang="en-US" sz="2100"/>
              <a:t> 3 </a:t>
            </a:r>
            <a:r>
              <a:rPr lang="en-US" sz="2100" err="1"/>
              <a:t>tärkeintä</a:t>
            </a:r>
            <a:r>
              <a:rPr lang="en-US" sz="2100"/>
              <a:t>)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DE11489-B7B3-81D1-5985-86E4EF42A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360714" y="1825624"/>
          <a:ext cx="9926411" cy="453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681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5DF539A-ACF1-77BA-0349-D4875A0E73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3E98E746-B1E8-5BF8-E1BD-F0CC37E1A2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5B7C910-593A-A3DA-6D95-7FD057FD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39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Minkä </a:t>
            </a:r>
            <a:r>
              <a:rPr lang="en-US" sz="4400" err="1"/>
              <a:t>kauppakamarin</a:t>
            </a:r>
            <a:r>
              <a:rPr lang="en-US" sz="4400"/>
              <a:t> </a:t>
            </a:r>
            <a:r>
              <a:rPr lang="en-US" sz="4400" err="1"/>
              <a:t>jäsen</a:t>
            </a:r>
            <a:r>
              <a:rPr lang="en-US" sz="4400"/>
              <a:t> </a:t>
            </a:r>
            <a:r>
              <a:rPr lang="en-US" sz="4400" err="1"/>
              <a:t>yrityksenne</a:t>
            </a:r>
            <a:r>
              <a:rPr lang="en-US" sz="4400"/>
              <a:t> on?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E2B73DAC-A5AD-E1CE-803E-D22D2A288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535502" y="1690688"/>
          <a:ext cx="9980762" cy="4665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3464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Yrityksen </a:t>
            </a:r>
            <a:r>
              <a:rPr lang="en-US" sz="4400" err="1"/>
              <a:t>henkilöstömäärä</a:t>
            </a:r>
            <a:endParaRPr lang="en-US" sz="4400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25A72E8-BB13-E770-5F3B-111C0CE2B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913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Yrityksenne </a:t>
            </a:r>
            <a:r>
              <a:rPr lang="en-US" sz="4400" err="1"/>
              <a:t>toimiala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D1AE991-2647-EB7E-EC70-90F0DCD92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151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3C4FAA05-7ED2-FE9D-82E2-19B50DFD6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2845AA1-9979-FE05-D0FE-3BE2171E5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6251954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E40488AD-CEA8-4954-8A47-F69A6E8205EB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21D8D071-10BB-46CF-B293-27CB3D646576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8297671E-D270-42DE-94A1-E438C3E3B503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F64538C-4AB0-4700-B8C9-8AE869706E0B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8CFB994-0B71-4933-A94B-B795C9DBAEBE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43FE7E92710FC408437C1063940697A" ma:contentTypeVersion="6" ma:contentTypeDescription="Luo uusi asiakirja." ma:contentTypeScope="" ma:versionID="688438e4944593a5ff9173ed7568bf21">
  <xsd:schema xmlns:xsd="http://www.w3.org/2001/XMLSchema" xmlns:xs="http://www.w3.org/2001/XMLSchema" xmlns:p="http://schemas.microsoft.com/office/2006/metadata/properties" xmlns:ns2="8c16c046-c1df-4d3c-8be1-1798b3f62354" xmlns:ns3="fab163d4-7ac6-4f2d-88ad-88ed442d7931" targetNamespace="http://schemas.microsoft.com/office/2006/metadata/properties" ma:root="true" ma:fieldsID="dc9389f1730589c32f168714de1a331a" ns2:_="" ns3:_="">
    <xsd:import namespace="8c16c046-c1df-4d3c-8be1-1798b3f62354"/>
    <xsd:import namespace="fab163d4-7ac6-4f2d-88ad-88ed442d79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6c046-c1df-4d3c-8be1-1798b3f623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63d4-7ac6-4f2d-88ad-88ed442d7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C4863D-7277-4CF5-987F-3F15F8DB6B9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5BB2E9F-B553-4F87-A43C-3E2E2618B2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9FBEFC-B6B1-4712-B61F-F4A658B5EE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16c046-c1df-4d3c-8be1-1798b3f62354"/>
    <ds:schemaRef ds:uri="fab163d4-7ac6-4f2d-88ad-88ed442d7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Kauppakamarin PowerPoint pohja_2020</Template>
  <TotalTime>1</TotalTime>
  <Words>52</Words>
  <Application>Microsoft Office PowerPoint</Application>
  <PresentationFormat>Laajakuva</PresentationFormat>
  <Paragraphs>18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Talouskysely</vt:lpstr>
      <vt:lpstr>Hallitus kokoontuu puoliväliriiheen huhtikuussa tekemään loppukautta koskevia päätöksiä. Millä osa-alueilla hallituksen pitäisi tehdä uusia kasvua vauhdittavia päätöksiä? (valitse 3 tärkeintä)</vt:lpstr>
      <vt:lpstr>Taustatiedot</vt:lpstr>
      <vt:lpstr>Minkä kauppakamarin jäsen yrityksenne on?</vt:lpstr>
      <vt:lpstr>Yrityksen henkilöstömäärä</vt:lpstr>
      <vt:lpstr>Yrityksenne toimiala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Pauliina Pulkkinen</dc:creator>
  <cp:keywords>Keskuskauppakamari</cp:keywords>
  <cp:lastModifiedBy>Pauliina Pulkkinen</cp:lastModifiedBy>
  <cp:revision>1</cp:revision>
  <dcterms:created xsi:type="dcterms:W3CDTF">2025-01-27T09:50:30Z</dcterms:created>
  <dcterms:modified xsi:type="dcterms:W3CDTF">2025-01-27T09:52:09Z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0x010100943FE7E92710FC408437C1063940697A</vt:lpwstr>
  </property>
  <property fmtid="{D5CDD505-2E9C-101B-9397-08002B2CF9AE}" pid="3" name="Order">
    <vt:r8>13737600</vt:r8>
  </property>
</Properties>
</file>