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  <p:sldMasterId id="2147483708" r:id="rId5"/>
  </p:sldMasterIdLst>
  <p:notesMasterIdLst>
    <p:notesMasterId r:id="rId28"/>
  </p:notesMasterIdLst>
  <p:handoutMasterIdLst>
    <p:handoutMasterId r:id="rId29"/>
  </p:handoutMasterIdLst>
  <p:sldIdLst>
    <p:sldId id="286" r:id="rId6"/>
    <p:sldId id="295" r:id="rId7"/>
    <p:sldId id="353" r:id="rId8"/>
    <p:sldId id="297" r:id="rId9"/>
    <p:sldId id="298" r:id="rId10"/>
    <p:sldId id="300" r:id="rId11"/>
    <p:sldId id="313" r:id="rId12"/>
    <p:sldId id="314" r:id="rId13"/>
    <p:sldId id="352" r:id="rId14"/>
    <p:sldId id="321" r:id="rId15"/>
    <p:sldId id="322" r:id="rId16"/>
    <p:sldId id="323" r:id="rId17"/>
    <p:sldId id="324" r:id="rId18"/>
    <p:sldId id="325" r:id="rId19"/>
    <p:sldId id="327" r:id="rId20"/>
    <p:sldId id="350" r:id="rId21"/>
    <p:sldId id="351" r:id="rId22"/>
    <p:sldId id="287" r:id="rId23"/>
    <p:sldId id="288" r:id="rId24"/>
    <p:sldId id="289" r:id="rId25"/>
    <p:sldId id="290" r:id="rId26"/>
    <p:sldId id="284" r:id="rId2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B356D0-577A-05AB-2329-7DAD968DE209}" v="2" dt="2025-09-12T10:45:50.348"/>
    <p1510:client id="{46A84B26-1B58-42BF-B041-39281DF84219}" v="590" dt="2025-09-12T12:01:50.351"/>
    <p1510:client id="{977F0C62-0068-A5D6-F596-832BDC1CF0AF}" v="20" dt="2025-09-12T11:57:07.9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vi Pulkkinen" userId="S::suvi.pulkkinen@chamber.fi::78d22709-10eb-4d5c-9d64-8a771a142a32" providerId="AD" clId="Web-{977F0C62-0068-A5D6-F596-832BDC1CF0AF}"/>
    <pc:docChg chg="addSld modSld">
      <pc:chgData name="Suvi Pulkkinen" userId="S::suvi.pulkkinen@chamber.fi::78d22709-10eb-4d5c-9d64-8a771a142a32" providerId="AD" clId="Web-{977F0C62-0068-A5D6-F596-832BDC1CF0AF}" dt="2025-09-12T11:57:07.928" v="17" actId="1076"/>
      <pc:docMkLst>
        <pc:docMk/>
      </pc:docMkLst>
      <pc:sldChg chg="addSp delSp modSp">
        <pc:chgData name="Suvi Pulkkinen" userId="S::suvi.pulkkinen@chamber.fi::78d22709-10eb-4d5c-9d64-8a771a142a32" providerId="AD" clId="Web-{977F0C62-0068-A5D6-F596-832BDC1CF0AF}" dt="2025-09-12T11:43:44.912" v="5"/>
        <pc:sldMkLst>
          <pc:docMk/>
          <pc:sldMk cId="994523838" sldId="296"/>
        </pc:sldMkLst>
        <pc:picChg chg="add del mod">
          <ac:chgData name="Suvi Pulkkinen" userId="S::suvi.pulkkinen@chamber.fi::78d22709-10eb-4d5c-9d64-8a771a142a32" providerId="AD" clId="Web-{977F0C62-0068-A5D6-F596-832BDC1CF0AF}" dt="2025-09-12T11:43:44.912" v="5"/>
          <ac:picMkLst>
            <pc:docMk/>
            <pc:sldMk cId="994523838" sldId="296"/>
            <ac:picMk id="6" creationId="{8355F948-2F0B-5E90-2638-AFFC88E73566}"/>
          </ac:picMkLst>
        </pc:picChg>
      </pc:sldChg>
      <pc:sldChg chg="addSp delSp modSp add replId">
        <pc:chgData name="Suvi Pulkkinen" userId="S::suvi.pulkkinen@chamber.fi::78d22709-10eb-4d5c-9d64-8a771a142a32" providerId="AD" clId="Web-{977F0C62-0068-A5D6-F596-832BDC1CF0AF}" dt="2025-09-12T11:57:07.928" v="17" actId="1076"/>
        <pc:sldMkLst>
          <pc:docMk/>
          <pc:sldMk cId="2720257679" sldId="353"/>
        </pc:sldMkLst>
        <pc:spChg chg="add del mod">
          <ac:chgData name="Suvi Pulkkinen" userId="S::suvi.pulkkinen@chamber.fi::78d22709-10eb-4d5c-9d64-8a771a142a32" providerId="AD" clId="Web-{977F0C62-0068-A5D6-F596-832BDC1CF0AF}" dt="2025-09-12T11:56:18.271" v="8"/>
          <ac:spMkLst>
            <pc:docMk/>
            <pc:sldMk cId="2720257679" sldId="353"/>
            <ac:spMk id="6" creationId="{B7339EF6-CEB1-0F88-D8CF-987FAD80A58C}"/>
          </ac:spMkLst>
        </pc:spChg>
        <pc:spChg chg="add mod">
          <ac:chgData name="Suvi Pulkkinen" userId="S::suvi.pulkkinen@chamber.fi::78d22709-10eb-4d5c-9d64-8a771a142a32" providerId="AD" clId="Web-{977F0C62-0068-A5D6-F596-832BDC1CF0AF}" dt="2025-09-12T11:57:07.928" v="17" actId="1076"/>
          <ac:spMkLst>
            <pc:docMk/>
            <pc:sldMk cId="2720257679" sldId="353"/>
            <ac:spMk id="8" creationId="{ADBA59F2-36EE-5C68-8FC9-CA370A6CC685}"/>
          </ac:spMkLst>
        </pc:spChg>
        <pc:graphicFrameChg chg="del">
          <ac:chgData name="Suvi Pulkkinen" userId="S::suvi.pulkkinen@chamber.fi::78d22709-10eb-4d5c-9d64-8a771a142a32" providerId="AD" clId="Web-{977F0C62-0068-A5D6-F596-832BDC1CF0AF}" dt="2025-09-12T11:56:17.037" v="7"/>
          <ac:graphicFrameMkLst>
            <pc:docMk/>
            <pc:sldMk cId="2720257679" sldId="353"/>
            <ac:graphicFrameMk id="13" creationId="{229CB04B-21E9-5015-EEA6-F97EAB5AB67D}"/>
          </ac:graphicFrameMkLst>
        </pc:graphicFrameChg>
        <pc:picChg chg="add mod ord">
          <ac:chgData name="Suvi Pulkkinen" userId="S::suvi.pulkkinen@chamber.fi::78d22709-10eb-4d5c-9d64-8a771a142a32" providerId="AD" clId="Web-{977F0C62-0068-A5D6-F596-832BDC1CF0AF}" dt="2025-09-12T11:56:31.474" v="10" actId="14100"/>
          <ac:picMkLst>
            <pc:docMk/>
            <pc:sldMk cId="2720257679" sldId="353"/>
            <ac:picMk id="7" creationId="{2083793D-63A2-05C3-00E0-A7EB4D75D878}"/>
          </ac:picMkLst>
        </pc:picChg>
      </pc:sldChg>
    </pc:docChg>
  </pc:docChgLst>
  <pc:docChgLst>
    <pc:chgData name="Lotta Kallio" userId="S::lotta.kallio@chamber.fi::2a280b7b-aeb9-4508-b891-02369e7ca06d" providerId="AD" clId="Web-{3DB356D0-577A-05AB-2329-7DAD968DE209}"/>
    <pc:docChg chg="delSld">
      <pc:chgData name="Lotta Kallio" userId="S::lotta.kallio@chamber.fi::2a280b7b-aeb9-4508-b891-02369e7ca06d" providerId="AD" clId="Web-{3DB356D0-577A-05AB-2329-7DAD968DE209}" dt="2025-09-12T10:45:50.348" v="1"/>
      <pc:docMkLst>
        <pc:docMk/>
      </pc:docMkLst>
      <pc:sldChg chg="del">
        <pc:chgData name="Lotta Kallio" userId="S::lotta.kallio@chamber.fi::2a280b7b-aeb9-4508-b891-02369e7ca06d" providerId="AD" clId="Web-{3DB356D0-577A-05AB-2329-7DAD968DE209}" dt="2025-09-12T10:45:39.176" v="0"/>
        <pc:sldMkLst>
          <pc:docMk/>
          <pc:sldMk cId="2248166751" sldId="344"/>
        </pc:sldMkLst>
      </pc:sldChg>
      <pc:sldChg chg="del">
        <pc:chgData name="Lotta Kallio" userId="S::lotta.kallio@chamber.fi::2a280b7b-aeb9-4508-b891-02369e7ca06d" providerId="AD" clId="Web-{3DB356D0-577A-05AB-2329-7DAD968DE209}" dt="2025-09-12T10:45:50.348" v="1"/>
        <pc:sldMkLst>
          <pc:docMk/>
          <pc:sldMk cId="2887205930" sldId="345"/>
        </pc:sldMkLst>
      </pc:sldChg>
    </pc:docChg>
  </pc:docChgLst>
  <pc:docChgLst>
    <pc:chgData name="Lotta Kallio" userId="2a280b7b-aeb9-4508-b891-02369e7ca06d" providerId="ADAL" clId="{6E81C900-451C-4A77-9272-F14E3AC7A5C3}"/>
    <pc:docChg chg="undo custSel addSld delSld modSld sldOrd">
      <pc:chgData name="Lotta Kallio" userId="2a280b7b-aeb9-4508-b891-02369e7ca06d" providerId="ADAL" clId="{6E81C900-451C-4A77-9272-F14E3AC7A5C3}" dt="2025-09-12T12:01:50.351" v="403" actId="1076"/>
      <pc:docMkLst>
        <pc:docMk/>
      </pc:docMkLst>
      <pc:sldChg chg="ord">
        <pc:chgData name="Lotta Kallio" userId="2a280b7b-aeb9-4508-b891-02369e7ca06d" providerId="ADAL" clId="{6E81C900-451C-4A77-9272-F14E3AC7A5C3}" dt="2025-09-12T09:40:12.942" v="25"/>
        <pc:sldMkLst>
          <pc:docMk/>
          <pc:sldMk cId="2455176989" sldId="287"/>
        </pc:sldMkLst>
      </pc:sldChg>
      <pc:sldChg chg="ord">
        <pc:chgData name="Lotta Kallio" userId="2a280b7b-aeb9-4508-b891-02369e7ca06d" providerId="ADAL" clId="{6E81C900-451C-4A77-9272-F14E3AC7A5C3}" dt="2025-09-12T09:40:20.559" v="27"/>
        <pc:sldMkLst>
          <pc:docMk/>
          <pc:sldMk cId="1556787516" sldId="288"/>
        </pc:sldMkLst>
      </pc:sldChg>
      <pc:sldChg chg="ord">
        <pc:chgData name="Lotta Kallio" userId="2a280b7b-aeb9-4508-b891-02369e7ca06d" providerId="ADAL" clId="{6E81C900-451C-4A77-9272-F14E3AC7A5C3}" dt="2025-09-12T09:40:28.505" v="29"/>
        <pc:sldMkLst>
          <pc:docMk/>
          <pc:sldMk cId="1102305125" sldId="289"/>
        </pc:sldMkLst>
      </pc:sldChg>
      <pc:sldChg chg="ord">
        <pc:chgData name="Lotta Kallio" userId="2a280b7b-aeb9-4508-b891-02369e7ca06d" providerId="ADAL" clId="{6E81C900-451C-4A77-9272-F14E3AC7A5C3}" dt="2025-09-12T09:40:36.457" v="31"/>
        <pc:sldMkLst>
          <pc:docMk/>
          <pc:sldMk cId="4043281260" sldId="290"/>
        </pc:sldMkLst>
      </pc:sldChg>
      <pc:sldChg chg="addSp delSp modSp del mod">
        <pc:chgData name="Lotta Kallio" userId="2a280b7b-aeb9-4508-b891-02369e7ca06d" providerId="ADAL" clId="{6E81C900-451C-4A77-9272-F14E3AC7A5C3}" dt="2025-09-12T11:56:44.662" v="372" actId="2696"/>
        <pc:sldMkLst>
          <pc:docMk/>
          <pc:sldMk cId="994523838" sldId="296"/>
        </pc:sldMkLst>
        <pc:spChg chg="add mod">
          <ac:chgData name="Lotta Kallio" userId="2a280b7b-aeb9-4508-b891-02369e7ca06d" providerId="ADAL" clId="{6E81C900-451C-4A77-9272-F14E3AC7A5C3}" dt="2025-09-12T11:33:49.651" v="248" actId="20577"/>
          <ac:spMkLst>
            <pc:docMk/>
            <pc:sldMk cId="994523838" sldId="296"/>
            <ac:spMk id="3" creationId="{4B6BE2B6-9C2C-668F-2911-41457E3B1EA7}"/>
          </ac:spMkLst>
        </pc:spChg>
        <pc:spChg chg="add del mod">
          <ac:chgData name="Lotta Kallio" userId="2a280b7b-aeb9-4508-b891-02369e7ca06d" providerId="ADAL" clId="{6E81C900-451C-4A77-9272-F14E3AC7A5C3}" dt="2025-09-12T11:34:15.258" v="253"/>
          <ac:spMkLst>
            <pc:docMk/>
            <pc:sldMk cId="994523838" sldId="296"/>
            <ac:spMk id="7" creationId="{2088D3CB-0589-D055-0A53-476F6593CE82}"/>
          </ac:spMkLst>
        </pc:spChg>
        <pc:spChg chg="add del mod">
          <ac:chgData name="Lotta Kallio" userId="2a280b7b-aeb9-4508-b891-02369e7ca06d" providerId="ADAL" clId="{6E81C900-451C-4A77-9272-F14E3AC7A5C3}" dt="2025-09-12T11:34:15.256" v="251"/>
          <ac:spMkLst>
            <pc:docMk/>
            <pc:sldMk cId="994523838" sldId="296"/>
            <ac:spMk id="9" creationId="{B836BA81-8D78-BCD6-8901-0E6D9E464ED3}"/>
          </ac:spMkLst>
        </pc:spChg>
        <pc:spChg chg="add del mod">
          <ac:chgData name="Lotta Kallio" userId="2a280b7b-aeb9-4508-b891-02369e7ca06d" providerId="ADAL" clId="{6E81C900-451C-4A77-9272-F14E3AC7A5C3}" dt="2025-09-12T11:33:51.621" v="249"/>
          <ac:spMkLst>
            <pc:docMk/>
            <pc:sldMk cId="994523838" sldId="296"/>
            <ac:spMk id="11" creationId="{71051EB8-626C-29C7-9EEE-D3DE6BAB83F7}"/>
          </ac:spMkLst>
        </pc:spChg>
        <pc:graphicFrameChg chg="del mod">
          <ac:chgData name="Lotta Kallio" userId="2a280b7b-aeb9-4508-b891-02369e7ca06d" providerId="ADAL" clId="{6E81C900-451C-4A77-9272-F14E3AC7A5C3}" dt="2025-09-12T11:33:19.628" v="240" actId="478"/>
          <ac:graphicFrameMkLst>
            <pc:docMk/>
            <pc:sldMk cId="994523838" sldId="296"/>
            <ac:graphicFrameMk id="5" creationId="{EE272071-E0E9-6141-6EE4-CC7330C002FC}"/>
          </ac:graphicFrameMkLst>
        </pc:graphicFrameChg>
        <pc:graphicFrameChg chg="add del mod">
          <ac:chgData name="Lotta Kallio" userId="2a280b7b-aeb9-4508-b891-02369e7ca06d" providerId="ADAL" clId="{6E81C900-451C-4A77-9272-F14E3AC7A5C3}" dt="2025-09-12T11:33:30.936" v="243" actId="478"/>
          <ac:graphicFrameMkLst>
            <pc:docMk/>
            <pc:sldMk cId="994523838" sldId="296"/>
            <ac:graphicFrameMk id="12" creationId="{AF7B8891-1928-0D32-65C0-8BB11F47FB0A}"/>
          </ac:graphicFrameMkLst>
        </pc:graphicFrameChg>
        <pc:graphicFrameChg chg="add mod">
          <ac:chgData name="Lotta Kallio" userId="2a280b7b-aeb9-4508-b891-02369e7ca06d" providerId="ADAL" clId="{6E81C900-451C-4A77-9272-F14E3AC7A5C3}" dt="2025-09-12T11:53:33.691" v="371"/>
          <ac:graphicFrameMkLst>
            <pc:docMk/>
            <pc:sldMk cId="994523838" sldId="296"/>
            <ac:graphicFrameMk id="13" creationId="{BFB10B8B-E9A5-EB7E-5498-247D33CD144D}"/>
          </ac:graphicFrameMkLst>
        </pc:graphicFrameChg>
      </pc:sldChg>
      <pc:sldChg chg="addSp delSp modSp mod">
        <pc:chgData name="Lotta Kallio" userId="2a280b7b-aeb9-4508-b891-02369e7ca06d" providerId="ADAL" clId="{6E81C900-451C-4A77-9272-F14E3AC7A5C3}" dt="2025-09-12T11:58:43.246" v="382"/>
        <pc:sldMkLst>
          <pc:docMk/>
          <pc:sldMk cId="886162935" sldId="322"/>
        </pc:sldMkLst>
        <pc:spChg chg="add del mod">
          <ac:chgData name="Lotta Kallio" userId="2a280b7b-aeb9-4508-b891-02369e7ca06d" providerId="ADAL" clId="{6E81C900-451C-4A77-9272-F14E3AC7A5C3}" dt="2025-09-12T11:37:07.419" v="301" actId="478"/>
          <ac:spMkLst>
            <pc:docMk/>
            <pc:sldMk cId="886162935" sldId="322"/>
            <ac:spMk id="6" creationId="{9314ACDD-486D-FEC2-C58A-A3BB829B7D99}"/>
          </ac:spMkLst>
        </pc:spChg>
        <pc:spChg chg="add del mod">
          <ac:chgData name="Lotta Kallio" userId="2a280b7b-aeb9-4508-b891-02369e7ca06d" providerId="ADAL" clId="{6E81C900-451C-4A77-9272-F14E3AC7A5C3}" dt="2025-09-12T11:37:00.378" v="298" actId="478"/>
          <ac:spMkLst>
            <pc:docMk/>
            <pc:sldMk cId="886162935" sldId="322"/>
            <ac:spMk id="7" creationId="{2515A3A9-268C-6EA9-2B71-1A53E78F19D2}"/>
          </ac:spMkLst>
        </pc:spChg>
        <pc:spChg chg="add del mod">
          <ac:chgData name="Lotta Kallio" userId="2a280b7b-aeb9-4508-b891-02369e7ca06d" providerId="ADAL" clId="{6E81C900-451C-4A77-9272-F14E3AC7A5C3}" dt="2025-09-12T11:36:52.207" v="296"/>
          <ac:spMkLst>
            <pc:docMk/>
            <pc:sldMk cId="886162935" sldId="322"/>
            <ac:spMk id="9" creationId="{D6C66FCB-A074-37F7-F1B6-F5CA6A9E1A10}"/>
          </ac:spMkLst>
        </pc:spChg>
        <pc:spChg chg="add del mod">
          <ac:chgData name="Lotta Kallio" userId="2a280b7b-aeb9-4508-b891-02369e7ca06d" providerId="ADAL" clId="{6E81C900-451C-4A77-9272-F14E3AC7A5C3}" dt="2025-09-12T11:36:10.025" v="276" actId="478"/>
          <ac:spMkLst>
            <pc:docMk/>
            <pc:sldMk cId="886162935" sldId="322"/>
            <ac:spMk id="12" creationId="{DA87131A-0BAA-092C-9345-96757D2B33B3}"/>
          </ac:spMkLst>
        </pc:spChg>
        <pc:graphicFrameChg chg="del mod">
          <ac:chgData name="Lotta Kallio" userId="2a280b7b-aeb9-4508-b891-02369e7ca06d" providerId="ADAL" clId="{6E81C900-451C-4A77-9272-F14E3AC7A5C3}" dt="2025-09-12T11:35:06.747" v="254" actId="478"/>
          <ac:graphicFrameMkLst>
            <pc:docMk/>
            <pc:sldMk cId="886162935" sldId="322"/>
            <ac:graphicFrameMk id="5" creationId="{6DC4392B-F170-D432-C482-B9A602A24873}"/>
          </ac:graphicFrameMkLst>
        </pc:graphicFrameChg>
        <pc:graphicFrameChg chg="add del mod">
          <ac:chgData name="Lotta Kallio" userId="2a280b7b-aeb9-4508-b891-02369e7ca06d" providerId="ADAL" clId="{6E81C900-451C-4A77-9272-F14E3AC7A5C3}" dt="2025-09-12T11:36:10.949" v="279"/>
          <ac:graphicFrameMkLst>
            <pc:docMk/>
            <pc:sldMk cId="886162935" sldId="322"/>
            <ac:graphicFrameMk id="10" creationId="{DBEC5D42-6B62-0595-A4B8-EFE25085F24B}"/>
          </ac:graphicFrameMkLst>
        </pc:graphicFrameChg>
        <pc:graphicFrameChg chg="add mod">
          <ac:chgData name="Lotta Kallio" userId="2a280b7b-aeb9-4508-b891-02369e7ca06d" providerId="ADAL" clId="{6E81C900-451C-4A77-9272-F14E3AC7A5C3}" dt="2025-09-12T11:58:43.246" v="382"/>
          <ac:graphicFrameMkLst>
            <pc:docMk/>
            <pc:sldMk cId="886162935" sldId="322"/>
            <ac:graphicFrameMk id="13" creationId="{DBEC5D42-6B62-0595-A4B8-EFE25085F24B}"/>
          </ac:graphicFrameMkLst>
        </pc:graphicFrameChg>
        <pc:picChg chg="add del mod">
          <ac:chgData name="Lotta Kallio" userId="2a280b7b-aeb9-4508-b891-02369e7ca06d" providerId="ADAL" clId="{6E81C900-451C-4A77-9272-F14E3AC7A5C3}" dt="2025-09-12T11:14:32.567" v="142" actId="478"/>
          <ac:picMkLst>
            <pc:docMk/>
            <pc:sldMk cId="886162935" sldId="322"/>
            <ac:picMk id="3" creationId="{9EEF3506-B836-8280-393E-01EB1605BC00}"/>
          </ac:picMkLst>
        </pc:picChg>
      </pc:sldChg>
      <pc:sldChg chg="del">
        <pc:chgData name="Lotta Kallio" userId="2a280b7b-aeb9-4508-b891-02369e7ca06d" providerId="ADAL" clId="{6E81C900-451C-4A77-9272-F14E3AC7A5C3}" dt="2025-09-12T09:41:41.809" v="32" actId="47"/>
        <pc:sldMkLst>
          <pc:docMk/>
          <pc:sldMk cId="3498851349" sldId="326"/>
        </pc:sldMkLst>
      </pc:sldChg>
      <pc:sldChg chg="del">
        <pc:chgData name="Lotta Kallio" userId="2a280b7b-aeb9-4508-b891-02369e7ca06d" providerId="ADAL" clId="{6E81C900-451C-4A77-9272-F14E3AC7A5C3}" dt="2025-09-12T09:42:04.412" v="33" actId="47"/>
        <pc:sldMkLst>
          <pc:docMk/>
          <pc:sldMk cId="154131108" sldId="347"/>
        </pc:sldMkLst>
      </pc:sldChg>
      <pc:sldChg chg="modSp mod">
        <pc:chgData name="Lotta Kallio" userId="2a280b7b-aeb9-4508-b891-02369e7ca06d" providerId="ADAL" clId="{6E81C900-451C-4A77-9272-F14E3AC7A5C3}" dt="2025-09-12T11:52:05.094" v="368" actId="1076"/>
        <pc:sldMkLst>
          <pc:docMk/>
          <pc:sldMk cId="3716303021" sldId="350"/>
        </pc:sldMkLst>
        <pc:graphicFrameChg chg="mod">
          <ac:chgData name="Lotta Kallio" userId="2a280b7b-aeb9-4508-b891-02369e7ca06d" providerId="ADAL" clId="{6E81C900-451C-4A77-9272-F14E3AC7A5C3}" dt="2025-09-12T11:52:05.094" v="368" actId="1076"/>
          <ac:graphicFrameMkLst>
            <pc:docMk/>
            <pc:sldMk cId="3716303021" sldId="350"/>
            <ac:graphicFrameMk id="5" creationId="{316F2DD5-2189-808F-8228-E48CD29E7E68}"/>
          </ac:graphicFrameMkLst>
        </pc:graphicFrameChg>
      </pc:sldChg>
      <pc:sldChg chg="addSp delSp modSp new mod modClrScheme chgLayout">
        <pc:chgData name="Lotta Kallio" userId="2a280b7b-aeb9-4508-b891-02369e7ca06d" providerId="ADAL" clId="{6E81C900-451C-4A77-9272-F14E3AC7A5C3}" dt="2025-09-12T11:38:23.873" v="314" actId="20577"/>
        <pc:sldMkLst>
          <pc:docMk/>
          <pc:sldMk cId="3162294907" sldId="351"/>
        </pc:sldMkLst>
        <pc:spChg chg="del mod ord">
          <ac:chgData name="Lotta Kallio" userId="2a280b7b-aeb9-4508-b891-02369e7ca06d" providerId="ADAL" clId="{6E81C900-451C-4A77-9272-F14E3AC7A5C3}" dt="2025-09-12T09:39:55.492" v="1" actId="700"/>
          <ac:spMkLst>
            <pc:docMk/>
            <pc:sldMk cId="3162294907" sldId="351"/>
            <ac:spMk id="2" creationId="{2FD705E4-8404-3E43-7A15-BCABB44751D4}"/>
          </ac:spMkLst>
        </pc:spChg>
        <pc:spChg chg="del mod ord">
          <ac:chgData name="Lotta Kallio" userId="2a280b7b-aeb9-4508-b891-02369e7ca06d" providerId="ADAL" clId="{6E81C900-451C-4A77-9272-F14E3AC7A5C3}" dt="2025-09-12T09:39:55.492" v="1" actId="700"/>
          <ac:spMkLst>
            <pc:docMk/>
            <pc:sldMk cId="3162294907" sldId="351"/>
            <ac:spMk id="3" creationId="{1D6B6594-3337-950B-F638-E4C013615EE0}"/>
          </ac:spMkLst>
        </pc:spChg>
        <pc:spChg chg="mod ord">
          <ac:chgData name="Lotta Kallio" userId="2a280b7b-aeb9-4508-b891-02369e7ca06d" providerId="ADAL" clId="{6E81C900-451C-4A77-9272-F14E3AC7A5C3}" dt="2025-09-12T09:39:55.492" v="1" actId="700"/>
          <ac:spMkLst>
            <pc:docMk/>
            <pc:sldMk cId="3162294907" sldId="351"/>
            <ac:spMk id="4" creationId="{05EEFFCD-63B5-E707-3143-ED50BB700A9C}"/>
          </ac:spMkLst>
        </pc:spChg>
        <pc:spChg chg="add mod ord">
          <ac:chgData name="Lotta Kallio" userId="2a280b7b-aeb9-4508-b891-02369e7ca06d" providerId="ADAL" clId="{6E81C900-451C-4A77-9272-F14E3AC7A5C3}" dt="2025-09-12T11:38:23.873" v="314" actId="20577"/>
          <ac:spMkLst>
            <pc:docMk/>
            <pc:sldMk cId="3162294907" sldId="351"/>
            <ac:spMk id="5" creationId="{72BED19B-06CA-6171-6805-B0549AA4DB2E}"/>
          </ac:spMkLst>
        </pc:spChg>
        <pc:spChg chg="add mod ord">
          <ac:chgData name="Lotta Kallio" userId="2a280b7b-aeb9-4508-b891-02369e7ca06d" providerId="ADAL" clId="{6E81C900-451C-4A77-9272-F14E3AC7A5C3}" dt="2025-09-12T09:39:55.492" v="1" actId="700"/>
          <ac:spMkLst>
            <pc:docMk/>
            <pc:sldMk cId="3162294907" sldId="351"/>
            <ac:spMk id="6" creationId="{390F5CE2-E5BB-3815-A816-315FC796473A}"/>
          </ac:spMkLst>
        </pc:spChg>
      </pc:sldChg>
      <pc:sldChg chg="add del ord">
        <pc:chgData name="Lotta Kallio" userId="2a280b7b-aeb9-4508-b891-02369e7ca06d" providerId="ADAL" clId="{6E81C900-451C-4A77-9272-F14E3AC7A5C3}" dt="2025-09-12T11:49:50.554" v="319" actId="47"/>
        <pc:sldMkLst>
          <pc:docMk/>
          <pc:sldMk cId="1190342088" sldId="352"/>
        </pc:sldMkLst>
      </pc:sldChg>
      <pc:sldChg chg="addSp delSp modSp add mod ord">
        <pc:chgData name="Lotta Kallio" userId="2a280b7b-aeb9-4508-b891-02369e7ca06d" providerId="ADAL" clId="{6E81C900-451C-4A77-9272-F14E3AC7A5C3}" dt="2025-09-12T12:00:28.476" v="392"/>
        <pc:sldMkLst>
          <pc:docMk/>
          <pc:sldMk cId="4221866138" sldId="352"/>
        </pc:sldMkLst>
        <pc:spChg chg="mod">
          <ac:chgData name="Lotta Kallio" userId="2a280b7b-aeb9-4508-b891-02369e7ca06d" providerId="ADAL" clId="{6E81C900-451C-4A77-9272-F14E3AC7A5C3}" dt="2025-09-12T11:51:14.819" v="365" actId="20577"/>
          <ac:spMkLst>
            <pc:docMk/>
            <pc:sldMk cId="4221866138" sldId="352"/>
            <ac:spMk id="2" creationId="{B475498F-435A-6083-65DE-74C121897DEE}"/>
          </ac:spMkLst>
        </pc:spChg>
        <pc:spChg chg="add del mod">
          <ac:chgData name="Lotta Kallio" userId="2a280b7b-aeb9-4508-b891-02369e7ca06d" providerId="ADAL" clId="{6E81C900-451C-4A77-9272-F14E3AC7A5C3}" dt="2025-09-12T11:50:53.346" v="329" actId="478"/>
          <ac:spMkLst>
            <pc:docMk/>
            <pc:sldMk cId="4221866138" sldId="352"/>
            <ac:spMk id="5" creationId="{3A05FAAB-20E5-9DC3-1799-338B09C60366}"/>
          </ac:spMkLst>
        </pc:spChg>
        <pc:graphicFrameChg chg="add mod">
          <ac:chgData name="Lotta Kallio" userId="2a280b7b-aeb9-4508-b891-02369e7ca06d" providerId="ADAL" clId="{6E81C900-451C-4A77-9272-F14E3AC7A5C3}" dt="2025-09-12T12:00:28.476" v="392"/>
          <ac:graphicFrameMkLst>
            <pc:docMk/>
            <pc:sldMk cId="4221866138" sldId="352"/>
            <ac:graphicFrameMk id="6" creationId="{AF7B8891-1928-0D32-65C0-8BB11F47FB0A}"/>
          </ac:graphicFrameMkLst>
        </pc:graphicFrameChg>
        <pc:graphicFrameChg chg="del">
          <ac:chgData name="Lotta Kallio" userId="2a280b7b-aeb9-4508-b891-02369e7ca06d" providerId="ADAL" clId="{6E81C900-451C-4A77-9272-F14E3AC7A5C3}" dt="2025-09-12T11:50:21.896" v="323" actId="478"/>
          <ac:graphicFrameMkLst>
            <pc:docMk/>
            <pc:sldMk cId="4221866138" sldId="352"/>
            <ac:graphicFrameMk id="13" creationId="{8B5E054E-194D-30D8-4373-382702A0047C}"/>
          </ac:graphicFrameMkLst>
        </pc:graphicFrameChg>
      </pc:sldChg>
      <pc:sldChg chg="addSp delSp modSp mod">
        <pc:chgData name="Lotta Kallio" userId="2a280b7b-aeb9-4508-b891-02369e7ca06d" providerId="ADAL" clId="{6E81C900-451C-4A77-9272-F14E3AC7A5C3}" dt="2025-09-12T12:01:50.351" v="403" actId="1076"/>
        <pc:sldMkLst>
          <pc:docMk/>
          <pc:sldMk cId="2720257679" sldId="353"/>
        </pc:sldMkLst>
        <pc:spChg chg="mod">
          <ac:chgData name="Lotta Kallio" userId="2a280b7b-aeb9-4508-b891-02369e7ca06d" providerId="ADAL" clId="{6E81C900-451C-4A77-9272-F14E3AC7A5C3}" dt="2025-09-12T12:01:50.351" v="403" actId="1076"/>
          <ac:spMkLst>
            <pc:docMk/>
            <pc:sldMk cId="2720257679" sldId="353"/>
            <ac:spMk id="8" creationId="{ADBA59F2-36EE-5C68-8FC9-CA370A6CC685}"/>
          </ac:spMkLst>
        </pc:spChg>
        <pc:spChg chg="add del">
          <ac:chgData name="Lotta Kallio" userId="2a280b7b-aeb9-4508-b891-02369e7ca06d" providerId="ADAL" clId="{6E81C900-451C-4A77-9272-F14E3AC7A5C3}" dt="2025-09-12T12:01:36.901" v="399" actId="22"/>
          <ac:spMkLst>
            <pc:docMk/>
            <pc:sldMk cId="2720257679" sldId="353"/>
            <ac:spMk id="9" creationId="{6A22C44C-E85D-8335-ADF6-E74805572964}"/>
          </ac:spMkLst>
        </pc:spChg>
        <pc:picChg chg="mod">
          <ac:chgData name="Lotta Kallio" userId="2a280b7b-aeb9-4508-b891-02369e7ca06d" providerId="ADAL" clId="{6E81C900-451C-4A77-9272-F14E3AC7A5C3}" dt="2025-09-12T11:59:09.516" v="383" actId="1076"/>
          <ac:picMkLst>
            <pc:docMk/>
            <pc:sldMk cId="2720257679" sldId="353"/>
            <ac:picMk id="7" creationId="{2083793D-63A2-05C3-00E0-A7EB4D75D878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27_E89D8E1C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29_613FE3FB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2A_9B983276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2C_CCBEDE9C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39_82A628EE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3A_EC9E4A77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60_FBA4909A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41_2D708450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42_34D1C5F7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43_805B26E2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44_6A075763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45_94A66F2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47_C98FD8D4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5E_DD8248AD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1F_9257071D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1F_9257071D1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20_5CCAB13C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21_41B3D765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22_F0FF936C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425537515775137E-2"/>
          <c:y val="2.9186424957105148E-2"/>
          <c:w val="0.94184191577822685"/>
          <c:h val="0.90599052521316437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Miltä koulutusasteelta valmistuneista osaajista on yrityksessänne suurin pula?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95B-434B-8749-73BBC03C519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95B-434B-8749-73BBC03C519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95B-434B-8749-73BBC03C519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95B-434B-8749-73BBC03C519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95B-434B-8749-73BBC03C519E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95B-434B-8749-73BBC03C519E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Peruskoulu</c:v>
                </c:pt>
                <c:pt idx="1">
                  <c:v>Lukiokoulutus</c:v>
                </c:pt>
                <c:pt idx="2">
                  <c:v>Ammatillinen koulutus</c:v>
                </c:pt>
                <c:pt idx="3">
                  <c:v>Ammattikorkeakoulutus</c:v>
                </c:pt>
                <c:pt idx="4">
                  <c:v>Yliopistokoulutus</c:v>
                </c:pt>
                <c:pt idx="5">
                  <c:v>Meillä ei ole pulaa osaajista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5.1150895140664966E-3</c:v>
                </c:pt>
                <c:pt idx="1">
                  <c:v>2.5575447570332483E-3</c:v>
                </c:pt>
                <c:pt idx="2">
                  <c:v>0.22506393861892582</c:v>
                </c:pt>
                <c:pt idx="3">
                  <c:v>0.16624040920716113</c:v>
                </c:pt>
                <c:pt idx="4">
                  <c:v>0.13299232736572891</c:v>
                </c:pt>
                <c:pt idx="5">
                  <c:v>0.4680306905370844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95B-434B-8749-73BBC03C51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Ammattiosaajien saatavuus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4B4-482B-BD19-E130D5C4111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4B4-482B-BD19-E130D5C4111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4B4-482B-BD19-E130D5C4111D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4B4-482B-BD19-E130D5C4111D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Ei haasta</c:v>
                </c:pt>
                <c:pt idx="1">
                  <c:v>Haastaa vähän</c:v>
                </c:pt>
                <c:pt idx="2">
                  <c:v>Haastaa paljon</c:v>
                </c:pt>
                <c:pt idx="3">
                  <c:v>En osaa sanoa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0.16779825412221144</c:v>
                </c:pt>
                <c:pt idx="1">
                  <c:v>0.38894277400581961</c:v>
                </c:pt>
                <c:pt idx="2">
                  <c:v>0.42580019398642094</c:v>
                </c:pt>
                <c:pt idx="3">
                  <c:v>1.7458777885548012E-2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B4-482B-BD19-E130D5C411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Työelämään tulevien nuorten osaamistaso ja valmiudet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E41-4D68-806C-4E37F106F3B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E41-4D68-806C-4E37F106F3B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E41-4D68-806C-4E37F106F3BC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E41-4D68-806C-4E37F106F3BC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Ei haasta</c:v>
                </c:pt>
                <c:pt idx="1">
                  <c:v>Haastaa vähän</c:v>
                </c:pt>
                <c:pt idx="2">
                  <c:v>Haastaa paljon</c:v>
                </c:pt>
                <c:pt idx="3">
                  <c:v>En osaa sanoa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0.1483996120271581</c:v>
                </c:pt>
                <c:pt idx="1">
                  <c:v>0.32977691561590688</c:v>
                </c:pt>
                <c:pt idx="2">
                  <c:v>0.4830261881668283</c:v>
                </c:pt>
                <c:pt idx="3">
                  <c:v>3.8797284190106696E-2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E41-4D68-806C-4E37F106F3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Saatavilla olevan työvoiman työkyky ja työssäjaksaminen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66C-45E0-B648-FCD4C1CCFB0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6C-45E0-B648-FCD4C1CCFB0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66C-45E0-B648-FCD4C1CCFB0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66C-45E0-B648-FCD4C1CCFB0E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Ei haasta</c:v>
                </c:pt>
                <c:pt idx="1">
                  <c:v>Haastaa vähän</c:v>
                </c:pt>
                <c:pt idx="2">
                  <c:v>Haastaa paljon</c:v>
                </c:pt>
                <c:pt idx="3">
                  <c:v>En osaa sanoa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0.1678048780487805</c:v>
                </c:pt>
                <c:pt idx="1">
                  <c:v>0.47317073170731705</c:v>
                </c:pt>
                <c:pt idx="2">
                  <c:v>0.32975609756097563</c:v>
                </c:pt>
                <c:pt idx="3">
                  <c:v>2.9268292682926831E-2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6C-45E0-B648-FCD4C1CCFB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Onko yrityksenne ottanut töihin alueenne oppilaitoksesta tai korkeakoulusta hiljattain valmistuneita nuoria viimeisen kahden vuoden sisällä?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F62-4356-ACE3-CE7DDF58468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F62-4356-ACE3-CE7DDF58468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F62-4356-ACE3-CE7DDF58468A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Kyllä, ammatillisesta koulutuksesta</c:v>
                </c:pt>
                <c:pt idx="1">
                  <c:v>Kyllä, korkeakoulusta</c:v>
                </c:pt>
                <c:pt idx="2">
                  <c:v>Ei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0.35265700483091789</c:v>
                </c:pt>
                <c:pt idx="1">
                  <c:v>0.27729468599033819</c:v>
                </c:pt>
                <c:pt idx="2">
                  <c:v>0.46956521739130436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F62-4356-ACE3-CE7DDF5846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Kuinka hyvin korkeakouluista valmistuneiden osaaminen vastaa työelämän tarpeita?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873-4EFE-82E8-5C91B5DD5F7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873-4EFE-82E8-5C91B5DD5F7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873-4EFE-82E8-5C91B5DD5F7C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873-4EFE-82E8-5C91B5DD5F7C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873-4EFE-82E8-5C91B5DD5F7C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3873-4EFE-82E8-5C91B5DD5F7C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Erittäin huonosti</c:v>
                </c:pt>
                <c:pt idx="1">
                  <c:v>Huonosti</c:v>
                </c:pt>
                <c:pt idx="2">
                  <c:v>Ei hyvin eikä huonosti</c:v>
                </c:pt>
                <c:pt idx="3">
                  <c:v>Hyvin</c:v>
                </c:pt>
                <c:pt idx="4">
                  <c:v>Erittäin hyvin</c:v>
                </c:pt>
                <c:pt idx="5">
                  <c:v>En osaa sanoa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3.5335689045936395E-3</c:v>
                </c:pt>
                <c:pt idx="1">
                  <c:v>9.8939929328621903E-2</c:v>
                </c:pt>
                <c:pt idx="2">
                  <c:v>0.24734982332155478</c:v>
                </c:pt>
                <c:pt idx="3">
                  <c:v>0.53356890459363959</c:v>
                </c:pt>
                <c:pt idx="4">
                  <c:v>9.8939929328621903E-2</c:v>
                </c:pt>
                <c:pt idx="5">
                  <c:v>1.7667844522968199E-2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873-4EFE-82E8-5C91B5DD5F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Taul1!$A$2</c:f>
              <c:strCache>
                <c:ptCount val="1"/>
                <c:pt idx="0">
                  <c:v>Erittäin tyytymätön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1.0488364470665307E-2"/>
                  <c:y val="2.721088435374149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F6D-4230-90AF-BF0028943BF1}"/>
                </c:ext>
              </c:extLst>
            </c:dLbl>
            <c:dLbl>
              <c:idx val="4"/>
              <c:layout>
                <c:manualLayout>
                  <c:x val="9.1773189118321864E-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F6D-4230-90AF-BF0028943B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Taul1!$B$1:$F$1</c:f>
              <c:strCache>
                <c:ptCount val="5"/>
                <c:pt idx="0">
                  <c:v>Alan asiantuntemus</c:v>
                </c:pt>
                <c:pt idx="1">
                  <c:v>Työkyky ja sen ylläpito</c:v>
                </c:pt>
                <c:pt idx="2">
                  <c:v>Taidot toimia työyhteisössä ja työpaikalla </c:v>
                </c:pt>
                <c:pt idx="3">
                  <c:v>Kyky oppia uutta ja sietää muutosta</c:v>
                </c:pt>
                <c:pt idx="4">
                  <c:v>Yleistaidot</c:v>
                </c:pt>
              </c:strCache>
            </c:strRef>
          </c:cat>
          <c:val>
            <c:numRef>
              <c:f>Taul1!$B$2:$F$2</c:f>
              <c:numCache>
                <c:formatCode>0.0%</c:formatCode>
                <c:ptCount val="5"/>
                <c:pt idx="0">
                  <c:v>1.748251748251748E-2</c:v>
                </c:pt>
                <c:pt idx="1">
                  <c:v>2.464788732394366E-2</c:v>
                </c:pt>
                <c:pt idx="2">
                  <c:v>1.7543859649122806E-2</c:v>
                </c:pt>
                <c:pt idx="3">
                  <c:v>7.0175438596491229E-3</c:v>
                </c:pt>
                <c:pt idx="4">
                  <c:v>6.993006993006993E-3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6D-4230-90AF-BF0028943BF1}"/>
            </c:ext>
          </c:extLst>
        </c:ser>
        <c:ser>
          <c:idx val="1"/>
          <c:order val="1"/>
          <c:tx>
            <c:strRef>
              <c:f>Taul1!$A$3</c:f>
              <c:strCache>
                <c:ptCount val="1"/>
                <c:pt idx="0">
                  <c:v>Jokseenkin tyytymätön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1.3110455588331647E-2"/>
                  <c:y val="5.442176870748298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F6D-4230-90AF-BF0028943BF1}"/>
                </c:ext>
              </c:extLst>
            </c:dLbl>
            <c:dLbl>
              <c:idx val="4"/>
              <c:layout>
                <c:manualLayout>
                  <c:x val="2.4909865617830172E-2"/>
                  <c:y val="2.721088435374149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F6D-4230-90AF-BF0028943B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Taul1!$B$1:$F$1</c:f>
              <c:strCache>
                <c:ptCount val="5"/>
                <c:pt idx="0">
                  <c:v>Alan asiantuntemus</c:v>
                </c:pt>
                <c:pt idx="1">
                  <c:v>Työkyky ja sen ylläpito</c:v>
                </c:pt>
                <c:pt idx="2">
                  <c:v>Taidot toimia työyhteisössä ja työpaikalla </c:v>
                </c:pt>
                <c:pt idx="3">
                  <c:v>Kyky oppia uutta ja sietää muutosta</c:v>
                </c:pt>
                <c:pt idx="4">
                  <c:v>Yleistaidot</c:v>
                </c:pt>
              </c:strCache>
            </c:strRef>
          </c:cat>
          <c:val>
            <c:numRef>
              <c:f>Taul1!$B$3:$F$3</c:f>
              <c:numCache>
                <c:formatCode>0.0%</c:formatCode>
                <c:ptCount val="5"/>
                <c:pt idx="0">
                  <c:v>0.21328671328671328</c:v>
                </c:pt>
                <c:pt idx="1">
                  <c:v>0.17605633802816903</c:v>
                </c:pt>
                <c:pt idx="2">
                  <c:v>0.11228070175438597</c:v>
                </c:pt>
                <c:pt idx="3">
                  <c:v>0.1368421052631579</c:v>
                </c:pt>
                <c:pt idx="4">
                  <c:v>5.9440559440559447E-2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6D-4230-90AF-BF0028943BF1}"/>
            </c:ext>
          </c:extLst>
        </c:ser>
        <c:ser>
          <c:idx val="2"/>
          <c:order val="2"/>
          <c:tx>
            <c:strRef>
              <c:f>Taul1!$A$4</c:f>
              <c:strCache>
                <c:ptCount val="1"/>
                <c:pt idx="0">
                  <c:v>Jokseenkin tyytyväinen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Taul1!$B$1:$F$1</c:f>
              <c:strCache>
                <c:ptCount val="5"/>
                <c:pt idx="0">
                  <c:v>Alan asiantuntemus</c:v>
                </c:pt>
                <c:pt idx="1">
                  <c:v>Työkyky ja sen ylläpito</c:v>
                </c:pt>
                <c:pt idx="2">
                  <c:v>Taidot toimia työyhteisössä ja työpaikalla </c:v>
                </c:pt>
                <c:pt idx="3">
                  <c:v>Kyky oppia uutta ja sietää muutosta</c:v>
                </c:pt>
                <c:pt idx="4">
                  <c:v>Yleistaidot</c:v>
                </c:pt>
              </c:strCache>
            </c:strRef>
          </c:cat>
          <c:val>
            <c:numRef>
              <c:f>Taul1!$B$4:$F$4</c:f>
              <c:numCache>
                <c:formatCode>0.0%</c:formatCode>
                <c:ptCount val="5"/>
                <c:pt idx="0">
                  <c:v>0.66433566433566438</c:v>
                </c:pt>
                <c:pt idx="1">
                  <c:v>0.60915492957746475</c:v>
                </c:pt>
                <c:pt idx="2">
                  <c:v>0.64561403508771931</c:v>
                </c:pt>
                <c:pt idx="3">
                  <c:v>0.52982456140350875</c:v>
                </c:pt>
                <c:pt idx="4">
                  <c:v>0.534965034965035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6D-4230-90AF-BF0028943BF1}"/>
            </c:ext>
          </c:extLst>
        </c:ser>
        <c:ser>
          <c:idx val="3"/>
          <c:order val="3"/>
          <c:tx>
            <c:strRef>
              <c:f>Taul1!$A$5</c:f>
              <c:strCache>
                <c:ptCount val="1"/>
                <c:pt idx="0">
                  <c:v>Erittäin tyytyväinen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Taul1!$B$1:$F$1</c:f>
              <c:strCache>
                <c:ptCount val="5"/>
                <c:pt idx="0">
                  <c:v>Alan asiantuntemus</c:v>
                </c:pt>
                <c:pt idx="1">
                  <c:v>Työkyky ja sen ylläpito</c:v>
                </c:pt>
                <c:pt idx="2">
                  <c:v>Taidot toimia työyhteisössä ja työpaikalla </c:v>
                </c:pt>
                <c:pt idx="3">
                  <c:v>Kyky oppia uutta ja sietää muutosta</c:v>
                </c:pt>
                <c:pt idx="4">
                  <c:v>Yleistaidot</c:v>
                </c:pt>
              </c:strCache>
            </c:strRef>
          </c:cat>
          <c:val>
            <c:numRef>
              <c:f>Taul1!$B$5:$F$5</c:f>
              <c:numCache>
                <c:formatCode>0.0%</c:formatCode>
                <c:ptCount val="5"/>
                <c:pt idx="0">
                  <c:v>0.1048951048951049</c:v>
                </c:pt>
                <c:pt idx="1">
                  <c:v>0.19014084507042256</c:v>
                </c:pt>
                <c:pt idx="2">
                  <c:v>0.22456140350877193</c:v>
                </c:pt>
                <c:pt idx="3">
                  <c:v>0.32631578947368423</c:v>
                </c:pt>
                <c:pt idx="4">
                  <c:v>0.39860139860139859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6D-4230-90AF-BF0028943BF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141770767"/>
        <c:axId val="1141765007"/>
      </c:barChart>
      <c:catAx>
        <c:axId val="114177076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41765007"/>
        <c:crosses val="autoZero"/>
        <c:auto val="1"/>
        <c:lblAlgn val="ctr"/>
        <c:lblOffset val="100"/>
        <c:noMultiLvlLbl val="0"/>
      </c:catAx>
      <c:valAx>
        <c:axId val="114176500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417707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Kuinka hyvin ammattiin valmistuneiden osaaminen vastaa työelämän tarpeita?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410-4F16-A6D1-580BCD36C3A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410-4F16-A6D1-580BCD36C3A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410-4F16-A6D1-580BCD36C3A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410-4F16-A6D1-580BCD36C3A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410-4F16-A6D1-580BCD36C3AB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D410-4F16-A6D1-580BCD36C3AB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Erittäin huonosti</c:v>
                </c:pt>
                <c:pt idx="1">
                  <c:v>Huonosti</c:v>
                </c:pt>
                <c:pt idx="2">
                  <c:v>Ei hyvin eikä huonosti</c:v>
                </c:pt>
                <c:pt idx="3">
                  <c:v>Hyvin</c:v>
                </c:pt>
                <c:pt idx="4">
                  <c:v>Erittäin hyvin</c:v>
                </c:pt>
                <c:pt idx="5">
                  <c:v>En osaa sanoa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6.0606060606060608E-2</c:v>
                </c:pt>
                <c:pt idx="1">
                  <c:v>0.25068870523415976</c:v>
                </c:pt>
                <c:pt idx="2">
                  <c:v>0.36639118457300274</c:v>
                </c:pt>
                <c:pt idx="3">
                  <c:v>0.26170798898071623</c:v>
                </c:pt>
                <c:pt idx="4">
                  <c:v>2.7548209366391185E-2</c:v>
                </c:pt>
                <c:pt idx="5">
                  <c:v>3.3057851239669422E-2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410-4F16-A6D1-580BCD36C3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Taul1!$A$2</c:f>
              <c:strCache>
                <c:ptCount val="1"/>
                <c:pt idx="0">
                  <c:v>Erittäin tyytymätön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Taul1!$B$1:$F$1</c:f>
              <c:strCache>
                <c:ptCount val="5"/>
                <c:pt idx="0">
                  <c:v>Alan ammattiosaaminen</c:v>
                </c:pt>
                <c:pt idx="1">
                  <c:v>Työkyky ja sen ylläpito</c:v>
                </c:pt>
                <c:pt idx="2">
                  <c:v>Taidot toimia työyhteisössä ja työpaikalla </c:v>
                </c:pt>
                <c:pt idx="3">
                  <c:v>Kyky oppia uutta ja sietää muutosta</c:v>
                </c:pt>
                <c:pt idx="4">
                  <c:v>Perustaidot</c:v>
                </c:pt>
              </c:strCache>
            </c:strRef>
          </c:cat>
          <c:val>
            <c:numRef>
              <c:f>Taul1!$B$2:$F$2</c:f>
              <c:numCache>
                <c:formatCode>0.0%</c:formatCode>
                <c:ptCount val="5"/>
                <c:pt idx="0">
                  <c:v>8.3333333333333343E-2</c:v>
                </c:pt>
                <c:pt idx="1">
                  <c:v>5.5555555555555552E-2</c:v>
                </c:pt>
                <c:pt idx="2">
                  <c:v>5.8333333333333334E-2</c:v>
                </c:pt>
                <c:pt idx="3">
                  <c:v>1.9444444444444445E-2</c:v>
                </c:pt>
                <c:pt idx="4">
                  <c:v>2.2222222222222223E-2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80-410B-95CB-9F320C0F20FA}"/>
            </c:ext>
          </c:extLst>
        </c:ser>
        <c:ser>
          <c:idx val="1"/>
          <c:order val="1"/>
          <c:tx>
            <c:strRef>
              <c:f>Taul1!$A$3</c:f>
              <c:strCache>
                <c:ptCount val="1"/>
                <c:pt idx="0">
                  <c:v>Jokseenkin tyytymätön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Taul1!$B$1:$F$1</c:f>
              <c:strCache>
                <c:ptCount val="5"/>
                <c:pt idx="0">
                  <c:v>Alan ammattiosaaminen</c:v>
                </c:pt>
                <c:pt idx="1">
                  <c:v>Työkyky ja sen ylläpito</c:v>
                </c:pt>
                <c:pt idx="2">
                  <c:v>Taidot toimia työyhteisössä ja työpaikalla </c:v>
                </c:pt>
                <c:pt idx="3">
                  <c:v>Kyky oppia uutta ja sietää muutosta</c:v>
                </c:pt>
                <c:pt idx="4">
                  <c:v>Perustaidot</c:v>
                </c:pt>
              </c:strCache>
            </c:strRef>
          </c:cat>
          <c:val>
            <c:numRef>
              <c:f>Taul1!$B$3:$F$3</c:f>
              <c:numCache>
                <c:formatCode>0.0%</c:formatCode>
                <c:ptCount val="5"/>
                <c:pt idx="0">
                  <c:v>0.35833333333333334</c:v>
                </c:pt>
                <c:pt idx="1">
                  <c:v>0.32222222222222224</c:v>
                </c:pt>
                <c:pt idx="2">
                  <c:v>0.30833333333333335</c:v>
                </c:pt>
                <c:pt idx="3">
                  <c:v>0.27500000000000002</c:v>
                </c:pt>
                <c:pt idx="4">
                  <c:v>0.20277777777777781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80-410B-95CB-9F320C0F20FA}"/>
            </c:ext>
          </c:extLst>
        </c:ser>
        <c:ser>
          <c:idx val="2"/>
          <c:order val="2"/>
          <c:tx>
            <c:strRef>
              <c:f>Taul1!$A$4</c:f>
              <c:strCache>
                <c:ptCount val="1"/>
                <c:pt idx="0">
                  <c:v>Jokseenkin tyytyväinen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Taul1!$B$1:$F$1</c:f>
              <c:strCache>
                <c:ptCount val="5"/>
                <c:pt idx="0">
                  <c:v>Alan ammattiosaaminen</c:v>
                </c:pt>
                <c:pt idx="1">
                  <c:v>Työkyky ja sen ylläpito</c:v>
                </c:pt>
                <c:pt idx="2">
                  <c:v>Taidot toimia työyhteisössä ja työpaikalla </c:v>
                </c:pt>
                <c:pt idx="3">
                  <c:v>Kyky oppia uutta ja sietää muutosta</c:v>
                </c:pt>
                <c:pt idx="4">
                  <c:v>Perustaidot</c:v>
                </c:pt>
              </c:strCache>
            </c:strRef>
          </c:cat>
          <c:val>
            <c:numRef>
              <c:f>Taul1!$B$4:$F$4</c:f>
              <c:numCache>
                <c:formatCode>0.0%</c:formatCode>
                <c:ptCount val="5"/>
                <c:pt idx="0">
                  <c:v>0.52777777777777779</c:v>
                </c:pt>
                <c:pt idx="1">
                  <c:v>0.55000000000000004</c:v>
                </c:pt>
                <c:pt idx="2">
                  <c:v>0.57777777777777783</c:v>
                </c:pt>
                <c:pt idx="3">
                  <c:v>0.59722222222222232</c:v>
                </c:pt>
                <c:pt idx="4">
                  <c:v>0.64166666666666672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80-410B-95CB-9F320C0F20FA}"/>
            </c:ext>
          </c:extLst>
        </c:ser>
        <c:ser>
          <c:idx val="3"/>
          <c:order val="3"/>
          <c:tx>
            <c:strRef>
              <c:f>Taul1!$A$5</c:f>
              <c:strCache>
                <c:ptCount val="1"/>
                <c:pt idx="0">
                  <c:v>Erittäin tyytyväinen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Taul1!$B$1:$F$1</c:f>
              <c:strCache>
                <c:ptCount val="5"/>
                <c:pt idx="0">
                  <c:v>Alan ammattiosaaminen</c:v>
                </c:pt>
                <c:pt idx="1">
                  <c:v>Työkyky ja sen ylläpito</c:v>
                </c:pt>
                <c:pt idx="2">
                  <c:v>Taidot toimia työyhteisössä ja työpaikalla </c:v>
                </c:pt>
                <c:pt idx="3">
                  <c:v>Kyky oppia uutta ja sietää muutosta</c:v>
                </c:pt>
                <c:pt idx="4">
                  <c:v>Perustaidot</c:v>
                </c:pt>
              </c:strCache>
            </c:strRef>
          </c:cat>
          <c:val>
            <c:numRef>
              <c:f>Taul1!$B$5:$F$5</c:f>
              <c:numCache>
                <c:formatCode>0.0%</c:formatCode>
                <c:ptCount val="5"/>
                <c:pt idx="0">
                  <c:v>3.0555555555555558E-2</c:v>
                </c:pt>
                <c:pt idx="1">
                  <c:v>7.2222222222222229E-2</c:v>
                </c:pt>
                <c:pt idx="2">
                  <c:v>5.5555555555555552E-2</c:v>
                </c:pt>
                <c:pt idx="3">
                  <c:v>0.10833333333333334</c:v>
                </c:pt>
                <c:pt idx="4">
                  <c:v>0.13333333333333333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580-410B-95CB-9F320C0F20F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141770767"/>
        <c:axId val="1141765007"/>
      </c:barChart>
      <c:catAx>
        <c:axId val="114177076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41765007"/>
        <c:crosses val="autoZero"/>
        <c:auto val="1"/>
        <c:lblAlgn val="ctr"/>
        <c:lblOffset val="100"/>
        <c:noMultiLvlLbl val="0"/>
      </c:catAx>
      <c:valAx>
        <c:axId val="114176500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417707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Alan ammattiosaaminen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5D5-4D41-A987-2669D56F147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5D5-4D41-A987-2669D56F147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5D5-4D41-A987-2669D56F147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5D5-4D41-A987-2669D56F1479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Erittäin tyytymätön</c:v>
                </c:pt>
                <c:pt idx="1">
                  <c:v>Jokseenkin tyytymätön</c:v>
                </c:pt>
                <c:pt idx="2">
                  <c:v>Jokseenkin tyytyväinen</c:v>
                </c:pt>
                <c:pt idx="3">
                  <c:v>Erittäin tyytyväinen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8.3333333333333329E-2</c:v>
                </c:pt>
                <c:pt idx="1">
                  <c:v>0.35833333333333334</c:v>
                </c:pt>
                <c:pt idx="2">
                  <c:v>0.52777777777777779</c:v>
                </c:pt>
                <c:pt idx="3">
                  <c:v>3.0555555555555555E-2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5D5-4D41-A987-2669D56F14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Taidot toimia työpaikalla ja työyhteisössä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A9C-4386-BBD8-2FD4724F09E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A9C-4386-BBD8-2FD4724F09E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A9C-4386-BBD8-2FD4724F09EC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A9C-4386-BBD8-2FD4724F09EC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Erittäin tyytymätön</c:v>
                </c:pt>
                <c:pt idx="1">
                  <c:v>Jokseenkin tyytymätön</c:v>
                </c:pt>
                <c:pt idx="2">
                  <c:v>Jokseenkin tyytyväinen</c:v>
                </c:pt>
                <c:pt idx="3">
                  <c:v>Erittäin tyytyväinen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5.8333333333333334E-2</c:v>
                </c:pt>
                <c:pt idx="1">
                  <c:v>0.30833333333333335</c:v>
                </c:pt>
                <c:pt idx="2">
                  <c:v>0.57777777777777772</c:v>
                </c:pt>
                <c:pt idx="3">
                  <c:v>5.5555555555555552E-2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A9C-4386-BBD8-2FD4724F09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306958680455075"/>
          <c:y val="2.7668845315904141E-2"/>
          <c:w val="0.83142941561705175"/>
          <c:h val="0.84288162672476397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Kyky oppia uutta ja sietää muutosta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168-40D0-86A0-9909E009AD6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168-40D0-86A0-9909E009AD6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168-40D0-86A0-9909E009AD6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168-40D0-86A0-9909E009AD6F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Erittäin tyytymätön</c:v>
                </c:pt>
                <c:pt idx="1">
                  <c:v>Jokseenkin tyytymätön</c:v>
                </c:pt>
                <c:pt idx="2">
                  <c:v>Jokseenkin tyytyväinen</c:v>
                </c:pt>
                <c:pt idx="3">
                  <c:v>Erittäin tyytyväinen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1.9444444444444445E-2</c:v>
                </c:pt>
                <c:pt idx="1">
                  <c:v>0.27500000000000002</c:v>
                </c:pt>
                <c:pt idx="2">
                  <c:v>0.59722222222222221</c:v>
                </c:pt>
                <c:pt idx="3">
                  <c:v>0.10833333333333334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168-40D0-86A0-9909E009AD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Työkyky ja sen ylläpito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E90-4E4D-BEBE-F016E2E63D0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E90-4E4D-BEBE-F016E2E63D0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E90-4E4D-BEBE-F016E2E63D0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E90-4E4D-BEBE-F016E2E63D04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Erittäin tyytymätön</c:v>
                </c:pt>
                <c:pt idx="1">
                  <c:v>Jokseenkin tyytymätön</c:v>
                </c:pt>
                <c:pt idx="2">
                  <c:v>Jokseenkin tyytyväinen</c:v>
                </c:pt>
                <c:pt idx="3">
                  <c:v>Erittäin tyytyväinen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5.5555555555555552E-2</c:v>
                </c:pt>
                <c:pt idx="1">
                  <c:v>0.32222222222222224</c:v>
                </c:pt>
                <c:pt idx="2">
                  <c:v>0.55000000000000004</c:v>
                </c:pt>
                <c:pt idx="3">
                  <c:v>7.2222222222222215E-2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E90-4E4D-BEBE-F016E2E63D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065926433704621"/>
          <c:y val="3.7406670668171924E-2"/>
          <c:w val="0.73673636380878593"/>
          <c:h val="0.33692331194622671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Mihin asioihin toivot, että seuraava hallitus keskittyy työelämän ja osaamisen kehittämisessä? Valitse neljä tärkeintä.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9C8-4944-A50A-205E79FF763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9C8-4944-A50A-205E79FF763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9C8-4944-A50A-205E79FF763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9C8-4944-A50A-205E79FF763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9C8-4944-A50A-205E79FF763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9C8-4944-A50A-205E79FF7638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F9C8-4944-A50A-205E79FF7638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F9C8-4944-A50A-205E79FF7638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F9C8-4944-A50A-205E79FF7638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F9C8-4944-A50A-205E79FF7638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F9C8-4944-A50A-205E79FF7638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F9C8-4944-A50A-205E79FF7638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F9C8-4944-A50A-205E79FF7638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Sheet1!$A$2:$A$14</c:f>
              <c:strCache>
                <c:ptCount val="13"/>
                <c:pt idx="0">
                  <c:v>Suomen vetovoiman vahvistaminen kansainvälisille osaajille</c:v>
                </c:pt>
                <c:pt idx="1">
                  <c:v>Työelämän mielenterveyden vahvistaminen ja työkykyongelmiin puuttuminen</c:v>
                </c:pt>
                <c:pt idx="2">
                  <c:v>Nuorten pääsyn parantaminen työmarkkinoille</c:v>
                </c:pt>
                <c:pt idx="3">
                  <c:v>Yli 55-vuotiaiden työssä pysymisen tukeminen</c:v>
                </c:pt>
                <c:pt idx="4">
                  <c:v>Suomessa asuvien ulkomaalaisten työllistymisen edistäminen</c:v>
                </c:pt>
                <c:pt idx="5">
                  <c:v>Eläkkeelle jäämisiän nostaminen</c:v>
                </c:pt>
                <c:pt idx="6">
                  <c:v>Korkeakoulutettujen määrän lisääminen</c:v>
                </c:pt>
                <c:pt idx="7">
                  <c:v>Tutkimus- ja TKI-osaajien määrän lisääminen</c:v>
                </c:pt>
                <c:pt idx="8">
                  <c:v>Perustaitojen ja ammattiosaamisen vahvistaminen</c:v>
                </c:pt>
                <c:pt idx="9">
                  <c:v>Joustavien muunto- ja täydennyskoulutusmahdollisuuksien lisääminen</c:v>
                </c:pt>
                <c:pt idx="10">
                  <c:v>Työvoiman alueellisen liikkuvuuden parantaminen</c:v>
                </c:pt>
                <c:pt idx="11">
                  <c:v>Työn tarjoamisen kannusteiden lisääminen</c:v>
                </c:pt>
                <c:pt idx="12">
                  <c:v>Työn vastaanottamisen kannattavuuden varmistaminen</c:v>
                </c:pt>
              </c:strCache>
            </c:strRef>
          </c:cat>
          <c:val>
            <c:numRef>
              <c:f>Sheet1!$B$2:$B$14</c:f>
              <c:numCache>
                <c:formatCode>0.0%</c:formatCode>
                <c:ptCount val="13"/>
                <c:pt idx="0">
                  <c:v>0.408203125</c:v>
                </c:pt>
                <c:pt idx="1">
                  <c:v>0.2626953125</c:v>
                </c:pt>
                <c:pt idx="2">
                  <c:v>0.4560546875</c:v>
                </c:pt>
                <c:pt idx="3">
                  <c:v>0.4111328125</c:v>
                </c:pt>
                <c:pt idx="4">
                  <c:v>0.2734375</c:v>
                </c:pt>
                <c:pt idx="5">
                  <c:v>5.2734375E-2</c:v>
                </c:pt>
                <c:pt idx="6">
                  <c:v>7.91015625E-2</c:v>
                </c:pt>
                <c:pt idx="7">
                  <c:v>0.1181640625</c:v>
                </c:pt>
                <c:pt idx="8">
                  <c:v>0.4970703125</c:v>
                </c:pt>
                <c:pt idx="9">
                  <c:v>0.2158203125</c:v>
                </c:pt>
                <c:pt idx="10">
                  <c:v>0.15234375</c:v>
                </c:pt>
                <c:pt idx="11">
                  <c:v>0.361328125</c:v>
                </c:pt>
                <c:pt idx="12">
                  <c:v>0.5341796875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F9C8-4944-A50A-205E79FF76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337931196357183E-2"/>
          <c:y val="0.10364214876319938"/>
          <c:w val="0.92407764589537933"/>
          <c:h val="0.44969314292458396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Minkä kauppakamarin jäsen yrityksesi on? (valitse alasvetovalikoista)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B13-4441-B925-7E2A5EC946E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B13-4441-B925-7E2A5EC946E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B13-4441-B925-7E2A5EC946EC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B13-4441-B925-7E2A5EC946EC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B13-4441-B925-7E2A5EC946EC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B13-4441-B925-7E2A5EC946EC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8B13-4441-B925-7E2A5EC946EC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8B13-4441-B925-7E2A5EC946EC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8B13-4441-B925-7E2A5EC946EC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8B13-4441-B925-7E2A5EC946EC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8B13-4441-B925-7E2A5EC946EC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8B13-4441-B925-7E2A5EC946EC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8B13-4441-B925-7E2A5EC946EC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8B13-4441-B925-7E2A5EC946EC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8B13-4441-B925-7E2A5EC946EC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8B13-4441-B925-7E2A5EC946EC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8B13-4441-B925-7E2A5EC946EC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8B13-4441-B925-7E2A5EC946EC}"/>
              </c:ext>
            </c:extLst>
          </c:dPt>
          <c:dPt>
            <c:idx val="18"/>
            <c:invertIfNegative val="0"/>
            <c:bubble3D val="0"/>
            <c:spPr>
              <a:solidFill>
                <a:schemeClr val="accent1">
                  <a:lumMod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5-8B13-4441-B925-7E2A5EC946EC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Sheet1!$A$2:$A$20</c:f>
              <c:strCache>
                <c:ptCount val="19"/>
                <c:pt idx="0">
                  <c:v>Etelä-Karjalan kauppakamari</c:v>
                </c:pt>
                <c:pt idx="1">
                  <c:v>Etelä-Pohjanmaan kauppakamari</c:v>
                </c:pt>
                <c:pt idx="2">
                  <c:v>Etelä-Savon kauppakamari</c:v>
                </c:pt>
                <c:pt idx="3">
                  <c:v>Helsingin seudun kauppakamari</c:v>
                </c:pt>
                <c:pt idx="4">
                  <c:v>Hämeen kauppakamari</c:v>
                </c:pt>
                <c:pt idx="5">
                  <c:v>Keski-Suomen kauppakamari</c:v>
                </c:pt>
                <c:pt idx="6">
                  <c:v>Kuopion alueen kauppakamari</c:v>
                </c:pt>
                <c:pt idx="7">
                  <c:v>Kymenlaakson kauppakamari</c:v>
                </c:pt>
                <c:pt idx="8">
                  <c:v>Lapin kauppakamari</c:v>
                </c:pt>
                <c:pt idx="9">
                  <c:v>Länsi-Uudenmaan kauppakamari</c:v>
                </c:pt>
                <c:pt idx="10">
                  <c:v>Oulun kauppakamari</c:v>
                </c:pt>
                <c:pt idx="11">
                  <c:v>Pohjanmaan kauppakamari</c:v>
                </c:pt>
                <c:pt idx="12">
                  <c:v>Rauman kauppakamari</c:v>
                </c:pt>
                <c:pt idx="13">
                  <c:v>Riihimäen-Hyvinkään kauppakamari</c:v>
                </c:pt>
                <c:pt idx="14">
                  <c:v>Satakunnan kauppakamari</c:v>
                </c:pt>
                <c:pt idx="15">
                  <c:v>Pohjois-Karjalan kauppakamari</c:v>
                </c:pt>
                <c:pt idx="16">
                  <c:v>Tampereen kauppakamari</c:v>
                </c:pt>
                <c:pt idx="17">
                  <c:v>Turun kauppakamari</c:v>
                </c:pt>
                <c:pt idx="18">
                  <c:v>Ålands handelskammare</c:v>
                </c:pt>
              </c:strCache>
            </c:strRef>
          </c:cat>
          <c:val>
            <c:numRef>
              <c:f>Sheet1!$B$2:$B$20</c:f>
              <c:numCache>
                <c:formatCode>0</c:formatCode>
                <c:ptCount val="19"/>
                <c:pt idx="0">
                  <c:v>24</c:v>
                </c:pt>
                <c:pt idx="1">
                  <c:v>37</c:v>
                </c:pt>
                <c:pt idx="2">
                  <c:v>28</c:v>
                </c:pt>
                <c:pt idx="3">
                  <c:v>287</c:v>
                </c:pt>
                <c:pt idx="4">
                  <c:v>66</c:v>
                </c:pt>
                <c:pt idx="5">
                  <c:v>43</c:v>
                </c:pt>
                <c:pt idx="6">
                  <c:v>33</c:v>
                </c:pt>
                <c:pt idx="7">
                  <c:v>17</c:v>
                </c:pt>
                <c:pt idx="8">
                  <c:v>37</c:v>
                </c:pt>
                <c:pt idx="9">
                  <c:v>12</c:v>
                </c:pt>
                <c:pt idx="10">
                  <c:v>58</c:v>
                </c:pt>
                <c:pt idx="11">
                  <c:v>65</c:v>
                </c:pt>
                <c:pt idx="12">
                  <c:v>17</c:v>
                </c:pt>
                <c:pt idx="13">
                  <c:v>16</c:v>
                </c:pt>
                <c:pt idx="14">
                  <c:v>48</c:v>
                </c:pt>
                <c:pt idx="15">
                  <c:v>40</c:v>
                </c:pt>
                <c:pt idx="16">
                  <c:v>114</c:v>
                </c:pt>
                <c:pt idx="17">
                  <c:v>93</c:v>
                </c:pt>
                <c:pt idx="1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6-8B13-4441-B925-7E2A5EC946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169935247769554E-2"/>
          <c:y val="1.3907216584875733E-2"/>
          <c:w val="0.91718765242840217"/>
          <c:h val="0.90599052521316437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Yrityksen toimiala?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EFF-42AC-8780-F287709F588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EFF-42AC-8780-F287709F588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EFF-42AC-8780-F287709F588D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EFF-42AC-8780-F287709F588D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EFF-42AC-8780-F287709F588D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Teollisuus</c:v>
                </c:pt>
                <c:pt idx="1">
                  <c:v>Rakentaminen</c:v>
                </c:pt>
                <c:pt idx="2">
                  <c:v>Kauppa</c:v>
                </c:pt>
                <c:pt idx="3">
                  <c:v>Palvelut</c:v>
                </c:pt>
                <c:pt idx="4">
                  <c:v>Muu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0.25507246376811593</c:v>
                </c:pt>
                <c:pt idx="1">
                  <c:v>0.1111111111111111</c:v>
                </c:pt>
                <c:pt idx="2">
                  <c:v>0.11207729468599034</c:v>
                </c:pt>
                <c:pt idx="3">
                  <c:v>0.37777777777777777</c:v>
                </c:pt>
                <c:pt idx="4">
                  <c:v>0.14396135265700483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EFF-42AC-8780-F287709F58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Yrityksen vuosiliikevaihto?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52D-45CE-B12D-5514E351225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52D-45CE-B12D-5514E351225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52D-45CE-B12D-5514E351225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52D-45CE-B12D-5514E351225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52D-45CE-B12D-5514E351225F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Alle 2 milj. euroa (mikroyritys)</c:v>
                </c:pt>
                <c:pt idx="1">
                  <c:v>Alle 10 milj. euroa (pienyritys)</c:v>
                </c:pt>
                <c:pt idx="2">
                  <c:v>Alle 50 milj. euroa (keskisuuri yritys)</c:v>
                </c:pt>
                <c:pt idx="3">
                  <c:v>yli 50 milj. euroa (suuryritys)</c:v>
                </c:pt>
                <c:pt idx="4">
                  <c:v>En osaa sanoa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0.45700483091787442</c:v>
                </c:pt>
                <c:pt idx="1">
                  <c:v>0.27536231884057971</c:v>
                </c:pt>
                <c:pt idx="2">
                  <c:v>0.16038647342995169</c:v>
                </c:pt>
                <c:pt idx="3">
                  <c:v>0.10048309178743961</c:v>
                </c:pt>
                <c:pt idx="4">
                  <c:v>6.7632850241545897E-3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52D-45CE-B12D-5514E35122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Yrityksen henkilöstömäärä?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F01-4576-BE13-0A0394FA068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F01-4576-BE13-0A0394FA068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F01-4576-BE13-0A0394FA068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F01-4576-BE13-0A0394FA0680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F01-4576-BE13-0A0394FA0680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DF01-4576-BE13-0A0394FA0680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1 (Yksinyrittäjä)</c:v>
                </c:pt>
                <c:pt idx="1">
                  <c:v>2-5</c:v>
                </c:pt>
                <c:pt idx="2">
                  <c:v>6-9</c:v>
                </c:pt>
                <c:pt idx="3">
                  <c:v>10-49</c:v>
                </c:pt>
                <c:pt idx="4">
                  <c:v>50-249</c:v>
                </c:pt>
                <c:pt idx="5">
                  <c:v>Yli 250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6.5700483091787443E-2</c:v>
                </c:pt>
                <c:pt idx="1">
                  <c:v>0.20966183574879227</c:v>
                </c:pt>
                <c:pt idx="2">
                  <c:v>0.14589371980676327</c:v>
                </c:pt>
                <c:pt idx="3">
                  <c:v>0.33526570048309179</c:v>
                </c:pt>
                <c:pt idx="4">
                  <c:v>0.16425120772946861</c:v>
                </c:pt>
                <c:pt idx="5">
                  <c:v>7.922705314009662E-2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F01-4576-BE13-0A0394FA06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6745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0D13AD00-C0F7-46C4-97A0-1A156654992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D1D9ED9-B1D8-4F59-A4EE-7828DF5F916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465B33-1624-4EA1-90F0-5548CCE4D91F}" type="datetimeFigureOut">
              <a:rPr lang="fi-FI" smtClean="0"/>
              <a:t>12.9.2025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BDD7E1E-C080-4A9B-A6B9-3C41B12105E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0637475-3517-4217-AF00-9C56D3AD838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A3EBE3-D7EB-4F27-B056-652D08283A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30576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FA4EDE-2E67-4E29-A719-B79571B32F10}" type="datetimeFigureOut">
              <a:rPr lang="fi-FI" smtClean="0"/>
              <a:t>12.9.2025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A9D44A-A2CE-4F46-8183-3B78CFA07A1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10060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16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image" Target="../media/image38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image" Target="../media/image38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7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7" Type="http://schemas.openxmlformats.org/officeDocument/2006/relationships/image" Target="../media/image38.sv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7.png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svg"/><Relationship Id="rId7" Type="http://schemas.openxmlformats.org/officeDocument/2006/relationships/image" Target="../media/image5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0.png"/><Relationship Id="rId11" Type="http://schemas.openxmlformats.org/officeDocument/2006/relationships/image" Target="../media/image55.svg"/><Relationship Id="rId5" Type="http://schemas.openxmlformats.org/officeDocument/2006/relationships/image" Target="../media/image49.sv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sv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svg"/><Relationship Id="rId7" Type="http://schemas.openxmlformats.org/officeDocument/2006/relationships/image" Target="../media/image5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0.png"/><Relationship Id="rId11" Type="http://schemas.openxmlformats.org/officeDocument/2006/relationships/image" Target="../media/image55.svg"/><Relationship Id="rId5" Type="http://schemas.openxmlformats.org/officeDocument/2006/relationships/image" Target="../media/image49.sv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sv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svg"/><Relationship Id="rId7" Type="http://schemas.openxmlformats.org/officeDocument/2006/relationships/image" Target="../media/image5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0.png"/><Relationship Id="rId11" Type="http://schemas.openxmlformats.org/officeDocument/2006/relationships/image" Target="../media/image55.svg"/><Relationship Id="rId5" Type="http://schemas.openxmlformats.org/officeDocument/2006/relationships/image" Target="../media/image49.sv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sv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svg"/><Relationship Id="rId7" Type="http://schemas.openxmlformats.org/officeDocument/2006/relationships/image" Target="../media/image5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0.png"/><Relationship Id="rId11" Type="http://schemas.openxmlformats.org/officeDocument/2006/relationships/image" Target="../media/image55.svg"/><Relationship Id="rId5" Type="http://schemas.openxmlformats.org/officeDocument/2006/relationships/image" Target="../media/image49.sv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sv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svg"/><Relationship Id="rId7" Type="http://schemas.openxmlformats.org/officeDocument/2006/relationships/image" Target="../media/image5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0.png"/><Relationship Id="rId11" Type="http://schemas.openxmlformats.org/officeDocument/2006/relationships/image" Target="../media/image55.svg"/><Relationship Id="rId5" Type="http://schemas.openxmlformats.org/officeDocument/2006/relationships/image" Target="../media/image49.sv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6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3.svg"/><Relationship Id="rId4" Type="http://schemas.openxmlformats.org/officeDocument/2006/relationships/image" Target="../media/image62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svg"/><Relationship Id="rId2" Type="http://schemas.openxmlformats.org/officeDocument/2006/relationships/image" Target="../media/image6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svg"/><Relationship Id="rId7" Type="http://schemas.openxmlformats.org/officeDocument/2006/relationships/image" Target="../media/image71.svg"/><Relationship Id="rId2" Type="http://schemas.openxmlformats.org/officeDocument/2006/relationships/image" Target="../media/image6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0.png"/><Relationship Id="rId5" Type="http://schemas.openxmlformats.org/officeDocument/2006/relationships/image" Target="../media/image69.svg"/><Relationship Id="rId4" Type="http://schemas.openxmlformats.org/officeDocument/2006/relationships/image" Target="../media/image68.pn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svg"/><Relationship Id="rId7" Type="http://schemas.openxmlformats.org/officeDocument/2006/relationships/image" Target="../media/image77.svg"/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6.png"/><Relationship Id="rId11" Type="http://schemas.openxmlformats.org/officeDocument/2006/relationships/image" Target="../media/image81.svg"/><Relationship Id="rId5" Type="http://schemas.openxmlformats.org/officeDocument/2006/relationships/image" Target="../media/image75.sv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82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1.sv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4.svg"/><Relationship Id="rId4" Type="http://schemas.openxmlformats.org/officeDocument/2006/relationships/image" Target="../media/image83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svg"/><Relationship Id="rId7" Type="http://schemas.openxmlformats.org/officeDocument/2006/relationships/image" Target="../media/image5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0.png"/><Relationship Id="rId11" Type="http://schemas.openxmlformats.org/officeDocument/2006/relationships/image" Target="../media/image55.svg"/><Relationship Id="rId5" Type="http://schemas.openxmlformats.org/officeDocument/2006/relationships/image" Target="../media/image49.sv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svg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svg"/><Relationship Id="rId3" Type="http://schemas.openxmlformats.org/officeDocument/2006/relationships/image" Target="../media/image86.svg"/><Relationship Id="rId7" Type="http://schemas.openxmlformats.org/officeDocument/2006/relationships/image" Target="../media/image90.png"/><Relationship Id="rId2" Type="http://schemas.openxmlformats.org/officeDocument/2006/relationships/image" Target="../media/image8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9.png"/><Relationship Id="rId5" Type="http://schemas.openxmlformats.org/officeDocument/2006/relationships/image" Target="../media/image88.svg"/><Relationship Id="rId4" Type="http://schemas.openxmlformats.org/officeDocument/2006/relationships/image" Target="../media/image87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svg"/><Relationship Id="rId7" Type="http://schemas.openxmlformats.org/officeDocument/2006/relationships/image" Target="../media/image84.svg"/><Relationship Id="rId2" Type="http://schemas.openxmlformats.org/officeDocument/2006/relationships/image" Target="../media/image6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3.png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svg"/><Relationship Id="rId7" Type="http://schemas.openxmlformats.org/officeDocument/2006/relationships/image" Target="../media/image77.svg"/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6.png"/><Relationship Id="rId11" Type="http://schemas.openxmlformats.org/officeDocument/2006/relationships/image" Target="../media/image93.svg"/><Relationship Id="rId5" Type="http://schemas.openxmlformats.org/officeDocument/2006/relationships/image" Target="../media/image75.svg"/><Relationship Id="rId10" Type="http://schemas.openxmlformats.org/officeDocument/2006/relationships/image" Target="../media/image92.png"/><Relationship Id="rId4" Type="http://schemas.openxmlformats.org/officeDocument/2006/relationships/image" Target="../media/image74.png"/><Relationship Id="rId9" Type="http://schemas.openxmlformats.org/officeDocument/2006/relationships/image" Target="../media/image79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82.gi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3.sv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8E6F49A0-FC37-483B-A6BC-0606E841E0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8593BCF-7A5B-4B52-9A30-865508682E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949650F-ACEB-47BF-A79C-DAD586C0CE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3C61893-DAA3-44E3-A94E-869276D66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4B5EE5E-E323-42F2-925B-E079EA7CA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9FB584C-1F89-43BB-81D0-EB40F49D4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00DA0BB-BEFB-49C3-9121-FD752AC0F3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84726" y="5479256"/>
            <a:ext cx="2622548" cy="65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798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Otsikko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8E6F49A0-FC37-483B-A6BC-0606E841E0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8593BCF-7A5B-4B52-9A30-865508682E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949650F-ACEB-47BF-A79C-DAD586C0CE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3C61893-DAA3-44E3-A94E-869276D66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4B5EE5E-E323-42F2-925B-E079EA7CA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9FB584C-1F89-43BB-81D0-EB40F49D4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9512DB9A-F133-4F68-959B-C9744C7D9A1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84726" y="5479256"/>
            <a:ext cx="2622548" cy="65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48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Otsikkodia">
    <p:bg>
      <p:bgPr>
        <a:solidFill>
          <a:schemeClr val="accent6">
            <a:alpha val="9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8E6F49A0-FC37-483B-A6BC-0606E841E0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8593BCF-7A5B-4B52-9A30-865508682E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949650F-ACEB-47BF-A79C-DAD586C0CE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3C61893-DAA3-44E3-A94E-869276D66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4B5EE5E-E323-42F2-925B-E079EA7CA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9FB584C-1F89-43BB-81D0-EB40F49D4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870AB551-9926-4968-9EDE-0368260AB8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84726" y="5479256"/>
            <a:ext cx="2622548" cy="65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924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Otsikkodia">
    <p:bg>
      <p:bgPr>
        <a:solidFill>
          <a:schemeClr val="accent3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8E6F49A0-FC37-483B-A6BC-0606E841E0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8593BCF-7A5B-4B52-9A30-865508682E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949650F-ACEB-47BF-A79C-DAD586C0CE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3C61893-DAA3-44E3-A94E-869276D66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4B5EE5E-E323-42F2-925B-E079EA7CA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9FB584C-1F89-43BB-81D0-EB40F49D4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E52B80D3-1732-4F70-A981-1C4DE852A46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84726" y="5479256"/>
            <a:ext cx="2622548" cy="65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8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Otsikkodia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8E6F49A0-FC37-483B-A6BC-0606E841E0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8593BCF-7A5B-4B52-9A30-865508682E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949650F-ACEB-47BF-A79C-DAD586C0CE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3C61893-DAA3-44E3-A94E-869276D66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4B5EE5E-E323-42F2-925B-E079EA7CA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9FB584C-1F89-43BB-81D0-EB40F49D4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90086E1B-623F-4FC9-80D7-D3E3C6E91D8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84726" y="5479256"/>
            <a:ext cx="2622548" cy="65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643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E11235C6-7DC7-43C2-9170-FAB721B083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8CA07D25-B9CC-4AB8-8824-16F4AB6BA1E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53318F2-E612-444A-86E4-D6D2B6ADF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9018" y="365251"/>
            <a:ext cx="1000808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7DF76D-D0D3-454C-B0CB-8F420C3AC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9018" y="1825625"/>
            <a:ext cx="10008079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3FED4F-AB72-419D-90FF-40103AD15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03728C7-9320-4B29-BB4B-6F1875054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345A986-D8D0-49AB-A681-FD223541F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1B150248-102D-4BFE-8A3B-E9DBCB3ADEC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394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Otsikko ja sisältö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E11235C6-7DC7-43C2-9170-FAB721B083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8CA07D25-B9CC-4AB8-8824-16F4AB6BA1E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53318F2-E612-444A-86E4-D6D2B6ADF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9018" y="365251"/>
            <a:ext cx="1000808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7DF76D-D0D3-454C-B0CB-8F420C3AC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9018" y="1825625"/>
            <a:ext cx="10008079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3FED4F-AB72-419D-90FF-40103AD15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03728C7-9320-4B29-BB4B-6F1875054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345A986-D8D0-49AB-A681-FD223541F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1B150248-102D-4BFE-8A3B-E9DBCB3ADEC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453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Otsikko ja sisältö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E11235C6-7DC7-43C2-9170-FAB721B083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8CA07D25-B9CC-4AB8-8824-16F4AB6BA1E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53318F2-E612-444A-86E4-D6D2B6ADF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9018" y="365251"/>
            <a:ext cx="1000808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7DF76D-D0D3-454C-B0CB-8F420C3AC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9018" y="1825625"/>
            <a:ext cx="10008079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3FED4F-AB72-419D-90FF-40103AD15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03728C7-9320-4B29-BB4B-6F1875054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345A986-D8D0-49AB-A681-FD223541F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1B150248-102D-4BFE-8A3B-E9DBCB3ADEC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018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Otsikko ja sisältö">
    <p:bg>
      <p:bgPr>
        <a:solidFill>
          <a:schemeClr val="accent3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E11235C6-7DC7-43C2-9170-FAB721B083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8CA07D25-B9CC-4AB8-8824-16F4AB6BA1E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53318F2-E612-444A-86E4-D6D2B6ADF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9018" y="365251"/>
            <a:ext cx="1000808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7DF76D-D0D3-454C-B0CB-8F420C3AC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9018" y="1825625"/>
            <a:ext cx="10008079" cy="398621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3FED4F-AB72-419D-90FF-40103AD15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03728C7-9320-4B29-BB4B-6F1875054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345A986-D8D0-49AB-A681-FD223541F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1B150248-102D-4BFE-8A3B-E9DBCB3ADEC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691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Otsikko ja sisältö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E11235C6-7DC7-43C2-9170-FAB721B083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8CA07D25-B9CC-4AB8-8824-16F4AB6BA1E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53318F2-E612-444A-86E4-D6D2B6ADF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9018" y="365251"/>
            <a:ext cx="1000808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7DF76D-D0D3-454C-B0CB-8F420C3AC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9018" y="1825625"/>
            <a:ext cx="10008079" cy="398621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3FED4F-AB72-419D-90FF-40103AD15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03728C7-9320-4B29-BB4B-6F1875054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345A986-D8D0-49AB-A681-FD223541F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1B150248-102D-4BFE-8A3B-E9DBCB3ADEC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395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Otsikko kaksi sisältökohdet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48A524C1-4A79-4CD8-ABEF-0EE183ABD1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639E43D5-A78E-4017-8A74-8392E456B6F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6535D1B7-DF9B-44B4-AD10-FEB4E661A3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4E9E69E-0265-48FE-BB5B-DFE619ED9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D61112-AD1F-4382-AA91-03C755B0A2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8B797E1-C105-4E24-B295-4499B03647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2421CE4-6B1B-4831-936B-B42C99290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196F941-CC68-48EF-BFBE-047638801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9EBD0B0-DEA6-40EC-A729-065C348C7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12.9.2025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2698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Otsikko kaksi sisältökohdett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48A524C1-4A79-4CD8-ABEF-0EE183ABD1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639E43D5-A78E-4017-8A74-8392E456B6F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6535D1B7-DF9B-44B4-AD10-FEB4E661A3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4E9E69E-0265-48FE-BB5B-DFE619ED9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D61112-AD1F-4382-AA91-03C755B0A2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8B797E1-C105-4E24-B295-4499B03647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2421CE4-6B1B-4831-936B-B42C99290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196F941-CC68-48EF-BFBE-047638801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9EBD0B0-DEA6-40EC-A729-065C348C7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12.9.2025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4047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Otsikko kaksi sisältökohdett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48A524C1-4A79-4CD8-ABEF-0EE183ABD1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639E43D5-A78E-4017-8A74-8392E456B6F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6535D1B7-DF9B-44B4-AD10-FEB4E661A3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4E9E69E-0265-48FE-BB5B-DFE619ED9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D61112-AD1F-4382-AA91-03C755B0A2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8B797E1-C105-4E24-B295-4499B03647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2421CE4-6B1B-4831-936B-B42C99290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196F941-CC68-48EF-BFBE-047638801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9EBD0B0-DEA6-40EC-A729-065C348C7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12.9.2025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32398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Otsikko kaksi sisältökohdetta">
    <p:bg>
      <p:bgPr>
        <a:solidFill>
          <a:schemeClr val="accent3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48A524C1-4A79-4CD8-ABEF-0EE183ABD1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639E43D5-A78E-4017-8A74-8392E456B6F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6535D1B7-DF9B-44B4-AD10-FEB4E661A3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4E9E69E-0265-48FE-BB5B-DFE619ED9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D61112-AD1F-4382-AA91-03C755B0A2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8B797E1-C105-4E24-B295-4499B03647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2421CE4-6B1B-4831-936B-B42C99290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196F941-CC68-48EF-BFBE-047638801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9EBD0B0-DEA6-40EC-A729-065C348C7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12.9.2025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519084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4_Otsikko kaksi sisältökohdetta">
    <p:bg>
      <p:bgPr>
        <a:solidFill>
          <a:schemeClr val="accent1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48A524C1-4A79-4CD8-ABEF-0EE183ABD1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639E43D5-A78E-4017-8A74-8392E456B6F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6535D1B7-DF9B-44B4-AD10-FEB4E661A31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4E9E69E-0265-48FE-BB5B-DFE619ED9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D61112-AD1F-4382-AA91-03C755B0A2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8B797E1-C105-4E24-B295-4499B03647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2421CE4-6B1B-4831-936B-B42C99290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196F941-CC68-48EF-BFBE-047638801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9EBD0B0-DEA6-40EC-A729-065C348C7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12.9.2025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8674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Otsikko kaksi bullet laatikk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976C6E2E-5B4B-49E3-843E-B07694F90B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89006" y="5227846"/>
            <a:ext cx="1779169" cy="1520176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54CDE024-7E5C-4BD8-B2EB-6DCB8B5B1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13081BD-C46C-450D-8618-2AF01473B9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A6FE569-744F-416C-ADFB-36FD23C887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17A8968B-4885-4954-A8AE-E2ACB1AB5C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33B1ACDB-129E-441F-867B-CB6C50E8A6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1DB73D72-9ACC-4A37-B341-2AF2557D8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12.9.2025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B7543C53-3B89-43A6-A0D7-009362306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14BDA9E4-AED8-49E0-9A30-7FB1AF68F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85052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ko + bulle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0BE77E6-615D-4D4C-BE1C-0D771B5DC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F50B41C-A785-442E-8605-9A5C01790D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060825"/>
          </a:xfrm>
          <a:noFill/>
          <a:effectLst>
            <a:softEdge rad="0"/>
          </a:effectLst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645685C-3B8E-403A-8CD1-EA81B70925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F1DF58A-BE8F-44E8-8A44-3228E06D3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12.9.2025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2476FCF-A79E-4BA9-BB4D-FA18AE632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BC46340-5BE4-4359-84C1-370B1A763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63403A59-05C6-4640-B46D-FE97A44E5B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89006" y="5227846"/>
            <a:ext cx="1779169" cy="152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8059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E2E3A8-528D-42E0-BB9D-1C408C4A5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500" y="437282"/>
            <a:ext cx="9489994" cy="162011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88C710D-98BC-4926-B17D-FFCC10C021B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905500" y="2009955"/>
            <a:ext cx="9489994" cy="385903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</a:t>
            </a:r>
            <a:r>
              <a:rPr lang="fi-FI" err="1"/>
              <a:t>perustyylgffejä</a:t>
            </a:r>
            <a:r>
              <a:rPr lang="fi-FI"/>
              <a:t>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A05BB3A-FF28-4748-8F63-ADD40B77C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12.9.2025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14B1489-F623-4B88-92AB-D42C2C848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66CBC04-41A0-47C9-BCFA-2C03718D3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11720144-1B8D-4515-BCEA-C2E98AF930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BC000E00-0682-47B5-B5BF-84A5B8D64B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E551190D-4CA9-4536-9548-F0CE3679B8A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58CE5A82-A549-4EDE-BFE0-68D16A721F6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A5F09078-09A6-4457-9377-6377E124CAF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4807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+ teksti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E2E3A8-528D-42E0-BB9D-1C408C4A5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500" y="437282"/>
            <a:ext cx="9489994" cy="162011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88C710D-98BC-4926-B17D-FFCC10C021B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905500" y="2009955"/>
            <a:ext cx="9489994" cy="385903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</a:t>
            </a:r>
            <a:r>
              <a:rPr lang="fi-FI" err="1"/>
              <a:t>perustyylgffejä</a:t>
            </a:r>
            <a:r>
              <a:rPr lang="fi-FI"/>
              <a:t>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A05BB3A-FF28-4748-8F63-ADD40B77C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12.9.2025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14B1489-F623-4B88-92AB-D42C2C848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66CBC04-41A0-47C9-BCFA-2C03718D3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11720144-1B8D-4515-BCEA-C2E98AF930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BC000E00-0682-47B5-B5BF-84A5B8D64B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E551190D-4CA9-4536-9548-F0CE3679B8A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58CE5A82-A549-4EDE-BFE0-68D16A721F6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A5F09078-09A6-4457-9377-6377E124CAF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297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 + teksti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E2E3A8-528D-42E0-BB9D-1C408C4A5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500" y="437282"/>
            <a:ext cx="9489994" cy="162011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88C710D-98BC-4926-B17D-FFCC10C021B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905500" y="2009955"/>
            <a:ext cx="9489994" cy="385903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</a:t>
            </a:r>
            <a:r>
              <a:rPr lang="fi-FI" err="1"/>
              <a:t>perustyylgffejä</a:t>
            </a:r>
            <a:r>
              <a:rPr lang="fi-FI"/>
              <a:t>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A05BB3A-FF28-4748-8F63-ADD40B77C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12.9.2025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14B1489-F623-4B88-92AB-D42C2C848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66CBC04-41A0-47C9-BCFA-2C03718D3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11720144-1B8D-4515-BCEA-C2E98AF930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BC000E00-0682-47B5-B5BF-84A5B8D64B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E551190D-4CA9-4536-9548-F0CE3679B8A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58CE5A82-A549-4EDE-BFE0-68D16A721F6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A5F09078-09A6-4457-9377-6377E124CAF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8384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+ teksti">
    <p:bg>
      <p:bgPr>
        <a:solidFill>
          <a:schemeClr val="accent3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E2E3A8-528D-42E0-BB9D-1C408C4A5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500" y="437282"/>
            <a:ext cx="9489994" cy="162011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88C710D-98BC-4926-B17D-FFCC10C021B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905500" y="2009955"/>
            <a:ext cx="9489994" cy="385903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</a:t>
            </a:r>
            <a:r>
              <a:rPr lang="fi-FI" err="1"/>
              <a:t>perustyylgffejä</a:t>
            </a:r>
            <a:r>
              <a:rPr lang="fi-FI"/>
              <a:t>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A05BB3A-FF28-4748-8F63-ADD40B77C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12.9.2025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14B1489-F623-4B88-92AB-D42C2C848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66CBC04-41A0-47C9-BCFA-2C03718D3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11720144-1B8D-4515-BCEA-C2E98AF930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BC000E00-0682-47B5-B5BF-84A5B8D64B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E551190D-4CA9-4536-9548-F0CE3679B8A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58CE5A82-A549-4EDE-BFE0-68D16A721F6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A5F09078-09A6-4457-9377-6377E124CAF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2841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 + teksti">
    <p:bg>
      <p:bgPr>
        <a:solidFill>
          <a:schemeClr val="accent1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E2E3A8-528D-42E0-BB9D-1C408C4A5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500" y="437282"/>
            <a:ext cx="9489994" cy="162011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88C710D-98BC-4926-B17D-FFCC10C021B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905500" y="2009955"/>
            <a:ext cx="9489994" cy="385903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</a:t>
            </a:r>
            <a:r>
              <a:rPr lang="fi-FI" err="1"/>
              <a:t>perustyylgffejä</a:t>
            </a:r>
            <a:r>
              <a:rPr lang="fi-FI"/>
              <a:t>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A05BB3A-FF28-4748-8F63-ADD40B77C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12.9.2025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14B1489-F623-4B88-92AB-D42C2C848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66CBC04-41A0-47C9-BCFA-2C03718D3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11720144-1B8D-4515-BCEA-C2E98AF930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BC000E00-0682-47B5-B5BF-84A5B8D64B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E551190D-4CA9-4536-9548-F0CE3679B8A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58CE5A82-A549-4EDE-BFE0-68D16A721F6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A5F09078-09A6-4457-9377-6377E124CAF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1668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inen otsikko +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744BF0AD-73B7-4FC9-A1E5-CF240B8D56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7404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EBB835ED-F1BE-4428-8496-D2CCCE307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987424"/>
            <a:ext cx="3819524" cy="1421928"/>
          </a:xfrm>
        </p:spPr>
        <p:txBody>
          <a:bodyPr wrap="square" anchor="t" anchorCtr="0">
            <a:sp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8" name="Sisällön paikkamerkki 2">
            <a:extLst>
              <a:ext uri="{FF2B5EF4-FFF2-40B4-BE49-F238E27FC236}">
                <a16:creationId xmlns:a16="http://schemas.microsoft.com/office/drawing/2014/main" id="{D4EFCC1C-3227-4CEB-A635-14A9CD3AA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3100" y="987424"/>
            <a:ext cx="5649912" cy="4108337"/>
          </a:xfrm>
          <a:noFill/>
          <a:effectLst>
            <a:softEdge rad="0"/>
          </a:effectLst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A562617-38D9-47FA-B49A-D90F6775B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57C4BA12-804C-43D5-9F18-56A37DC836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72725" y="5204287"/>
            <a:ext cx="1724025" cy="1567295"/>
          </a:xfrm>
          <a:prstGeom prst="rect">
            <a:avLst/>
          </a:prstGeom>
        </p:spPr>
      </p:pic>
      <p:sp>
        <p:nvSpPr>
          <p:cNvPr id="19" name="Tekstiruutu 18">
            <a:extLst>
              <a:ext uri="{FF2B5EF4-FFF2-40B4-BE49-F238E27FC236}">
                <a16:creationId xmlns:a16="http://schemas.microsoft.com/office/drawing/2014/main" id="{B754219F-58F4-4CD3-A3B6-8850AEC290CF}"/>
              </a:ext>
            </a:extLst>
          </p:cNvPr>
          <p:cNvSpPr txBox="1"/>
          <p:nvPr userDrawn="1"/>
        </p:nvSpPr>
        <p:spPr>
          <a:xfrm>
            <a:off x="659981" y="5248354"/>
            <a:ext cx="2427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800" b="1"/>
              <a:t>kauppakamari.fi</a:t>
            </a: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94EBB1DF-6FFB-4870-ABD5-A1537D19ABB0}"/>
              </a:ext>
            </a:extLst>
          </p:cNvPr>
          <p:cNvSpPr/>
          <p:nvPr userDrawn="1"/>
        </p:nvSpPr>
        <p:spPr>
          <a:xfrm>
            <a:off x="647701" y="5987018"/>
            <a:ext cx="12260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i-FI" sz="1800"/>
              <a:t>@K3FIN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5B4B2F60-917B-4BA3-80D6-F6C156BEAAFD}"/>
              </a:ext>
            </a:extLst>
          </p:cNvPr>
          <p:cNvSpPr/>
          <p:nvPr userDrawn="1"/>
        </p:nvSpPr>
        <p:spPr>
          <a:xfrm>
            <a:off x="647701" y="5617686"/>
            <a:ext cx="325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i-FI" sz="1800"/>
              <a:t>#Keskuskauppakamari</a:t>
            </a:r>
          </a:p>
        </p:txBody>
      </p:sp>
    </p:spTree>
    <p:extLst>
      <p:ext uri="{BB962C8B-B14F-4D97-AF65-F5344CB8AC3E}">
        <p14:creationId xmlns:p14="http://schemas.microsoft.com/office/powerpoint/2010/main" val="14509045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me otsikko +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F3CB7812-0C1C-4E8B-A124-FBD73E9104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7404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EBB835ED-F1BE-4428-8496-D2CCCE307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987424"/>
            <a:ext cx="3819524" cy="1421928"/>
          </a:xfrm>
        </p:spPr>
        <p:txBody>
          <a:bodyPr wrap="square" anchor="t" anchorCtr="0">
            <a:sp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8" name="Sisällön paikkamerkki 2">
            <a:extLst>
              <a:ext uri="{FF2B5EF4-FFF2-40B4-BE49-F238E27FC236}">
                <a16:creationId xmlns:a16="http://schemas.microsoft.com/office/drawing/2014/main" id="{D4EFCC1C-3227-4CEB-A635-14A9CD3AA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3100" y="987424"/>
            <a:ext cx="5649912" cy="4108337"/>
          </a:xfrm>
          <a:noFill/>
          <a:effectLst>
            <a:softEdge rad="0"/>
          </a:effectLst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A562617-38D9-47FA-B49A-D90F6775B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5E98C015-B47F-406B-B133-D92C89B958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30533" y="5220255"/>
            <a:ext cx="1794792" cy="1533525"/>
          </a:xfrm>
          <a:prstGeom prst="rect">
            <a:avLst/>
          </a:prstGeom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4D6ADFF9-933D-477A-92DA-AE31E5D870E0}"/>
              </a:ext>
            </a:extLst>
          </p:cNvPr>
          <p:cNvSpPr txBox="1"/>
          <p:nvPr userDrawn="1"/>
        </p:nvSpPr>
        <p:spPr>
          <a:xfrm>
            <a:off x="659981" y="5248354"/>
            <a:ext cx="2427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800" b="1">
                <a:solidFill>
                  <a:schemeClr val="bg1"/>
                </a:solidFill>
              </a:rPr>
              <a:t>kauppakamari.fi</a:t>
            </a:r>
          </a:p>
        </p:txBody>
      </p:sp>
      <p:sp>
        <p:nvSpPr>
          <p:cNvPr id="19" name="Suorakulmio 18">
            <a:extLst>
              <a:ext uri="{FF2B5EF4-FFF2-40B4-BE49-F238E27FC236}">
                <a16:creationId xmlns:a16="http://schemas.microsoft.com/office/drawing/2014/main" id="{5028139F-43FA-4255-8EA6-5280B22CE8B5}"/>
              </a:ext>
            </a:extLst>
          </p:cNvPr>
          <p:cNvSpPr/>
          <p:nvPr userDrawn="1"/>
        </p:nvSpPr>
        <p:spPr>
          <a:xfrm>
            <a:off x="647701" y="5987018"/>
            <a:ext cx="12260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i-FI" sz="1800">
                <a:solidFill>
                  <a:schemeClr val="bg1"/>
                </a:solidFill>
              </a:rPr>
              <a:t>@K3FIN</a:t>
            </a: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C32D1DF7-A978-4054-9954-6A17BC91B4A1}"/>
              </a:ext>
            </a:extLst>
          </p:cNvPr>
          <p:cNvSpPr/>
          <p:nvPr userDrawn="1"/>
        </p:nvSpPr>
        <p:spPr>
          <a:xfrm>
            <a:off x="647701" y="5617686"/>
            <a:ext cx="325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i-FI" sz="1800">
                <a:solidFill>
                  <a:schemeClr val="bg1"/>
                </a:solidFill>
              </a:rPr>
              <a:t>#Keskuskauppakamari</a:t>
            </a:r>
          </a:p>
        </p:txBody>
      </p:sp>
    </p:spTree>
    <p:extLst>
      <p:ext uri="{BB962C8B-B14F-4D97-AF65-F5344CB8AC3E}">
        <p14:creationId xmlns:p14="http://schemas.microsoft.com/office/powerpoint/2010/main" val="30478574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ki otsikko +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71F6A14C-E73B-494A-BA0A-00F7B3CFA0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77200" y="0"/>
            <a:ext cx="87148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EBB835ED-F1BE-4428-8496-D2CCCE307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987424"/>
            <a:ext cx="4200524" cy="978729"/>
          </a:xfrm>
        </p:spPr>
        <p:txBody>
          <a:bodyPr wrap="square" anchor="t" anchorCtr="0">
            <a:spAutoFit/>
          </a:bodyPr>
          <a:lstStyle>
            <a:lvl1pPr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8" name="Sisällön paikkamerkki 2">
            <a:extLst>
              <a:ext uri="{FF2B5EF4-FFF2-40B4-BE49-F238E27FC236}">
                <a16:creationId xmlns:a16="http://schemas.microsoft.com/office/drawing/2014/main" id="{D4EFCC1C-3227-4CEB-A635-14A9CD3AA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0" y="987424"/>
            <a:ext cx="5116512" cy="4108337"/>
          </a:xfrm>
          <a:noFill/>
          <a:effectLst>
            <a:softEdge rad="0"/>
          </a:effectLst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A562617-38D9-47FA-B49A-D90F6775B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24" name="Kuva 23">
            <a:extLst>
              <a:ext uri="{FF2B5EF4-FFF2-40B4-BE49-F238E27FC236}">
                <a16:creationId xmlns:a16="http://schemas.microsoft.com/office/drawing/2014/main" id="{E711D32D-97CF-4BB1-8487-595DEEE710C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72725" y="5204287"/>
            <a:ext cx="1724025" cy="1567295"/>
          </a:xfrm>
          <a:prstGeom prst="rect">
            <a:avLst/>
          </a:prstGeom>
        </p:spPr>
      </p:pic>
      <p:sp>
        <p:nvSpPr>
          <p:cNvPr id="25" name="Tekstiruutu 24">
            <a:extLst>
              <a:ext uri="{FF2B5EF4-FFF2-40B4-BE49-F238E27FC236}">
                <a16:creationId xmlns:a16="http://schemas.microsoft.com/office/drawing/2014/main" id="{AB0685E3-FE53-4D25-A4E3-F1D9DB486A65}"/>
              </a:ext>
            </a:extLst>
          </p:cNvPr>
          <p:cNvSpPr txBox="1"/>
          <p:nvPr userDrawn="1"/>
        </p:nvSpPr>
        <p:spPr>
          <a:xfrm>
            <a:off x="659981" y="5248354"/>
            <a:ext cx="2427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800" b="1"/>
              <a:t>kauppakamari.fi</a:t>
            </a:r>
          </a:p>
        </p:txBody>
      </p:sp>
      <p:sp>
        <p:nvSpPr>
          <p:cNvPr id="26" name="Suorakulmio 25">
            <a:extLst>
              <a:ext uri="{FF2B5EF4-FFF2-40B4-BE49-F238E27FC236}">
                <a16:creationId xmlns:a16="http://schemas.microsoft.com/office/drawing/2014/main" id="{F3AAD448-7E1B-4AE5-A44F-DCC6C3FB0F1A}"/>
              </a:ext>
            </a:extLst>
          </p:cNvPr>
          <p:cNvSpPr/>
          <p:nvPr userDrawn="1"/>
        </p:nvSpPr>
        <p:spPr>
          <a:xfrm>
            <a:off x="647701" y="5987018"/>
            <a:ext cx="12260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i-FI" sz="1800"/>
              <a:t>@K3FIN</a:t>
            </a:r>
          </a:p>
        </p:txBody>
      </p:sp>
      <p:sp>
        <p:nvSpPr>
          <p:cNvPr id="27" name="Suorakulmio 26">
            <a:extLst>
              <a:ext uri="{FF2B5EF4-FFF2-40B4-BE49-F238E27FC236}">
                <a16:creationId xmlns:a16="http://schemas.microsoft.com/office/drawing/2014/main" id="{7D110901-4664-47F6-8E0C-D2E345BE44CD}"/>
              </a:ext>
            </a:extLst>
          </p:cNvPr>
          <p:cNvSpPr/>
          <p:nvPr userDrawn="1"/>
        </p:nvSpPr>
        <p:spPr>
          <a:xfrm>
            <a:off x="647701" y="5617686"/>
            <a:ext cx="325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i-FI" sz="1800"/>
              <a:t>#Keskuskauppakamari</a:t>
            </a:r>
          </a:p>
        </p:txBody>
      </p:sp>
    </p:spTree>
    <p:extLst>
      <p:ext uri="{BB962C8B-B14F-4D97-AF65-F5344CB8AC3E}">
        <p14:creationId xmlns:p14="http://schemas.microsoft.com/office/powerpoint/2010/main" val="7784754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petus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AD32259C-5089-4DFC-AAEC-ACD866E8EC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1298713"/>
            <a:ext cx="3056893" cy="5565113"/>
          </a:xfrm>
          <a:prstGeom prst="rect">
            <a:avLst/>
          </a:prstGeom>
        </p:spPr>
      </p:pic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9E5AB0A2-A25E-4043-A46E-A9CA4FBD7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12.9.2025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2EB94C0-3792-4862-BBB6-2763C9378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2D5BFA4-030D-40A2-93EE-3FC7AB087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1B303F84-82A0-4615-B07A-3C78721E1B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24383" y="2826600"/>
            <a:ext cx="2943225" cy="1076325"/>
          </a:xfrm>
          <a:prstGeom prst="rect">
            <a:avLst/>
          </a:prstGeom>
        </p:spPr>
      </p:pic>
      <p:sp>
        <p:nvSpPr>
          <p:cNvPr id="16" name="Tekstiruutu 15">
            <a:extLst>
              <a:ext uri="{FF2B5EF4-FFF2-40B4-BE49-F238E27FC236}">
                <a16:creationId xmlns:a16="http://schemas.microsoft.com/office/drawing/2014/main" id="{F60FA21E-F841-4CEC-B1A5-C4131AF1EC68}"/>
              </a:ext>
            </a:extLst>
          </p:cNvPr>
          <p:cNvSpPr txBox="1"/>
          <p:nvPr userDrawn="1"/>
        </p:nvSpPr>
        <p:spPr>
          <a:xfrm>
            <a:off x="4882231" y="3808008"/>
            <a:ext cx="2427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800" b="1"/>
              <a:t>kauppakamari.fi</a:t>
            </a:r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0A6FEDA2-CEE8-45DB-BCDD-8D9A8210A504}"/>
              </a:ext>
            </a:extLst>
          </p:cNvPr>
          <p:cNvSpPr/>
          <p:nvPr userDrawn="1"/>
        </p:nvSpPr>
        <p:spPr>
          <a:xfrm>
            <a:off x="5482971" y="4546672"/>
            <a:ext cx="12260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800"/>
              <a:t>@K3FIN</a:t>
            </a: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C0379771-1F8D-4B6A-ADD8-52B18F9E110B}"/>
              </a:ext>
            </a:extLst>
          </p:cNvPr>
          <p:cNvSpPr/>
          <p:nvPr userDrawn="1"/>
        </p:nvSpPr>
        <p:spPr>
          <a:xfrm>
            <a:off x="4469110" y="4177340"/>
            <a:ext cx="325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800"/>
              <a:t>#Keskuskauppakamari</a:t>
            </a:r>
          </a:p>
        </p:txBody>
      </p:sp>
      <p:pic>
        <p:nvPicPr>
          <p:cNvPr id="21" name="Kuva 20">
            <a:extLst>
              <a:ext uri="{FF2B5EF4-FFF2-40B4-BE49-F238E27FC236}">
                <a16:creationId xmlns:a16="http://schemas.microsoft.com/office/drawing/2014/main" id="{0373A784-1E92-4F2F-99D8-BC219553F02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71962" y="157045"/>
            <a:ext cx="1556595" cy="149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095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petus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>
            <a:extLst>
              <a:ext uri="{FF2B5EF4-FFF2-40B4-BE49-F238E27FC236}">
                <a16:creationId xmlns:a16="http://schemas.microsoft.com/office/drawing/2014/main" id="{02B87ECA-4C1C-43B8-95DC-31D54347D3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1791" y="0"/>
            <a:ext cx="6860209" cy="6860209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34E3AEA7-AD9C-45DB-AA69-6B27570416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0" y="4770119"/>
            <a:ext cx="5393693" cy="2087881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3383DC0D-EA75-4640-9145-D945491E56E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32100" y="6477552"/>
            <a:ext cx="1601052" cy="380448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9C2DC9C2-3B15-4D8D-A81A-EEF51E52AC0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007" y="-8834"/>
            <a:ext cx="8878711" cy="3352800"/>
          </a:xfrm>
          <a:prstGeom prst="rect">
            <a:avLst/>
          </a:prstGeom>
        </p:spPr>
      </p:pic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9E5AB0A2-A25E-4043-A46E-A9CA4FBD7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A5D2-D68A-4A66-AE72-43EBAABD802B}" type="datetimeFigureOut">
              <a:rPr lang="fi-FI" smtClean="0"/>
              <a:t>12.9.2025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2EB94C0-3792-4862-BBB6-2763C9378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2D5BFA4-030D-40A2-93EE-3FC7AB087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B97ADFAD-DB62-460B-B9ED-5BBF13607061}"/>
              </a:ext>
            </a:extLst>
          </p:cNvPr>
          <p:cNvSpPr txBox="1"/>
          <p:nvPr userDrawn="1"/>
        </p:nvSpPr>
        <p:spPr>
          <a:xfrm>
            <a:off x="961530" y="4761550"/>
            <a:ext cx="2427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800" b="1"/>
              <a:t>kauppakamari.fi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BC66F7D2-1182-49B4-903B-669E144920FF}"/>
              </a:ext>
            </a:extLst>
          </p:cNvPr>
          <p:cNvSpPr/>
          <p:nvPr userDrawn="1"/>
        </p:nvSpPr>
        <p:spPr>
          <a:xfrm>
            <a:off x="1562269" y="5427532"/>
            <a:ext cx="12260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800"/>
              <a:t>@K3FIN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B3608A50-A537-479B-BA63-D7AC141691AC}"/>
              </a:ext>
            </a:extLst>
          </p:cNvPr>
          <p:cNvSpPr/>
          <p:nvPr userDrawn="1"/>
        </p:nvSpPr>
        <p:spPr>
          <a:xfrm>
            <a:off x="548407" y="5094541"/>
            <a:ext cx="325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800"/>
              <a:t>#Keskuskauppakamari</a:t>
            </a:r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D50B3E8B-5257-48E8-9DA2-E88712DC9E3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9874" y="3811117"/>
            <a:ext cx="2250840" cy="83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9243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atio ra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Kuva, joka sisältää kohteen peili&#10;&#10;Kuvaus luotu automaattisesti">
            <a:extLst>
              <a:ext uri="{FF2B5EF4-FFF2-40B4-BE49-F238E27FC236}">
                <a16:creationId xmlns:a16="http://schemas.microsoft.com/office/drawing/2014/main" id="{9721A0EE-F1BE-4508-9173-1027A57158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450" y="1281112"/>
            <a:ext cx="3857625" cy="3857625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6BF11A40-E7AB-4C72-87F5-F77751B117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70580" y="5576888"/>
            <a:ext cx="2250840" cy="83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2639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7E3618-2530-4EE0-B6C3-C11F412FE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1E253EB-4EB0-4935-A939-99BF0B7A0A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873FFCD-7566-4AC7-91A9-7D34999A0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E01F0-230F-4494-9F6F-C2A09E9653F6}" type="datetime1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BC3D4B1-CDC4-47B7-8A96-D3F50DB7D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CFB3FA6-778B-4C7B-B37A-D18E1C7ED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452812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EBF66D2-1CFA-450D-A129-5488E7C660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B1B8BF41-220B-4CE0-B02C-E768D6696DF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55692" y="6005585"/>
            <a:ext cx="2680615" cy="2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1630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BF1C66BC-6772-40F5-934A-AABDBD4346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3FBF5AA-B588-4DFE-BF76-C3354DF2A0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F0DE08C1-5FDE-4B8C-92AA-5CCC06B9B42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4AB1D4E-9FD0-406C-BD3D-F36510C6D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65125"/>
            <a:ext cx="9686925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BED7F0D-4E7C-4918-8926-FB4764BC5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825625"/>
            <a:ext cx="9686925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207FBF-9498-4E36-9B25-A85A7631F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3756-5B8D-4FDF-AF61-EA340FFE003D}" type="datetime1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83FBAE-03B7-49A2-9059-DB106BDC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1" name="Dian numeron paikkamerkki 5">
            <a:extLst>
              <a:ext uri="{FF2B5EF4-FFF2-40B4-BE49-F238E27FC236}">
                <a16:creationId xmlns:a16="http://schemas.microsoft.com/office/drawing/2014/main" id="{04046189-E7D0-4EB2-9A7F-9A70486A1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747602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valkoin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0149BDF-F46F-4871-BA21-8AD5A902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21475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650C37-7A28-454A-9000-90D9876CC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24493"/>
            <a:ext cx="10515600" cy="161710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30A4B-D4F1-4D68-829B-C9450B17FC88}" type="datetime1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35461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D1577AF8-DD86-4024-93E2-7E1A51C738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38B27854-73B8-4FFC-8F83-62F8B7C924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410CD2C3-62B1-408D-97B3-9188FE536FC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30908ED-3482-4FBF-B121-C4420B8C6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027FFB0-6391-4A75-8B78-C7629EDD47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CB2CD6C-89CB-4290-8245-E9CDBB2F9F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10A0DB2-00AB-4AB4-AE88-21856CF0C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9D6A4-63AE-47D2-A595-BF5F22D4C2F2}" type="datetime1">
              <a:rPr lang="fi-FI" smtClean="0"/>
              <a:t>12.9.2025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F0851F6-DB17-418D-8ACA-61B6C8DD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75FFE64-F4AD-4C4F-A49D-18AF7B0BD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64482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C3B0F693-8620-4238-9BCB-CBC0B37C74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B9796154-1B81-4CDE-8768-921EBEF853B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A6CC50A6-FA20-42EB-A63B-816674AA37D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3E29281-DB2F-46E3-9F61-9B264F9D3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44575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57B119-54A3-48B7-91E1-DFD79B37D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601821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3CAB312-19D1-4983-A280-148507C786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6018210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9583713-393A-4BD7-A8DB-EC5705D445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28609" y="1681163"/>
            <a:ext cx="4326779" cy="45085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F3989-FCBF-4175-BD55-10F610F47128}" type="datetime1">
              <a:rPr lang="fi-FI" smtClean="0"/>
              <a:t>12.9.2025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25043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B8681-006F-47CE-A9BE-1C373364E9D4}" type="datetime1">
              <a:rPr lang="fi-FI" smtClean="0"/>
              <a:t>12.9.2025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6F4D845-2D4B-4484-B4A0-400661A88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C4E35FBA-36EC-4F89-9A69-18B47E348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07018F7B-DEEE-44D1-9AE5-6BAA560E2B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B9DBAE0D-B3C5-48CA-AAA1-0EDC70DF56A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910F9D1A-F7FE-489A-AF13-CF2595505BA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  <p:sp>
        <p:nvSpPr>
          <p:cNvPr id="20" name="Otsikko 1">
            <a:extLst>
              <a:ext uri="{FF2B5EF4-FFF2-40B4-BE49-F238E27FC236}">
                <a16:creationId xmlns:a16="http://schemas.microsoft.com/office/drawing/2014/main" id="{660C4BBA-D728-4B9A-9B19-B3DF60A5B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448" y="365251"/>
            <a:ext cx="9378351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21" name="Sisällön paikkamerkki 2">
            <a:extLst>
              <a:ext uri="{FF2B5EF4-FFF2-40B4-BE49-F238E27FC236}">
                <a16:creationId xmlns:a16="http://schemas.microsoft.com/office/drawing/2014/main" id="{403B93D0-AEB3-42E5-B352-9DD044D6A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449" y="1825625"/>
            <a:ext cx="9378351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9261430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teksti kuvall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56784D06-670D-490B-BAA5-EFEC2CE90D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13541" y="4387980"/>
            <a:ext cx="1078459" cy="247002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E6B4BE9E-097E-4FD9-9E92-F564B6C5CCC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52951" y="382992"/>
            <a:ext cx="3761307" cy="3761307"/>
          </a:xfrm>
          <a:prstGeom prst="rect">
            <a:avLst/>
          </a:prstGeom>
        </p:spPr>
      </p:pic>
      <p:sp>
        <p:nvSpPr>
          <p:cNvPr id="28" name="Ellipsi 27">
            <a:extLst>
              <a:ext uri="{FF2B5EF4-FFF2-40B4-BE49-F238E27FC236}">
                <a16:creationId xmlns:a16="http://schemas.microsoft.com/office/drawing/2014/main" id="{9ED2D882-D299-42CD-B2B7-E36862595D62}"/>
              </a:ext>
            </a:extLst>
          </p:cNvPr>
          <p:cNvSpPr/>
          <p:nvPr userDrawn="1"/>
        </p:nvSpPr>
        <p:spPr>
          <a:xfrm>
            <a:off x="-552655" y="1643979"/>
            <a:ext cx="3656833" cy="3656833"/>
          </a:xfrm>
          <a:prstGeom prst="ellipse">
            <a:avLst/>
          </a:prstGeom>
          <a:blipFill>
            <a:blip r:embed="rId6"/>
            <a:stretch>
              <a:fillRect t="-25000" b="-25000"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C52D14F5-1ABA-4EC3-9215-88DC65B9042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10126" y="1557188"/>
            <a:ext cx="1432663" cy="1302422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94EFDD80-0915-47C0-A00C-A0E9CB2C9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7791" y="365251"/>
            <a:ext cx="8209306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C884C321-DDE7-4ACB-8672-204BFB2DD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7791" y="1825625"/>
            <a:ext cx="8209305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3" name="Päivämäärän paikkamerkki 2">
            <a:extLst>
              <a:ext uri="{FF2B5EF4-FFF2-40B4-BE49-F238E27FC236}">
                <a16:creationId xmlns:a16="http://schemas.microsoft.com/office/drawing/2014/main" id="{4E0F2629-EBAD-41E9-B007-0ED8EA179B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C94CD7C-C9AD-4C54-B5CA-F38B98EB8CA8}" type="datetime1">
              <a:rPr lang="fi-FI" smtClean="0"/>
              <a:t>12.9.2025</a:t>
            </a:fld>
            <a:endParaRPr lang="fi-FI"/>
          </a:p>
        </p:txBody>
      </p:sp>
      <p:sp>
        <p:nvSpPr>
          <p:cNvPr id="14" name="Alatunnisteen paikkamerkki 3">
            <a:extLst>
              <a:ext uri="{FF2B5EF4-FFF2-40B4-BE49-F238E27FC236}">
                <a16:creationId xmlns:a16="http://schemas.microsoft.com/office/drawing/2014/main" id="{3693DB33-6718-49C9-8A97-0FAAFEB11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15" name="Dian numeron paikkamerkki 4">
            <a:extLst>
              <a:ext uri="{FF2B5EF4-FFF2-40B4-BE49-F238E27FC236}">
                <a16:creationId xmlns:a16="http://schemas.microsoft.com/office/drawing/2014/main" id="{D5B2C172-79D8-4597-A0F0-10B3296F6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797991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CC738554-EACB-4859-9AF0-1161C60469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60681525-44B3-407E-9179-862CB4BCB35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5E80CEDA-92BD-4162-80F3-B777FA7CDBF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6D519C1-DBA2-4853-BB94-BAA5D8D6F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AF95B21-D280-4C07-A42D-4582F99C4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2C84588-F671-4ED1-A1BD-0CF6A43104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FD6AE44-14B0-449E-9641-29982AF2C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45072-DBF7-4385-B064-1E5BA6081DC4}" type="datetime1">
              <a:rPr lang="fi-FI" smtClean="0"/>
              <a:t>12.9.2025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36561D0-A4BD-4B87-9245-0D3AE1797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71E1C21-E92C-4225-9F43-D8C574973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508490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CA7EFFDB-A4A4-4A0B-BA9F-296CB1A0A1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BA301CA-F3BE-489F-A1FE-BC10079BA9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E4E6D1C5-2DDC-41A6-8246-84126183D5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9DA1A47-518C-4015-B7F7-7DA7EA40D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86E39C6-FDF9-4704-BFED-6416920FF6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C82EC43-E3A7-4FD2-A7E6-A6A3BC9A88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5B3C74C-28EA-4FE5-912B-886D4AC94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E8C19-1203-4872-8C47-C963B5EFD86D}" type="datetime1">
              <a:rPr lang="fi-FI" smtClean="0"/>
              <a:t>12.9.2025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1F300E9-3ABC-4DFC-B507-6A5514D70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DBC89C4-BF92-48E0-8CA8-71526C3C0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99840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AD32259C-5089-4DFC-AAEC-ACD866E8EC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1298713"/>
            <a:ext cx="3056893" cy="5565113"/>
          </a:xfrm>
          <a:prstGeom prst="rect">
            <a:avLst/>
          </a:prstGeom>
        </p:spPr>
      </p:pic>
      <p:pic>
        <p:nvPicPr>
          <p:cNvPr id="21" name="Kuva 20">
            <a:extLst>
              <a:ext uri="{FF2B5EF4-FFF2-40B4-BE49-F238E27FC236}">
                <a16:creationId xmlns:a16="http://schemas.microsoft.com/office/drawing/2014/main" id="{0373A784-1E92-4F2F-99D8-BC219553F0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71962" y="157045"/>
            <a:ext cx="1556595" cy="1495661"/>
          </a:xfrm>
          <a:prstGeom prst="rect">
            <a:avLst/>
          </a:prstGeom>
        </p:spPr>
      </p:pic>
      <p:sp>
        <p:nvSpPr>
          <p:cNvPr id="11" name="Päivämäärän paikkamerkki 2">
            <a:extLst>
              <a:ext uri="{FF2B5EF4-FFF2-40B4-BE49-F238E27FC236}">
                <a16:creationId xmlns:a16="http://schemas.microsoft.com/office/drawing/2014/main" id="{7378932E-2B8E-48A5-8B3B-0783120B2F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3CAC8FB-1B88-4CF1-9473-D88FB34184B1}" type="datetime1">
              <a:rPr lang="fi-FI" smtClean="0"/>
              <a:t>12.9.2025</a:t>
            </a:fld>
            <a:endParaRPr lang="fi-FI"/>
          </a:p>
        </p:txBody>
      </p:sp>
      <p:sp>
        <p:nvSpPr>
          <p:cNvPr id="12" name="Alatunnisteen paikkamerkki 3">
            <a:extLst>
              <a:ext uri="{FF2B5EF4-FFF2-40B4-BE49-F238E27FC236}">
                <a16:creationId xmlns:a16="http://schemas.microsoft.com/office/drawing/2014/main" id="{0539E262-07A6-48E6-86FE-942DFCA12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14" name="Dian numeron paikkamerkki 4">
            <a:extLst>
              <a:ext uri="{FF2B5EF4-FFF2-40B4-BE49-F238E27FC236}">
                <a16:creationId xmlns:a16="http://schemas.microsoft.com/office/drawing/2014/main" id="{8F88A8F5-53C4-40B4-A8EF-BFCB0D1D3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23" name="Otsikko 1">
            <a:extLst>
              <a:ext uri="{FF2B5EF4-FFF2-40B4-BE49-F238E27FC236}">
                <a16:creationId xmlns:a16="http://schemas.microsoft.com/office/drawing/2014/main" id="{11396BA1-0447-4882-B00F-5D1591B1DD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4726" y="4321004"/>
            <a:ext cx="4543425" cy="1203738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0CEBB99B-427F-48D3-9060-C67FF53FB83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55692" y="2725312"/>
            <a:ext cx="2680615" cy="2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6559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>
            <a:extLst>
              <a:ext uri="{FF2B5EF4-FFF2-40B4-BE49-F238E27FC236}">
                <a16:creationId xmlns:a16="http://schemas.microsoft.com/office/drawing/2014/main" id="{02B87ECA-4C1C-43B8-95DC-31D54347D3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1791" y="0"/>
            <a:ext cx="6860209" cy="6860209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34E3AEA7-AD9C-45DB-AA69-6B27570416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0" y="4770119"/>
            <a:ext cx="5393693" cy="2087881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3383DC0D-EA75-4640-9145-D945491E56E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32100" y="6477552"/>
            <a:ext cx="1601052" cy="380448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9C2DC9C2-3B15-4D8D-A81A-EEF51E52AC0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007" y="-8834"/>
            <a:ext cx="8878711" cy="3352800"/>
          </a:xfrm>
          <a:prstGeom prst="rect">
            <a:avLst/>
          </a:prstGeom>
        </p:spPr>
      </p:pic>
      <p:sp>
        <p:nvSpPr>
          <p:cNvPr id="15" name="Päivämäärän paikkamerkki 2">
            <a:extLst>
              <a:ext uri="{FF2B5EF4-FFF2-40B4-BE49-F238E27FC236}">
                <a16:creationId xmlns:a16="http://schemas.microsoft.com/office/drawing/2014/main" id="{CABFEE31-1B3D-46EE-88B4-9306A06B46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8B9D0D5-C6C8-492F-BC31-672FE6BA9AB8}" type="datetime1">
              <a:rPr lang="fi-FI" smtClean="0"/>
              <a:t>12.9.2025</a:t>
            </a:fld>
            <a:endParaRPr lang="fi-FI"/>
          </a:p>
        </p:txBody>
      </p:sp>
      <p:sp>
        <p:nvSpPr>
          <p:cNvPr id="19" name="Alatunnisteen paikkamerkki 3">
            <a:extLst>
              <a:ext uri="{FF2B5EF4-FFF2-40B4-BE49-F238E27FC236}">
                <a16:creationId xmlns:a16="http://schemas.microsoft.com/office/drawing/2014/main" id="{270ADD0D-885C-452E-BE47-16145F0CA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20" name="Dian numeron paikkamerkki 4">
            <a:extLst>
              <a:ext uri="{FF2B5EF4-FFF2-40B4-BE49-F238E27FC236}">
                <a16:creationId xmlns:a16="http://schemas.microsoft.com/office/drawing/2014/main" id="{58FB19F6-3ACF-4F7F-B39F-B54E2432C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22" name="Otsikko 1">
            <a:extLst>
              <a:ext uri="{FF2B5EF4-FFF2-40B4-BE49-F238E27FC236}">
                <a16:creationId xmlns:a16="http://schemas.microsoft.com/office/drawing/2014/main" id="{0F085BB7-9BE3-4CB4-9D6C-C8D37D99F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58025" y="3171825"/>
            <a:ext cx="4543425" cy="1203738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EA005019-E151-4930-8E74-5C21B1E4A85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9873" y="4045789"/>
            <a:ext cx="2258995" cy="55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8122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atio ratas_esityksen alkuun tai loppu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Kuva, joka sisältää kohteen peili&#10;&#10;Kuvaus luotu automaattisesti">
            <a:extLst>
              <a:ext uri="{FF2B5EF4-FFF2-40B4-BE49-F238E27FC236}">
                <a16:creationId xmlns:a16="http://schemas.microsoft.com/office/drawing/2014/main" id="{9721A0EE-F1BE-4508-9173-1027A57158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450" y="1281112"/>
            <a:ext cx="3857625" cy="3857625"/>
          </a:xfrm>
          <a:prstGeom prst="rect">
            <a:avLst/>
          </a:prstGeom>
        </p:spPr>
      </p:pic>
      <p:sp>
        <p:nvSpPr>
          <p:cNvPr id="5" name="Otsikko 1">
            <a:extLst>
              <a:ext uri="{FF2B5EF4-FFF2-40B4-BE49-F238E27FC236}">
                <a16:creationId xmlns:a16="http://schemas.microsoft.com/office/drawing/2014/main" id="{994A2891-E156-4FC8-9438-3255557622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3375" y="3162300"/>
            <a:ext cx="2943225" cy="2327688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13FA966F-8AC6-4AD1-866D-D04B2EAF21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2425" y="5713576"/>
            <a:ext cx="2258995" cy="55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4041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E2F5594-8E92-41BC-8867-CBBC14BD0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240A7-CF2A-416C-8D17-0C2448A71565}" type="datetime1">
              <a:rPr lang="fi-FI" smtClean="0"/>
              <a:t>12.9.2025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B9B835E5-8A7B-412C-8B37-523754DC5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AE894E2-455F-417B-AE61-AFE4517F1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56338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3A9A917-2756-4B1C-B5A2-6E76E0EBF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0E947D9-D7F5-4E2E-BC0F-C46013278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862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5D6F238-1512-49AC-800B-A41D62D8E0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2A5D2-D68A-4A66-AE72-43EBAABD802B}" type="datetimeFigureOut">
              <a:rPr lang="fi-FI" smtClean="0"/>
              <a:t>12.9.2025</a:t>
            </a:fld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33B8269-62FA-4826-90E8-DA20573F0C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1647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CD21E-2718-48C9-A31C-AA8C583EB0F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74236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4" r:id="rId2"/>
    <p:sldLayoutId id="2147483697" r:id="rId3"/>
    <p:sldLayoutId id="2147483691" r:id="rId4"/>
    <p:sldLayoutId id="2147483692" r:id="rId5"/>
    <p:sldLayoutId id="2147483675" r:id="rId6"/>
    <p:sldLayoutId id="2147483696" r:id="rId7"/>
    <p:sldLayoutId id="2147483690" r:id="rId8"/>
    <p:sldLayoutId id="2147483695" r:id="rId9"/>
    <p:sldLayoutId id="2147483693" r:id="rId10"/>
    <p:sldLayoutId id="2147483689" r:id="rId11"/>
    <p:sldLayoutId id="2147483698" r:id="rId12"/>
    <p:sldLayoutId id="2147483699" r:id="rId13"/>
    <p:sldLayoutId id="2147483700" r:id="rId14"/>
    <p:sldLayoutId id="2147483701" r:id="rId15"/>
    <p:sldLayoutId id="2147483678" r:id="rId16"/>
    <p:sldLayoutId id="2147483681" r:id="rId17"/>
    <p:sldLayoutId id="2147483682" r:id="rId18"/>
    <p:sldLayoutId id="2147483702" r:id="rId19"/>
    <p:sldLayoutId id="2147483705" r:id="rId20"/>
    <p:sldLayoutId id="2147483703" r:id="rId21"/>
    <p:sldLayoutId id="2147483704" r:id="rId22"/>
    <p:sldLayoutId id="2147483686" r:id="rId23"/>
    <p:sldLayoutId id="2147483688" r:id="rId24"/>
    <p:sldLayoutId id="2147483679" r:id="rId25"/>
    <p:sldLayoutId id="2147483680" r:id="rId26"/>
    <p:sldLayoutId id="2147483685" r:id="rId27"/>
    <p:sldLayoutId id="2147483687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395D96BA-098E-411B-A6B8-A4391236B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762C610-5792-46F9-B22B-1887F16B1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132445B-485D-4A4A-9AA9-76BF4944D5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B1C28-BC0F-4F5A-8899-A61229EA9FE1}" type="datetime1">
              <a:rPr lang="fi-FI" smtClean="0"/>
              <a:t>12.9.2025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DFCF603-EE67-412B-BFF8-8F3A9437D7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9FEC9C8-A594-43E9-AB8F-27C8913C96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98852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41" r:id="rId6"/>
    <p:sldLayoutId id="2147483755" r:id="rId7"/>
    <p:sldLayoutId id="2147483716" r:id="rId8"/>
    <p:sldLayoutId id="2147483717" r:id="rId9"/>
    <p:sldLayoutId id="2147483751" r:id="rId10"/>
    <p:sldLayoutId id="2147483752" r:id="rId11"/>
    <p:sldLayoutId id="2147483753" r:id="rId12"/>
    <p:sldLayoutId id="214748383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0E37A1-3886-455C-B76C-16A6ACD21D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i-FI" b="1"/>
              <a:t>Osaajakysely 2025 ammattiosaaminen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86E1352-30A5-4675-9118-1774630AC7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/>
              <a:t>Kysely toteutettu 18.8.-22.8. (N=1035)</a:t>
            </a:r>
          </a:p>
        </p:txBody>
      </p:sp>
    </p:spTree>
    <p:extLst>
      <p:ext uri="{BB962C8B-B14F-4D97-AF65-F5344CB8AC3E}">
        <p14:creationId xmlns:p14="http://schemas.microsoft.com/office/powerpoint/2010/main" val="1598432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0A04164-E9A2-2EED-C4AC-0F41A3B18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/>
              <a:t>Miltä koulutusasteelta valmistuneista osaajista on yrityksessänne suurin pula? 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7399185-521A-6809-8089-98F3ADB49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2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EF1162FA-4932-2C7D-D3AE-EA1009D07FC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2206487"/>
          <a:ext cx="9686925" cy="3970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02639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2E4E4-5FC1-5C32-B558-B10535118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1FBAAC-9819-0A09-FC53-3C038493F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Miten </a:t>
            </a:r>
            <a:r>
              <a:rPr lang="en-US" err="1"/>
              <a:t>arvioitte</a:t>
            </a:r>
            <a:r>
              <a:rPr lang="en-US"/>
              <a:t> </a:t>
            </a:r>
            <a:r>
              <a:rPr lang="en-US" err="1"/>
              <a:t>seuraavien</a:t>
            </a:r>
            <a:r>
              <a:rPr lang="en-US"/>
              <a:t> </a:t>
            </a:r>
            <a:r>
              <a:rPr lang="en-US" err="1"/>
              <a:t>tekijöiden</a:t>
            </a:r>
            <a:r>
              <a:rPr lang="en-US"/>
              <a:t> </a:t>
            </a:r>
            <a:r>
              <a:rPr lang="en-US" err="1"/>
              <a:t>haastavan</a:t>
            </a:r>
            <a:r>
              <a:rPr lang="en-US"/>
              <a:t> </a:t>
            </a:r>
            <a:r>
              <a:rPr lang="en-US" err="1"/>
              <a:t>yrityksenne</a:t>
            </a:r>
            <a:r>
              <a:rPr lang="en-US"/>
              <a:t> </a:t>
            </a:r>
            <a:r>
              <a:rPr lang="en-US" err="1"/>
              <a:t>kilpailukykyä</a:t>
            </a:r>
            <a:r>
              <a:rPr lang="en-US"/>
              <a:t> </a:t>
            </a:r>
            <a:r>
              <a:rPr lang="en-US" err="1"/>
              <a:t>seuraavien</a:t>
            </a:r>
            <a:r>
              <a:rPr lang="en-US"/>
              <a:t> </a:t>
            </a:r>
            <a:r>
              <a:rPr lang="en-US" err="1"/>
              <a:t>viiden</a:t>
            </a:r>
            <a:r>
              <a:rPr lang="en-US"/>
              <a:t> </a:t>
            </a:r>
            <a:r>
              <a:rPr lang="en-US" err="1"/>
              <a:t>vuoden</a:t>
            </a:r>
            <a:r>
              <a:rPr lang="en-US"/>
              <a:t> </a:t>
            </a:r>
            <a:r>
              <a:rPr lang="en-US" err="1"/>
              <a:t>aikana</a:t>
            </a:r>
            <a:r>
              <a:rPr lang="en-US"/>
              <a:t>?</a:t>
            </a:r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A48579F-12F2-5B86-AE01-CB35860C6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3</a:t>
            </a:fld>
            <a:endParaRPr lang="fi-FI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65CB2B5F-CD41-4C09-BEE7-1AADFA3C4BBD}"/>
              </a:ext>
            </a:extLst>
          </p:cNvPr>
          <p:cNvSpPr txBox="1"/>
          <p:nvPr/>
        </p:nvSpPr>
        <p:spPr>
          <a:xfrm>
            <a:off x="7174634" y="6079351"/>
            <a:ext cx="1027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i-FI" sz="1200">
              <a:solidFill>
                <a:schemeClr val="accent1">
                  <a:lumMod val="50000"/>
                </a:schemeClr>
              </a:solidFill>
            </a:endParaRPr>
          </a:p>
          <a:p>
            <a:endParaRPr lang="fi-FI" sz="120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083793D-63A2-05C3-00E0-A7EB4D75D8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1943" y="1726372"/>
            <a:ext cx="9496409" cy="45838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DBA59F2-36EE-5C68-8FC9-CA370A6CC685}"/>
              </a:ext>
            </a:extLst>
          </p:cNvPr>
          <p:cNvSpPr txBox="1"/>
          <p:nvPr/>
        </p:nvSpPr>
        <p:spPr>
          <a:xfrm>
            <a:off x="11028335" y="5604103"/>
            <a:ext cx="65092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solidFill>
                  <a:schemeClr val="accent1">
                    <a:lumMod val="50000"/>
                  </a:schemeClr>
                </a:solidFill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2720257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D7E393E-A8DE-0B03-BAE7-6B7861E52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Ammattiosaajien</a:t>
            </a:r>
            <a:r>
              <a:rPr lang="en-US"/>
              <a:t> </a:t>
            </a:r>
            <a:r>
              <a:rPr lang="en-US" err="1"/>
              <a:t>saatavuus</a:t>
            </a:r>
            <a:r>
              <a:rPr lang="en-US"/>
              <a:t>:</a:t>
            </a:r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30AE895-8D65-7D83-A5C1-12A5B55F4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4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E52470BA-9915-0B2B-E03B-5893ADAFBAA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1832251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31577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995711-D589-6D49-B5F1-17FF1483B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Työelämään</a:t>
            </a:r>
            <a:r>
              <a:rPr lang="en-US"/>
              <a:t> </a:t>
            </a:r>
            <a:r>
              <a:rPr lang="en-US" err="1"/>
              <a:t>tulevien</a:t>
            </a:r>
            <a:r>
              <a:rPr lang="en-US"/>
              <a:t> </a:t>
            </a:r>
            <a:r>
              <a:rPr lang="en-US" err="1"/>
              <a:t>nuorten</a:t>
            </a:r>
            <a:r>
              <a:rPr lang="en-US"/>
              <a:t> </a:t>
            </a:r>
            <a:r>
              <a:rPr lang="en-US" err="1"/>
              <a:t>osaamistaso</a:t>
            </a:r>
            <a:r>
              <a:rPr lang="en-US"/>
              <a:t> ja </a:t>
            </a:r>
            <a:r>
              <a:rPr lang="en-US" err="1"/>
              <a:t>valmiudet</a:t>
            </a:r>
            <a:r>
              <a:rPr lang="en-US"/>
              <a:t>:</a:t>
            </a:r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9A7EC8E-7BD9-6D4B-0374-EF0E9AF0B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5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60633D29-15AF-79E4-04F6-D57AC132CEA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10442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F161B27-E132-3A42-9628-F3256FBC0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Saatavilla</a:t>
            </a:r>
            <a:r>
              <a:rPr lang="en-US"/>
              <a:t> </a:t>
            </a:r>
            <a:r>
              <a:rPr lang="en-US" err="1"/>
              <a:t>olevan</a:t>
            </a:r>
            <a:r>
              <a:rPr lang="en-US"/>
              <a:t> </a:t>
            </a:r>
            <a:r>
              <a:rPr lang="en-US" err="1"/>
              <a:t>työvoiman</a:t>
            </a:r>
            <a:r>
              <a:rPr lang="en-US"/>
              <a:t> </a:t>
            </a:r>
            <a:r>
              <a:rPr lang="en-US" err="1"/>
              <a:t>työkyky</a:t>
            </a:r>
            <a:r>
              <a:rPr lang="en-US"/>
              <a:t> ja </a:t>
            </a:r>
            <a:r>
              <a:rPr lang="en-US" err="1"/>
              <a:t>työssäjaksaminen</a:t>
            </a:r>
            <a:r>
              <a:rPr lang="en-US"/>
              <a:t>:</a:t>
            </a:r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10DF496-9BF5-08FC-DDEB-2A7ADFE03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6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D9126EEC-12DE-E474-842D-B0614E96BF2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35060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503E953-4678-CCC3-0CFA-CB6533A37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/>
              <a:t>Onko </a:t>
            </a:r>
            <a:r>
              <a:rPr lang="en-US" sz="2800" err="1"/>
              <a:t>yrityksenne</a:t>
            </a:r>
            <a:r>
              <a:rPr lang="en-US" sz="2800"/>
              <a:t> </a:t>
            </a:r>
            <a:r>
              <a:rPr lang="en-US" sz="2800" err="1"/>
              <a:t>ottanut</a:t>
            </a:r>
            <a:r>
              <a:rPr lang="en-US" sz="2800"/>
              <a:t> </a:t>
            </a:r>
            <a:r>
              <a:rPr lang="en-US" sz="2800" err="1"/>
              <a:t>töihin</a:t>
            </a:r>
            <a:r>
              <a:rPr lang="en-US" sz="2800"/>
              <a:t> </a:t>
            </a:r>
            <a:r>
              <a:rPr lang="en-US" sz="2800" err="1"/>
              <a:t>alueenne</a:t>
            </a:r>
            <a:r>
              <a:rPr lang="en-US" sz="2800"/>
              <a:t> </a:t>
            </a:r>
            <a:r>
              <a:rPr lang="en-US" sz="2800" err="1"/>
              <a:t>oppilaitoksesta</a:t>
            </a:r>
            <a:r>
              <a:rPr lang="en-US" sz="2800"/>
              <a:t> tai </a:t>
            </a:r>
            <a:r>
              <a:rPr lang="en-US" sz="2800" err="1"/>
              <a:t>korkeakoulusta</a:t>
            </a:r>
            <a:r>
              <a:rPr lang="en-US" sz="2800"/>
              <a:t> </a:t>
            </a:r>
            <a:r>
              <a:rPr lang="en-US" sz="2800" err="1"/>
              <a:t>hiljattain</a:t>
            </a:r>
            <a:r>
              <a:rPr lang="en-US" sz="2800"/>
              <a:t> </a:t>
            </a:r>
            <a:r>
              <a:rPr lang="en-US" sz="2800" err="1"/>
              <a:t>valmistuneita</a:t>
            </a:r>
            <a:r>
              <a:rPr lang="en-US" sz="2800"/>
              <a:t> </a:t>
            </a:r>
            <a:r>
              <a:rPr lang="en-US" sz="2800" err="1"/>
              <a:t>nuoria</a:t>
            </a:r>
            <a:r>
              <a:rPr lang="en-US" sz="2800"/>
              <a:t> </a:t>
            </a:r>
            <a:r>
              <a:rPr lang="en-US" sz="2800" err="1"/>
              <a:t>viimeisen</a:t>
            </a:r>
            <a:r>
              <a:rPr lang="en-US" sz="2800"/>
              <a:t> </a:t>
            </a:r>
            <a:r>
              <a:rPr lang="en-US" sz="2800" err="1"/>
              <a:t>kahden</a:t>
            </a:r>
            <a:r>
              <a:rPr lang="en-US" sz="2800"/>
              <a:t> </a:t>
            </a:r>
            <a:r>
              <a:rPr lang="en-US" sz="2800" err="1"/>
              <a:t>vuoden</a:t>
            </a:r>
            <a:r>
              <a:rPr lang="en-US" sz="2800"/>
              <a:t> </a:t>
            </a:r>
            <a:r>
              <a:rPr lang="en-US" sz="2800" err="1"/>
              <a:t>sisällä</a:t>
            </a:r>
            <a:r>
              <a:rPr lang="en-US" sz="2800"/>
              <a:t>?</a:t>
            </a:r>
            <a:endParaRPr lang="fi-FI" sz="280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31593C6-7881-256B-E63F-4D6F12956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7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20CDEDE4-40E5-2C33-BA24-CEB377A68C5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91927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D52CC79-AB16-25A7-354A-F791FA24A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Kuinka </a:t>
            </a:r>
            <a:r>
              <a:rPr lang="en-US" err="1"/>
              <a:t>hyvin</a:t>
            </a:r>
            <a:r>
              <a:rPr lang="en-US"/>
              <a:t> </a:t>
            </a:r>
            <a:r>
              <a:rPr lang="en-US" err="1"/>
              <a:t>korkeakouluista</a:t>
            </a:r>
            <a:r>
              <a:rPr lang="en-US"/>
              <a:t> </a:t>
            </a:r>
            <a:r>
              <a:rPr lang="en-US" err="1"/>
              <a:t>valmistuneiden</a:t>
            </a:r>
            <a:r>
              <a:rPr lang="en-US"/>
              <a:t> </a:t>
            </a:r>
            <a:r>
              <a:rPr lang="en-US" err="1"/>
              <a:t>osaaminen</a:t>
            </a:r>
            <a:r>
              <a:rPr lang="en-US"/>
              <a:t> </a:t>
            </a:r>
            <a:r>
              <a:rPr lang="en-US" err="1"/>
              <a:t>vastaa</a:t>
            </a:r>
            <a:r>
              <a:rPr lang="en-US"/>
              <a:t> </a:t>
            </a:r>
            <a:r>
              <a:rPr lang="en-US" err="1"/>
              <a:t>työelämän</a:t>
            </a:r>
            <a:r>
              <a:rPr lang="en-US"/>
              <a:t> </a:t>
            </a:r>
            <a:r>
              <a:rPr lang="en-US" err="1"/>
              <a:t>tarpeita</a:t>
            </a:r>
            <a:r>
              <a:rPr lang="en-US"/>
              <a:t>?</a:t>
            </a:r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ADDAFD8-5040-0995-B94C-2979D5185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8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87073608-915B-963A-B559-F808F85620E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69796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F733D-65F8-7081-B6FD-B174FEACA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475498F-435A-6083-65DE-74C121897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Kuinka </a:t>
            </a:r>
            <a:r>
              <a:rPr lang="en-US" err="1"/>
              <a:t>tyytyväisiä</a:t>
            </a:r>
            <a:r>
              <a:rPr lang="en-US"/>
              <a:t> </a:t>
            </a:r>
            <a:r>
              <a:rPr lang="en-US" err="1"/>
              <a:t>olette</a:t>
            </a:r>
            <a:r>
              <a:rPr lang="en-US"/>
              <a:t> </a:t>
            </a:r>
            <a:r>
              <a:rPr lang="en-US" err="1"/>
              <a:t>olleet</a:t>
            </a:r>
            <a:r>
              <a:rPr lang="en-US"/>
              <a:t> </a:t>
            </a:r>
            <a:r>
              <a:rPr lang="en-US" err="1"/>
              <a:t>korkeasti</a:t>
            </a:r>
            <a:r>
              <a:rPr lang="en-US"/>
              <a:t> </a:t>
            </a:r>
            <a:r>
              <a:rPr lang="en-US" err="1"/>
              <a:t>koulutettujen</a:t>
            </a:r>
            <a:r>
              <a:rPr lang="en-US"/>
              <a:t> </a:t>
            </a:r>
            <a:r>
              <a:rPr lang="en-US" err="1"/>
              <a:t>osaamiseen</a:t>
            </a:r>
            <a:r>
              <a:rPr lang="en-US"/>
              <a:t> </a:t>
            </a:r>
            <a:r>
              <a:rPr lang="en-US" err="1"/>
              <a:t>seuraavilla</a:t>
            </a:r>
            <a:r>
              <a:rPr lang="en-US"/>
              <a:t> </a:t>
            </a:r>
            <a:r>
              <a:rPr lang="en-US" err="1"/>
              <a:t>osaamisalueilla</a:t>
            </a:r>
            <a:r>
              <a:rPr lang="en-US"/>
              <a:t>?</a:t>
            </a:r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087AA96-30E4-6654-217E-58D5180D5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9</a:t>
            </a:fld>
            <a:endParaRPr lang="fi-FI"/>
          </a:p>
        </p:txBody>
      </p:sp>
      <p:graphicFrame>
        <p:nvGraphicFramePr>
          <p:cNvPr id="6" name="Sisällön paikkamerkki 6">
            <a:extLst>
              <a:ext uri="{FF2B5EF4-FFF2-40B4-BE49-F238E27FC236}">
                <a16:creationId xmlns:a16="http://schemas.microsoft.com/office/drawing/2014/main" id="{AF7B8891-1928-0D32-65C0-8BB11F47FB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911875"/>
              </p:ext>
            </p:extLst>
          </p:nvPr>
        </p:nvGraphicFramePr>
        <p:xfrm>
          <a:off x="935854" y="1871662"/>
          <a:ext cx="9686925" cy="4667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21866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FA07653-9C2B-0BEC-E6B2-B868DFF39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Kuinka </a:t>
            </a:r>
            <a:r>
              <a:rPr lang="en-US" err="1"/>
              <a:t>hyvin</a:t>
            </a:r>
            <a:r>
              <a:rPr lang="en-US"/>
              <a:t> </a:t>
            </a:r>
            <a:r>
              <a:rPr lang="en-US" err="1"/>
              <a:t>ammattiin</a:t>
            </a:r>
            <a:r>
              <a:rPr lang="en-US"/>
              <a:t> </a:t>
            </a:r>
            <a:r>
              <a:rPr lang="en-US" err="1"/>
              <a:t>valmistuneiden</a:t>
            </a:r>
            <a:r>
              <a:rPr lang="en-US"/>
              <a:t> </a:t>
            </a:r>
            <a:r>
              <a:rPr lang="en-US" err="1"/>
              <a:t>osaaminen</a:t>
            </a:r>
            <a:r>
              <a:rPr lang="en-US"/>
              <a:t> </a:t>
            </a:r>
            <a:r>
              <a:rPr lang="en-US" err="1"/>
              <a:t>vastaa</a:t>
            </a:r>
            <a:r>
              <a:rPr lang="en-US"/>
              <a:t> </a:t>
            </a:r>
            <a:r>
              <a:rPr lang="en-US" err="1"/>
              <a:t>työelämän</a:t>
            </a:r>
            <a:r>
              <a:rPr lang="en-US"/>
              <a:t> </a:t>
            </a:r>
            <a:r>
              <a:rPr lang="en-US" err="1"/>
              <a:t>tarpeita</a:t>
            </a:r>
            <a:r>
              <a:rPr lang="en-US"/>
              <a:t>?</a:t>
            </a:r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2B94715-5094-FA9D-426D-53DCF4D7C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10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59BBF58C-BCD3-C8B6-623A-DF9BF7172C4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62348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6D4E95-C9AC-3B4B-316E-997E54F75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Kuinka </a:t>
            </a:r>
            <a:r>
              <a:rPr lang="en-US" err="1"/>
              <a:t>tyytyväisiä</a:t>
            </a:r>
            <a:r>
              <a:rPr lang="en-US"/>
              <a:t> </a:t>
            </a:r>
            <a:r>
              <a:rPr lang="en-US" err="1"/>
              <a:t>olette</a:t>
            </a:r>
            <a:r>
              <a:rPr lang="en-US"/>
              <a:t> </a:t>
            </a:r>
            <a:r>
              <a:rPr lang="en-US" err="1"/>
              <a:t>olleet</a:t>
            </a:r>
            <a:r>
              <a:rPr lang="en-US"/>
              <a:t> </a:t>
            </a:r>
            <a:r>
              <a:rPr lang="en-US" err="1"/>
              <a:t>ammattiin</a:t>
            </a:r>
            <a:r>
              <a:rPr lang="en-US"/>
              <a:t> </a:t>
            </a:r>
            <a:r>
              <a:rPr lang="en-US" err="1"/>
              <a:t>valmistuneiden</a:t>
            </a:r>
            <a:r>
              <a:rPr lang="en-US"/>
              <a:t> </a:t>
            </a:r>
            <a:r>
              <a:rPr lang="en-US" err="1"/>
              <a:t>osaamiseen</a:t>
            </a:r>
            <a:r>
              <a:rPr lang="en-US"/>
              <a:t> </a:t>
            </a:r>
            <a:r>
              <a:rPr lang="en-US" err="1"/>
              <a:t>seuraavilla</a:t>
            </a:r>
            <a:r>
              <a:rPr lang="en-US"/>
              <a:t> </a:t>
            </a:r>
            <a:r>
              <a:rPr lang="en-US" err="1"/>
              <a:t>osaamisalueilla</a:t>
            </a:r>
            <a:r>
              <a:rPr lang="en-US"/>
              <a:t>?</a:t>
            </a:r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6A23B0E-34FB-8ED3-6CF6-18087215D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11</a:t>
            </a:fld>
            <a:endParaRPr lang="fi-FI"/>
          </a:p>
        </p:txBody>
      </p:sp>
      <p:graphicFrame>
        <p:nvGraphicFramePr>
          <p:cNvPr id="13" name="Sisällön paikkamerkki 6">
            <a:extLst>
              <a:ext uri="{FF2B5EF4-FFF2-40B4-BE49-F238E27FC236}">
                <a16:creationId xmlns:a16="http://schemas.microsoft.com/office/drawing/2014/main" id="{DBEC5D42-6B62-0595-A4B8-EFE25085F2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944585"/>
              </p:ext>
            </p:extLst>
          </p:nvPr>
        </p:nvGraphicFramePr>
        <p:xfrm>
          <a:off x="1106415" y="2005012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86162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06ECF3A-EB24-3F22-41D7-F8BEF6469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Alan </a:t>
            </a:r>
            <a:r>
              <a:rPr lang="en-US" err="1"/>
              <a:t>ammattiosaaminen</a:t>
            </a:r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EA59C62-DF71-3EB3-12FB-DADF49ED5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12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FF4F707F-E4F6-6CC0-360A-6242CF4E5D4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53457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BE11E0-3447-39E7-E180-C7467E345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Taidot</a:t>
            </a:r>
            <a:r>
              <a:rPr lang="en-US"/>
              <a:t> </a:t>
            </a:r>
            <a:r>
              <a:rPr lang="en-US" err="1"/>
              <a:t>toimia</a:t>
            </a:r>
            <a:r>
              <a:rPr lang="en-US"/>
              <a:t> </a:t>
            </a:r>
            <a:r>
              <a:rPr lang="en-US" err="1"/>
              <a:t>työpaikalla</a:t>
            </a:r>
            <a:r>
              <a:rPr lang="en-US"/>
              <a:t> ja </a:t>
            </a:r>
            <a:r>
              <a:rPr lang="en-US" err="1"/>
              <a:t>työyhteisössä</a:t>
            </a:r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BD62F9B-9466-7DFB-5277-473BF1FF5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13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F28733AE-C9F0-87B5-9872-441B871C38D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78866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39D0E9-C54E-5DA3-70F8-BE1F08D03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Kyky</a:t>
            </a:r>
            <a:r>
              <a:rPr lang="en-US"/>
              <a:t> </a:t>
            </a:r>
            <a:r>
              <a:rPr lang="en-US" err="1"/>
              <a:t>oppia</a:t>
            </a:r>
            <a:r>
              <a:rPr lang="en-US"/>
              <a:t> </a:t>
            </a:r>
            <a:r>
              <a:rPr lang="en-US" err="1"/>
              <a:t>uutta</a:t>
            </a:r>
            <a:r>
              <a:rPr lang="en-US"/>
              <a:t> ja </a:t>
            </a:r>
            <a:r>
              <a:rPr lang="en-US" err="1"/>
              <a:t>sietää</a:t>
            </a:r>
            <a:r>
              <a:rPr lang="en-US"/>
              <a:t> </a:t>
            </a:r>
            <a:r>
              <a:rPr lang="en-US" err="1"/>
              <a:t>muutosta</a:t>
            </a:r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AC7C12F-4C8C-B613-DAA6-21EEE1F29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14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63D4FD1A-9B45-0CED-33E3-679B7310392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93935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81DD2E-ABA6-31B2-1A2D-121A6C526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Työkyky</a:t>
            </a:r>
            <a:r>
              <a:rPr lang="en-US"/>
              <a:t> ja </a:t>
            </a:r>
            <a:r>
              <a:rPr lang="en-US" err="1"/>
              <a:t>sen</a:t>
            </a:r>
            <a:r>
              <a:rPr lang="en-US"/>
              <a:t> </a:t>
            </a:r>
            <a:r>
              <a:rPr lang="en-US" err="1"/>
              <a:t>ylläpito</a:t>
            </a:r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391CD2C-03F6-7AC4-0502-FD9DA51F1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15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521D9EEB-43A5-F93E-EE27-B6CAD2F4DBE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816475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1CB7190-1FA3-017B-907B-DB1D4ADF7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/>
              <a:t>Mihin </a:t>
            </a:r>
            <a:r>
              <a:rPr lang="en-US" sz="3200" err="1"/>
              <a:t>asioihin</a:t>
            </a:r>
            <a:r>
              <a:rPr lang="en-US" sz="3200"/>
              <a:t> </a:t>
            </a:r>
            <a:r>
              <a:rPr lang="en-US" sz="3200" err="1"/>
              <a:t>toivot</a:t>
            </a:r>
            <a:r>
              <a:rPr lang="en-US" sz="3200"/>
              <a:t>, </a:t>
            </a:r>
            <a:r>
              <a:rPr lang="en-US" sz="3200" err="1"/>
              <a:t>että</a:t>
            </a:r>
            <a:r>
              <a:rPr lang="en-US" sz="3200"/>
              <a:t> </a:t>
            </a:r>
            <a:r>
              <a:rPr lang="en-US" sz="3200" err="1"/>
              <a:t>seuraava</a:t>
            </a:r>
            <a:r>
              <a:rPr lang="en-US" sz="3200"/>
              <a:t> </a:t>
            </a:r>
            <a:r>
              <a:rPr lang="en-US" sz="3200" err="1"/>
              <a:t>hallitus</a:t>
            </a:r>
            <a:r>
              <a:rPr lang="en-US" sz="3200"/>
              <a:t> </a:t>
            </a:r>
            <a:r>
              <a:rPr lang="en-US" sz="3200" err="1"/>
              <a:t>keskittyy</a:t>
            </a:r>
            <a:r>
              <a:rPr lang="en-US" sz="3200"/>
              <a:t> </a:t>
            </a:r>
            <a:r>
              <a:rPr lang="en-US" sz="3200" err="1"/>
              <a:t>työelämän</a:t>
            </a:r>
            <a:r>
              <a:rPr lang="en-US" sz="3200"/>
              <a:t> ja </a:t>
            </a:r>
            <a:r>
              <a:rPr lang="en-US" sz="3200" err="1"/>
              <a:t>osaamisen</a:t>
            </a:r>
            <a:r>
              <a:rPr lang="en-US" sz="3200"/>
              <a:t> </a:t>
            </a:r>
            <a:r>
              <a:rPr lang="en-US" sz="3200" err="1"/>
              <a:t>kehittämisessä</a:t>
            </a:r>
            <a:r>
              <a:rPr lang="en-US" sz="3200"/>
              <a:t>? </a:t>
            </a:r>
            <a:r>
              <a:rPr lang="en-US" sz="3200" err="1"/>
              <a:t>Valitse</a:t>
            </a:r>
            <a:r>
              <a:rPr lang="en-US" sz="3200"/>
              <a:t> </a:t>
            </a:r>
            <a:r>
              <a:rPr lang="en-US" sz="3200" err="1"/>
              <a:t>neljä</a:t>
            </a:r>
            <a:r>
              <a:rPr lang="en-US" sz="3200"/>
              <a:t> </a:t>
            </a:r>
            <a:r>
              <a:rPr lang="en-US" sz="3200" err="1"/>
              <a:t>tärkeintä</a:t>
            </a:r>
            <a:r>
              <a:rPr lang="en-US" sz="3200"/>
              <a:t>.</a:t>
            </a:r>
            <a:endParaRPr lang="fi-FI" sz="320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2B5A0E4-B52C-F435-C7F9-8F4DFA01F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16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316F2DD5-2189-808F-8228-E48CD29E7E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2222250"/>
              </p:ext>
            </p:extLst>
          </p:nvPr>
        </p:nvGraphicFramePr>
        <p:xfrm>
          <a:off x="463390" y="1690688"/>
          <a:ext cx="11072190" cy="5537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16303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72BED19B-06CA-6171-6805-B0549AA4DB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Perustiedot</a:t>
            </a:r>
          </a:p>
        </p:txBody>
      </p:sp>
      <p:sp>
        <p:nvSpPr>
          <p:cNvPr id="6" name="Alaotsikko 5">
            <a:extLst>
              <a:ext uri="{FF2B5EF4-FFF2-40B4-BE49-F238E27FC236}">
                <a16:creationId xmlns:a16="http://schemas.microsoft.com/office/drawing/2014/main" id="{390F5CE2-E5BB-3815-A816-315FC79647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5EEFFCD-63B5-E707-3143-ED50BB700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622949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D35446-8010-8BF1-C4A2-409B087B5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Minkä</a:t>
            </a:r>
            <a:r>
              <a:rPr lang="en-US"/>
              <a:t> </a:t>
            </a:r>
            <a:r>
              <a:rPr lang="en-US" err="1"/>
              <a:t>kauppakamarin</a:t>
            </a:r>
            <a:r>
              <a:rPr lang="en-US"/>
              <a:t> </a:t>
            </a:r>
            <a:r>
              <a:rPr lang="en-US" err="1"/>
              <a:t>jäsen</a:t>
            </a:r>
            <a:r>
              <a:rPr lang="en-US"/>
              <a:t> </a:t>
            </a:r>
            <a:r>
              <a:rPr lang="en-US" err="1"/>
              <a:t>yrityksesi</a:t>
            </a:r>
            <a:r>
              <a:rPr lang="en-US"/>
              <a:t> on?</a:t>
            </a:r>
            <a:endParaRPr lang="fi-FI"/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81D66A09-F8A3-ADC9-6EA1-B555272F84C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FC57C6E-BB65-5B4D-9D34-C1C892B5F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18</a:t>
            </a:fld>
            <a:endParaRPr lang="fi-FI"/>
          </a:p>
        </p:txBody>
      </p:sp>
      <p:graphicFrame>
        <p:nvGraphicFramePr>
          <p:cNvPr id="8" name="Cont1">
            <a:extLst>
              <a:ext uri="{FF2B5EF4-FFF2-40B4-BE49-F238E27FC236}">
                <a16:creationId xmlns:a16="http://schemas.microsoft.com/office/drawing/2014/main" id="{FB180C3C-129E-2A8F-5BD7-AB63C03ED9B3}"/>
              </a:ext>
            </a:extLst>
          </p:cNvPr>
          <p:cNvGraphicFramePr/>
          <p:nvPr/>
        </p:nvGraphicFramePr>
        <p:xfrm>
          <a:off x="1341521" y="1690688"/>
          <a:ext cx="10225040" cy="4609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551769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6670E01-28C6-1E95-A0CC-53506B9D0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Yrityksen</a:t>
            </a:r>
            <a:r>
              <a:rPr lang="en-US"/>
              <a:t> </a:t>
            </a:r>
            <a:r>
              <a:rPr lang="en-US" err="1"/>
              <a:t>toimiala</a:t>
            </a:r>
            <a:r>
              <a:rPr lang="en-US"/>
              <a:t>?</a:t>
            </a:r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A157CEF-5228-F746-1444-D6DBA0240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19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2382B115-096E-DE95-D9C7-69B5E6F00C9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64364" y="1825625"/>
          <a:ext cx="9822761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567875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0B928C-8130-993A-EB80-EDD0B3A89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err="1"/>
              <a:t>Yrityksen</a:t>
            </a:r>
            <a:r>
              <a:rPr lang="en-US"/>
              <a:t> </a:t>
            </a:r>
            <a:r>
              <a:rPr lang="en-US" err="1"/>
              <a:t>vuosiliikevaihto</a:t>
            </a:r>
            <a:r>
              <a:rPr lang="en-US"/>
              <a:t>?</a:t>
            </a:r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190D70C-4E2F-22E7-2EFE-EA2C7703A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20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5C9E91C0-B730-BC26-55FD-BC6985C73CA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023051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455D279-5808-0533-AA1C-D3242D8DE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Yrityksen</a:t>
            </a:r>
            <a:r>
              <a:rPr lang="en-US"/>
              <a:t> </a:t>
            </a:r>
            <a:r>
              <a:rPr lang="en-US" err="1"/>
              <a:t>henkilöstömäärä</a:t>
            </a:r>
            <a:r>
              <a:rPr lang="en-US"/>
              <a:t>?</a:t>
            </a:r>
            <a:endParaRPr lang="fi-FI" b="1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ED8DCBF-F185-ADA7-5CEE-ABB5EE2C2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21</a:t>
            </a:fld>
            <a:endParaRPr lang="fi-FI"/>
          </a:p>
        </p:txBody>
      </p:sp>
      <p:graphicFrame>
        <p:nvGraphicFramePr>
          <p:cNvPr id="5" name="Cont1">
            <a:extLst>
              <a:ext uri="{FF2B5EF4-FFF2-40B4-BE49-F238E27FC236}">
                <a16:creationId xmlns:a16="http://schemas.microsoft.com/office/drawing/2014/main" id="{17B64EEB-4E1C-E2FB-3691-49970C55460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432812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4154544"/>
      </p:ext>
    </p:extLst>
  </p:cSld>
  <p:clrMapOvr>
    <a:masterClrMapping/>
  </p:clrMapOvr>
</p:sld>
</file>

<file path=ppt/theme/theme1.xml><?xml version="1.0" encoding="utf-8"?>
<a:theme xmlns:a="http://schemas.openxmlformats.org/drawingml/2006/main" name="Valkoinen pohja">
  <a:themeElements>
    <a:clrScheme name="Kauppakamari värit">
      <a:dk1>
        <a:srgbClr val="002663"/>
      </a:dk1>
      <a:lt1>
        <a:sysClr val="window" lastClr="FFFFFF"/>
      </a:lt1>
      <a:dk2>
        <a:srgbClr val="44546A"/>
      </a:dk2>
      <a:lt2>
        <a:srgbClr val="E7E6E6"/>
      </a:lt2>
      <a:accent1>
        <a:srgbClr val="A5C9E7"/>
      </a:accent1>
      <a:accent2>
        <a:srgbClr val="E8E2D5"/>
      </a:accent2>
      <a:accent3>
        <a:srgbClr val="F2B7BF"/>
      </a:accent3>
      <a:accent4>
        <a:srgbClr val="BB95EF"/>
      </a:accent4>
      <a:accent5>
        <a:srgbClr val="E66342"/>
      </a:accent5>
      <a:accent6>
        <a:srgbClr val="D1E57C"/>
      </a:accent6>
      <a:hlink>
        <a:srgbClr val="002663"/>
      </a:hlink>
      <a:folHlink>
        <a:srgbClr val="FB97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B7E5AF0F-C11C-4A1B-9549-5010EFB857FE}" vid="{0DD8FDD6-907E-4D4E-ABFE-AA4628F266BD}"/>
    </a:ext>
  </a:extLst>
</a:theme>
</file>

<file path=ppt/theme/theme2.xml><?xml version="1.0" encoding="utf-8"?>
<a:theme xmlns:a="http://schemas.openxmlformats.org/drawingml/2006/main" name="Keskuskauppakamarin pohja">
  <a:themeElements>
    <a:clrScheme name="Kauppakamari värit">
      <a:dk1>
        <a:srgbClr val="002663"/>
      </a:dk1>
      <a:lt1>
        <a:sysClr val="window" lastClr="FFFFFF"/>
      </a:lt1>
      <a:dk2>
        <a:srgbClr val="44546A"/>
      </a:dk2>
      <a:lt2>
        <a:srgbClr val="E7E6E6"/>
      </a:lt2>
      <a:accent1>
        <a:srgbClr val="A5C9E7"/>
      </a:accent1>
      <a:accent2>
        <a:srgbClr val="E8E2D5"/>
      </a:accent2>
      <a:accent3>
        <a:srgbClr val="F2B7BF"/>
      </a:accent3>
      <a:accent4>
        <a:srgbClr val="BB95EF"/>
      </a:accent4>
      <a:accent5>
        <a:srgbClr val="E66342"/>
      </a:accent5>
      <a:accent6>
        <a:srgbClr val="D1E57C"/>
      </a:accent6>
      <a:hlink>
        <a:srgbClr val="002663"/>
      </a:hlink>
      <a:folHlink>
        <a:srgbClr val="FB97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8313ECB8-2323-4A04-A83A-A4F46EEB5692}" vid="{E40488AD-CEA8-4954-8A47-F69A6E8205EB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943FE7E92710FC408437C1063940697A" ma:contentTypeVersion="6" ma:contentTypeDescription="Luo uusi asiakirja." ma:contentTypeScope="" ma:versionID="688438e4944593a5ff9173ed7568bf21">
  <xsd:schema xmlns:xsd="http://www.w3.org/2001/XMLSchema" xmlns:xs="http://www.w3.org/2001/XMLSchema" xmlns:p="http://schemas.microsoft.com/office/2006/metadata/properties" xmlns:ns2="8c16c046-c1df-4d3c-8be1-1798b3f62354" xmlns:ns3="fab163d4-7ac6-4f2d-88ad-88ed442d7931" targetNamespace="http://schemas.microsoft.com/office/2006/metadata/properties" ma:root="true" ma:fieldsID="dc9389f1730589c32f168714de1a331a" ns2:_="" ns3:_="">
    <xsd:import namespace="8c16c046-c1df-4d3c-8be1-1798b3f62354"/>
    <xsd:import namespace="fab163d4-7ac6-4f2d-88ad-88ed442d793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16c046-c1df-4d3c-8be1-1798b3f6235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b163d4-7ac6-4f2d-88ad-88ed442d793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B689904-B2D5-4D74-9C5E-91E3C4DE8BC0}">
  <ds:schemaRefs>
    <ds:schemaRef ds:uri="8c16c046-c1df-4d3c-8be1-1798b3f62354"/>
    <ds:schemaRef ds:uri="fab163d4-7ac6-4f2d-88ad-88ed442d793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80C85F8-88D4-4B6F-BBE5-DAC24B2075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6590707-8F11-4F17-B1FE-29391FC699C4}">
  <ds:schemaRefs>
    <ds:schemaRef ds:uri="c3f389eb-71ea-47e3-922d-809fda97adf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KK-logo Keskuskauppakaamrin PowerPoint pohja_2020</Template>
  <Application>Microsoft Office PowerPoint</Application>
  <PresentationFormat>Widescreen</PresentationFormat>
  <Slides>22</Slides>
  <Notes>0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Valkoinen pohja</vt:lpstr>
      <vt:lpstr>Keskuskauppakamarin pohja</vt:lpstr>
      <vt:lpstr>Osaajakysely 2025 ammattiosaaminen</vt:lpstr>
      <vt:lpstr>Miltä koulutusasteelta valmistuneista osaajista on yrityksessänne suurin pula? </vt:lpstr>
      <vt:lpstr>Miten arvioitte seuraavien tekijöiden haastavan yrityksenne kilpailukykyä seuraavien viiden vuoden aikana?</vt:lpstr>
      <vt:lpstr>Ammattiosaajien saatavuus:</vt:lpstr>
      <vt:lpstr>Työelämään tulevien nuorten osaamistaso ja valmiudet:</vt:lpstr>
      <vt:lpstr>Saatavilla olevan työvoiman työkyky ja työssäjaksaminen:</vt:lpstr>
      <vt:lpstr>Onko yrityksenne ottanut töihin alueenne oppilaitoksesta tai korkeakoulusta hiljattain valmistuneita nuoria viimeisen kahden vuoden sisällä?</vt:lpstr>
      <vt:lpstr>Kuinka hyvin korkeakouluista valmistuneiden osaaminen vastaa työelämän tarpeita?</vt:lpstr>
      <vt:lpstr>Kuinka tyytyväisiä olette olleet korkeasti koulutettujen osaamiseen seuraavilla osaamisalueilla?</vt:lpstr>
      <vt:lpstr>Kuinka hyvin ammattiin valmistuneiden osaaminen vastaa työelämän tarpeita?</vt:lpstr>
      <vt:lpstr>Kuinka tyytyväisiä olette olleet ammattiin valmistuneiden osaamiseen seuraavilla osaamisalueilla?</vt:lpstr>
      <vt:lpstr>Alan ammattiosaaminen</vt:lpstr>
      <vt:lpstr>Taidot toimia työpaikalla ja työyhteisössä</vt:lpstr>
      <vt:lpstr>Kyky oppia uutta ja sietää muutosta</vt:lpstr>
      <vt:lpstr>Työkyky ja sen ylläpito</vt:lpstr>
      <vt:lpstr>Mihin asioihin toivot, että seuraava hallitus keskittyy työelämän ja osaamisen kehittämisessä? Valitse neljä tärkeintä.</vt:lpstr>
      <vt:lpstr>Perustiedot</vt:lpstr>
      <vt:lpstr>Minkä kauppakamarin jäsen yrityksesi on?</vt:lpstr>
      <vt:lpstr>Yrityksen toimiala?</vt:lpstr>
      <vt:lpstr>Yrityksen vuosiliikevaihto?</vt:lpstr>
      <vt:lpstr>Yrityksen henkilöstömäärä?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Lotta Kallio</dc:creator>
  <cp:revision>1</cp:revision>
  <dcterms:created xsi:type="dcterms:W3CDTF">2025-09-12T09:31:26Z</dcterms:created>
  <dcterms:modified xsi:type="dcterms:W3CDTF">2025-09-12T12:02:39Z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0x010100943FE7E92710FC408437C1063940697A</vt:lpwstr>
  </property>
</Properties>
</file>