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08" r:id="rId5"/>
  </p:sldMasterIdLst>
  <p:notesMasterIdLst>
    <p:notesMasterId r:id="rId28"/>
  </p:notesMasterIdLst>
  <p:handoutMasterIdLst>
    <p:handoutMasterId r:id="rId29"/>
  </p:handoutMasterIdLst>
  <p:sldIdLst>
    <p:sldId id="286" r:id="rId6"/>
    <p:sldId id="295" r:id="rId7"/>
    <p:sldId id="353" r:id="rId8"/>
    <p:sldId id="297" r:id="rId9"/>
    <p:sldId id="298" r:id="rId10"/>
    <p:sldId id="300" r:id="rId11"/>
    <p:sldId id="313" r:id="rId12"/>
    <p:sldId id="314" r:id="rId13"/>
    <p:sldId id="352" r:id="rId14"/>
    <p:sldId id="321" r:id="rId15"/>
    <p:sldId id="322" r:id="rId16"/>
    <p:sldId id="323" r:id="rId17"/>
    <p:sldId id="324" r:id="rId18"/>
    <p:sldId id="325" r:id="rId19"/>
    <p:sldId id="327" r:id="rId20"/>
    <p:sldId id="350" r:id="rId21"/>
    <p:sldId id="351" r:id="rId22"/>
    <p:sldId id="287" r:id="rId23"/>
    <p:sldId id="288" r:id="rId24"/>
    <p:sldId id="289" r:id="rId25"/>
    <p:sldId id="290" r:id="rId26"/>
    <p:sldId id="284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356D0-577A-05AB-2329-7DAD968DE209}" v="2" dt="2025-09-12T10:45:50.348"/>
    <p1510:client id="{46A84B26-1B58-42BF-B041-39281DF84219}" v="590" dt="2025-09-12T12:01:50.351"/>
    <p1510:client id="{977F0C62-0068-A5D6-F596-832BDC1CF0AF}" v="20" dt="2025-09-12T11:57:07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vi Pulkkinen" userId="S::suvi.pulkkinen@chamber.fi::78d22709-10eb-4d5c-9d64-8a771a142a32" providerId="AD" clId="Web-{977F0C62-0068-A5D6-F596-832BDC1CF0AF}"/>
    <pc:docChg chg="addSld modSld">
      <pc:chgData name="Suvi Pulkkinen" userId="S::suvi.pulkkinen@chamber.fi::78d22709-10eb-4d5c-9d64-8a771a142a32" providerId="AD" clId="Web-{977F0C62-0068-A5D6-F596-832BDC1CF0AF}" dt="2025-09-12T11:57:07.928" v="17" actId="1076"/>
      <pc:docMkLst>
        <pc:docMk/>
      </pc:docMkLst>
      <pc:sldChg chg="addSp delSp modSp">
        <pc:chgData name="Suvi Pulkkinen" userId="S::suvi.pulkkinen@chamber.fi::78d22709-10eb-4d5c-9d64-8a771a142a32" providerId="AD" clId="Web-{977F0C62-0068-A5D6-F596-832BDC1CF0AF}" dt="2025-09-12T11:43:44.912" v="5"/>
        <pc:sldMkLst>
          <pc:docMk/>
          <pc:sldMk cId="994523838" sldId="296"/>
        </pc:sldMkLst>
        <pc:picChg chg="add del mod">
          <ac:chgData name="Suvi Pulkkinen" userId="S::suvi.pulkkinen@chamber.fi::78d22709-10eb-4d5c-9d64-8a771a142a32" providerId="AD" clId="Web-{977F0C62-0068-A5D6-F596-832BDC1CF0AF}" dt="2025-09-12T11:43:44.912" v="5"/>
          <ac:picMkLst>
            <pc:docMk/>
            <pc:sldMk cId="994523838" sldId="296"/>
            <ac:picMk id="6" creationId="{8355F948-2F0B-5E90-2638-AFFC88E73566}"/>
          </ac:picMkLst>
        </pc:picChg>
      </pc:sldChg>
      <pc:sldChg chg="addSp delSp modSp add replId">
        <pc:chgData name="Suvi Pulkkinen" userId="S::suvi.pulkkinen@chamber.fi::78d22709-10eb-4d5c-9d64-8a771a142a32" providerId="AD" clId="Web-{977F0C62-0068-A5D6-F596-832BDC1CF0AF}" dt="2025-09-12T11:57:07.928" v="17" actId="1076"/>
        <pc:sldMkLst>
          <pc:docMk/>
          <pc:sldMk cId="2720257679" sldId="353"/>
        </pc:sldMkLst>
        <pc:spChg chg="add del mod">
          <ac:chgData name="Suvi Pulkkinen" userId="S::suvi.pulkkinen@chamber.fi::78d22709-10eb-4d5c-9d64-8a771a142a32" providerId="AD" clId="Web-{977F0C62-0068-A5D6-F596-832BDC1CF0AF}" dt="2025-09-12T11:56:18.271" v="8"/>
          <ac:spMkLst>
            <pc:docMk/>
            <pc:sldMk cId="2720257679" sldId="353"/>
            <ac:spMk id="6" creationId="{B7339EF6-CEB1-0F88-D8CF-987FAD80A58C}"/>
          </ac:spMkLst>
        </pc:spChg>
        <pc:spChg chg="add mod">
          <ac:chgData name="Suvi Pulkkinen" userId="S::suvi.pulkkinen@chamber.fi::78d22709-10eb-4d5c-9d64-8a771a142a32" providerId="AD" clId="Web-{977F0C62-0068-A5D6-F596-832BDC1CF0AF}" dt="2025-09-12T11:57:07.928" v="17" actId="1076"/>
          <ac:spMkLst>
            <pc:docMk/>
            <pc:sldMk cId="2720257679" sldId="353"/>
            <ac:spMk id="8" creationId="{ADBA59F2-36EE-5C68-8FC9-CA370A6CC685}"/>
          </ac:spMkLst>
        </pc:spChg>
        <pc:graphicFrameChg chg="del">
          <ac:chgData name="Suvi Pulkkinen" userId="S::suvi.pulkkinen@chamber.fi::78d22709-10eb-4d5c-9d64-8a771a142a32" providerId="AD" clId="Web-{977F0C62-0068-A5D6-F596-832BDC1CF0AF}" dt="2025-09-12T11:56:17.037" v="7"/>
          <ac:graphicFrameMkLst>
            <pc:docMk/>
            <pc:sldMk cId="2720257679" sldId="353"/>
            <ac:graphicFrameMk id="13" creationId="{229CB04B-21E9-5015-EEA6-F97EAB5AB67D}"/>
          </ac:graphicFrameMkLst>
        </pc:graphicFrameChg>
        <pc:picChg chg="add mod ord">
          <ac:chgData name="Suvi Pulkkinen" userId="S::suvi.pulkkinen@chamber.fi::78d22709-10eb-4d5c-9d64-8a771a142a32" providerId="AD" clId="Web-{977F0C62-0068-A5D6-F596-832BDC1CF0AF}" dt="2025-09-12T11:56:31.474" v="10" actId="14100"/>
          <ac:picMkLst>
            <pc:docMk/>
            <pc:sldMk cId="2720257679" sldId="353"/>
            <ac:picMk id="7" creationId="{2083793D-63A2-05C3-00E0-A7EB4D75D878}"/>
          </ac:picMkLst>
        </pc:picChg>
      </pc:sldChg>
    </pc:docChg>
  </pc:docChgLst>
  <pc:docChgLst>
    <pc:chgData name="Lotta Kallio" userId="S::lotta.kallio@chamber.fi::2a280b7b-aeb9-4508-b891-02369e7ca06d" providerId="AD" clId="Web-{3DB356D0-577A-05AB-2329-7DAD968DE209}"/>
    <pc:docChg chg="delSld">
      <pc:chgData name="Lotta Kallio" userId="S::lotta.kallio@chamber.fi::2a280b7b-aeb9-4508-b891-02369e7ca06d" providerId="AD" clId="Web-{3DB356D0-577A-05AB-2329-7DAD968DE209}" dt="2025-09-12T10:45:50.348" v="1"/>
      <pc:docMkLst>
        <pc:docMk/>
      </pc:docMkLst>
      <pc:sldChg chg="del">
        <pc:chgData name="Lotta Kallio" userId="S::lotta.kallio@chamber.fi::2a280b7b-aeb9-4508-b891-02369e7ca06d" providerId="AD" clId="Web-{3DB356D0-577A-05AB-2329-7DAD968DE209}" dt="2025-09-12T10:45:39.176" v="0"/>
        <pc:sldMkLst>
          <pc:docMk/>
          <pc:sldMk cId="2248166751" sldId="344"/>
        </pc:sldMkLst>
      </pc:sldChg>
      <pc:sldChg chg="del">
        <pc:chgData name="Lotta Kallio" userId="S::lotta.kallio@chamber.fi::2a280b7b-aeb9-4508-b891-02369e7ca06d" providerId="AD" clId="Web-{3DB356D0-577A-05AB-2329-7DAD968DE209}" dt="2025-09-12T10:45:50.348" v="1"/>
        <pc:sldMkLst>
          <pc:docMk/>
          <pc:sldMk cId="2887205930" sldId="345"/>
        </pc:sldMkLst>
      </pc:sldChg>
    </pc:docChg>
  </pc:docChgLst>
  <pc:docChgLst>
    <pc:chgData name="Lotta Kallio" userId="2a280b7b-aeb9-4508-b891-02369e7ca06d" providerId="ADAL" clId="{6E81C900-451C-4A77-9272-F14E3AC7A5C3}"/>
    <pc:docChg chg="undo custSel addSld delSld modSld sldOrd">
      <pc:chgData name="Lotta Kallio" userId="2a280b7b-aeb9-4508-b891-02369e7ca06d" providerId="ADAL" clId="{6E81C900-451C-4A77-9272-F14E3AC7A5C3}" dt="2025-09-12T12:01:50.351" v="403" actId="1076"/>
      <pc:docMkLst>
        <pc:docMk/>
      </pc:docMkLst>
      <pc:sldChg chg="ord">
        <pc:chgData name="Lotta Kallio" userId="2a280b7b-aeb9-4508-b891-02369e7ca06d" providerId="ADAL" clId="{6E81C900-451C-4A77-9272-F14E3AC7A5C3}" dt="2025-09-12T09:40:12.942" v="25"/>
        <pc:sldMkLst>
          <pc:docMk/>
          <pc:sldMk cId="2455176989" sldId="287"/>
        </pc:sldMkLst>
      </pc:sldChg>
      <pc:sldChg chg="ord">
        <pc:chgData name="Lotta Kallio" userId="2a280b7b-aeb9-4508-b891-02369e7ca06d" providerId="ADAL" clId="{6E81C900-451C-4A77-9272-F14E3AC7A5C3}" dt="2025-09-12T09:40:20.559" v="27"/>
        <pc:sldMkLst>
          <pc:docMk/>
          <pc:sldMk cId="1556787516" sldId="288"/>
        </pc:sldMkLst>
      </pc:sldChg>
      <pc:sldChg chg="ord">
        <pc:chgData name="Lotta Kallio" userId="2a280b7b-aeb9-4508-b891-02369e7ca06d" providerId="ADAL" clId="{6E81C900-451C-4A77-9272-F14E3AC7A5C3}" dt="2025-09-12T09:40:28.505" v="29"/>
        <pc:sldMkLst>
          <pc:docMk/>
          <pc:sldMk cId="1102305125" sldId="289"/>
        </pc:sldMkLst>
      </pc:sldChg>
      <pc:sldChg chg="ord">
        <pc:chgData name="Lotta Kallio" userId="2a280b7b-aeb9-4508-b891-02369e7ca06d" providerId="ADAL" clId="{6E81C900-451C-4A77-9272-F14E3AC7A5C3}" dt="2025-09-12T09:40:36.457" v="31"/>
        <pc:sldMkLst>
          <pc:docMk/>
          <pc:sldMk cId="4043281260" sldId="290"/>
        </pc:sldMkLst>
      </pc:sldChg>
      <pc:sldChg chg="addSp delSp modSp del mod">
        <pc:chgData name="Lotta Kallio" userId="2a280b7b-aeb9-4508-b891-02369e7ca06d" providerId="ADAL" clId="{6E81C900-451C-4A77-9272-F14E3AC7A5C3}" dt="2025-09-12T11:56:44.662" v="372" actId="2696"/>
        <pc:sldMkLst>
          <pc:docMk/>
          <pc:sldMk cId="994523838" sldId="296"/>
        </pc:sldMkLst>
        <pc:spChg chg="add mod">
          <ac:chgData name="Lotta Kallio" userId="2a280b7b-aeb9-4508-b891-02369e7ca06d" providerId="ADAL" clId="{6E81C900-451C-4A77-9272-F14E3AC7A5C3}" dt="2025-09-12T11:33:49.651" v="248" actId="20577"/>
          <ac:spMkLst>
            <pc:docMk/>
            <pc:sldMk cId="994523838" sldId="296"/>
            <ac:spMk id="3" creationId="{4B6BE2B6-9C2C-668F-2911-41457E3B1EA7}"/>
          </ac:spMkLst>
        </pc:spChg>
        <pc:spChg chg="add del mod">
          <ac:chgData name="Lotta Kallio" userId="2a280b7b-aeb9-4508-b891-02369e7ca06d" providerId="ADAL" clId="{6E81C900-451C-4A77-9272-F14E3AC7A5C3}" dt="2025-09-12T11:34:15.258" v="253"/>
          <ac:spMkLst>
            <pc:docMk/>
            <pc:sldMk cId="994523838" sldId="296"/>
            <ac:spMk id="7" creationId="{2088D3CB-0589-D055-0A53-476F6593CE82}"/>
          </ac:spMkLst>
        </pc:spChg>
        <pc:spChg chg="add del mod">
          <ac:chgData name="Lotta Kallio" userId="2a280b7b-aeb9-4508-b891-02369e7ca06d" providerId="ADAL" clId="{6E81C900-451C-4A77-9272-F14E3AC7A5C3}" dt="2025-09-12T11:34:15.256" v="251"/>
          <ac:spMkLst>
            <pc:docMk/>
            <pc:sldMk cId="994523838" sldId="296"/>
            <ac:spMk id="9" creationId="{B836BA81-8D78-BCD6-8901-0E6D9E464ED3}"/>
          </ac:spMkLst>
        </pc:spChg>
        <pc:spChg chg="add del mod">
          <ac:chgData name="Lotta Kallio" userId="2a280b7b-aeb9-4508-b891-02369e7ca06d" providerId="ADAL" clId="{6E81C900-451C-4A77-9272-F14E3AC7A5C3}" dt="2025-09-12T11:33:51.621" v="249"/>
          <ac:spMkLst>
            <pc:docMk/>
            <pc:sldMk cId="994523838" sldId="296"/>
            <ac:spMk id="11" creationId="{71051EB8-626C-29C7-9EEE-D3DE6BAB83F7}"/>
          </ac:spMkLst>
        </pc:spChg>
        <pc:graphicFrameChg chg="del mod">
          <ac:chgData name="Lotta Kallio" userId="2a280b7b-aeb9-4508-b891-02369e7ca06d" providerId="ADAL" clId="{6E81C900-451C-4A77-9272-F14E3AC7A5C3}" dt="2025-09-12T11:33:19.628" v="240" actId="478"/>
          <ac:graphicFrameMkLst>
            <pc:docMk/>
            <pc:sldMk cId="994523838" sldId="296"/>
            <ac:graphicFrameMk id="5" creationId="{EE272071-E0E9-6141-6EE4-CC7330C002FC}"/>
          </ac:graphicFrameMkLst>
        </pc:graphicFrameChg>
        <pc:graphicFrameChg chg="add del mod">
          <ac:chgData name="Lotta Kallio" userId="2a280b7b-aeb9-4508-b891-02369e7ca06d" providerId="ADAL" clId="{6E81C900-451C-4A77-9272-F14E3AC7A5C3}" dt="2025-09-12T11:33:30.936" v="243" actId="478"/>
          <ac:graphicFrameMkLst>
            <pc:docMk/>
            <pc:sldMk cId="994523838" sldId="296"/>
            <ac:graphicFrameMk id="12" creationId="{AF7B8891-1928-0D32-65C0-8BB11F47FB0A}"/>
          </ac:graphicFrameMkLst>
        </pc:graphicFrameChg>
        <pc:graphicFrameChg chg="add mod">
          <ac:chgData name="Lotta Kallio" userId="2a280b7b-aeb9-4508-b891-02369e7ca06d" providerId="ADAL" clId="{6E81C900-451C-4A77-9272-F14E3AC7A5C3}" dt="2025-09-12T11:53:33.691" v="371"/>
          <ac:graphicFrameMkLst>
            <pc:docMk/>
            <pc:sldMk cId="994523838" sldId="296"/>
            <ac:graphicFrameMk id="13" creationId="{BFB10B8B-E9A5-EB7E-5498-247D33CD144D}"/>
          </ac:graphicFrameMkLst>
        </pc:graphicFrameChg>
      </pc:sldChg>
      <pc:sldChg chg="addSp delSp modSp mod">
        <pc:chgData name="Lotta Kallio" userId="2a280b7b-aeb9-4508-b891-02369e7ca06d" providerId="ADAL" clId="{6E81C900-451C-4A77-9272-F14E3AC7A5C3}" dt="2025-09-12T11:58:43.246" v="382"/>
        <pc:sldMkLst>
          <pc:docMk/>
          <pc:sldMk cId="886162935" sldId="322"/>
        </pc:sldMkLst>
        <pc:spChg chg="add del mod">
          <ac:chgData name="Lotta Kallio" userId="2a280b7b-aeb9-4508-b891-02369e7ca06d" providerId="ADAL" clId="{6E81C900-451C-4A77-9272-F14E3AC7A5C3}" dt="2025-09-12T11:37:07.419" v="301" actId="478"/>
          <ac:spMkLst>
            <pc:docMk/>
            <pc:sldMk cId="886162935" sldId="322"/>
            <ac:spMk id="6" creationId="{9314ACDD-486D-FEC2-C58A-A3BB829B7D99}"/>
          </ac:spMkLst>
        </pc:spChg>
        <pc:spChg chg="add del mod">
          <ac:chgData name="Lotta Kallio" userId="2a280b7b-aeb9-4508-b891-02369e7ca06d" providerId="ADAL" clId="{6E81C900-451C-4A77-9272-F14E3AC7A5C3}" dt="2025-09-12T11:37:00.378" v="298" actId="478"/>
          <ac:spMkLst>
            <pc:docMk/>
            <pc:sldMk cId="886162935" sldId="322"/>
            <ac:spMk id="7" creationId="{2515A3A9-268C-6EA9-2B71-1A53E78F19D2}"/>
          </ac:spMkLst>
        </pc:spChg>
        <pc:spChg chg="add del mod">
          <ac:chgData name="Lotta Kallio" userId="2a280b7b-aeb9-4508-b891-02369e7ca06d" providerId="ADAL" clId="{6E81C900-451C-4A77-9272-F14E3AC7A5C3}" dt="2025-09-12T11:36:52.207" v="296"/>
          <ac:spMkLst>
            <pc:docMk/>
            <pc:sldMk cId="886162935" sldId="322"/>
            <ac:spMk id="9" creationId="{D6C66FCB-A074-37F7-F1B6-F5CA6A9E1A10}"/>
          </ac:spMkLst>
        </pc:spChg>
        <pc:spChg chg="add del mod">
          <ac:chgData name="Lotta Kallio" userId="2a280b7b-aeb9-4508-b891-02369e7ca06d" providerId="ADAL" clId="{6E81C900-451C-4A77-9272-F14E3AC7A5C3}" dt="2025-09-12T11:36:10.025" v="276" actId="478"/>
          <ac:spMkLst>
            <pc:docMk/>
            <pc:sldMk cId="886162935" sldId="322"/>
            <ac:spMk id="12" creationId="{DA87131A-0BAA-092C-9345-96757D2B33B3}"/>
          </ac:spMkLst>
        </pc:spChg>
        <pc:graphicFrameChg chg="del mod">
          <ac:chgData name="Lotta Kallio" userId="2a280b7b-aeb9-4508-b891-02369e7ca06d" providerId="ADAL" clId="{6E81C900-451C-4A77-9272-F14E3AC7A5C3}" dt="2025-09-12T11:35:06.747" v="254" actId="478"/>
          <ac:graphicFrameMkLst>
            <pc:docMk/>
            <pc:sldMk cId="886162935" sldId="322"/>
            <ac:graphicFrameMk id="5" creationId="{6DC4392B-F170-D432-C482-B9A602A24873}"/>
          </ac:graphicFrameMkLst>
        </pc:graphicFrameChg>
        <pc:graphicFrameChg chg="add del mod">
          <ac:chgData name="Lotta Kallio" userId="2a280b7b-aeb9-4508-b891-02369e7ca06d" providerId="ADAL" clId="{6E81C900-451C-4A77-9272-F14E3AC7A5C3}" dt="2025-09-12T11:36:10.949" v="279"/>
          <ac:graphicFrameMkLst>
            <pc:docMk/>
            <pc:sldMk cId="886162935" sldId="322"/>
            <ac:graphicFrameMk id="10" creationId="{DBEC5D42-6B62-0595-A4B8-EFE25085F24B}"/>
          </ac:graphicFrameMkLst>
        </pc:graphicFrameChg>
        <pc:graphicFrameChg chg="add mod">
          <ac:chgData name="Lotta Kallio" userId="2a280b7b-aeb9-4508-b891-02369e7ca06d" providerId="ADAL" clId="{6E81C900-451C-4A77-9272-F14E3AC7A5C3}" dt="2025-09-12T11:58:43.246" v="382"/>
          <ac:graphicFrameMkLst>
            <pc:docMk/>
            <pc:sldMk cId="886162935" sldId="322"/>
            <ac:graphicFrameMk id="13" creationId="{DBEC5D42-6B62-0595-A4B8-EFE25085F24B}"/>
          </ac:graphicFrameMkLst>
        </pc:graphicFrameChg>
        <pc:picChg chg="add del mod">
          <ac:chgData name="Lotta Kallio" userId="2a280b7b-aeb9-4508-b891-02369e7ca06d" providerId="ADAL" clId="{6E81C900-451C-4A77-9272-F14E3AC7A5C3}" dt="2025-09-12T11:14:32.567" v="142" actId="478"/>
          <ac:picMkLst>
            <pc:docMk/>
            <pc:sldMk cId="886162935" sldId="322"/>
            <ac:picMk id="3" creationId="{9EEF3506-B836-8280-393E-01EB1605BC00}"/>
          </ac:picMkLst>
        </pc:picChg>
      </pc:sldChg>
      <pc:sldChg chg="del">
        <pc:chgData name="Lotta Kallio" userId="2a280b7b-aeb9-4508-b891-02369e7ca06d" providerId="ADAL" clId="{6E81C900-451C-4A77-9272-F14E3AC7A5C3}" dt="2025-09-12T09:41:41.809" v="32" actId="47"/>
        <pc:sldMkLst>
          <pc:docMk/>
          <pc:sldMk cId="3498851349" sldId="326"/>
        </pc:sldMkLst>
      </pc:sldChg>
      <pc:sldChg chg="del">
        <pc:chgData name="Lotta Kallio" userId="2a280b7b-aeb9-4508-b891-02369e7ca06d" providerId="ADAL" clId="{6E81C900-451C-4A77-9272-F14E3AC7A5C3}" dt="2025-09-12T09:42:04.412" v="33" actId="47"/>
        <pc:sldMkLst>
          <pc:docMk/>
          <pc:sldMk cId="154131108" sldId="347"/>
        </pc:sldMkLst>
      </pc:sldChg>
      <pc:sldChg chg="modSp mod">
        <pc:chgData name="Lotta Kallio" userId="2a280b7b-aeb9-4508-b891-02369e7ca06d" providerId="ADAL" clId="{6E81C900-451C-4A77-9272-F14E3AC7A5C3}" dt="2025-09-12T11:52:05.094" v="368" actId="1076"/>
        <pc:sldMkLst>
          <pc:docMk/>
          <pc:sldMk cId="3716303021" sldId="350"/>
        </pc:sldMkLst>
        <pc:graphicFrameChg chg="mod">
          <ac:chgData name="Lotta Kallio" userId="2a280b7b-aeb9-4508-b891-02369e7ca06d" providerId="ADAL" clId="{6E81C900-451C-4A77-9272-F14E3AC7A5C3}" dt="2025-09-12T11:52:05.094" v="368" actId="1076"/>
          <ac:graphicFrameMkLst>
            <pc:docMk/>
            <pc:sldMk cId="3716303021" sldId="350"/>
            <ac:graphicFrameMk id="5" creationId="{316F2DD5-2189-808F-8228-E48CD29E7E68}"/>
          </ac:graphicFrameMkLst>
        </pc:graphicFrameChg>
      </pc:sldChg>
      <pc:sldChg chg="addSp delSp modSp new mod modClrScheme chgLayout">
        <pc:chgData name="Lotta Kallio" userId="2a280b7b-aeb9-4508-b891-02369e7ca06d" providerId="ADAL" clId="{6E81C900-451C-4A77-9272-F14E3AC7A5C3}" dt="2025-09-12T11:38:23.873" v="314" actId="20577"/>
        <pc:sldMkLst>
          <pc:docMk/>
          <pc:sldMk cId="3162294907" sldId="351"/>
        </pc:sldMkLst>
        <pc:spChg chg="del mod ord">
          <ac:chgData name="Lotta Kallio" userId="2a280b7b-aeb9-4508-b891-02369e7ca06d" providerId="ADAL" clId="{6E81C900-451C-4A77-9272-F14E3AC7A5C3}" dt="2025-09-12T09:39:55.492" v="1" actId="700"/>
          <ac:spMkLst>
            <pc:docMk/>
            <pc:sldMk cId="3162294907" sldId="351"/>
            <ac:spMk id="2" creationId="{2FD705E4-8404-3E43-7A15-BCABB44751D4}"/>
          </ac:spMkLst>
        </pc:spChg>
        <pc:spChg chg="del mod ord">
          <ac:chgData name="Lotta Kallio" userId="2a280b7b-aeb9-4508-b891-02369e7ca06d" providerId="ADAL" clId="{6E81C900-451C-4A77-9272-F14E3AC7A5C3}" dt="2025-09-12T09:39:55.492" v="1" actId="700"/>
          <ac:spMkLst>
            <pc:docMk/>
            <pc:sldMk cId="3162294907" sldId="351"/>
            <ac:spMk id="3" creationId="{1D6B6594-3337-950B-F638-E4C013615EE0}"/>
          </ac:spMkLst>
        </pc:spChg>
        <pc:spChg chg="mod ord">
          <ac:chgData name="Lotta Kallio" userId="2a280b7b-aeb9-4508-b891-02369e7ca06d" providerId="ADAL" clId="{6E81C900-451C-4A77-9272-F14E3AC7A5C3}" dt="2025-09-12T09:39:55.492" v="1" actId="700"/>
          <ac:spMkLst>
            <pc:docMk/>
            <pc:sldMk cId="3162294907" sldId="351"/>
            <ac:spMk id="4" creationId="{05EEFFCD-63B5-E707-3143-ED50BB700A9C}"/>
          </ac:spMkLst>
        </pc:spChg>
        <pc:spChg chg="add mod ord">
          <ac:chgData name="Lotta Kallio" userId="2a280b7b-aeb9-4508-b891-02369e7ca06d" providerId="ADAL" clId="{6E81C900-451C-4A77-9272-F14E3AC7A5C3}" dt="2025-09-12T11:38:23.873" v="314" actId="20577"/>
          <ac:spMkLst>
            <pc:docMk/>
            <pc:sldMk cId="3162294907" sldId="351"/>
            <ac:spMk id="5" creationId="{72BED19B-06CA-6171-6805-B0549AA4DB2E}"/>
          </ac:spMkLst>
        </pc:spChg>
        <pc:spChg chg="add mod ord">
          <ac:chgData name="Lotta Kallio" userId="2a280b7b-aeb9-4508-b891-02369e7ca06d" providerId="ADAL" clId="{6E81C900-451C-4A77-9272-F14E3AC7A5C3}" dt="2025-09-12T09:39:55.492" v="1" actId="700"/>
          <ac:spMkLst>
            <pc:docMk/>
            <pc:sldMk cId="3162294907" sldId="351"/>
            <ac:spMk id="6" creationId="{390F5CE2-E5BB-3815-A816-315FC796473A}"/>
          </ac:spMkLst>
        </pc:spChg>
      </pc:sldChg>
      <pc:sldChg chg="add del ord">
        <pc:chgData name="Lotta Kallio" userId="2a280b7b-aeb9-4508-b891-02369e7ca06d" providerId="ADAL" clId="{6E81C900-451C-4A77-9272-F14E3AC7A5C3}" dt="2025-09-12T11:49:50.554" v="319" actId="47"/>
        <pc:sldMkLst>
          <pc:docMk/>
          <pc:sldMk cId="1190342088" sldId="352"/>
        </pc:sldMkLst>
      </pc:sldChg>
      <pc:sldChg chg="addSp delSp modSp add mod ord">
        <pc:chgData name="Lotta Kallio" userId="2a280b7b-aeb9-4508-b891-02369e7ca06d" providerId="ADAL" clId="{6E81C900-451C-4A77-9272-F14E3AC7A5C3}" dt="2025-09-12T12:00:28.476" v="392"/>
        <pc:sldMkLst>
          <pc:docMk/>
          <pc:sldMk cId="4221866138" sldId="352"/>
        </pc:sldMkLst>
        <pc:spChg chg="mod">
          <ac:chgData name="Lotta Kallio" userId="2a280b7b-aeb9-4508-b891-02369e7ca06d" providerId="ADAL" clId="{6E81C900-451C-4A77-9272-F14E3AC7A5C3}" dt="2025-09-12T11:51:14.819" v="365" actId="20577"/>
          <ac:spMkLst>
            <pc:docMk/>
            <pc:sldMk cId="4221866138" sldId="352"/>
            <ac:spMk id="2" creationId="{B475498F-435A-6083-65DE-74C121897DEE}"/>
          </ac:spMkLst>
        </pc:spChg>
        <pc:spChg chg="add del mod">
          <ac:chgData name="Lotta Kallio" userId="2a280b7b-aeb9-4508-b891-02369e7ca06d" providerId="ADAL" clId="{6E81C900-451C-4A77-9272-F14E3AC7A5C3}" dt="2025-09-12T11:50:53.346" v="329" actId="478"/>
          <ac:spMkLst>
            <pc:docMk/>
            <pc:sldMk cId="4221866138" sldId="352"/>
            <ac:spMk id="5" creationId="{3A05FAAB-20E5-9DC3-1799-338B09C60366}"/>
          </ac:spMkLst>
        </pc:spChg>
        <pc:graphicFrameChg chg="add mod">
          <ac:chgData name="Lotta Kallio" userId="2a280b7b-aeb9-4508-b891-02369e7ca06d" providerId="ADAL" clId="{6E81C900-451C-4A77-9272-F14E3AC7A5C3}" dt="2025-09-12T12:00:28.476" v="392"/>
          <ac:graphicFrameMkLst>
            <pc:docMk/>
            <pc:sldMk cId="4221866138" sldId="352"/>
            <ac:graphicFrameMk id="6" creationId="{AF7B8891-1928-0D32-65C0-8BB11F47FB0A}"/>
          </ac:graphicFrameMkLst>
        </pc:graphicFrameChg>
        <pc:graphicFrameChg chg="del">
          <ac:chgData name="Lotta Kallio" userId="2a280b7b-aeb9-4508-b891-02369e7ca06d" providerId="ADAL" clId="{6E81C900-451C-4A77-9272-F14E3AC7A5C3}" dt="2025-09-12T11:50:21.896" v="323" actId="478"/>
          <ac:graphicFrameMkLst>
            <pc:docMk/>
            <pc:sldMk cId="4221866138" sldId="352"/>
            <ac:graphicFrameMk id="13" creationId="{8B5E054E-194D-30D8-4373-382702A0047C}"/>
          </ac:graphicFrameMkLst>
        </pc:graphicFrameChg>
      </pc:sldChg>
      <pc:sldChg chg="addSp delSp modSp mod">
        <pc:chgData name="Lotta Kallio" userId="2a280b7b-aeb9-4508-b891-02369e7ca06d" providerId="ADAL" clId="{6E81C900-451C-4A77-9272-F14E3AC7A5C3}" dt="2025-09-12T12:01:50.351" v="403" actId="1076"/>
        <pc:sldMkLst>
          <pc:docMk/>
          <pc:sldMk cId="2720257679" sldId="353"/>
        </pc:sldMkLst>
        <pc:spChg chg="mod">
          <ac:chgData name="Lotta Kallio" userId="2a280b7b-aeb9-4508-b891-02369e7ca06d" providerId="ADAL" clId="{6E81C900-451C-4A77-9272-F14E3AC7A5C3}" dt="2025-09-12T12:01:50.351" v="403" actId="1076"/>
          <ac:spMkLst>
            <pc:docMk/>
            <pc:sldMk cId="2720257679" sldId="353"/>
            <ac:spMk id="8" creationId="{ADBA59F2-36EE-5C68-8FC9-CA370A6CC685}"/>
          </ac:spMkLst>
        </pc:spChg>
        <pc:spChg chg="add del">
          <ac:chgData name="Lotta Kallio" userId="2a280b7b-aeb9-4508-b891-02369e7ca06d" providerId="ADAL" clId="{6E81C900-451C-4A77-9272-F14E3AC7A5C3}" dt="2025-09-12T12:01:36.901" v="399" actId="22"/>
          <ac:spMkLst>
            <pc:docMk/>
            <pc:sldMk cId="2720257679" sldId="353"/>
            <ac:spMk id="9" creationId="{6A22C44C-E85D-8335-ADF6-E74805572964}"/>
          </ac:spMkLst>
        </pc:spChg>
        <pc:picChg chg="mod">
          <ac:chgData name="Lotta Kallio" userId="2a280b7b-aeb9-4508-b891-02369e7ca06d" providerId="ADAL" clId="{6E81C900-451C-4A77-9272-F14E3AC7A5C3}" dt="2025-09-12T11:59:09.516" v="383" actId="1076"/>
          <ac:picMkLst>
            <pc:docMk/>
            <pc:sldMk cId="2720257679" sldId="353"/>
            <ac:picMk id="7" creationId="{2083793D-63A2-05C3-00E0-A7EB4D75D87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7_E89D8E1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3_805B26E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4_6A07576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5_94A66F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7_C98FD8D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E_DD8248AD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F_9257071D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F_9257071D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0_5CCAB13C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1_41B3D76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2_F0FF936C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9_613FE3FB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A_9B98327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C_CCBEDE9C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39_82A628EE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3A_EC9E4A7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0_FBA4909A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1_2D70845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2_34D1C5F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25537515775137E-2"/>
          <c:y val="2.9186424957105148E-2"/>
          <c:w val="0.94184191577822685"/>
          <c:h val="0.9059905252131643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Miltä koulutusasteelta valmistuneista osaajista on yrityksessänne suurin pula?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5B-434B-8749-73BBC03C51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B-434B-8749-73BBC03C51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5B-434B-8749-73BBC03C51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5B-434B-8749-73BBC03C51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5B-434B-8749-73BBC03C519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5B-434B-8749-73BBC03C519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Peruskoulu</c:v>
                </c:pt>
                <c:pt idx="1">
                  <c:v>Lukiokoulutus</c:v>
                </c:pt>
                <c:pt idx="2">
                  <c:v>Ammatillinen koulutus</c:v>
                </c:pt>
                <c:pt idx="3">
                  <c:v>Ammattikorkeakoulutus</c:v>
                </c:pt>
                <c:pt idx="4">
                  <c:v>Yliopistokoulutus</c:v>
                </c:pt>
                <c:pt idx="5">
                  <c:v>Meillä ei ole pulaa osaajista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5.1150895140664966E-3</c:v>
                </c:pt>
                <c:pt idx="1">
                  <c:v>2.5575447570332483E-3</c:v>
                </c:pt>
                <c:pt idx="2">
                  <c:v>0.22506393861892582</c:v>
                </c:pt>
                <c:pt idx="3">
                  <c:v>0.16624040920716113</c:v>
                </c:pt>
                <c:pt idx="4">
                  <c:v>0.13299232736572891</c:v>
                </c:pt>
                <c:pt idx="5">
                  <c:v>0.4680306905370844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5B-434B-8749-73BBC03C5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Alan ammattiosaaminen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5-4D41-A987-2669D56F14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5-4D41-A987-2669D56F14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D5-4D41-A987-2669D56F147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D5-4D41-A987-2669D56F147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Erittäin tyytymätön</c:v>
                </c:pt>
                <c:pt idx="1">
                  <c:v>Jokseenkin tyytymätön</c:v>
                </c:pt>
                <c:pt idx="2">
                  <c:v>Jokseenkin tyytyväinen</c:v>
                </c:pt>
                <c:pt idx="3">
                  <c:v>Erittäin tyytyväinen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8.3333333333333329E-2</c:v>
                </c:pt>
                <c:pt idx="1">
                  <c:v>0.35833333333333334</c:v>
                </c:pt>
                <c:pt idx="2">
                  <c:v>0.52777777777777779</c:v>
                </c:pt>
                <c:pt idx="3">
                  <c:v>3.0555555555555555E-2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D5-4D41-A987-2669D56F1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Taidot toimia työpaikalla ja työyhteisössä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9C-4386-BBD8-2FD4724F09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9C-4386-BBD8-2FD4724F09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9C-4386-BBD8-2FD4724F09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9C-4386-BBD8-2FD4724F09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Erittäin tyytymätön</c:v>
                </c:pt>
                <c:pt idx="1">
                  <c:v>Jokseenkin tyytymätön</c:v>
                </c:pt>
                <c:pt idx="2">
                  <c:v>Jokseenkin tyytyväinen</c:v>
                </c:pt>
                <c:pt idx="3">
                  <c:v>Erittäin tyytyväinen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5.8333333333333334E-2</c:v>
                </c:pt>
                <c:pt idx="1">
                  <c:v>0.30833333333333335</c:v>
                </c:pt>
                <c:pt idx="2">
                  <c:v>0.57777777777777772</c:v>
                </c:pt>
                <c:pt idx="3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9C-4386-BBD8-2FD4724F0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6958680455075"/>
          <c:y val="2.7668845315904141E-2"/>
          <c:w val="0.83142941561705175"/>
          <c:h val="0.8428816267247639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Kyky oppia uutta ja sietää muutosta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68-40D0-86A0-9909E009AD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68-40D0-86A0-9909E009AD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68-40D0-86A0-9909E009AD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68-40D0-86A0-9909E009AD6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Erittäin tyytymätön</c:v>
                </c:pt>
                <c:pt idx="1">
                  <c:v>Jokseenkin tyytymätön</c:v>
                </c:pt>
                <c:pt idx="2">
                  <c:v>Jokseenkin tyytyväinen</c:v>
                </c:pt>
                <c:pt idx="3">
                  <c:v>Erittäin tyytyväinen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1.9444444444444445E-2</c:v>
                </c:pt>
                <c:pt idx="1">
                  <c:v>0.27500000000000002</c:v>
                </c:pt>
                <c:pt idx="2">
                  <c:v>0.59722222222222221</c:v>
                </c:pt>
                <c:pt idx="3">
                  <c:v>0.10833333333333334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68-40D0-86A0-9909E009A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Työkyky ja sen ylläpito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90-4E4D-BEBE-F016E2E63D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90-4E4D-BEBE-F016E2E63D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90-4E4D-BEBE-F016E2E63D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90-4E4D-BEBE-F016E2E63D0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Erittäin tyytymätön</c:v>
                </c:pt>
                <c:pt idx="1">
                  <c:v>Jokseenkin tyytymätön</c:v>
                </c:pt>
                <c:pt idx="2">
                  <c:v>Jokseenkin tyytyväinen</c:v>
                </c:pt>
                <c:pt idx="3">
                  <c:v>Erittäin tyytyväinen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5.5555555555555552E-2</c:v>
                </c:pt>
                <c:pt idx="1">
                  <c:v>0.32222222222222224</c:v>
                </c:pt>
                <c:pt idx="2">
                  <c:v>0.55000000000000004</c:v>
                </c:pt>
                <c:pt idx="3">
                  <c:v>7.2222222222222215E-2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90-4E4D-BEBE-F016E2E63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5926433704621"/>
          <c:y val="3.7406670668171924E-2"/>
          <c:w val="0.73673636380878593"/>
          <c:h val="0.3369233119462267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Mihin asioihin toivot, että seuraava hallitus keskittyy työelämän ja osaamisen kehittämisessä? Valitse neljä tärkeintä.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8-4944-A50A-205E79FF76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8-4944-A50A-205E79FF76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8-4944-A50A-205E79FF76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C8-4944-A50A-205E79FF763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C8-4944-A50A-205E79FF763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C8-4944-A50A-205E79FF763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C8-4944-A50A-205E79FF763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C8-4944-A50A-205E79FF763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C8-4944-A50A-205E79FF763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C8-4944-A50A-205E79FF763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C8-4944-A50A-205E79FF763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C8-4944-A50A-205E79FF763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C8-4944-A50A-205E79FF763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Suomen vetovoiman vahvistaminen kansainvälisille osaajille</c:v>
                </c:pt>
                <c:pt idx="1">
                  <c:v>Työelämän mielenterveyden vahvistaminen ja työkykyongelmiin puuttuminen</c:v>
                </c:pt>
                <c:pt idx="2">
                  <c:v>Nuorten pääsyn parantaminen työmarkkinoille</c:v>
                </c:pt>
                <c:pt idx="3">
                  <c:v>Yli 55-vuotiaiden työssä pysymisen tukeminen</c:v>
                </c:pt>
                <c:pt idx="4">
                  <c:v>Suomessa asuvien ulkomaalaisten työllistymisen edistäminen</c:v>
                </c:pt>
                <c:pt idx="5">
                  <c:v>Eläkkeelle jäämisiän nostaminen</c:v>
                </c:pt>
                <c:pt idx="6">
                  <c:v>Korkeakoulutettujen määrän lisääminen</c:v>
                </c:pt>
                <c:pt idx="7">
                  <c:v>Tutkimus- ja TKI-osaajien määrän lisääminen</c:v>
                </c:pt>
                <c:pt idx="8">
                  <c:v>Perustaitojen ja ammattiosaamisen vahvistaminen</c:v>
                </c:pt>
                <c:pt idx="9">
                  <c:v>Joustavien muunto- ja täydennyskoulutusmahdollisuuksien lisääminen</c:v>
                </c:pt>
                <c:pt idx="10">
                  <c:v>Työvoiman alueellisen liikkuvuuden parantaminen</c:v>
                </c:pt>
                <c:pt idx="11">
                  <c:v>Työn tarjoamisen kannusteiden lisääminen</c:v>
                </c:pt>
                <c:pt idx="12">
                  <c:v>Työn vastaanottamisen kannattavuuden varmistaminen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0.408203125</c:v>
                </c:pt>
                <c:pt idx="1">
                  <c:v>0.2626953125</c:v>
                </c:pt>
                <c:pt idx="2">
                  <c:v>0.4560546875</c:v>
                </c:pt>
                <c:pt idx="3">
                  <c:v>0.4111328125</c:v>
                </c:pt>
                <c:pt idx="4">
                  <c:v>0.2734375</c:v>
                </c:pt>
                <c:pt idx="5">
                  <c:v>5.2734375E-2</c:v>
                </c:pt>
                <c:pt idx="6">
                  <c:v>7.91015625E-2</c:v>
                </c:pt>
                <c:pt idx="7">
                  <c:v>0.1181640625</c:v>
                </c:pt>
                <c:pt idx="8">
                  <c:v>0.4970703125</c:v>
                </c:pt>
                <c:pt idx="9">
                  <c:v>0.2158203125</c:v>
                </c:pt>
                <c:pt idx="10">
                  <c:v>0.15234375</c:v>
                </c:pt>
                <c:pt idx="11">
                  <c:v>0.361328125</c:v>
                </c:pt>
                <c:pt idx="12">
                  <c:v>0.5341796875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9C8-4944-A50A-205E79FF7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37931196357183E-2"/>
          <c:y val="0.10364214876319938"/>
          <c:w val="0.92407764589537933"/>
          <c:h val="0.4496931429245839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Minkä kauppakamarin jäsen yrityksesi on? (valitse alasvetovalikoista)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13-4441-B925-7E2A5EC946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3-4441-B925-7E2A5EC946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13-4441-B925-7E2A5EC946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13-4441-B925-7E2A5EC946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13-4441-B925-7E2A5EC946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13-4441-B925-7E2A5EC946E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13-4441-B925-7E2A5EC946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B13-4441-B925-7E2A5EC946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B13-4441-B925-7E2A5EC946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B13-4441-B925-7E2A5EC946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B13-4441-B925-7E2A5EC946E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B13-4441-B925-7E2A5EC946E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B13-4441-B925-7E2A5EC946E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B13-4441-B925-7E2A5EC946E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B13-4441-B925-7E2A5EC946E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B13-4441-B925-7E2A5EC946E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B13-4441-B925-7E2A5EC946E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B13-4441-B925-7E2A5EC946E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B13-4441-B925-7E2A5EC946EC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Rauman kauppakamari</c:v>
                </c:pt>
                <c:pt idx="13">
                  <c:v>Riihimäen-Hyvinkään kauppakamari</c:v>
                </c:pt>
                <c:pt idx="14">
                  <c:v>Satakunnan kauppakamari</c:v>
                </c:pt>
                <c:pt idx="15">
                  <c:v>Pohjois-Karjalan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>
                  <c:v>24</c:v>
                </c:pt>
                <c:pt idx="1">
                  <c:v>37</c:v>
                </c:pt>
                <c:pt idx="2">
                  <c:v>28</c:v>
                </c:pt>
                <c:pt idx="3">
                  <c:v>287</c:v>
                </c:pt>
                <c:pt idx="4">
                  <c:v>66</c:v>
                </c:pt>
                <c:pt idx="5">
                  <c:v>43</c:v>
                </c:pt>
                <c:pt idx="6">
                  <c:v>33</c:v>
                </c:pt>
                <c:pt idx="7">
                  <c:v>17</c:v>
                </c:pt>
                <c:pt idx="8">
                  <c:v>37</c:v>
                </c:pt>
                <c:pt idx="9">
                  <c:v>12</c:v>
                </c:pt>
                <c:pt idx="10">
                  <c:v>58</c:v>
                </c:pt>
                <c:pt idx="11">
                  <c:v>65</c:v>
                </c:pt>
                <c:pt idx="12">
                  <c:v>17</c:v>
                </c:pt>
                <c:pt idx="13">
                  <c:v>16</c:v>
                </c:pt>
                <c:pt idx="14">
                  <c:v>48</c:v>
                </c:pt>
                <c:pt idx="15">
                  <c:v>40</c:v>
                </c:pt>
                <c:pt idx="16">
                  <c:v>114</c:v>
                </c:pt>
                <c:pt idx="17">
                  <c:v>93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B13-4441-B925-7E2A5EC94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69935247769554E-2"/>
          <c:y val="1.3907216584875733E-2"/>
          <c:w val="0.91718765242840217"/>
          <c:h val="0.9059905252131643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toimiala?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F-42AC-8780-F287709F58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F-42AC-8780-F287709F58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F-42AC-8780-F287709F58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F-42AC-8780-F287709F58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F-42AC-8780-F287709F588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0.25507246376811593</c:v>
                </c:pt>
                <c:pt idx="1">
                  <c:v>0.1111111111111111</c:v>
                </c:pt>
                <c:pt idx="2">
                  <c:v>0.11207729468599034</c:v>
                </c:pt>
                <c:pt idx="3">
                  <c:v>0.37777777777777777</c:v>
                </c:pt>
                <c:pt idx="4">
                  <c:v>0.14396135265700483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FF-42AC-8780-F287709F5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vuosiliikevaihto?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D-45CE-B12D-5514E35122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2D-45CE-B12D-5514E35122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2D-45CE-B12D-5514E35122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2D-45CE-B12D-5514E35122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2D-45CE-B12D-5514E351225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Alle 2 milj. euroa (mikroyritys)</c:v>
                </c:pt>
                <c:pt idx="1">
                  <c:v>Alle 10 milj. euroa (pienyritys)</c:v>
                </c:pt>
                <c:pt idx="2">
                  <c:v>Alle 50 milj. euroa (keskisuuri yritys)</c:v>
                </c:pt>
                <c:pt idx="3">
                  <c:v>yli 50 milj. euroa (suuryritys)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0.45700483091787442</c:v>
                </c:pt>
                <c:pt idx="1">
                  <c:v>0.27536231884057971</c:v>
                </c:pt>
                <c:pt idx="2">
                  <c:v>0.16038647342995169</c:v>
                </c:pt>
                <c:pt idx="3">
                  <c:v>0.10048309178743961</c:v>
                </c:pt>
                <c:pt idx="4">
                  <c:v>6.7632850241545897E-3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2D-45CE-B12D-5514E3512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01-4576-BE13-0A0394FA06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01-4576-BE13-0A0394FA06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01-4576-BE13-0A0394FA06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01-4576-BE13-0A0394FA06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01-4576-BE13-0A0394FA068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01-4576-BE13-0A0394FA068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 (Yksinyrittäjä)</c:v>
                </c:pt>
                <c:pt idx="1">
                  <c:v>2-5</c:v>
                </c:pt>
                <c:pt idx="2">
                  <c:v>6-9</c:v>
                </c:pt>
                <c:pt idx="3">
                  <c:v>10-49</c:v>
                </c:pt>
                <c:pt idx="4">
                  <c:v>50-249</c:v>
                </c:pt>
                <c:pt idx="5">
                  <c:v>Yli 250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6.5700483091787443E-2</c:v>
                </c:pt>
                <c:pt idx="1">
                  <c:v>0.20966183574879227</c:v>
                </c:pt>
                <c:pt idx="2">
                  <c:v>0.14589371980676327</c:v>
                </c:pt>
                <c:pt idx="3">
                  <c:v>0.33526570048309179</c:v>
                </c:pt>
                <c:pt idx="4">
                  <c:v>0.16425120772946861</c:v>
                </c:pt>
                <c:pt idx="5">
                  <c:v>7.922705314009662E-2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01-4576-BE13-0A0394FA0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Ammattiosaajien saatavuus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B4-482B-BD19-E130D5C411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B4-482B-BD19-E130D5C411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B4-482B-BD19-E130D5C411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B4-482B-BD19-E130D5C4111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Ei haasta</c:v>
                </c:pt>
                <c:pt idx="1">
                  <c:v>Haastaa vähän</c:v>
                </c:pt>
                <c:pt idx="2">
                  <c:v>Haastaa paljon</c:v>
                </c:pt>
                <c:pt idx="3">
                  <c:v>En osaa sanoa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0.16779825412221144</c:v>
                </c:pt>
                <c:pt idx="1">
                  <c:v>0.38894277400581961</c:v>
                </c:pt>
                <c:pt idx="2">
                  <c:v>0.42580019398642094</c:v>
                </c:pt>
                <c:pt idx="3">
                  <c:v>1.7458777885548012E-2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B4-482B-BD19-E130D5C41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Työelämään tulevien nuorten osaamistaso ja valmiudet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41-4D68-806C-4E37F106F3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1-4D68-806C-4E37F106F3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41-4D68-806C-4E37F106F3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41-4D68-806C-4E37F106F3B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Ei haasta</c:v>
                </c:pt>
                <c:pt idx="1">
                  <c:v>Haastaa vähän</c:v>
                </c:pt>
                <c:pt idx="2">
                  <c:v>Haastaa paljon</c:v>
                </c:pt>
                <c:pt idx="3">
                  <c:v>En osaa sanoa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0.1483996120271581</c:v>
                </c:pt>
                <c:pt idx="1">
                  <c:v>0.32977691561590688</c:v>
                </c:pt>
                <c:pt idx="2">
                  <c:v>0.4830261881668283</c:v>
                </c:pt>
                <c:pt idx="3">
                  <c:v>3.8797284190106696E-2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41-4D68-806C-4E37F106F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Saatavilla olevan työvoiman työkyky ja työssäjaksaminen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C-45E0-B648-FCD4C1CCFB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C-45E0-B648-FCD4C1CCFB0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6C-45E0-B648-FCD4C1CCFB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6C-45E0-B648-FCD4C1CCFB0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Ei haasta</c:v>
                </c:pt>
                <c:pt idx="1">
                  <c:v>Haastaa vähän</c:v>
                </c:pt>
                <c:pt idx="2">
                  <c:v>Haastaa paljon</c:v>
                </c:pt>
                <c:pt idx="3">
                  <c:v>En osaa sanoa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0.1678048780487805</c:v>
                </c:pt>
                <c:pt idx="1">
                  <c:v>0.47317073170731705</c:v>
                </c:pt>
                <c:pt idx="2">
                  <c:v>0.32975609756097563</c:v>
                </c:pt>
                <c:pt idx="3">
                  <c:v>2.9268292682926831E-2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6C-45E0-B648-FCD4C1CCF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ottanut töihin alueenne oppilaitoksesta tai korkeakoulusta hiljattain valmistuneita nuoria viimeisen kahden vuoden sisällä?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62-4356-ACE3-CE7DDF5846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62-4356-ACE3-CE7DDF5846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62-4356-ACE3-CE7DDF58468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Kyllä, ammatillisesta koulutuksesta</c:v>
                </c:pt>
                <c:pt idx="1">
                  <c:v>Kyllä, korkeakoulusta</c:v>
                </c:pt>
                <c:pt idx="2">
                  <c:v>Ei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0.35265700483091789</c:v>
                </c:pt>
                <c:pt idx="1">
                  <c:v>0.27729468599033819</c:v>
                </c:pt>
                <c:pt idx="2">
                  <c:v>0.46956521739130436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62-4356-ACE3-CE7DDF584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Kuinka hyvin korkeakouluista valmistuneiden osaaminen vastaa työelämän tarpeita?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73-4EFE-82E8-5C91B5DD5F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73-4EFE-82E8-5C91B5DD5F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73-4EFE-82E8-5C91B5DD5F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73-4EFE-82E8-5C91B5DD5F7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73-4EFE-82E8-5C91B5DD5F7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73-4EFE-82E8-5C91B5DD5F7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Erittäin huonosti</c:v>
                </c:pt>
                <c:pt idx="1">
                  <c:v>Huonosti</c:v>
                </c:pt>
                <c:pt idx="2">
                  <c:v>Ei hyvin eikä huonosti</c:v>
                </c:pt>
                <c:pt idx="3">
                  <c:v>Hyvin</c:v>
                </c:pt>
                <c:pt idx="4">
                  <c:v>Erittäin hyvin</c:v>
                </c:pt>
                <c:pt idx="5">
                  <c:v>En osaa sanoa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3.5335689045936395E-3</c:v>
                </c:pt>
                <c:pt idx="1">
                  <c:v>9.8939929328621903E-2</c:v>
                </c:pt>
                <c:pt idx="2">
                  <c:v>0.24734982332155478</c:v>
                </c:pt>
                <c:pt idx="3">
                  <c:v>0.53356890459363959</c:v>
                </c:pt>
                <c:pt idx="4">
                  <c:v>9.8939929328621903E-2</c:v>
                </c:pt>
                <c:pt idx="5">
                  <c:v>1.7667844522968199E-2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73-4EFE-82E8-5C91B5DD5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Erittäin tyytymätön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0488364470665307E-2"/>
                  <c:y val="2.72108843537414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6D-4230-90AF-BF0028943BF1}"/>
                </c:ext>
              </c:extLst>
            </c:dLbl>
            <c:dLbl>
              <c:idx val="4"/>
              <c:layout>
                <c:manualLayout>
                  <c:x val="9.177318911832186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6D-4230-90AF-BF0028943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Taul1!$B$1:$F$1</c:f>
              <c:strCache>
                <c:ptCount val="5"/>
                <c:pt idx="0">
                  <c:v>Alan asiantuntemus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Yleistaidot</c:v>
                </c:pt>
              </c:strCache>
            </c:strRef>
          </c:cat>
          <c:val>
            <c:numRef>
              <c:f>Taul1!$B$2:$F$2</c:f>
              <c:numCache>
                <c:formatCode>0.0%</c:formatCode>
                <c:ptCount val="5"/>
                <c:pt idx="0">
                  <c:v>1.748251748251748E-2</c:v>
                </c:pt>
                <c:pt idx="1">
                  <c:v>2.464788732394366E-2</c:v>
                </c:pt>
                <c:pt idx="2">
                  <c:v>1.7543859649122806E-2</c:v>
                </c:pt>
                <c:pt idx="3">
                  <c:v>7.0175438596491229E-3</c:v>
                </c:pt>
                <c:pt idx="4">
                  <c:v>6.993006993006993E-3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D-4230-90AF-BF0028943BF1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Jokseenkin tyytymätön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3110455588331647E-2"/>
                  <c:y val="5.44217687074829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6D-4230-90AF-BF0028943BF1}"/>
                </c:ext>
              </c:extLst>
            </c:dLbl>
            <c:dLbl>
              <c:idx val="4"/>
              <c:layout>
                <c:manualLayout>
                  <c:x val="2.4909865617830172E-2"/>
                  <c:y val="2.72108843537414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6D-4230-90AF-BF0028943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Taul1!$B$1:$F$1</c:f>
              <c:strCache>
                <c:ptCount val="5"/>
                <c:pt idx="0">
                  <c:v>Alan asiantuntemus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Yleistaidot</c:v>
                </c:pt>
              </c:strCache>
            </c:strRef>
          </c:cat>
          <c:val>
            <c:numRef>
              <c:f>Taul1!$B$3:$F$3</c:f>
              <c:numCache>
                <c:formatCode>0.0%</c:formatCode>
                <c:ptCount val="5"/>
                <c:pt idx="0">
                  <c:v>0.21328671328671328</c:v>
                </c:pt>
                <c:pt idx="1">
                  <c:v>0.17605633802816903</c:v>
                </c:pt>
                <c:pt idx="2">
                  <c:v>0.11228070175438597</c:v>
                </c:pt>
                <c:pt idx="3">
                  <c:v>0.1368421052631579</c:v>
                </c:pt>
                <c:pt idx="4">
                  <c:v>5.9440559440559447E-2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D-4230-90AF-BF0028943BF1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Jokseenkin tyytyväinen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Taul1!$B$1:$F$1</c:f>
              <c:strCache>
                <c:ptCount val="5"/>
                <c:pt idx="0">
                  <c:v>Alan asiantuntemus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Yleistaidot</c:v>
                </c:pt>
              </c:strCache>
            </c:strRef>
          </c:cat>
          <c:val>
            <c:numRef>
              <c:f>Taul1!$B$4:$F$4</c:f>
              <c:numCache>
                <c:formatCode>0.0%</c:formatCode>
                <c:ptCount val="5"/>
                <c:pt idx="0">
                  <c:v>0.66433566433566438</c:v>
                </c:pt>
                <c:pt idx="1">
                  <c:v>0.60915492957746475</c:v>
                </c:pt>
                <c:pt idx="2">
                  <c:v>0.64561403508771931</c:v>
                </c:pt>
                <c:pt idx="3">
                  <c:v>0.52982456140350875</c:v>
                </c:pt>
                <c:pt idx="4">
                  <c:v>0.534965034965035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6D-4230-90AF-BF0028943BF1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tyytyväinen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Taul1!$B$1:$F$1</c:f>
              <c:strCache>
                <c:ptCount val="5"/>
                <c:pt idx="0">
                  <c:v>Alan asiantuntemus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Yleistaidot</c:v>
                </c:pt>
              </c:strCache>
            </c:strRef>
          </c:cat>
          <c:val>
            <c:numRef>
              <c:f>Taul1!$B$5:$F$5</c:f>
              <c:numCache>
                <c:formatCode>0.0%</c:formatCode>
                <c:ptCount val="5"/>
                <c:pt idx="0">
                  <c:v>0.1048951048951049</c:v>
                </c:pt>
                <c:pt idx="1">
                  <c:v>0.19014084507042256</c:v>
                </c:pt>
                <c:pt idx="2">
                  <c:v>0.22456140350877193</c:v>
                </c:pt>
                <c:pt idx="3">
                  <c:v>0.32631578947368423</c:v>
                </c:pt>
                <c:pt idx="4">
                  <c:v>0.39860139860139859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6D-4230-90AF-BF0028943B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1770767"/>
        <c:axId val="1141765007"/>
      </c:barChart>
      <c:catAx>
        <c:axId val="1141770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1765007"/>
        <c:crosses val="autoZero"/>
        <c:auto val="1"/>
        <c:lblAlgn val="ctr"/>
        <c:lblOffset val="100"/>
        <c:noMultiLvlLbl val="0"/>
      </c:catAx>
      <c:valAx>
        <c:axId val="1141765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177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Kuinka hyvin ammattiin valmistuneiden osaaminen vastaa työelämän tarpeita?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0-4F16-A6D1-580BCD36C3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10-4F16-A6D1-580BCD36C3A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10-4F16-A6D1-580BCD36C3A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10-4F16-A6D1-580BCD36C3A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10-4F16-A6D1-580BCD36C3A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410-4F16-A6D1-580BCD36C3A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Erittäin huonosti</c:v>
                </c:pt>
                <c:pt idx="1">
                  <c:v>Huonosti</c:v>
                </c:pt>
                <c:pt idx="2">
                  <c:v>Ei hyvin eikä huonosti</c:v>
                </c:pt>
                <c:pt idx="3">
                  <c:v>Hyvin</c:v>
                </c:pt>
                <c:pt idx="4">
                  <c:v>Erittäin hyvin</c:v>
                </c:pt>
                <c:pt idx="5">
                  <c:v>En osaa sanoa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6.0606060606060608E-2</c:v>
                </c:pt>
                <c:pt idx="1">
                  <c:v>0.25068870523415976</c:v>
                </c:pt>
                <c:pt idx="2">
                  <c:v>0.36639118457300274</c:v>
                </c:pt>
                <c:pt idx="3">
                  <c:v>0.26170798898071623</c:v>
                </c:pt>
                <c:pt idx="4">
                  <c:v>2.7548209366391185E-2</c:v>
                </c:pt>
                <c:pt idx="5">
                  <c:v>3.3057851239669422E-2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10-4F16-A6D1-580BCD36C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Erittäin tyytymätön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Taul1!$B$1:$F$1</c:f>
              <c:strCache>
                <c:ptCount val="5"/>
                <c:pt idx="0">
                  <c:v>Alan ammattiosaaminen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Perustaidot</c:v>
                </c:pt>
              </c:strCache>
            </c:strRef>
          </c:cat>
          <c:val>
            <c:numRef>
              <c:f>Taul1!$B$2:$F$2</c:f>
              <c:numCache>
                <c:formatCode>0.0%</c:formatCode>
                <c:ptCount val="5"/>
                <c:pt idx="0">
                  <c:v>8.3333333333333343E-2</c:v>
                </c:pt>
                <c:pt idx="1">
                  <c:v>5.5555555555555552E-2</c:v>
                </c:pt>
                <c:pt idx="2">
                  <c:v>5.8333333333333334E-2</c:v>
                </c:pt>
                <c:pt idx="3">
                  <c:v>1.9444444444444445E-2</c:v>
                </c:pt>
                <c:pt idx="4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0-410B-95CB-9F320C0F20FA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Jokseenkin tyytymätön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Taul1!$B$1:$F$1</c:f>
              <c:strCache>
                <c:ptCount val="5"/>
                <c:pt idx="0">
                  <c:v>Alan ammattiosaaminen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Perustaidot</c:v>
                </c:pt>
              </c:strCache>
            </c:strRef>
          </c:cat>
          <c:val>
            <c:numRef>
              <c:f>Taul1!$B$3:$F$3</c:f>
              <c:numCache>
                <c:formatCode>0.0%</c:formatCode>
                <c:ptCount val="5"/>
                <c:pt idx="0">
                  <c:v>0.35833333333333334</c:v>
                </c:pt>
                <c:pt idx="1">
                  <c:v>0.32222222222222224</c:v>
                </c:pt>
                <c:pt idx="2">
                  <c:v>0.30833333333333335</c:v>
                </c:pt>
                <c:pt idx="3">
                  <c:v>0.27500000000000002</c:v>
                </c:pt>
                <c:pt idx="4">
                  <c:v>0.20277777777777781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80-410B-95CB-9F320C0F20FA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Jokseenkin tyytyväinen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Taul1!$B$1:$F$1</c:f>
              <c:strCache>
                <c:ptCount val="5"/>
                <c:pt idx="0">
                  <c:v>Alan ammattiosaaminen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Perustaidot</c:v>
                </c:pt>
              </c:strCache>
            </c:strRef>
          </c:cat>
          <c:val>
            <c:numRef>
              <c:f>Taul1!$B$4:$F$4</c:f>
              <c:numCache>
                <c:formatCode>0.0%</c:formatCode>
                <c:ptCount val="5"/>
                <c:pt idx="0">
                  <c:v>0.52777777777777779</c:v>
                </c:pt>
                <c:pt idx="1">
                  <c:v>0.55000000000000004</c:v>
                </c:pt>
                <c:pt idx="2">
                  <c:v>0.57777777777777783</c:v>
                </c:pt>
                <c:pt idx="3">
                  <c:v>0.59722222222222232</c:v>
                </c:pt>
                <c:pt idx="4">
                  <c:v>0.64166666666666672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80-410B-95CB-9F320C0F20FA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tyytyväinen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Taul1!$B$1:$F$1</c:f>
              <c:strCache>
                <c:ptCount val="5"/>
                <c:pt idx="0">
                  <c:v>Alan ammattiosaaminen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Perustaidot</c:v>
                </c:pt>
              </c:strCache>
            </c:strRef>
          </c:cat>
          <c:val>
            <c:numRef>
              <c:f>Taul1!$B$5:$F$5</c:f>
              <c:numCache>
                <c:formatCode>0.0%</c:formatCode>
                <c:ptCount val="5"/>
                <c:pt idx="0">
                  <c:v>3.0555555555555558E-2</c:v>
                </c:pt>
                <c:pt idx="1">
                  <c:v>7.2222222222222229E-2</c:v>
                </c:pt>
                <c:pt idx="2">
                  <c:v>5.5555555555555552E-2</c:v>
                </c:pt>
                <c:pt idx="3">
                  <c:v>0.10833333333333334</c:v>
                </c:pt>
                <c:pt idx="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80-410B-95CB-9F320C0F20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1770767"/>
        <c:axId val="1141765007"/>
      </c:barChart>
      <c:catAx>
        <c:axId val="1141770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1765007"/>
        <c:crosses val="autoZero"/>
        <c:auto val="1"/>
        <c:lblAlgn val="ctr"/>
        <c:lblOffset val="100"/>
        <c:noMultiLvlLbl val="0"/>
      </c:catAx>
      <c:valAx>
        <c:axId val="1141765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177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38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1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sv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84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3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6.png"/><Relationship Id="rId11" Type="http://schemas.openxmlformats.org/officeDocument/2006/relationships/image" Target="../media/image93.svg"/><Relationship Id="rId5" Type="http://schemas.openxmlformats.org/officeDocument/2006/relationships/image" Target="../media/image75.svg"/><Relationship Id="rId10" Type="http://schemas.openxmlformats.org/officeDocument/2006/relationships/image" Target="../media/image92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2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3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00DA0BB-BEFB-49C3-9121-FD752AC0F3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69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Otsikko kaksi sisältökohdet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04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Otsikko kaksi sisältökohdett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3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Otsikko kaksi sisältökohdetta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90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Otsikko kaksi sisältökohdetta"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7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tsikko kaksi bullet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76C6E2E-5B4B-49E3-843E-B07694F90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9006" y="5227846"/>
            <a:ext cx="1779169" cy="152017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4CDE024-7E5C-4BD8-B2EB-6DCB8B5B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13081BD-C46C-450D-8618-2AF01473B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A6FE569-744F-416C-ADFB-36FD23C88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A8968B-4885-4954-A8AE-E2ACB1AB5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3B1ACDB-129E-441F-867B-CB6C50E8A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B73D72-9ACC-4A37-B341-2AF2557D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543C53-3B89-43A6-A0D7-00936230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BDA9E4-AED8-49E0-9A30-7FB1AF68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0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+ bul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BE77E6-615D-4D4C-BE1C-0D771B5D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50B41C-A785-442E-8605-9A5C01790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060825"/>
          </a:xfrm>
          <a:noFill/>
          <a:effectLst>
            <a:softEdge rad="0"/>
          </a:effectLst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45685C-3B8E-403A-8CD1-EA81B7092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1DF58A-BE8F-44E8-8A44-3228E06D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2476FCF-A79E-4BA9-BB4D-FA18AE63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C46340-5BE4-4359-84C1-370B1A76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3403A59-05C6-4640-B46D-FE97A44E5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9006" y="5227846"/>
            <a:ext cx="1779169" cy="15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0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</a:t>
            </a:r>
            <a:r>
              <a:rPr lang="fi-FI" err="1"/>
              <a:t>perustyylgffejä</a:t>
            </a:r>
            <a:r>
              <a:rPr lang="fi-FI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80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+ tekst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</a:t>
            </a:r>
            <a:r>
              <a:rPr lang="fi-FI" err="1"/>
              <a:t>perustyylgffejä</a:t>
            </a:r>
            <a:r>
              <a:rPr lang="fi-FI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9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12DB9A-F133-4F68-959B-C9744C7D9A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83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eks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</a:t>
            </a:r>
            <a:r>
              <a:rPr lang="fi-FI" err="1"/>
              <a:t>perustyylgffejä</a:t>
            </a:r>
            <a:r>
              <a:rPr lang="fi-FI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38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eksti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</a:t>
            </a:r>
            <a:r>
              <a:rPr lang="fi-FI" err="1"/>
              <a:t>perustyylgffejä</a:t>
            </a:r>
            <a:r>
              <a:rPr lang="fi-FI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4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+ teksti"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</a:t>
            </a:r>
            <a:r>
              <a:rPr lang="fi-FI" err="1"/>
              <a:t>perustyylgffejä</a:t>
            </a:r>
            <a:r>
              <a:rPr lang="fi-FI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66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744BF0AD-73B7-4FC9-A1E5-CF240B8D5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35ED-F1BE-4428-8496-D2CCCE30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987424"/>
            <a:ext cx="3819524" cy="1421928"/>
          </a:xfrm>
        </p:spPr>
        <p:txBody>
          <a:bodyPr wrap="square" anchor="t" anchorCtr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4EFCC1C-3227-4CEB-A635-14A9CD3A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562617-38D9-47FA-B49A-D90F6775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C4BA12-804C-43D5-9F18-56A37DC836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B754219F-58F4-4CD3-A3B6-8850AEC290CF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/>
              <a:t>kauppakamari.fi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94EBB1DF-6FFB-4870-ABD5-A1537D19ABB0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@K3FIN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5B4B2F60-917B-4BA3-80D6-F6C156BEAAFD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#Keskuskauppakamari</a:t>
            </a:r>
          </a:p>
        </p:txBody>
      </p:sp>
    </p:spTree>
    <p:extLst>
      <p:ext uri="{BB962C8B-B14F-4D97-AF65-F5344CB8AC3E}">
        <p14:creationId xmlns:p14="http://schemas.microsoft.com/office/powerpoint/2010/main" val="1450904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3CB7812-0C1C-4E8B-A124-FBD73E910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35ED-F1BE-4428-8496-D2CCCE30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987424"/>
            <a:ext cx="3819524" cy="1421928"/>
          </a:xfrm>
        </p:spPr>
        <p:txBody>
          <a:bodyPr wrap="square" anchor="t" anchorCtr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4EFCC1C-3227-4CEB-A635-14A9CD3A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562617-38D9-47FA-B49A-D90F6775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E98C015-B47F-406B-B133-D92C89B958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4D6ADFF9-933D-477A-92DA-AE31E5D870E0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</a:rPr>
              <a:t>kauppakamari.fi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028139F-43FA-4255-8EA6-5280B22CE8B5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>
                <a:solidFill>
                  <a:schemeClr val="bg1"/>
                </a:solidFill>
              </a:rPr>
              <a:t>@K3FIN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C32D1DF7-A978-4054-9954-6A17BC91B4A1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>
                <a:solidFill>
                  <a:schemeClr val="bg1"/>
                </a:solidFill>
              </a:rPr>
              <a:t>#Keskuskauppakamari</a:t>
            </a:r>
          </a:p>
        </p:txBody>
      </p:sp>
    </p:spTree>
    <p:extLst>
      <p:ext uri="{BB962C8B-B14F-4D97-AF65-F5344CB8AC3E}">
        <p14:creationId xmlns:p14="http://schemas.microsoft.com/office/powerpoint/2010/main" val="304785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1F6A14C-E73B-494A-BA0A-00F7B3CFA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35ED-F1BE-4428-8496-D2CCCE30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987424"/>
            <a:ext cx="4200524" cy="978729"/>
          </a:xfrm>
        </p:spPr>
        <p:txBody>
          <a:bodyPr wrap="square" anchor="t" anchorCtr="0">
            <a:sp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4EFCC1C-3227-4CEB-A635-14A9CD3A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987424"/>
            <a:ext cx="51165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562617-38D9-47FA-B49A-D90F6775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E711D32D-97CF-4BB1-8487-595DEEE710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AB0685E3-FE53-4D25-A4E3-F1D9DB486A65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/>
              <a:t>kauppakamari.fi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F3AAD448-7E1B-4AE5-A44F-DCC6C3FB0F1A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@K3FIN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7D110901-4664-47F6-8E0C-D2E345BE44CD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#Keskuskauppakamari</a:t>
            </a:r>
          </a:p>
        </p:txBody>
      </p:sp>
    </p:spTree>
    <p:extLst>
      <p:ext uri="{BB962C8B-B14F-4D97-AF65-F5344CB8AC3E}">
        <p14:creationId xmlns:p14="http://schemas.microsoft.com/office/powerpoint/2010/main" val="77847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E5AB0A2-A25E-4043-A46E-A9CA4FBD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EB94C0-3792-4862-BBB6-2763C93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D5BFA4-030D-40A2-93EE-3FC7AB08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B303F84-82A0-4615-B07A-3C78721E1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4383" y="2826600"/>
            <a:ext cx="2943225" cy="107632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3808008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454667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4177340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9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E5AB0A2-A25E-4043-A46E-A9CA4FBD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EB94C0-3792-4862-BBB6-2763C93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D5BFA4-030D-40A2-93EE-3FC7AB08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24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bg>
      <p:bgPr>
        <a:solidFill>
          <a:schemeClr val="accent6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70AB551-9926-4968-9EDE-0368260AB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4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12.9.2025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12.9.2025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12.9.2025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52B80D3-1732-4F70-A981-1C4DE852A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0086E1B-623F-4FC9-80D7-D3E3C6E91D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A9A917-2756-4B1C-B5A2-6E76E0EB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E947D9-D7F5-4E2E-BC0F-C46013278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D6F238-1512-49AC-800B-A41D62D8E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A5D2-D68A-4A66-AE72-43EBAABD802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8269-62FA-4826-90E8-DA20573F0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64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23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4" r:id="rId2"/>
    <p:sldLayoutId id="2147483697" r:id="rId3"/>
    <p:sldLayoutId id="2147483691" r:id="rId4"/>
    <p:sldLayoutId id="2147483692" r:id="rId5"/>
    <p:sldLayoutId id="2147483675" r:id="rId6"/>
    <p:sldLayoutId id="2147483696" r:id="rId7"/>
    <p:sldLayoutId id="2147483690" r:id="rId8"/>
    <p:sldLayoutId id="2147483695" r:id="rId9"/>
    <p:sldLayoutId id="2147483693" r:id="rId10"/>
    <p:sldLayoutId id="2147483689" r:id="rId11"/>
    <p:sldLayoutId id="2147483698" r:id="rId12"/>
    <p:sldLayoutId id="2147483699" r:id="rId13"/>
    <p:sldLayoutId id="2147483700" r:id="rId14"/>
    <p:sldLayoutId id="2147483701" r:id="rId15"/>
    <p:sldLayoutId id="2147483678" r:id="rId16"/>
    <p:sldLayoutId id="2147483681" r:id="rId17"/>
    <p:sldLayoutId id="2147483682" r:id="rId18"/>
    <p:sldLayoutId id="2147483702" r:id="rId19"/>
    <p:sldLayoutId id="2147483705" r:id="rId20"/>
    <p:sldLayoutId id="2147483703" r:id="rId21"/>
    <p:sldLayoutId id="2147483704" r:id="rId22"/>
    <p:sldLayoutId id="2147483686" r:id="rId23"/>
    <p:sldLayoutId id="2147483688" r:id="rId24"/>
    <p:sldLayoutId id="2147483679" r:id="rId25"/>
    <p:sldLayoutId id="2147483680" r:id="rId26"/>
    <p:sldLayoutId id="2147483685" r:id="rId27"/>
    <p:sldLayoutId id="214748368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/>
              <a:t>Osaajakysely 2025 ammattiosaaminen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Kysely toteutettu 18.8.-22.8. (N=1035)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A07653-9C2B-0BEC-E6B2-B868DFF3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Kuinka </a:t>
            </a:r>
            <a:r>
              <a:rPr lang="en-US" err="1"/>
              <a:t>hyvin</a:t>
            </a:r>
            <a:r>
              <a:rPr lang="en-US"/>
              <a:t> </a:t>
            </a:r>
            <a:r>
              <a:rPr lang="en-US" err="1"/>
              <a:t>ammattiin</a:t>
            </a:r>
            <a:r>
              <a:rPr lang="en-US"/>
              <a:t> </a:t>
            </a:r>
            <a:r>
              <a:rPr lang="en-US" err="1"/>
              <a:t>valmistuneiden</a:t>
            </a:r>
            <a:r>
              <a:rPr lang="en-US"/>
              <a:t> </a:t>
            </a:r>
            <a:r>
              <a:rPr lang="en-US" err="1"/>
              <a:t>osaaminen</a:t>
            </a:r>
            <a:r>
              <a:rPr lang="en-US"/>
              <a:t> </a:t>
            </a:r>
            <a:r>
              <a:rPr lang="en-US" err="1"/>
              <a:t>vastaa</a:t>
            </a:r>
            <a:r>
              <a:rPr lang="en-US"/>
              <a:t> </a:t>
            </a:r>
            <a:r>
              <a:rPr lang="en-US" err="1"/>
              <a:t>työelämän</a:t>
            </a:r>
            <a:r>
              <a:rPr lang="en-US"/>
              <a:t> </a:t>
            </a:r>
            <a:r>
              <a:rPr lang="en-US" err="1"/>
              <a:t>tarpeita</a:t>
            </a:r>
            <a:r>
              <a:rPr lang="en-US"/>
              <a:t>?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B94715-5094-FA9D-426D-53DCF4D7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59BBF58C-BCD3-C8B6-623A-DF9BF7172C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34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D4E95-C9AC-3B4B-316E-997E54F7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Kuinka </a:t>
            </a:r>
            <a:r>
              <a:rPr lang="en-US" err="1"/>
              <a:t>tyytyväisiä</a:t>
            </a:r>
            <a:r>
              <a:rPr lang="en-US"/>
              <a:t> </a:t>
            </a:r>
            <a:r>
              <a:rPr lang="en-US" err="1"/>
              <a:t>olette</a:t>
            </a:r>
            <a:r>
              <a:rPr lang="en-US"/>
              <a:t> </a:t>
            </a:r>
            <a:r>
              <a:rPr lang="en-US" err="1"/>
              <a:t>olleet</a:t>
            </a:r>
            <a:r>
              <a:rPr lang="en-US"/>
              <a:t> </a:t>
            </a:r>
            <a:r>
              <a:rPr lang="en-US" err="1"/>
              <a:t>ammattiin</a:t>
            </a:r>
            <a:r>
              <a:rPr lang="en-US"/>
              <a:t> </a:t>
            </a:r>
            <a:r>
              <a:rPr lang="en-US" err="1"/>
              <a:t>valmistuneiden</a:t>
            </a:r>
            <a:r>
              <a:rPr lang="en-US"/>
              <a:t> </a:t>
            </a:r>
            <a:r>
              <a:rPr lang="en-US" err="1"/>
              <a:t>osaamiseen</a:t>
            </a:r>
            <a:r>
              <a:rPr lang="en-US"/>
              <a:t> </a:t>
            </a:r>
            <a:r>
              <a:rPr lang="en-US" err="1"/>
              <a:t>seuraavilla</a:t>
            </a:r>
            <a:r>
              <a:rPr lang="en-US"/>
              <a:t> </a:t>
            </a:r>
            <a:r>
              <a:rPr lang="en-US" err="1"/>
              <a:t>osaamisalueilla</a:t>
            </a:r>
            <a:r>
              <a:rPr lang="en-US"/>
              <a:t>?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A23B0E-34FB-8ED3-6CF6-18087215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13" name="Sisällön paikkamerkki 6">
            <a:extLst>
              <a:ext uri="{FF2B5EF4-FFF2-40B4-BE49-F238E27FC236}">
                <a16:creationId xmlns:a16="http://schemas.microsoft.com/office/drawing/2014/main" id="{DBEC5D42-6B62-0595-A4B8-EFE25085F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44585"/>
              </p:ext>
            </p:extLst>
          </p:nvPr>
        </p:nvGraphicFramePr>
        <p:xfrm>
          <a:off x="1106415" y="2005012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616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6ECF3A-EB24-3F22-41D7-F8BEF646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Alan </a:t>
            </a:r>
            <a:r>
              <a:rPr lang="en-US" err="1"/>
              <a:t>ammattiosaaminen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EA59C62-DF71-3EB3-12FB-DADF49ED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FF4F707F-E4F6-6CC0-360A-6242CF4E5D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45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BE11E0-3447-39E7-E180-C7467E34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Taidot</a:t>
            </a:r>
            <a:r>
              <a:rPr lang="en-US"/>
              <a:t> </a:t>
            </a:r>
            <a:r>
              <a:rPr lang="en-US" err="1"/>
              <a:t>toimia</a:t>
            </a:r>
            <a:r>
              <a:rPr lang="en-US"/>
              <a:t> </a:t>
            </a:r>
            <a:r>
              <a:rPr lang="en-US" err="1"/>
              <a:t>työpaikalla</a:t>
            </a:r>
            <a:r>
              <a:rPr lang="en-US"/>
              <a:t> ja </a:t>
            </a:r>
            <a:r>
              <a:rPr lang="en-US" err="1"/>
              <a:t>työyhteisössä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BD62F9B-9466-7DFB-5277-473BF1FF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F28733AE-C9F0-87B5-9872-441B871C38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86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39D0E9-C54E-5DA3-70F8-BE1F08D0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Kyky</a:t>
            </a:r>
            <a:r>
              <a:rPr lang="en-US"/>
              <a:t> </a:t>
            </a:r>
            <a:r>
              <a:rPr lang="en-US" err="1"/>
              <a:t>oppia</a:t>
            </a:r>
            <a:r>
              <a:rPr lang="en-US"/>
              <a:t> </a:t>
            </a:r>
            <a:r>
              <a:rPr lang="en-US" err="1"/>
              <a:t>uutta</a:t>
            </a:r>
            <a:r>
              <a:rPr lang="en-US"/>
              <a:t> ja </a:t>
            </a:r>
            <a:r>
              <a:rPr lang="en-US" err="1"/>
              <a:t>sietää</a:t>
            </a:r>
            <a:r>
              <a:rPr lang="en-US"/>
              <a:t> </a:t>
            </a:r>
            <a:r>
              <a:rPr lang="en-US" err="1"/>
              <a:t>muutosta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AC7C12F-4C8C-B613-DAA6-21EEE1F2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63D4FD1A-9B45-0CED-33E3-679B731039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393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81DD2E-ABA6-31B2-1A2D-121A6C52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Työkyky</a:t>
            </a:r>
            <a:r>
              <a:rPr lang="en-US"/>
              <a:t> ja </a:t>
            </a:r>
            <a:r>
              <a:rPr lang="en-US" err="1"/>
              <a:t>sen</a:t>
            </a:r>
            <a:r>
              <a:rPr lang="en-US"/>
              <a:t> </a:t>
            </a:r>
            <a:r>
              <a:rPr lang="en-US" err="1"/>
              <a:t>ylläpito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391CD2C-03F6-7AC4-0502-FD9DA51F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521D9EEB-43A5-F93E-EE27-B6CAD2F4DB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4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CB7190-1FA3-017B-907B-DB1D4ADF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Mihin </a:t>
            </a:r>
            <a:r>
              <a:rPr lang="en-US" sz="3200" err="1"/>
              <a:t>asioihin</a:t>
            </a:r>
            <a:r>
              <a:rPr lang="en-US" sz="3200"/>
              <a:t> </a:t>
            </a:r>
            <a:r>
              <a:rPr lang="en-US" sz="3200" err="1"/>
              <a:t>toivot</a:t>
            </a:r>
            <a:r>
              <a:rPr lang="en-US" sz="3200"/>
              <a:t>, </a:t>
            </a:r>
            <a:r>
              <a:rPr lang="en-US" sz="3200" err="1"/>
              <a:t>että</a:t>
            </a:r>
            <a:r>
              <a:rPr lang="en-US" sz="3200"/>
              <a:t> </a:t>
            </a:r>
            <a:r>
              <a:rPr lang="en-US" sz="3200" err="1"/>
              <a:t>seuraava</a:t>
            </a:r>
            <a:r>
              <a:rPr lang="en-US" sz="3200"/>
              <a:t> </a:t>
            </a:r>
            <a:r>
              <a:rPr lang="en-US" sz="3200" err="1"/>
              <a:t>hallitus</a:t>
            </a:r>
            <a:r>
              <a:rPr lang="en-US" sz="3200"/>
              <a:t> </a:t>
            </a:r>
            <a:r>
              <a:rPr lang="en-US" sz="3200" err="1"/>
              <a:t>keskittyy</a:t>
            </a:r>
            <a:r>
              <a:rPr lang="en-US" sz="3200"/>
              <a:t> </a:t>
            </a:r>
            <a:r>
              <a:rPr lang="en-US" sz="3200" err="1"/>
              <a:t>työelämän</a:t>
            </a:r>
            <a:r>
              <a:rPr lang="en-US" sz="3200"/>
              <a:t> ja </a:t>
            </a:r>
            <a:r>
              <a:rPr lang="en-US" sz="3200" err="1"/>
              <a:t>osaamisen</a:t>
            </a:r>
            <a:r>
              <a:rPr lang="en-US" sz="3200"/>
              <a:t> </a:t>
            </a:r>
            <a:r>
              <a:rPr lang="en-US" sz="3200" err="1"/>
              <a:t>kehittämisessä</a:t>
            </a:r>
            <a:r>
              <a:rPr lang="en-US" sz="3200"/>
              <a:t>? </a:t>
            </a:r>
            <a:r>
              <a:rPr lang="en-US" sz="3200" err="1"/>
              <a:t>Valitse</a:t>
            </a:r>
            <a:r>
              <a:rPr lang="en-US" sz="3200"/>
              <a:t> </a:t>
            </a:r>
            <a:r>
              <a:rPr lang="en-US" sz="3200" err="1"/>
              <a:t>neljä</a:t>
            </a:r>
            <a:r>
              <a:rPr lang="en-US" sz="3200"/>
              <a:t> </a:t>
            </a:r>
            <a:r>
              <a:rPr lang="en-US" sz="3200" err="1"/>
              <a:t>tärkeintä</a:t>
            </a:r>
            <a:r>
              <a:rPr lang="en-US" sz="3200"/>
              <a:t>.</a:t>
            </a:r>
            <a:endParaRPr lang="fi-FI" sz="32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5A0E4-B52C-F435-C7F9-8F4DFA0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316F2DD5-2189-808F-8228-E48CD29E7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222250"/>
              </p:ext>
            </p:extLst>
          </p:nvPr>
        </p:nvGraphicFramePr>
        <p:xfrm>
          <a:off x="463390" y="1690688"/>
          <a:ext cx="11072190" cy="553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30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72BED19B-06CA-6171-6805-B0549AA4D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Perustiedot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390F5CE2-E5BB-3815-A816-315FC7964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EEFFCD-63B5-E707-3143-ED50BB70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9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D35446-8010-8BF1-C4A2-409B087B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Minkä</a:t>
            </a:r>
            <a:r>
              <a:rPr lang="en-US"/>
              <a:t> </a:t>
            </a:r>
            <a:r>
              <a:rPr lang="en-US" err="1"/>
              <a:t>kauppakamarin</a:t>
            </a:r>
            <a:r>
              <a:rPr lang="en-US"/>
              <a:t> </a:t>
            </a:r>
            <a:r>
              <a:rPr lang="en-US" err="1"/>
              <a:t>jäsen</a:t>
            </a:r>
            <a:r>
              <a:rPr lang="en-US"/>
              <a:t> </a:t>
            </a:r>
            <a:r>
              <a:rPr lang="en-US" err="1"/>
              <a:t>yrityksesi</a:t>
            </a:r>
            <a:r>
              <a:rPr lang="en-US"/>
              <a:t> on?</a:t>
            </a:r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1D66A09-F8A3-ADC9-6EA1-B555272F8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FC57C6E-BB65-5B4D-9D34-C1C892B5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18</a:t>
            </a:fld>
            <a:endParaRPr lang="fi-FI"/>
          </a:p>
        </p:txBody>
      </p:sp>
      <p:graphicFrame>
        <p:nvGraphicFramePr>
          <p:cNvPr id="8" name="Cont1">
            <a:extLst>
              <a:ext uri="{FF2B5EF4-FFF2-40B4-BE49-F238E27FC236}">
                <a16:creationId xmlns:a16="http://schemas.microsoft.com/office/drawing/2014/main" id="{FB180C3C-129E-2A8F-5BD7-AB63C03ED9B3}"/>
              </a:ext>
            </a:extLst>
          </p:cNvPr>
          <p:cNvGraphicFramePr/>
          <p:nvPr/>
        </p:nvGraphicFramePr>
        <p:xfrm>
          <a:off x="1341521" y="1690688"/>
          <a:ext cx="10225040" cy="460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517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670E01-28C6-1E95-A0CC-53506B9D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Yrityksen</a:t>
            </a:r>
            <a:r>
              <a:rPr lang="en-US"/>
              <a:t> </a:t>
            </a:r>
            <a:r>
              <a:rPr lang="en-US" err="1"/>
              <a:t>toimiala</a:t>
            </a:r>
            <a:r>
              <a:rPr lang="en-US"/>
              <a:t>?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157CEF-5228-F746-1444-D6DBA024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19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382B115-096E-DE95-D9C7-69B5E6F00C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4364" y="1825625"/>
          <a:ext cx="982276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78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04164-E9A2-2EED-C4AC-0F41A3B1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Miltä koulutusasteelta valmistuneista osaajista on yrityksessänne suurin pula?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399185-521A-6809-8089-98F3ADB4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EF1162FA-4932-2C7D-D3AE-EA1009D07F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2206487"/>
          <a:ext cx="9686925" cy="397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63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B928C-8130-993A-EB80-EDD0B3A8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Yrityksen</a:t>
            </a:r>
            <a:r>
              <a:rPr lang="en-US"/>
              <a:t> </a:t>
            </a:r>
            <a:r>
              <a:rPr lang="en-US" err="1"/>
              <a:t>vuosiliikevaihto</a:t>
            </a:r>
            <a:r>
              <a:rPr lang="en-US"/>
              <a:t>?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90D70C-4E2F-22E7-2EFE-EA2C7703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20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5C9E91C0-B730-BC26-55FD-BC6985C73C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30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55D279-5808-0533-AA1C-D3242D8D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Yrityksen</a:t>
            </a:r>
            <a:r>
              <a:rPr lang="en-US"/>
              <a:t> </a:t>
            </a:r>
            <a:r>
              <a:rPr lang="en-US" err="1"/>
              <a:t>henkilöstömäärä</a:t>
            </a:r>
            <a:r>
              <a:rPr lang="en-US"/>
              <a:t>?</a:t>
            </a:r>
            <a:endParaRPr lang="fi-FI" b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D8DCBF-F185-ADA7-5CEE-ABB5EE2C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21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17B64EEB-4E1C-E2FB-3691-49970C5546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281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15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2E4E4-5FC1-5C32-B558-B1053511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FBAAC-9819-0A09-FC53-3C038493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Miten </a:t>
            </a:r>
            <a:r>
              <a:rPr lang="en-US" err="1"/>
              <a:t>arvioitte</a:t>
            </a:r>
            <a:r>
              <a:rPr lang="en-US"/>
              <a:t> </a:t>
            </a:r>
            <a:r>
              <a:rPr lang="en-US" err="1"/>
              <a:t>seuraavien</a:t>
            </a:r>
            <a:r>
              <a:rPr lang="en-US"/>
              <a:t> </a:t>
            </a:r>
            <a:r>
              <a:rPr lang="en-US" err="1"/>
              <a:t>tekijöiden</a:t>
            </a:r>
            <a:r>
              <a:rPr lang="en-US"/>
              <a:t> </a:t>
            </a:r>
            <a:r>
              <a:rPr lang="en-US" err="1"/>
              <a:t>haastavan</a:t>
            </a:r>
            <a:r>
              <a:rPr lang="en-US"/>
              <a:t> </a:t>
            </a:r>
            <a:r>
              <a:rPr lang="en-US" err="1"/>
              <a:t>yrityksenne</a:t>
            </a:r>
            <a:r>
              <a:rPr lang="en-US"/>
              <a:t> </a:t>
            </a:r>
            <a:r>
              <a:rPr lang="en-US" err="1"/>
              <a:t>kilpailukykyä</a:t>
            </a:r>
            <a:r>
              <a:rPr lang="en-US"/>
              <a:t> </a:t>
            </a:r>
            <a:r>
              <a:rPr lang="en-US" err="1"/>
              <a:t>seuraavien</a:t>
            </a:r>
            <a:r>
              <a:rPr lang="en-US"/>
              <a:t> </a:t>
            </a:r>
            <a:r>
              <a:rPr lang="en-US" err="1"/>
              <a:t>viiden</a:t>
            </a:r>
            <a:r>
              <a:rPr lang="en-US"/>
              <a:t> </a:t>
            </a:r>
            <a:r>
              <a:rPr lang="en-US" err="1"/>
              <a:t>vuoden</a:t>
            </a:r>
            <a:r>
              <a:rPr lang="en-US"/>
              <a:t> </a:t>
            </a:r>
            <a:r>
              <a:rPr lang="en-US" err="1"/>
              <a:t>aikana</a:t>
            </a:r>
            <a:r>
              <a:rPr lang="en-US"/>
              <a:t>?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A48579F-12F2-5B86-AE01-CB35860C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5CB2B5F-CD41-4C09-BEE7-1AADFA3C4BBD}"/>
              </a:ext>
            </a:extLst>
          </p:cNvPr>
          <p:cNvSpPr txBox="1"/>
          <p:nvPr/>
        </p:nvSpPr>
        <p:spPr>
          <a:xfrm>
            <a:off x="7174634" y="6079351"/>
            <a:ext cx="102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>
              <a:solidFill>
                <a:schemeClr val="accent1">
                  <a:lumMod val="50000"/>
                </a:schemeClr>
              </a:solidFill>
            </a:endParaRPr>
          </a:p>
          <a:p>
            <a:endParaRPr lang="fi-FI" sz="12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83793D-63A2-05C3-00E0-A7EB4D75D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943" y="1726372"/>
            <a:ext cx="9496409" cy="4583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BA59F2-36EE-5C68-8FC9-CA370A6CC685}"/>
              </a:ext>
            </a:extLst>
          </p:cNvPr>
          <p:cNvSpPr txBox="1"/>
          <p:nvPr/>
        </p:nvSpPr>
        <p:spPr>
          <a:xfrm>
            <a:off x="11028335" y="5604103"/>
            <a:ext cx="6509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2025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7E393E-A8DE-0B03-BAE7-6B7861E5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Ammattiosaajien</a:t>
            </a:r>
            <a:r>
              <a:rPr lang="en-US"/>
              <a:t> </a:t>
            </a:r>
            <a:r>
              <a:rPr lang="en-US" err="1"/>
              <a:t>saatavuus</a:t>
            </a:r>
            <a:r>
              <a:rPr lang="en-US"/>
              <a:t>: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30AE895-8D65-7D83-A5C1-12A5B55F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E52470BA-9915-0B2B-E03B-5893ADAFBA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32251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157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995711-D589-6D49-B5F1-17FF1483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Työelämään</a:t>
            </a:r>
            <a:r>
              <a:rPr lang="en-US"/>
              <a:t> </a:t>
            </a:r>
            <a:r>
              <a:rPr lang="en-US" err="1"/>
              <a:t>tulevien</a:t>
            </a:r>
            <a:r>
              <a:rPr lang="en-US"/>
              <a:t> </a:t>
            </a:r>
            <a:r>
              <a:rPr lang="en-US" err="1"/>
              <a:t>nuorten</a:t>
            </a:r>
            <a:r>
              <a:rPr lang="en-US"/>
              <a:t> </a:t>
            </a:r>
            <a:r>
              <a:rPr lang="en-US" err="1"/>
              <a:t>osaamistaso</a:t>
            </a:r>
            <a:r>
              <a:rPr lang="en-US"/>
              <a:t> ja </a:t>
            </a:r>
            <a:r>
              <a:rPr lang="en-US" err="1"/>
              <a:t>valmiudet</a:t>
            </a:r>
            <a:r>
              <a:rPr lang="en-US"/>
              <a:t>: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A7EC8E-7BD9-6D4B-0374-EF0E9AF0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60633D29-15AF-79E4-04F6-D57AC132CE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44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161B27-E132-3A42-9628-F3256FBC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Saatavilla</a:t>
            </a:r>
            <a:r>
              <a:rPr lang="en-US"/>
              <a:t> </a:t>
            </a:r>
            <a:r>
              <a:rPr lang="en-US" err="1"/>
              <a:t>olevan</a:t>
            </a:r>
            <a:r>
              <a:rPr lang="en-US"/>
              <a:t> </a:t>
            </a:r>
            <a:r>
              <a:rPr lang="en-US" err="1"/>
              <a:t>työvoiman</a:t>
            </a:r>
            <a:r>
              <a:rPr lang="en-US"/>
              <a:t> </a:t>
            </a:r>
            <a:r>
              <a:rPr lang="en-US" err="1"/>
              <a:t>työkyky</a:t>
            </a:r>
            <a:r>
              <a:rPr lang="en-US"/>
              <a:t> ja </a:t>
            </a:r>
            <a:r>
              <a:rPr lang="en-US" err="1"/>
              <a:t>työssäjaksaminen</a:t>
            </a:r>
            <a:r>
              <a:rPr lang="en-US"/>
              <a:t>: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0DF496-9BF5-08FC-DDEB-2A7ADFE0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D9126EEC-12DE-E474-842D-B0614E96BF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506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03E953-4678-CCC3-0CFA-CB6533A3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Onko </a:t>
            </a:r>
            <a:r>
              <a:rPr lang="en-US" sz="2800" err="1"/>
              <a:t>yrityksenne</a:t>
            </a:r>
            <a:r>
              <a:rPr lang="en-US" sz="2800"/>
              <a:t> </a:t>
            </a:r>
            <a:r>
              <a:rPr lang="en-US" sz="2800" err="1"/>
              <a:t>ottanut</a:t>
            </a:r>
            <a:r>
              <a:rPr lang="en-US" sz="2800"/>
              <a:t> </a:t>
            </a:r>
            <a:r>
              <a:rPr lang="en-US" sz="2800" err="1"/>
              <a:t>töihin</a:t>
            </a:r>
            <a:r>
              <a:rPr lang="en-US" sz="2800"/>
              <a:t> </a:t>
            </a:r>
            <a:r>
              <a:rPr lang="en-US" sz="2800" err="1"/>
              <a:t>alueenne</a:t>
            </a:r>
            <a:r>
              <a:rPr lang="en-US" sz="2800"/>
              <a:t> </a:t>
            </a:r>
            <a:r>
              <a:rPr lang="en-US" sz="2800" err="1"/>
              <a:t>oppilaitoksesta</a:t>
            </a:r>
            <a:r>
              <a:rPr lang="en-US" sz="2800"/>
              <a:t> tai </a:t>
            </a:r>
            <a:r>
              <a:rPr lang="en-US" sz="2800" err="1"/>
              <a:t>korkeakoulusta</a:t>
            </a:r>
            <a:r>
              <a:rPr lang="en-US" sz="2800"/>
              <a:t> </a:t>
            </a:r>
            <a:r>
              <a:rPr lang="en-US" sz="2800" err="1"/>
              <a:t>hiljattain</a:t>
            </a:r>
            <a:r>
              <a:rPr lang="en-US" sz="2800"/>
              <a:t> </a:t>
            </a:r>
            <a:r>
              <a:rPr lang="en-US" sz="2800" err="1"/>
              <a:t>valmistuneita</a:t>
            </a:r>
            <a:r>
              <a:rPr lang="en-US" sz="2800"/>
              <a:t> </a:t>
            </a:r>
            <a:r>
              <a:rPr lang="en-US" sz="2800" err="1"/>
              <a:t>nuoria</a:t>
            </a:r>
            <a:r>
              <a:rPr lang="en-US" sz="2800"/>
              <a:t> </a:t>
            </a:r>
            <a:r>
              <a:rPr lang="en-US" sz="2800" err="1"/>
              <a:t>viimeisen</a:t>
            </a:r>
            <a:r>
              <a:rPr lang="en-US" sz="2800"/>
              <a:t> </a:t>
            </a:r>
            <a:r>
              <a:rPr lang="en-US" sz="2800" err="1"/>
              <a:t>kahden</a:t>
            </a:r>
            <a:r>
              <a:rPr lang="en-US" sz="2800"/>
              <a:t> </a:t>
            </a:r>
            <a:r>
              <a:rPr lang="en-US" sz="2800" err="1"/>
              <a:t>vuoden</a:t>
            </a:r>
            <a:r>
              <a:rPr lang="en-US" sz="2800"/>
              <a:t> </a:t>
            </a:r>
            <a:r>
              <a:rPr lang="en-US" sz="2800" err="1"/>
              <a:t>sisällä</a:t>
            </a:r>
            <a:r>
              <a:rPr lang="en-US" sz="2800"/>
              <a:t>?</a:t>
            </a:r>
            <a:endParaRPr lang="fi-FI" sz="28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31593C6-7881-256B-E63F-4D6F1295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0CDEDE4-40E5-2C33-BA24-CEB377A68C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92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52CC79-AB16-25A7-354A-F791FA24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Kuinka </a:t>
            </a:r>
            <a:r>
              <a:rPr lang="en-US" err="1"/>
              <a:t>hyvin</a:t>
            </a:r>
            <a:r>
              <a:rPr lang="en-US"/>
              <a:t> </a:t>
            </a:r>
            <a:r>
              <a:rPr lang="en-US" err="1"/>
              <a:t>korkeakouluista</a:t>
            </a:r>
            <a:r>
              <a:rPr lang="en-US"/>
              <a:t> </a:t>
            </a:r>
            <a:r>
              <a:rPr lang="en-US" err="1"/>
              <a:t>valmistuneiden</a:t>
            </a:r>
            <a:r>
              <a:rPr lang="en-US"/>
              <a:t> </a:t>
            </a:r>
            <a:r>
              <a:rPr lang="en-US" err="1"/>
              <a:t>osaaminen</a:t>
            </a:r>
            <a:r>
              <a:rPr lang="en-US"/>
              <a:t> </a:t>
            </a:r>
            <a:r>
              <a:rPr lang="en-US" err="1"/>
              <a:t>vastaa</a:t>
            </a:r>
            <a:r>
              <a:rPr lang="en-US"/>
              <a:t> </a:t>
            </a:r>
            <a:r>
              <a:rPr lang="en-US" err="1"/>
              <a:t>työelämän</a:t>
            </a:r>
            <a:r>
              <a:rPr lang="en-US"/>
              <a:t> </a:t>
            </a:r>
            <a:r>
              <a:rPr lang="en-US" err="1"/>
              <a:t>tarpeita</a:t>
            </a:r>
            <a:r>
              <a:rPr lang="en-US"/>
              <a:t>?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ADDAFD8-5040-0995-B94C-2979D518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87073608-915B-963A-B559-F808F85620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979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F733D-65F8-7081-B6FD-B174FEACA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75498F-435A-6083-65DE-74C12189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Kuinka </a:t>
            </a:r>
            <a:r>
              <a:rPr lang="en-US" err="1"/>
              <a:t>tyytyväisiä</a:t>
            </a:r>
            <a:r>
              <a:rPr lang="en-US"/>
              <a:t> </a:t>
            </a:r>
            <a:r>
              <a:rPr lang="en-US" err="1"/>
              <a:t>olette</a:t>
            </a:r>
            <a:r>
              <a:rPr lang="en-US"/>
              <a:t> </a:t>
            </a:r>
            <a:r>
              <a:rPr lang="en-US" err="1"/>
              <a:t>olleet</a:t>
            </a:r>
            <a:r>
              <a:rPr lang="en-US"/>
              <a:t> </a:t>
            </a:r>
            <a:r>
              <a:rPr lang="en-US" err="1"/>
              <a:t>korkeasti</a:t>
            </a:r>
            <a:r>
              <a:rPr lang="en-US"/>
              <a:t> </a:t>
            </a:r>
            <a:r>
              <a:rPr lang="en-US" err="1"/>
              <a:t>koulutettujen</a:t>
            </a:r>
            <a:r>
              <a:rPr lang="en-US"/>
              <a:t> </a:t>
            </a:r>
            <a:r>
              <a:rPr lang="en-US" err="1"/>
              <a:t>osaamiseen</a:t>
            </a:r>
            <a:r>
              <a:rPr lang="en-US"/>
              <a:t> </a:t>
            </a:r>
            <a:r>
              <a:rPr lang="en-US" err="1"/>
              <a:t>seuraavilla</a:t>
            </a:r>
            <a:r>
              <a:rPr lang="en-US"/>
              <a:t> </a:t>
            </a:r>
            <a:r>
              <a:rPr lang="en-US" err="1"/>
              <a:t>osaamisalueilla</a:t>
            </a:r>
            <a:r>
              <a:rPr lang="en-US"/>
              <a:t>?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87AA96-30E4-6654-217E-58D5180D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Sisällön paikkamerkki 6">
            <a:extLst>
              <a:ext uri="{FF2B5EF4-FFF2-40B4-BE49-F238E27FC236}">
                <a16:creationId xmlns:a16="http://schemas.microsoft.com/office/drawing/2014/main" id="{AF7B8891-1928-0D32-65C0-8BB11F47F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11875"/>
              </p:ext>
            </p:extLst>
          </p:nvPr>
        </p:nvGraphicFramePr>
        <p:xfrm>
          <a:off x="935854" y="1871662"/>
          <a:ext cx="968692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866138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E5AF0F-C11C-4A1B-9549-5010EFB857FE}" vid="{0DD8FDD6-907E-4D4E-ABFE-AA4628F266BD}"/>
    </a:ext>
  </a:extLst>
</a:theme>
</file>

<file path=ppt/theme/theme2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689904-B2D5-4D74-9C5E-91E3C4DE8BC0}">
  <ds:schemaRefs>
    <ds:schemaRef ds:uri="8c16c046-c1df-4d3c-8be1-1798b3f62354"/>
    <ds:schemaRef ds:uri="fab163d4-7ac6-4f2d-88ad-88ed442d7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0C85F8-88D4-4B6F-BBE5-DAC24B2075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590707-8F11-4F17-B1FE-29391FC699C4}">
  <ds:schemaRefs>
    <ds:schemaRef ds:uri="c3f389eb-71ea-47e3-922d-809fda97ad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KK-logo Keskuskauppakaamrin PowerPoint pohja_2020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Valkoinen pohja</vt:lpstr>
      <vt:lpstr>Keskuskauppakamarin pohja</vt:lpstr>
      <vt:lpstr>Osaajakysely 2025 ammattiosaaminen</vt:lpstr>
      <vt:lpstr>Miltä koulutusasteelta valmistuneista osaajista on yrityksessänne suurin pula? </vt:lpstr>
      <vt:lpstr>Miten arvioitte seuraavien tekijöiden haastavan yrityksenne kilpailukykyä seuraavien viiden vuoden aikana?</vt:lpstr>
      <vt:lpstr>Ammattiosaajien saatavuus:</vt:lpstr>
      <vt:lpstr>Työelämään tulevien nuorten osaamistaso ja valmiudet:</vt:lpstr>
      <vt:lpstr>Saatavilla olevan työvoiman työkyky ja työssäjaksaminen:</vt:lpstr>
      <vt:lpstr>Onko yrityksenne ottanut töihin alueenne oppilaitoksesta tai korkeakoulusta hiljattain valmistuneita nuoria viimeisen kahden vuoden sisällä?</vt:lpstr>
      <vt:lpstr>Kuinka hyvin korkeakouluista valmistuneiden osaaminen vastaa työelämän tarpeita?</vt:lpstr>
      <vt:lpstr>Kuinka tyytyväisiä olette olleet korkeasti koulutettujen osaamiseen seuraavilla osaamisalueilla?</vt:lpstr>
      <vt:lpstr>Kuinka hyvin ammattiin valmistuneiden osaaminen vastaa työelämän tarpeita?</vt:lpstr>
      <vt:lpstr>Kuinka tyytyväisiä olette olleet ammattiin valmistuneiden osaamiseen seuraavilla osaamisalueilla?</vt:lpstr>
      <vt:lpstr>Alan ammattiosaaminen</vt:lpstr>
      <vt:lpstr>Taidot toimia työpaikalla ja työyhteisössä</vt:lpstr>
      <vt:lpstr>Kyky oppia uutta ja sietää muutosta</vt:lpstr>
      <vt:lpstr>Työkyky ja sen ylläpito</vt:lpstr>
      <vt:lpstr>Mihin asioihin toivot, että seuraava hallitus keskittyy työelämän ja osaamisen kehittämisessä? Valitse neljä tärkeintä.</vt:lpstr>
      <vt:lpstr>Perustiedot</vt:lpstr>
      <vt:lpstr>Minkä kauppakamarin jäsen yrityksesi on?</vt:lpstr>
      <vt:lpstr>Yrityksen toimiala?</vt:lpstr>
      <vt:lpstr>Yrityksen vuosiliikevaihto?</vt:lpstr>
      <vt:lpstr>Yrityksen henkilöstömäärä?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Lotta Kallio</dc:creator>
  <cp:revision>1</cp:revision>
  <dcterms:created xsi:type="dcterms:W3CDTF">2025-09-12T09:31:26Z</dcterms:created>
  <dcterms:modified xsi:type="dcterms:W3CDTF">2025-09-12T12:02:39Z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</Properties>
</file>