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4"/>
  </p:sldMasterIdLst>
  <p:notesMasterIdLst>
    <p:notesMasterId r:id="rId18"/>
  </p:notesMasterIdLst>
  <p:handoutMasterIdLst>
    <p:handoutMasterId r:id="rId19"/>
  </p:handoutMasterIdLst>
  <p:sldIdLst>
    <p:sldId id="285" r:id="rId5"/>
    <p:sldId id="300" r:id="rId6"/>
    <p:sldId id="301" r:id="rId7"/>
    <p:sldId id="302" r:id="rId8"/>
    <p:sldId id="303" r:id="rId9"/>
    <p:sldId id="306" r:id="rId10"/>
    <p:sldId id="284" r:id="rId11"/>
    <p:sldId id="287" r:id="rId12"/>
    <p:sldId id="288" r:id="rId13"/>
    <p:sldId id="289" r:id="rId14"/>
    <p:sldId id="290" r:id="rId15"/>
    <p:sldId id="291" r:id="rId16"/>
    <p:sldId id="307" r:id="rId1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95" d="100"/>
          <a:sy n="95" d="100"/>
        </p:scale>
        <p:origin x="84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297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4911649117174104E-2"/>
          <c:y val="4.350805940347735E-2"/>
          <c:w val="0.92749052533270337"/>
          <c:h val="0.89677947844966033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Millainen USA:n merkitys on toimialallenne?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5D1-473A-9997-11E12AD5977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5D1-473A-9997-11E12AD5977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5D1-473A-9997-11E12AD59771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Kasvava</c:v>
                </c:pt>
                <c:pt idx="1">
                  <c:v>Ennallaan</c:v>
                </c:pt>
                <c:pt idx="2">
                  <c:v>Hiipuva</c:v>
                </c:pt>
              </c:strCache>
            </c:strRef>
          </c:cat>
          <c:val>
            <c:numRef>
              <c:f>Sheet1!$B$2:$B$4</c:f>
              <c:numCache>
                <c:formatCode>0.0%</c:formatCode>
                <c:ptCount val="3"/>
                <c:pt idx="0">
                  <c:v>0.25471698113207547</c:v>
                </c:pt>
                <c:pt idx="1">
                  <c:v>0.6132075471698113</c:v>
                </c:pt>
                <c:pt idx="2">
                  <c:v>0.13207547169811321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5D1-473A-9997-11E12AD597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305744123250624E-2"/>
          <c:y val="1.6140159767610747E-2"/>
          <c:w val="0.92669425587674936"/>
          <c:h val="0.49840504720406681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Päämarkkina-alueet (valitse tärkeimmät kohdemarkkinat)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F5D-494C-B50C-C76BD91F41C5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F5D-494C-B50C-C76BD91F41C5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F5D-494C-B50C-C76BD91F41C5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F5D-494C-B50C-C76BD91F41C5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CF5D-494C-B50C-C76BD91F41C5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CF5D-494C-B50C-C76BD91F41C5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CF5D-494C-B50C-C76BD91F41C5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CF5D-494C-B50C-C76BD91F41C5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CF5D-494C-B50C-C76BD91F41C5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CF5D-494C-B50C-C76BD91F41C5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CF5D-494C-B50C-C76BD91F41C5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CF5D-494C-B50C-C76BD91F41C5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CF5D-494C-B50C-C76BD91F41C5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CF5D-494C-B50C-C76BD91F41C5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CF5D-494C-B50C-C76BD91F41C5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CF5D-494C-B50C-C76BD91F41C5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1-CF5D-494C-B50C-C76BD91F41C5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3-CF5D-494C-B50C-C76BD91F41C5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Sheet1!$A$2:$A$19</c:f>
              <c:strCache>
                <c:ptCount val="18"/>
                <c:pt idx="0">
                  <c:v>Pohjoismaat</c:v>
                </c:pt>
                <c:pt idx="1">
                  <c:v>Saksa</c:v>
                </c:pt>
                <c:pt idx="2">
                  <c:v>Iso-Britannia</c:v>
                </c:pt>
                <c:pt idx="3">
                  <c:v>Ranska</c:v>
                </c:pt>
                <c:pt idx="4">
                  <c:v>Espanja</c:v>
                </c:pt>
                <c:pt idx="5">
                  <c:v>Italia</c:v>
                </c:pt>
                <c:pt idx="6">
                  <c:v>Muu Eurooppa</c:v>
                </c:pt>
                <c:pt idx="7">
                  <c:v>Kiina</c:v>
                </c:pt>
                <c:pt idx="8">
                  <c:v>Intia</c:v>
                </c:pt>
                <c:pt idx="9">
                  <c:v>Keski-Aasia (Kazakstan, Uzbekistan, Kirgisia, Tadzikistan, Turkmenistan)</c:v>
                </c:pt>
                <c:pt idx="10">
                  <c:v>Muu Aasia</c:v>
                </c:pt>
                <c:pt idx="11">
                  <c:v>Yhdysvallat</c:v>
                </c:pt>
                <c:pt idx="12">
                  <c:v>Kanada</c:v>
                </c:pt>
                <c:pt idx="13">
                  <c:v>Latinalainen Amerikka</c:v>
                </c:pt>
                <c:pt idx="14">
                  <c:v>Afrikka</c:v>
                </c:pt>
                <c:pt idx="15">
                  <c:v>Australia</c:v>
                </c:pt>
                <c:pt idx="16">
                  <c:v>Arabimaat ja Lähi-Itä</c:v>
                </c:pt>
                <c:pt idx="17">
                  <c:v>Venäjä</c:v>
                </c:pt>
              </c:strCache>
            </c:strRef>
          </c:cat>
          <c:val>
            <c:numRef>
              <c:f>Sheet1!$B$2:$B$19</c:f>
              <c:numCache>
                <c:formatCode>0.0%</c:formatCode>
                <c:ptCount val="18"/>
                <c:pt idx="0">
                  <c:v>0.7155963302752294</c:v>
                </c:pt>
                <c:pt idx="1">
                  <c:v>0.5321100917431193</c:v>
                </c:pt>
                <c:pt idx="2">
                  <c:v>0.37614678899082571</c:v>
                </c:pt>
                <c:pt idx="3">
                  <c:v>0.37614678899082571</c:v>
                </c:pt>
                <c:pt idx="4">
                  <c:v>0.22018348623853212</c:v>
                </c:pt>
                <c:pt idx="5">
                  <c:v>0.20183486238532111</c:v>
                </c:pt>
                <c:pt idx="6">
                  <c:v>0.43119266055045874</c:v>
                </c:pt>
                <c:pt idx="7">
                  <c:v>0.16513761467889909</c:v>
                </c:pt>
                <c:pt idx="8">
                  <c:v>0.14678899082568808</c:v>
                </c:pt>
                <c:pt idx="9">
                  <c:v>2.7522935779816515E-2</c:v>
                </c:pt>
                <c:pt idx="10">
                  <c:v>0.15596330275229359</c:v>
                </c:pt>
                <c:pt idx="11">
                  <c:v>0.37614678899082571</c:v>
                </c:pt>
                <c:pt idx="12">
                  <c:v>0.22935779816513763</c:v>
                </c:pt>
                <c:pt idx="13">
                  <c:v>0.15596330275229359</c:v>
                </c:pt>
                <c:pt idx="14">
                  <c:v>8.2568807339449546E-2</c:v>
                </c:pt>
                <c:pt idx="15">
                  <c:v>0.13761467889908258</c:v>
                </c:pt>
                <c:pt idx="16">
                  <c:v>0.22935779816513763</c:v>
                </c:pt>
                <c:pt idx="17">
                  <c:v>9.1743119266055051E-3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4-CF5D-494C-B50C-C76BD91F41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Presidentti Trumpin hallinto on asettanut vaihtelevia tuontitulleja. Vaikuttavatko tullit yrityksenne liiketoimintaan?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272-4746-9691-621F6706D235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272-4746-9691-621F6706D235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272-4746-9691-621F6706D235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272-4746-9691-621F6706D235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9272-4746-9691-621F6706D235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Erittäin kielteisesti</c:v>
                </c:pt>
                <c:pt idx="1">
                  <c:v>Kielteisesti</c:v>
                </c:pt>
                <c:pt idx="2">
                  <c:v>Ei vaikuta liiketoimintaamme</c:v>
                </c:pt>
                <c:pt idx="3">
                  <c:v>Myönteisesti</c:v>
                </c:pt>
                <c:pt idx="4">
                  <c:v>Erittäin myönteisesti</c:v>
                </c:pt>
              </c:strCache>
            </c:strRef>
          </c:cat>
          <c:val>
            <c:numRef>
              <c:f>Sheet1!$B$2:$B$6</c:f>
              <c:numCache>
                <c:formatCode>0.0%</c:formatCode>
                <c:ptCount val="5"/>
                <c:pt idx="0">
                  <c:v>0.20370370370370369</c:v>
                </c:pt>
                <c:pt idx="1">
                  <c:v>0.41666666666666669</c:v>
                </c:pt>
                <c:pt idx="2">
                  <c:v>0.3611111111111111</c:v>
                </c:pt>
                <c:pt idx="3">
                  <c:v>1.8518518518518517E-2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9272-4746-9691-621F6706D2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652047720782086E-2"/>
          <c:y val="1.7358214379918906E-2"/>
          <c:w val="0.92852234542002632"/>
          <c:h val="0.90106061256663339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Kasvaako yrityksenne liiketoiminta EU- ja ETA-maiden sisällä Trumpin asettamista tulleista johtuen?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D7C-4D37-B495-7D5DDBF03A89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D7C-4D37-B495-7D5DDBF03A89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D7C-4D37-B495-7D5DDBF03A89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AD7C-4D37-B495-7D5DDBF03A89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AD7C-4D37-B495-7D5DDBF03A89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Kasvaa merkittävästi</c:v>
                </c:pt>
                <c:pt idx="1">
                  <c:v>Kasvaa hieman</c:v>
                </c:pt>
                <c:pt idx="2">
                  <c:v>Pysyy ennallaan</c:v>
                </c:pt>
                <c:pt idx="3">
                  <c:v>Vähenee hieman</c:v>
                </c:pt>
                <c:pt idx="4">
                  <c:v>Vähenee merkittävästi</c:v>
                </c:pt>
              </c:strCache>
            </c:strRef>
          </c:cat>
          <c:val>
            <c:numRef>
              <c:f>Sheet1!$B$2:$B$6</c:f>
              <c:numCache>
                <c:formatCode>0.0%</c:formatCode>
                <c:ptCount val="5"/>
                <c:pt idx="0">
                  <c:v>9.3457943925233638E-3</c:v>
                </c:pt>
                <c:pt idx="1">
                  <c:v>0.30841121495327101</c:v>
                </c:pt>
                <c:pt idx="2">
                  <c:v>0.64485981308411211</c:v>
                </c:pt>
                <c:pt idx="3">
                  <c:v>3.7383177570093455E-2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D7C-4D37-B495-7D5DDBF03A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4365782852957678E-2"/>
          <c:y val="1.9320695682453631E-2"/>
          <c:w val="0.92476699725943157"/>
          <c:h val="0.8898747443850048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Oletteko tyytyväisiä EU:n saavuttamaan tullisopuun Yhdysvaltain kanssa?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F26-4AE4-9053-8A7D93B081AE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F26-4AE4-9053-8A7D93B081AE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F26-4AE4-9053-8A7D93B081AE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Kyllä</c:v>
                </c:pt>
                <c:pt idx="1">
                  <c:v>En</c:v>
                </c:pt>
                <c:pt idx="2">
                  <c:v>En osaa sanoa</c:v>
                </c:pt>
              </c:strCache>
            </c:strRef>
          </c:cat>
          <c:val>
            <c:numRef>
              <c:f>Sheet1!$B$2:$B$4</c:f>
              <c:numCache>
                <c:formatCode>0.0%</c:formatCode>
                <c:ptCount val="3"/>
                <c:pt idx="0">
                  <c:v>0.11009174311926606</c:v>
                </c:pt>
                <c:pt idx="1">
                  <c:v>0.52293577981651373</c:v>
                </c:pt>
                <c:pt idx="2">
                  <c:v>0.3669724770642202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F26-4AE4-9053-8A7D93B081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049197949737923E-2"/>
          <c:y val="3.8182688625047867E-2"/>
          <c:w val="0.92795080205026204"/>
          <c:h val="0.89018085875994724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Suunnitteleeko yrityksenne osallistumista Ukrainan jälleenrakennukseen?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24F-48ED-AE5C-EE6DC890073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24F-48ED-AE5C-EE6DC890073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24F-48ED-AE5C-EE6DC8900738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Kyllä</c:v>
                </c:pt>
                <c:pt idx="1">
                  <c:v>Ei</c:v>
                </c:pt>
                <c:pt idx="2">
                  <c:v>En osaa sanoa</c:v>
                </c:pt>
              </c:strCache>
            </c:strRef>
          </c:cat>
          <c:val>
            <c:numRef>
              <c:f>Sheet1!$B$2:$B$4</c:f>
              <c:numCache>
                <c:formatCode>0.0%</c:formatCode>
                <c:ptCount val="3"/>
                <c:pt idx="0">
                  <c:v>0.38532110091743121</c:v>
                </c:pt>
                <c:pt idx="1">
                  <c:v>0.33944954128440369</c:v>
                </c:pt>
                <c:pt idx="2">
                  <c:v>0.27522935779816515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24F-48ED-AE5C-EE6DC89007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083739480004842"/>
          <c:y val="1.6876915988739652E-2"/>
          <c:w val="0.90779616175098121"/>
          <c:h val="0.5875549076150488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Minkä kauppakamarin jäsen yrityksenne on?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906-4DB3-AF28-6BD31180B3B5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906-4DB3-AF28-6BD31180B3B5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906-4DB3-AF28-6BD31180B3B5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6906-4DB3-AF28-6BD31180B3B5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6906-4DB3-AF28-6BD31180B3B5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6906-4DB3-AF28-6BD31180B3B5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6906-4DB3-AF28-6BD31180B3B5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6906-4DB3-AF28-6BD31180B3B5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6906-4DB3-AF28-6BD31180B3B5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6906-4DB3-AF28-6BD31180B3B5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6906-4DB3-AF28-6BD31180B3B5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6906-4DB3-AF28-6BD31180B3B5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6906-4DB3-AF28-6BD31180B3B5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6906-4DB3-AF28-6BD31180B3B5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6906-4DB3-AF28-6BD31180B3B5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6906-4DB3-AF28-6BD31180B3B5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1-6906-4DB3-AF28-6BD31180B3B5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3-6906-4DB3-AF28-6BD31180B3B5}"/>
              </c:ext>
            </c:extLst>
          </c:dPt>
          <c:dPt>
            <c:idx val="18"/>
            <c:invertIfNegative val="0"/>
            <c:bubble3D val="0"/>
            <c:spPr>
              <a:solidFill>
                <a:schemeClr val="accent1">
                  <a:lumMod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5-6906-4DB3-AF28-6BD31180B3B5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Sheet1!$A$2:$A$20</c:f>
              <c:strCache>
                <c:ptCount val="19"/>
                <c:pt idx="0">
                  <c:v>Etelä-Karjalan kauppakamari</c:v>
                </c:pt>
                <c:pt idx="1">
                  <c:v>Etelä-Pohjanmaan kauppakamari</c:v>
                </c:pt>
                <c:pt idx="2">
                  <c:v>Etelä-Savon kauppakamari</c:v>
                </c:pt>
                <c:pt idx="3">
                  <c:v>Helsingin seudun kauppakamari</c:v>
                </c:pt>
                <c:pt idx="4">
                  <c:v>Hämeen kauppakamari</c:v>
                </c:pt>
                <c:pt idx="5">
                  <c:v>Keski-Suomen kauppakamari</c:v>
                </c:pt>
                <c:pt idx="6">
                  <c:v>Kuopion alueen kauppakamari</c:v>
                </c:pt>
                <c:pt idx="7">
                  <c:v>Kymenlaakson kauppakamari</c:v>
                </c:pt>
                <c:pt idx="8">
                  <c:v>Lapin kauppakamari</c:v>
                </c:pt>
                <c:pt idx="9">
                  <c:v>Länsi-Uudenmaan kauppakamari</c:v>
                </c:pt>
                <c:pt idx="10">
                  <c:v>Oulun kauppakamari</c:v>
                </c:pt>
                <c:pt idx="11">
                  <c:v>Pohjanmaan kauppakamari</c:v>
                </c:pt>
                <c:pt idx="12">
                  <c:v>Pohjois-Karjalan kauppakamari</c:v>
                </c:pt>
                <c:pt idx="13">
                  <c:v>Rauman kauppakamari</c:v>
                </c:pt>
                <c:pt idx="14">
                  <c:v>Riihimäen-Hyvinkään kauppakamari</c:v>
                </c:pt>
                <c:pt idx="15">
                  <c:v>Satakunnan kauppakamari</c:v>
                </c:pt>
                <c:pt idx="16">
                  <c:v>Tampereen kauppakamari</c:v>
                </c:pt>
                <c:pt idx="17">
                  <c:v>Turun kauppakamari</c:v>
                </c:pt>
                <c:pt idx="18">
                  <c:v>Ålands handelskammare</c:v>
                </c:pt>
              </c:strCache>
            </c:strRef>
          </c:cat>
          <c:val>
            <c:numRef>
              <c:f>Sheet1!$B$2:$B$20</c:f>
              <c:numCache>
                <c:formatCode>0.0%</c:formatCode>
                <c:ptCount val="19"/>
                <c:pt idx="0">
                  <c:v>9.433962264150943E-3</c:v>
                </c:pt>
                <c:pt idx="1">
                  <c:v>9.433962264150943E-3</c:v>
                </c:pt>
                <c:pt idx="2">
                  <c:v>4.716981132075472E-2</c:v>
                </c:pt>
                <c:pt idx="3">
                  <c:v>9.4339622641509441E-2</c:v>
                </c:pt>
                <c:pt idx="4">
                  <c:v>6.6037735849056603E-2</c:v>
                </c:pt>
                <c:pt idx="5">
                  <c:v>1.8867924528301886E-2</c:v>
                </c:pt>
                <c:pt idx="6">
                  <c:v>9.433962264150943E-3</c:v>
                </c:pt>
                <c:pt idx="7">
                  <c:v>2.8301886792452831E-2</c:v>
                </c:pt>
                <c:pt idx="8">
                  <c:v>4.716981132075472E-2</c:v>
                </c:pt>
                <c:pt idx="9">
                  <c:v>1.8867924528301886E-2</c:v>
                </c:pt>
                <c:pt idx="10">
                  <c:v>8.4905660377358486E-2</c:v>
                </c:pt>
                <c:pt idx="11">
                  <c:v>9.4339622641509441E-2</c:v>
                </c:pt>
                <c:pt idx="12">
                  <c:v>1.8867924528301886E-2</c:v>
                </c:pt>
                <c:pt idx="13">
                  <c:v>7.5471698113207544E-2</c:v>
                </c:pt>
                <c:pt idx="14">
                  <c:v>3.7735849056603772E-2</c:v>
                </c:pt>
                <c:pt idx="15">
                  <c:v>1.8867924528301886E-2</c:v>
                </c:pt>
                <c:pt idx="16">
                  <c:v>0.16037735849056603</c:v>
                </c:pt>
                <c:pt idx="17">
                  <c:v>0.16037735849056603</c:v>
                </c:pt>
                <c:pt idx="1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6-6906-4DB3-AF28-6BD31180B3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9478880291235638E-2"/>
          <c:y val="1.8701156546881453E-2"/>
          <c:w val="0.9210578619516635"/>
          <c:h val="0.55148760842627009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Toimiala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2D7-4A5A-AF5D-6A939756BA4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2D7-4A5A-AF5D-6A939756BA4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2D7-4A5A-AF5D-6A939756BA44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22D7-4A5A-AF5D-6A939756BA44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22D7-4A5A-AF5D-6A939756BA44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22D7-4A5A-AF5D-6A939756BA44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22D7-4A5A-AF5D-6A939756BA44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22D7-4A5A-AF5D-6A939756BA44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22D7-4A5A-AF5D-6A939756BA44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22D7-4A5A-AF5D-6A939756BA44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22D7-4A5A-AF5D-6A939756BA44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22D7-4A5A-AF5D-6A939756BA44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22D7-4A5A-AF5D-6A939756BA44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22D7-4A5A-AF5D-6A939756BA44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22D7-4A5A-AF5D-6A939756BA44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22D7-4A5A-AF5D-6A939756BA44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1-22D7-4A5A-AF5D-6A939756BA44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3-22D7-4A5A-AF5D-6A939756BA44}"/>
              </c:ext>
            </c:extLst>
          </c:dPt>
          <c:dPt>
            <c:idx val="18"/>
            <c:invertIfNegative val="0"/>
            <c:bubble3D val="0"/>
            <c:spPr>
              <a:solidFill>
                <a:schemeClr val="accent1">
                  <a:lumMod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5-22D7-4A5A-AF5D-6A939756BA44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Sheet1!$A$2:$A$20</c:f>
              <c:strCache>
                <c:ptCount val="19"/>
                <c:pt idx="0">
                  <c:v>Metallit ja metallituotteet</c:v>
                </c:pt>
                <c:pt idx="1">
                  <c:v>Puu ja paperituotteet</c:v>
                </c:pt>
                <c:pt idx="2">
                  <c:v>Öljy ja öljytuotteet</c:v>
                </c:pt>
                <c:pt idx="3">
                  <c:v>Kemialliset aineet ja tuotteet</c:v>
                </c:pt>
                <c:pt idx="4">
                  <c:v>Teollisuuden koneet</c:v>
                </c:pt>
                <c:pt idx="5">
                  <c:v>Sähkö- ja elektroniikkateollisuuden koneet ja laitteet</c:v>
                </c:pt>
                <c:pt idx="6">
                  <c:v>Kuljetusvälineet</c:v>
                </c:pt>
                <c:pt idx="7">
                  <c:v>Puolustusteollisuus</c:v>
                </c:pt>
                <c:pt idx="8">
                  <c:v>Elintarvikkeet</c:v>
                </c:pt>
                <c:pt idx="9">
                  <c:v>Rakentaminen</c:v>
                </c:pt>
                <c:pt idx="10">
                  <c:v>Muut tavarat</c:v>
                </c:pt>
                <c:pt idx="11">
                  <c:v>Tieto- ja viestintäteknologia</c:v>
                </c:pt>
                <c:pt idx="12">
                  <c:v>Matkailu</c:v>
                </c:pt>
                <c:pt idx="13">
                  <c:v>Kuljetus</c:v>
                </c:pt>
                <c:pt idx="14">
                  <c:v>Tekniset palvelut</c:v>
                </c:pt>
                <c:pt idx="15">
                  <c:v>Rakentaminen</c:v>
                </c:pt>
                <c:pt idx="16">
                  <c:v>Konsultointi</c:v>
                </c:pt>
                <c:pt idx="17">
                  <c:v>Muut palvelut</c:v>
                </c:pt>
                <c:pt idx="18">
                  <c:v>Joku muu</c:v>
                </c:pt>
              </c:strCache>
            </c:strRef>
          </c:cat>
          <c:val>
            <c:numRef>
              <c:f>Sheet1!$B$2:$B$20</c:f>
              <c:numCache>
                <c:formatCode>0.0%</c:formatCode>
                <c:ptCount val="19"/>
                <c:pt idx="0">
                  <c:v>0.25688073394495414</c:v>
                </c:pt>
                <c:pt idx="1">
                  <c:v>0.15596330275229359</c:v>
                </c:pt>
                <c:pt idx="2">
                  <c:v>0</c:v>
                </c:pt>
                <c:pt idx="3">
                  <c:v>5.5045871559633031E-2</c:v>
                </c:pt>
                <c:pt idx="4">
                  <c:v>8.2568807339449546E-2</c:v>
                </c:pt>
                <c:pt idx="5">
                  <c:v>9.1743119266055051E-2</c:v>
                </c:pt>
                <c:pt idx="6">
                  <c:v>2.7522935779816515E-2</c:v>
                </c:pt>
                <c:pt idx="7">
                  <c:v>9.1743119266055051E-3</c:v>
                </c:pt>
                <c:pt idx="8">
                  <c:v>5.5045871559633031E-2</c:v>
                </c:pt>
                <c:pt idx="9">
                  <c:v>3.669724770642202E-2</c:v>
                </c:pt>
                <c:pt idx="10">
                  <c:v>1.834862385321101E-2</c:v>
                </c:pt>
                <c:pt idx="11">
                  <c:v>4.5871559633027525E-2</c:v>
                </c:pt>
                <c:pt idx="12">
                  <c:v>0</c:v>
                </c:pt>
                <c:pt idx="13">
                  <c:v>4.5871559633027525E-2</c:v>
                </c:pt>
                <c:pt idx="14">
                  <c:v>0</c:v>
                </c:pt>
                <c:pt idx="15">
                  <c:v>9.1743119266055051E-3</c:v>
                </c:pt>
                <c:pt idx="16">
                  <c:v>4.5871559633027525E-2</c:v>
                </c:pt>
                <c:pt idx="17">
                  <c:v>9.1743119266055051E-3</c:v>
                </c:pt>
                <c:pt idx="18">
                  <c:v>5.5045871559633031E-2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6-22D7-4A5A-AF5D-6A939756BA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3588466541185246E-2"/>
          <c:y val="5.9301883268496704E-2"/>
          <c:w val="0.91455205649427573"/>
          <c:h val="0.8792854040119078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Vuosiliikevaihto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73D-43ED-ADD1-EB49FDAEFF76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73D-43ED-ADD1-EB49FDAEFF76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73D-43ED-ADD1-EB49FDAEFF76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373D-43ED-ADD1-EB49FDAEFF76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Alle 2 miljoonaa euroa</c:v>
                </c:pt>
                <c:pt idx="1">
                  <c:v>2-10 miljoonaa euroa</c:v>
                </c:pt>
                <c:pt idx="2">
                  <c:v>11-49 miljoonaa euroa</c:v>
                </c:pt>
                <c:pt idx="3">
                  <c:v>50 miljoonaa euroa tai enemmän</c:v>
                </c:pt>
              </c:strCache>
            </c:strRef>
          </c:cat>
          <c:val>
            <c:numRef>
              <c:f>Sheet1!$B$2:$B$5</c:f>
              <c:numCache>
                <c:formatCode>0.0%</c:formatCode>
                <c:ptCount val="4"/>
                <c:pt idx="0">
                  <c:v>0.16513761467889909</c:v>
                </c:pt>
                <c:pt idx="1">
                  <c:v>0.22018348623853212</c:v>
                </c:pt>
                <c:pt idx="2">
                  <c:v>0.29357798165137616</c:v>
                </c:pt>
                <c:pt idx="3">
                  <c:v>0.32110091743119268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73D-43ED-ADD1-EB49FDAEFF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3862173493833344E-2"/>
          <c:y val="6.0714365154147472E-2"/>
          <c:w val="0.92669425587674936"/>
          <c:h val="0.86863354581073704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Henkilöstömäärä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136-4751-B695-551A34B79975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136-4751-B695-551A34B79975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136-4751-B695-551A34B79975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E136-4751-B695-551A34B79975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Alle 10</c:v>
                </c:pt>
                <c:pt idx="1">
                  <c:v>11-49</c:v>
                </c:pt>
                <c:pt idx="2">
                  <c:v>50-249</c:v>
                </c:pt>
                <c:pt idx="3">
                  <c:v>250 tai yli</c:v>
                </c:pt>
              </c:strCache>
            </c:strRef>
          </c:cat>
          <c:val>
            <c:numRef>
              <c:f>Sheet1!$B$2:$B$5</c:f>
              <c:numCache>
                <c:formatCode>0.0%</c:formatCode>
                <c:ptCount val="4"/>
                <c:pt idx="0">
                  <c:v>0.19444444444444445</c:v>
                </c:pt>
                <c:pt idx="1">
                  <c:v>0.21296296296296297</c:v>
                </c:pt>
                <c:pt idx="2">
                  <c:v>0.37037037037037035</c:v>
                </c:pt>
                <c:pt idx="3">
                  <c:v>0.22222222222222221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136-4751-B695-551A34B799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0D13AD00-C0F7-46C4-97A0-1A15665499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D1D9ED9-B1D8-4F59-A4EE-7828DF5F916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465B33-1624-4EA1-90F0-5548CCE4D91F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BDD7E1E-C080-4A9B-A6B9-3C41B12105E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0637475-3517-4217-AF00-9C56D3AD838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A3EBE3-D7EB-4F27-B056-652D08283A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30576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FA4EDE-2E67-4E29-A719-B79571B32F10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A9D44A-A2CE-4F46-8183-3B78CFA07A1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0060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7" Type="http://schemas.openxmlformats.org/officeDocument/2006/relationships/image" Target="../media/image26.svg"/><Relationship Id="rId2" Type="http://schemas.openxmlformats.org/officeDocument/2006/relationships/image" Target="../media/image2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5.png"/><Relationship Id="rId5" Type="http://schemas.openxmlformats.org/officeDocument/2006/relationships/image" Target="../media/image24.svg"/><Relationship Id="rId4" Type="http://schemas.openxmlformats.org/officeDocument/2006/relationships/image" Target="../media/image23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svg"/><Relationship Id="rId7" Type="http://schemas.openxmlformats.org/officeDocument/2006/relationships/image" Target="../media/image32.svg"/><Relationship Id="rId2" Type="http://schemas.openxmlformats.org/officeDocument/2006/relationships/image" Target="../media/image2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1.png"/><Relationship Id="rId5" Type="http://schemas.openxmlformats.org/officeDocument/2006/relationships/image" Target="../media/image30.svg"/><Relationship Id="rId4" Type="http://schemas.openxmlformats.org/officeDocument/2006/relationships/image" Target="../media/image29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svg"/><Relationship Id="rId7" Type="http://schemas.openxmlformats.org/officeDocument/2006/relationships/image" Target="../media/image32.svg"/><Relationship Id="rId2" Type="http://schemas.openxmlformats.org/officeDocument/2006/relationships/image" Target="../media/image2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1.png"/><Relationship Id="rId5" Type="http://schemas.openxmlformats.org/officeDocument/2006/relationships/image" Target="../media/image30.svg"/><Relationship Id="rId4" Type="http://schemas.openxmlformats.org/officeDocument/2006/relationships/image" Target="../media/image29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svg"/><Relationship Id="rId7" Type="http://schemas.openxmlformats.org/officeDocument/2006/relationships/image" Target="../media/image38.svg"/><Relationship Id="rId2" Type="http://schemas.openxmlformats.org/officeDocument/2006/relationships/image" Target="../media/image3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7.png"/><Relationship Id="rId5" Type="http://schemas.openxmlformats.org/officeDocument/2006/relationships/image" Target="../media/image36.svg"/><Relationship Id="rId4" Type="http://schemas.openxmlformats.org/officeDocument/2006/relationships/image" Target="../media/image35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svg"/><Relationship Id="rId7" Type="http://schemas.openxmlformats.org/officeDocument/2006/relationships/image" Target="../media/image38.svg"/><Relationship Id="rId2" Type="http://schemas.openxmlformats.org/officeDocument/2006/relationships/image" Target="../media/image3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7.png"/><Relationship Id="rId5" Type="http://schemas.openxmlformats.org/officeDocument/2006/relationships/image" Target="../media/image40.svg"/><Relationship Id="rId4" Type="http://schemas.openxmlformats.org/officeDocument/2006/relationships/image" Target="../media/image39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svg"/><Relationship Id="rId7" Type="http://schemas.openxmlformats.org/officeDocument/2006/relationships/image" Target="../media/image38.svg"/><Relationship Id="rId2" Type="http://schemas.openxmlformats.org/officeDocument/2006/relationships/image" Target="../media/image4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7.png"/><Relationship Id="rId5" Type="http://schemas.openxmlformats.org/officeDocument/2006/relationships/image" Target="../media/image44.svg"/><Relationship Id="rId4" Type="http://schemas.openxmlformats.org/officeDocument/2006/relationships/image" Target="../media/image43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svg"/><Relationship Id="rId2" Type="http://schemas.openxmlformats.org/officeDocument/2006/relationships/image" Target="../media/image4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svg"/><Relationship Id="rId2" Type="http://schemas.openxmlformats.org/officeDocument/2006/relationships/image" Target="../media/image4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image" Target="../media/image47.svg"/><Relationship Id="rId7" Type="http://schemas.openxmlformats.org/officeDocument/2006/relationships/image" Target="../media/image51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0.png"/><Relationship Id="rId11" Type="http://schemas.openxmlformats.org/officeDocument/2006/relationships/image" Target="../media/image55.svg"/><Relationship Id="rId5" Type="http://schemas.openxmlformats.org/officeDocument/2006/relationships/image" Target="../media/image49.svg"/><Relationship Id="rId10" Type="http://schemas.openxmlformats.org/officeDocument/2006/relationships/image" Target="../media/image54.png"/><Relationship Id="rId4" Type="http://schemas.openxmlformats.org/officeDocument/2006/relationships/image" Target="../media/image48.png"/><Relationship Id="rId9" Type="http://schemas.openxmlformats.org/officeDocument/2006/relationships/image" Target="../media/image53.svg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image" Target="../media/image47.svg"/><Relationship Id="rId7" Type="http://schemas.openxmlformats.org/officeDocument/2006/relationships/image" Target="../media/image51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0.png"/><Relationship Id="rId11" Type="http://schemas.openxmlformats.org/officeDocument/2006/relationships/image" Target="../media/image55.svg"/><Relationship Id="rId5" Type="http://schemas.openxmlformats.org/officeDocument/2006/relationships/image" Target="../media/image49.svg"/><Relationship Id="rId10" Type="http://schemas.openxmlformats.org/officeDocument/2006/relationships/image" Target="../media/image54.png"/><Relationship Id="rId4" Type="http://schemas.openxmlformats.org/officeDocument/2006/relationships/image" Target="../media/image48.png"/><Relationship Id="rId9" Type="http://schemas.openxmlformats.org/officeDocument/2006/relationships/image" Target="../media/image53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image" Target="../media/image47.svg"/><Relationship Id="rId7" Type="http://schemas.openxmlformats.org/officeDocument/2006/relationships/image" Target="../media/image51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0.png"/><Relationship Id="rId11" Type="http://schemas.openxmlformats.org/officeDocument/2006/relationships/image" Target="../media/image55.svg"/><Relationship Id="rId5" Type="http://schemas.openxmlformats.org/officeDocument/2006/relationships/image" Target="../media/image49.svg"/><Relationship Id="rId10" Type="http://schemas.openxmlformats.org/officeDocument/2006/relationships/image" Target="../media/image54.png"/><Relationship Id="rId4" Type="http://schemas.openxmlformats.org/officeDocument/2006/relationships/image" Target="../media/image48.png"/><Relationship Id="rId9" Type="http://schemas.openxmlformats.org/officeDocument/2006/relationships/image" Target="../media/image53.svg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image" Target="../media/image47.svg"/><Relationship Id="rId7" Type="http://schemas.openxmlformats.org/officeDocument/2006/relationships/image" Target="../media/image51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0.png"/><Relationship Id="rId11" Type="http://schemas.openxmlformats.org/officeDocument/2006/relationships/image" Target="../media/image55.svg"/><Relationship Id="rId5" Type="http://schemas.openxmlformats.org/officeDocument/2006/relationships/image" Target="../media/image49.svg"/><Relationship Id="rId10" Type="http://schemas.openxmlformats.org/officeDocument/2006/relationships/image" Target="../media/image54.png"/><Relationship Id="rId4" Type="http://schemas.openxmlformats.org/officeDocument/2006/relationships/image" Target="../media/image48.png"/><Relationship Id="rId9" Type="http://schemas.openxmlformats.org/officeDocument/2006/relationships/image" Target="../media/image53.svg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image" Target="../media/image47.svg"/><Relationship Id="rId7" Type="http://schemas.openxmlformats.org/officeDocument/2006/relationships/image" Target="../media/image51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0.png"/><Relationship Id="rId11" Type="http://schemas.openxmlformats.org/officeDocument/2006/relationships/image" Target="../media/image55.svg"/><Relationship Id="rId5" Type="http://schemas.openxmlformats.org/officeDocument/2006/relationships/image" Target="../media/image49.svg"/><Relationship Id="rId10" Type="http://schemas.openxmlformats.org/officeDocument/2006/relationships/image" Target="../media/image54.png"/><Relationship Id="rId4" Type="http://schemas.openxmlformats.org/officeDocument/2006/relationships/image" Target="../media/image48.png"/><Relationship Id="rId9" Type="http://schemas.openxmlformats.org/officeDocument/2006/relationships/image" Target="../media/image53.sv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svg"/><Relationship Id="rId2" Type="http://schemas.openxmlformats.org/officeDocument/2006/relationships/image" Target="../media/image5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9.svg"/><Relationship Id="rId4" Type="http://schemas.openxmlformats.org/officeDocument/2006/relationships/image" Target="../media/image58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svg"/><Relationship Id="rId2" Type="http://schemas.openxmlformats.org/officeDocument/2006/relationships/image" Target="../media/image60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3.svg"/><Relationship Id="rId4" Type="http://schemas.openxmlformats.org/officeDocument/2006/relationships/image" Target="../media/image62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svg"/><Relationship Id="rId2" Type="http://schemas.openxmlformats.org/officeDocument/2006/relationships/image" Target="../media/image6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9.svg"/><Relationship Id="rId4" Type="http://schemas.openxmlformats.org/officeDocument/2006/relationships/image" Target="../media/image58.pn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7" Type="http://schemas.openxmlformats.org/officeDocument/2006/relationships/image" Target="../media/image16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5" Type="http://schemas.openxmlformats.org/officeDocument/2006/relationships/image" Target="../media/image14.svg"/><Relationship Id="rId4" Type="http://schemas.openxmlformats.org/officeDocument/2006/relationships/image" Target="../media/image13.png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7" Type="http://schemas.openxmlformats.org/officeDocument/2006/relationships/image" Target="../media/image16.sv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5" Type="http://schemas.openxmlformats.org/officeDocument/2006/relationships/image" Target="../media/image20.svg"/><Relationship Id="rId4" Type="http://schemas.openxmlformats.org/officeDocument/2006/relationships/image" Target="../media/image19.png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7" Type="http://schemas.openxmlformats.org/officeDocument/2006/relationships/image" Target="../media/image26.svg"/><Relationship Id="rId2" Type="http://schemas.openxmlformats.org/officeDocument/2006/relationships/image" Target="../media/image2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5.png"/><Relationship Id="rId5" Type="http://schemas.openxmlformats.org/officeDocument/2006/relationships/image" Target="../media/image24.svg"/><Relationship Id="rId4" Type="http://schemas.openxmlformats.org/officeDocument/2006/relationships/image" Target="../media/image23.png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svg"/><Relationship Id="rId7" Type="http://schemas.openxmlformats.org/officeDocument/2006/relationships/image" Target="../media/image32.svg"/><Relationship Id="rId2" Type="http://schemas.openxmlformats.org/officeDocument/2006/relationships/image" Target="../media/image2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1.png"/><Relationship Id="rId5" Type="http://schemas.openxmlformats.org/officeDocument/2006/relationships/image" Target="../media/image30.svg"/><Relationship Id="rId4" Type="http://schemas.openxmlformats.org/officeDocument/2006/relationships/image" Target="../media/image29.png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svg"/><Relationship Id="rId7" Type="http://schemas.openxmlformats.org/officeDocument/2006/relationships/image" Target="../media/image32.svg"/><Relationship Id="rId2" Type="http://schemas.openxmlformats.org/officeDocument/2006/relationships/image" Target="../media/image2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1.png"/><Relationship Id="rId5" Type="http://schemas.openxmlformats.org/officeDocument/2006/relationships/image" Target="../media/image30.svg"/><Relationship Id="rId4" Type="http://schemas.openxmlformats.org/officeDocument/2006/relationships/image" Target="../media/image29.png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svg"/><Relationship Id="rId7" Type="http://schemas.openxmlformats.org/officeDocument/2006/relationships/image" Target="../media/image38.svg"/><Relationship Id="rId2" Type="http://schemas.openxmlformats.org/officeDocument/2006/relationships/image" Target="../media/image3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7.png"/><Relationship Id="rId5" Type="http://schemas.openxmlformats.org/officeDocument/2006/relationships/image" Target="../media/image36.svg"/><Relationship Id="rId4" Type="http://schemas.openxmlformats.org/officeDocument/2006/relationships/image" Target="../media/image35.png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svg"/><Relationship Id="rId7" Type="http://schemas.openxmlformats.org/officeDocument/2006/relationships/image" Target="../media/image38.svg"/><Relationship Id="rId2" Type="http://schemas.openxmlformats.org/officeDocument/2006/relationships/image" Target="../media/image3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7.png"/><Relationship Id="rId5" Type="http://schemas.openxmlformats.org/officeDocument/2006/relationships/image" Target="../media/image40.svg"/><Relationship Id="rId4" Type="http://schemas.openxmlformats.org/officeDocument/2006/relationships/image" Target="../media/image39.png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svg"/><Relationship Id="rId7" Type="http://schemas.openxmlformats.org/officeDocument/2006/relationships/image" Target="../media/image38.svg"/><Relationship Id="rId2" Type="http://schemas.openxmlformats.org/officeDocument/2006/relationships/image" Target="../media/image4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7.png"/><Relationship Id="rId5" Type="http://schemas.openxmlformats.org/officeDocument/2006/relationships/image" Target="../media/image44.svg"/><Relationship Id="rId4" Type="http://schemas.openxmlformats.org/officeDocument/2006/relationships/image" Target="../media/image43.png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svg"/><Relationship Id="rId2" Type="http://schemas.openxmlformats.org/officeDocument/2006/relationships/image" Target="../media/image4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svg"/><Relationship Id="rId2" Type="http://schemas.openxmlformats.org/officeDocument/2006/relationships/image" Target="../media/image45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image" Target="../media/image47.svg"/><Relationship Id="rId7" Type="http://schemas.openxmlformats.org/officeDocument/2006/relationships/image" Target="../media/image51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0.png"/><Relationship Id="rId11" Type="http://schemas.openxmlformats.org/officeDocument/2006/relationships/image" Target="../media/image55.svg"/><Relationship Id="rId5" Type="http://schemas.openxmlformats.org/officeDocument/2006/relationships/image" Target="../media/image49.svg"/><Relationship Id="rId10" Type="http://schemas.openxmlformats.org/officeDocument/2006/relationships/image" Target="../media/image54.png"/><Relationship Id="rId4" Type="http://schemas.openxmlformats.org/officeDocument/2006/relationships/image" Target="../media/image48.png"/><Relationship Id="rId9" Type="http://schemas.openxmlformats.org/officeDocument/2006/relationships/image" Target="../media/image53.svg"/></Relationships>
</file>

<file path=ppt/slideLayouts/_rels/slideLayout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image" Target="../media/image47.svg"/><Relationship Id="rId7" Type="http://schemas.openxmlformats.org/officeDocument/2006/relationships/image" Target="../media/image51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0.png"/><Relationship Id="rId11" Type="http://schemas.openxmlformats.org/officeDocument/2006/relationships/image" Target="../media/image55.svg"/><Relationship Id="rId5" Type="http://schemas.openxmlformats.org/officeDocument/2006/relationships/image" Target="../media/image49.svg"/><Relationship Id="rId10" Type="http://schemas.openxmlformats.org/officeDocument/2006/relationships/image" Target="../media/image54.png"/><Relationship Id="rId4" Type="http://schemas.openxmlformats.org/officeDocument/2006/relationships/image" Target="../media/image48.png"/><Relationship Id="rId9" Type="http://schemas.openxmlformats.org/officeDocument/2006/relationships/image" Target="../media/image53.svg"/></Relationships>
</file>

<file path=ppt/slideLayouts/_rels/slideLayout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image" Target="../media/image47.svg"/><Relationship Id="rId7" Type="http://schemas.openxmlformats.org/officeDocument/2006/relationships/image" Target="../media/image51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0.png"/><Relationship Id="rId11" Type="http://schemas.openxmlformats.org/officeDocument/2006/relationships/image" Target="../media/image55.svg"/><Relationship Id="rId5" Type="http://schemas.openxmlformats.org/officeDocument/2006/relationships/image" Target="../media/image49.svg"/><Relationship Id="rId10" Type="http://schemas.openxmlformats.org/officeDocument/2006/relationships/image" Target="../media/image54.png"/><Relationship Id="rId4" Type="http://schemas.openxmlformats.org/officeDocument/2006/relationships/image" Target="../media/image48.png"/><Relationship Id="rId9" Type="http://schemas.openxmlformats.org/officeDocument/2006/relationships/image" Target="../media/image53.svg"/></Relationships>
</file>

<file path=ppt/slideLayouts/_rels/slideLayout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image" Target="../media/image47.svg"/><Relationship Id="rId7" Type="http://schemas.openxmlformats.org/officeDocument/2006/relationships/image" Target="../media/image51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0.png"/><Relationship Id="rId11" Type="http://schemas.openxmlformats.org/officeDocument/2006/relationships/image" Target="../media/image55.svg"/><Relationship Id="rId5" Type="http://schemas.openxmlformats.org/officeDocument/2006/relationships/image" Target="../media/image49.svg"/><Relationship Id="rId10" Type="http://schemas.openxmlformats.org/officeDocument/2006/relationships/image" Target="../media/image54.png"/><Relationship Id="rId4" Type="http://schemas.openxmlformats.org/officeDocument/2006/relationships/image" Target="../media/image48.png"/><Relationship Id="rId9" Type="http://schemas.openxmlformats.org/officeDocument/2006/relationships/image" Target="../media/image53.svg"/></Relationships>
</file>

<file path=ppt/slideLayouts/_rels/slideLayout4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image" Target="../media/image47.svg"/><Relationship Id="rId7" Type="http://schemas.openxmlformats.org/officeDocument/2006/relationships/image" Target="../media/image51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0.png"/><Relationship Id="rId11" Type="http://schemas.openxmlformats.org/officeDocument/2006/relationships/image" Target="../media/image55.svg"/><Relationship Id="rId5" Type="http://schemas.openxmlformats.org/officeDocument/2006/relationships/image" Target="../media/image49.svg"/><Relationship Id="rId10" Type="http://schemas.openxmlformats.org/officeDocument/2006/relationships/image" Target="../media/image54.png"/><Relationship Id="rId4" Type="http://schemas.openxmlformats.org/officeDocument/2006/relationships/image" Target="../media/image48.png"/><Relationship Id="rId9" Type="http://schemas.openxmlformats.org/officeDocument/2006/relationships/image" Target="../media/image53.svg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svg"/><Relationship Id="rId2" Type="http://schemas.openxmlformats.org/officeDocument/2006/relationships/image" Target="../media/image5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9.svg"/><Relationship Id="rId4" Type="http://schemas.openxmlformats.org/officeDocument/2006/relationships/image" Target="../media/image58.png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svg"/><Relationship Id="rId2" Type="http://schemas.openxmlformats.org/officeDocument/2006/relationships/image" Target="../media/image60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3.svg"/><Relationship Id="rId4" Type="http://schemas.openxmlformats.org/officeDocument/2006/relationships/image" Target="../media/image62.png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svg"/><Relationship Id="rId2" Type="http://schemas.openxmlformats.org/officeDocument/2006/relationships/image" Target="../media/image6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9.svg"/><Relationship Id="rId4" Type="http://schemas.openxmlformats.org/officeDocument/2006/relationships/image" Target="../media/image58.png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svg"/><Relationship Id="rId7" Type="http://schemas.openxmlformats.org/officeDocument/2006/relationships/image" Target="../media/image71.svg"/><Relationship Id="rId2" Type="http://schemas.openxmlformats.org/officeDocument/2006/relationships/image" Target="../media/image6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0.png"/><Relationship Id="rId5" Type="http://schemas.openxmlformats.org/officeDocument/2006/relationships/image" Target="../media/image69.svg"/><Relationship Id="rId4" Type="http://schemas.openxmlformats.org/officeDocument/2006/relationships/image" Target="../media/image68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5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png"/><Relationship Id="rId3" Type="http://schemas.openxmlformats.org/officeDocument/2006/relationships/image" Target="../media/image73.svg"/><Relationship Id="rId7" Type="http://schemas.openxmlformats.org/officeDocument/2006/relationships/image" Target="../media/image77.svg"/><Relationship Id="rId2" Type="http://schemas.openxmlformats.org/officeDocument/2006/relationships/image" Target="../media/image7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6.png"/><Relationship Id="rId11" Type="http://schemas.openxmlformats.org/officeDocument/2006/relationships/image" Target="../media/image81.svg"/><Relationship Id="rId5" Type="http://schemas.openxmlformats.org/officeDocument/2006/relationships/image" Target="../media/image75.svg"/><Relationship Id="rId10" Type="http://schemas.openxmlformats.org/officeDocument/2006/relationships/image" Target="../media/image80.png"/><Relationship Id="rId4" Type="http://schemas.openxmlformats.org/officeDocument/2006/relationships/image" Target="../media/image74.png"/><Relationship Id="rId9" Type="http://schemas.openxmlformats.org/officeDocument/2006/relationships/image" Target="../media/image79.svg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image" Target="../media/image82.gi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1.svg"/></Relationships>
</file>

<file path=ppt/slideLayouts/_rels/slideLayout5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png"/><Relationship Id="rId3" Type="http://schemas.openxmlformats.org/officeDocument/2006/relationships/image" Target="../media/image73.svg"/><Relationship Id="rId7" Type="http://schemas.openxmlformats.org/officeDocument/2006/relationships/image" Target="../media/image77.svg"/><Relationship Id="rId2" Type="http://schemas.openxmlformats.org/officeDocument/2006/relationships/image" Target="../media/image7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6.png"/><Relationship Id="rId11" Type="http://schemas.openxmlformats.org/officeDocument/2006/relationships/image" Target="../media/image81.svg"/><Relationship Id="rId5" Type="http://schemas.openxmlformats.org/officeDocument/2006/relationships/image" Target="../media/image75.svg"/><Relationship Id="rId10" Type="http://schemas.openxmlformats.org/officeDocument/2006/relationships/image" Target="../media/image80.png"/><Relationship Id="rId4" Type="http://schemas.openxmlformats.org/officeDocument/2006/relationships/image" Target="../media/image74.png"/><Relationship Id="rId9" Type="http://schemas.openxmlformats.org/officeDocument/2006/relationships/image" Target="../media/image79.svg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image" Target="../media/image82.gi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1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7" Type="http://schemas.openxmlformats.org/officeDocument/2006/relationships/image" Target="../media/image16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5" Type="http://schemas.openxmlformats.org/officeDocument/2006/relationships/image" Target="../media/image14.svg"/><Relationship Id="rId4" Type="http://schemas.openxmlformats.org/officeDocument/2006/relationships/image" Target="../media/image1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7" Type="http://schemas.openxmlformats.org/officeDocument/2006/relationships/image" Target="../media/image16.sv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5" Type="http://schemas.openxmlformats.org/officeDocument/2006/relationships/image" Target="../media/image20.svg"/><Relationship Id="rId4" Type="http://schemas.openxmlformats.org/officeDocument/2006/relationships/image" Target="../media/image19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8E6F49A0-FC37-483B-A6BC-0606E841E0D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77487" y="5095762"/>
            <a:ext cx="1685925" cy="1625713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08593BCF-7A5B-4B52-9A30-865508682E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949650F-ACEB-47BF-A79C-DAD586C0CE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3C61893-DAA3-44E3-A94E-869276D66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4B5EE5E-E323-42F2-925B-E079EA7CA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9FB584C-1F89-43BB-81D0-EB40F49D4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00DA0BB-BEFB-49C3-9121-FD752AC0F33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784726" y="5479256"/>
            <a:ext cx="2622548" cy="655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798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Otsikko ja sisältö">
    <p:bg>
      <p:bgPr>
        <a:solidFill>
          <a:schemeClr val="accent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>
            <a:extLst>
              <a:ext uri="{FF2B5EF4-FFF2-40B4-BE49-F238E27FC236}">
                <a16:creationId xmlns:a16="http://schemas.microsoft.com/office/drawing/2014/main" id="{E11235C6-7DC7-43C2-9170-FAB721B0837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27821" y="0"/>
            <a:ext cx="6109772" cy="2255285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8CA07D25-B9CC-4AB8-8824-16F4AB6BA1E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799" y="5533693"/>
            <a:ext cx="2835469" cy="133232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53318F2-E612-444A-86E4-D6D2B6ADF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9018" y="365251"/>
            <a:ext cx="1000808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7DF76D-D0D3-454C-B0CB-8F420C3AC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9018" y="1825625"/>
            <a:ext cx="10008079" cy="398621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3FED4F-AB72-419D-90FF-40103AD15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03728C7-9320-4B29-BB4B-6F1875054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345A986-D8D0-49AB-A681-FD223541F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1B150248-102D-4BFE-8A3B-E9DBCB3ADEC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0" y="950165"/>
            <a:ext cx="1484450" cy="3121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395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Otsikko kaksi sisältökohdett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48A524C1-4A79-4CD8-ABEF-0EE183ABD1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35165" y="-8835"/>
            <a:ext cx="3053954" cy="1751532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639E43D5-A78E-4017-8A74-8392E456B6F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-8835"/>
            <a:ext cx="5136488" cy="1834460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6535D1B7-DF9B-44B4-AD10-FEB4E661A31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228508" y="5691377"/>
            <a:ext cx="3048009" cy="1179875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74E9E69E-0265-48FE-BB5B-DFE619ED9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CD61112-AD1F-4382-AA91-03C755B0A2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8B797E1-C105-4E24-B295-4499B03647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2421CE4-6B1B-4831-936B-B42C99290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196F941-CC68-48EF-BFBE-047638801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9EBD0B0-DEA6-40EC-A729-065C348C7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269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Otsikko kaksi sisältökohdett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48A524C1-4A79-4CD8-ABEF-0EE183ABD1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35165" y="-8835"/>
            <a:ext cx="3053954" cy="1751532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639E43D5-A78E-4017-8A74-8392E456B6F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-8835"/>
            <a:ext cx="5136488" cy="1834460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6535D1B7-DF9B-44B4-AD10-FEB4E661A31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228508" y="5691377"/>
            <a:ext cx="3048009" cy="1179875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74E9E69E-0265-48FE-BB5B-DFE619ED9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CD61112-AD1F-4382-AA91-03C755B0A2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8B797E1-C105-4E24-B295-4499B03647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2421CE4-6B1B-4831-936B-B42C99290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196F941-CC68-48EF-BFBE-047638801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9EBD0B0-DEA6-40EC-A729-065C348C7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40470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Otsikko kaksi sisältökohdetta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48A524C1-4A79-4CD8-ABEF-0EE183ABD1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35165" y="-8835"/>
            <a:ext cx="3053954" cy="1751532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639E43D5-A78E-4017-8A74-8392E456B6F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-8835"/>
            <a:ext cx="5136488" cy="1834460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6535D1B7-DF9B-44B4-AD10-FEB4E661A31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228508" y="5691377"/>
            <a:ext cx="3048009" cy="1179875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74E9E69E-0265-48FE-BB5B-DFE619ED9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CD61112-AD1F-4382-AA91-03C755B0A2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8B797E1-C105-4E24-B295-4499B03647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2421CE4-6B1B-4831-936B-B42C99290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196F941-CC68-48EF-BFBE-047638801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9EBD0B0-DEA6-40EC-A729-065C348C7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2398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3_Otsikko kaksi sisältökohdetta">
    <p:bg>
      <p:bgPr>
        <a:solidFill>
          <a:schemeClr val="accent3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48A524C1-4A79-4CD8-ABEF-0EE183ABD1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35165" y="-8835"/>
            <a:ext cx="3053954" cy="1751532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639E43D5-A78E-4017-8A74-8392E456B6F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-8835"/>
            <a:ext cx="5136488" cy="1834460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6535D1B7-DF9B-44B4-AD10-FEB4E661A31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228508" y="5691377"/>
            <a:ext cx="3048009" cy="1179875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74E9E69E-0265-48FE-BB5B-DFE619ED9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CD61112-AD1F-4382-AA91-03C755B0A2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8B797E1-C105-4E24-B295-4499B03647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2421CE4-6B1B-4831-936B-B42C99290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196F941-CC68-48EF-BFBE-047638801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9EBD0B0-DEA6-40EC-A729-065C348C7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1908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4_Otsikko kaksi sisältökohdetta">
    <p:bg>
      <p:bgPr>
        <a:solidFill>
          <a:schemeClr val="accent1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48A524C1-4A79-4CD8-ABEF-0EE183ABD1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35165" y="-8835"/>
            <a:ext cx="3053954" cy="1751532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639E43D5-A78E-4017-8A74-8392E456B6F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-8835"/>
            <a:ext cx="5136488" cy="1834460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6535D1B7-DF9B-44B4-AD10-FEB4E661A31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228508" y="5691377"/>
            <a:ext cx="3048009" cy="1179875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74E9E69E-0265-48FE-BB5B-DFE619ED9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CD61112-AD1F-4382-AA91-03C755B0A2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8B797E1-C105-4E24-B295-4499B03647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2421CE4-6B1B-4831-936B-B42C99290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196F941-CC68-48EF-BFBE-047638801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9EBD0B0-DEA6-40EC-A729-065C348C7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6747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Otsikko kaksi bullet laatikk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976C6E2E-5B4B-49E3-843E-B07694F90B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89006" y="5227846"/>
            <a:ext cx="1779169" cy="1520176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54CDE024-7E5C-4BD8-B2EB-6DCB8B5B1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13081BD-C46C-450D-8618-2AF01473B9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A6FE569-744F-416C-ADFB-36FD23C887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17A8968B-4885-4954-A8AE-E2ACB1AB5C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3B1ACDB-129E-441F-867B-CB6C50E8A6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DB73D72-9ACC-4A37-B341-2AF2557D8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7543C53-3B89-43A6-A0D7-009362306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4BDA9E4-AED8-49E0-9A30-7FB1AF68F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85052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ko + bulle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BE77E6-615D-4D4C-BE1C-0D771B5DC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F50B41C-A785-442E-8605-9A5C01790D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060825"/>
          </a:xfrm>
          <a:noFill/>
          <a:effectLst>
            <a:softEdge rad="0"/>
          </a:effectLst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645685C-3B8E-403A-8CD1-EA81B70925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F1DF58A-BE8F-44E8-8A44-3228E06D3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2476FCF-A79E-4BA9-BB4D-FA18AE632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BC46340-5BE4-4359-84C1-370B1A763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63403A59-05C6-4640-B46D-FE97A44E5B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89006" y="5227846"/>
            <a:ext cx="1779169" cy="1520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8059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+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E2E3A8-528D-42E0-BB9D-1C408C4A5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500" y="437282"/>
            <a:ext cx="9489994" cy="16201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88C710D-98BC-4926-B17D-FFCC10C021B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905500" y="2009955"/>
            <a:ext cx="9489994" cy="38590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</a:t>
            </a:r>
            <a:r>
              <a:rPr lang="fi-FI" err="1"/>
              <a:t>perustyylgffejä</a:t>
            </a:r>
            <a:r>
              <a:rPr lang="fi-FI"/>
              <a:t>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A05BB3A-FF28-4748-8F63-ADD40B77C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14B1489-F623-4B88-92AB-D42C2C848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66CBC04-41A0-47C9-BCFA-2C03718D3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Kuva 14">
            <a:extLst>
              <a:ext uri="{FF2B5EF4-FFF2-40B4-BE49-F238E27FC236}">
                <a16:creationId xmlns:a16="http://schemas.microsoft.com/office/drawing/2014/main" id="{11720144-1B8D-4515-BCEA-C2E98AF930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925" y="590550"/>
            <a:ext cx="1812312" cy="1747586"/>
          </a:xfrm>
          <a:prstGeom prst="rect">
            <a:avLst/>
          </a:prstGeom>
        </p:spPr>
      </p:pic>
      <p:pic>
        <p:nvPicPr>
          <p:cNvPr id="16" name="Kuva 15">
            <a:extLst>
              <a:ext uri="{FF2B5EF4-FFF2-40B4-BE49-F238E27FC236}">
                <a16:creationId xmlns:a16="http://schemas.microsoft.com/office/drawing/2014/main" id="{BC000E00-0682-47B5-B5BF-84A5B8D64B2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2328" y="2657257"/>
            <a:ext cx="771743" cy="771743"/>
          </a:xfrm>
          <a:prstGeom prst="rect">
            <a:avLst/>
          </a:prstGeom>
        </p:spPr>
      </p:pic>
      <p:pic>
        <p:nvPicPr>
          <p:cNvPr id="17" name="Kuva 16">
            <a:extLst>
              <a:ext uri="{FF2B5EF4-FFF2-40B4-BE49-F238E27FC236}">
                <a16:creationId xmlns:a16="http://schemas.microsoft.com/office/drawing/2014/main" id="{E551190D-4CA9-4536-9548-F0CE3679B8A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0012" y="3616559"/>
            <a:ext cx="556373" cy="550390"/>
          </a:xfrm>
          <a:prstGeom prst="rect">
            <a:avLst/>
          </a:prstGeom>
        </p:spPr>
      </p:pic>
      <p:pic>
        <p:nvPicPr>
          <p:cNvPr id="18" name="Kuva 17">
            <a:extLst>
              <a:ext uri="{FF2B5EF4-FFF2-40B4-BE49-F238E27FC236}">
                <a16:creationId xmlns:a16="http://schemas.microsoft.com/office/drawing/2014/main" id="{58CE5A82-A549-4EDE-BFE0-68D16A721F6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90385" y="4310447"/>
            <a:ext cx="424758" cy="424758"/>
          </a:xfrm>
          <a:prstGeom prst="rect">
            <a:avLst/>
          </a:prstGeom>
        </p:spPr>
      </p:pic>
      <p:pic>
        <p:nvPicPr>
          <p:cNvPr id="19" name="Kuva 18">
            <a:extLst>
              <a:ext uri="{FF2B5EF4-FFF2-40B4-BE49-F238E27FC236}">
                <a16:creationId xmlns:a16="http://schemas.microsoft.com/office/drawing/2014/main" id="{A5F09078-09A6-4457-9377-6377E124CAFE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90385" y="4973174"/>
            <a:ext cx="430740" cy="460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4807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+ teksti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E2E3A8-528D-42E0-BB9D-1C408C4A5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500" y="437282"/>
            <a:ext cx="9489994" cy="16201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88C710D-98BC-4926-B17D-FFCC10C021B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905500" y="2009955"/>
            <a:ext cx="9489994" cy="38590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</a:t>
            </a:r>
            <a:r>
              <a:rPr lang="fi-FI" err="1"/>
              <a:t>perustyylgffejä</a:t>
            </a:r>
            <a:r>
              <a:rPr lang="fi-FI"/>
              <a:t>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A05BB3A-FF28-4748-8F63-ADD40B77C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14B1489-F623-4B88-92AB-D42C2C848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66CBC04-41A0-47C9-BCFA-2C03718D3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Kuva 14">
            <a:extLst>
              <a:ext uri="{FF2B5EF4-FFF2-40B4-BE49-F238E27FC236}">
                <a16:creationId xmlns:a16="http://schemas.microsoft.com/office/drawing/2014/main" id="{11720144-1B8D-4515-BCEA-C2E98AF930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925" y="590550"/>
            <a:ext cx="1812312" cy="1747586"/>
          </a:xfrm>
          <a:prstGeom prst="rect">
            <a:avLst/>
          </a:prstGeom>
        </p:spPr>
      </p:pic>
      <p:pic>
        <p:nvPicPr>
          <p:cNvPr id="16" name="Kuva 15">
            <a:extLst>
              <a:ext uri="{FF2B5EF4-FFF2-40B4-BE49-F238E27FC236}">
                <a16:creationId xmlns:a16="http://schemas.microsoft.com/office/drawing/2014/main" id="{BC000E00-0682-47B5-B5BF-84A5B8D64B2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2328" y="2657257"/>
            <a:ext cx="771743" cy="771743"/>
          </a:xfrm>
          <a:prstGeom prst="rect">
            <a:avLst/>
          </a:prstGeom>
        </p:spPr>
      </p:pic>
      <p:pic>
        <p:nvPicPr>
          <p:cNvPr id="17" name="Kuva 16">
            <a:extLst>
              <a:ext uri="{FF2B5EF4-FFF2-40B4-BE49-F238E27FC236}">
                <a16:creationId xmlns:a16="http://schemas.microsoft.com/office/drawing/2014/main" id="{E551190D-4CA9-4536-9548-F0CE3679B8A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0012" y="3616559"/>
            <a:ext cx="556373" cy="550390"/>
          </a:xfrm>
          <a:prstGeom prst="rect">
            <a:avLst/>
          </a:prstGeom>
        </p:spPr>
      </p:pic>
      <p:pic>
        <p:nvPicPr>
          <p:cNvPr id="18" name="Kuva 17">
            <a:extLst>
              <a:ext uri="{FF2B5EF4-FFF2-40B4-BE49-F238E27FC236}">
                <a16:creationId xmlns:a16="http://schemas.microsoft.com/office/drawing/2014/main" id="{58CE5A82-A549-4EDE-BFE0-68D16A721F6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90385" y="4310447"/>
            <a:ext cx="424758" cy="424758"/>
          </a:xfrm>
          <a:prstGeom prst="rect">
            <a:avLst/>
          </a:prstGeom>
        </p:spPr>
      </p:pic>
      <p:pic>
        <p:nvPicPr>
          <p:cNvPr id="19" name="Kuva 18">
            <a:extLst>
              <a:ext uri="{FF2B5EF4-FFF2-40B4-BE49-F238E27FC236}">
                <a16:creationId xmlns:a16="http://schemas.microsoft.com/office/drawing/2014/main" id="{A5F09078-09A6-4457-9377-6377E124CAFE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90385" y="4973174"/>
            <a:ext cx="430740" cy="460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297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Otsikko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8E6F49A0-FC37-483B-A6BC-0606E841E0D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77487" y="5095762"/>
            <a:ext cx="1685925" cy="1625713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08593BCF-7A5B-4B52-9A30-865508682E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949650F-ACEB-47BF-A79C-DAD586C0CE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3C61893-DAA3-44E3-A94E-869276D66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4B5EE5E-E323-42F2-925B-E079EA7CA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9FB584C-1F89-43BB-81D0-EB40F49D4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9512DB9A-F133-4F68-959B-C9744C7D9A1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784726" y="5479256"/>
            <a:ext cx="2622548" cy="655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4833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Otsikko + teksti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E2E3A8-528D-42E0-BB9D-1C408C4A5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500" y="437282"/>
            <a:ext cx="9489994" cy="16201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88C710D-98BC-4926-B17D-FFCC10C021B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905500" y="2009955"/>
            <a:ext cx="9489994" cy="38590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</a:t>
            </a:r>
            <a:r>
              <a:rPr lang="fi-FI" err="1"/>
              <a:t>perustyylgffejä</a:t>
            </a:r>
            <a:r>
              <a:rPr lang="fi-FI"/>
              <a:t>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A05BB3A-FF28-4748-8F63-ADD40B77C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14B1489-F623-4B88-92AB-D42C2C848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66CBC04-41A0-47C9-BCFA-2C03718D3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Kuva 14">
            <a:extLst>
              <a:ext uri="{FF2B5EF4-FFF2-40B4-BE49-F238E27FC236}">
                <a16:creationId xmlns:a16="http://schemas.microsoft.com/office/drawing/2014/main" id="{11720144-1B8D-4515-BCEA-C2E98AF930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925" y="590550"/>
            <a:ext cx="1812312" cy="1747586"/>
          </a:xfrm>
          <a:prstGeom prst="rect">
            <a:avLst/>
          </a:prstGeom>
        </p:spPr>
      </p:pic>
      <p:pic>
        <p:nvPicPr>
          <p:cNvPr id="16" name="Kuva 15">
            <a:extLst>
              <a:ext uri="{FF2B5EF4-FFF2-40B4-BE49-F238E27FC236}">
                <a16:creationId xmlns:a16="http://schemas.microsoft.com/office/drawing/2014/main" id="{BC000E00-0682-47B5-B5BF-84A5B8D64B2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2328" y="2657257"/>
            <a:ext cx="771743" cy="771743"/>
          </a:xfrm>
          <a:prstGeom prst="rect">
            <a:avLst/>
          </a:prstGeom>
        </p:spPr>
      </p:pic>
      <p:pic>
        <p:nvPicPr>
          <p:cNvPr id="17" name="Kuva 16">
            <a:extLst>
              <a:ext uri="{FF2B5EF4-FFF2-40B4-BE49-F238E27FC236}">
                <a16:creationId xmlns:a16="http://schemas.microsoft.com/office/drawing/2014/main" id="{E551190D-4CA9-4536-9548-F0CE3679B8A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0012" y="3616559"/>
            <a:ext cx="556373" cy="550390"/>
          </a:xfrm>
          <a:prstGeom prst="rect">
            <a:avLst/>
          </a:prstGeom>
        </p:spPr>
      </p:pic>
      <p:pic>
        <p:nvPicPr>
          <p:cNvPr id="18" name="Kuva 17">
            <a:extLst>
              <a:ext uri="{FF2B5EF4-FFF2-40B4-BE49-F238E27FC236}">
                <a16:creationId xmlns:a16="http://schemas.microsoft.com/office/drawing/2014/main" id="{58CE5A82-A549-4EDE-BFE0-68D16A721F6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90385" y="4310447"/>
            <a:ext cx="424758" cy="424758"/>
          </a:xfrm>
          <a:prstGeom prst="rect">
            <a:avLst/>
          </a:prstGeom>
        </p:spPr>
      </p:pic>
      <p:pic>
        <p:nvPicPr>
          <p:cNvPr id="19" name="Kuva 18">
            <a:extLst>
              <a:ext uri="{FF2B5EF4-FFF2-40B4-BE49-F238E27FC236}">
                <a16:creationId xmlns:a16="http://schemas.microsoft.com/office/drawing/2014/main" id="{A5F09078-09A6-4457-9377-6377E124CAFE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90385" y="4973174"/>
            <a:ext cx="430740" cy="460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8384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+ teksti">
    <p:bg>
      <p:bgPr>
        <a:solidFill>
          <a:schemeClr val="accent3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E2E3A8-528D-42E0-BB9D-1C408C4A5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500" y="437282"/>
            <a:ext cx="9489994" cy="16201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88C710D-98BC-4926-B17D-FFCC10C021B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905500" y="2009955"/>
            <a:ext cx="9489994" cy="38590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</a:t>
            </a:r>
            <a:r>
              <a:rPr lang="fi-FI" err="1"/>
              <a:t>perustyylgffejä</a:t>
            </a:r>
            <a:r>
              <a:rPr lang="fi-FI"/>
              <a:t>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A05BB3A-FF28-4748-8F63-ADD40B77C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14B1489-F623-4B88-92AB-D42C2C848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66CBC04-41A0-47C9-BCFA-2C03718D3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Kuva 14">
            <a:extLst>
              <a:ext uri="{FF2B5EF4-FFF2-40B4-BE49-F238E27FC236}">
                <a16:creationId xmlns:a16="http://schemas.microsoft.com/office/drawing/2014/main" id="{11720144-1B8D-4515-BCEA-C2E98AF930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925" y="590550"/>
            <a:ext cx="1812312" cy="1747586"/>
          </a:xfrm>
          <a:prstGeom prst="rect">
            <a:avLst/>
          </a:prstGeom>
        </p:spPr>
      </p:pic>
      <p:pic>
        <p:nvPicPr>
          <p:cNvPr id="16" name="Kuva 15">
            <a:extLst>
              <a:ext uri="{FF2B5EF4-FFF2-40B4-BE49-F238E27FC236}">
                <a16:creationId xmlns:a16="http://schemas.microsoft.com/office/drawing/2014/main" id="{BC000E00-0682-47B5-B5BF-84A5B8D64B2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2328" y="2657257"/>
            <a:ext cx="771743" cy="771743"/>
          </a:xfrm>
          <a:prstGeom prst="rect">
            <a:avLst/>
          </a:prstGeom>
        </p:spPr>
      </p:pic>
      <p:pic>
        <p:nvPicPr>
          <p:cNvPr id="17" name="Kuva 16">
            <a:extLst>
              <a:ext uri="{FF2B5EF4-FFF2-40B4-BE49-F238E27FC236}">
                <a16:creationId xmlns:a16="http://schemas.microsoft.com/office/drawing/2014/main" id="{E551190D-4CA9-4536-9548-F0CE3679B8A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0012" y="3616559"/>
            <a:ext cx="556373" cy="550390"/>
          </a:xfrm>
          <a:prstGeom prst="rect">
            <a:avLst/>
          </a:prstGeom>
        </p:spPr>
      </p:pic>
      <p:pic>
        <p:nvPicPr>
          <p:cNvPr id="18" name="Kuva 17">
            <a:extLst>
              <a:ext uri="{FF2B5EF4-FFF2-40B4-BE49-F238E27FC236}">
                <a16:creationId xmlns:a16="http://schemas.microsoft.com/office/drawing/2014/main" id="{58CE5A82-A549-4EDE-BFE0-68D16A721F6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90385" y="4310447"/>
            <a:ext cx="424758" cy="424758"/>
          </a:xfrm>
          <a:prstGeom prst="rect">
            <a:avLst/>
          </a:prstGeom>
        </p:spPr>
      </p:pic>
      <p:pic>
        <p:nvPicPr>
          <p:cNvPr id="19" name="Kuva 18">
            <a:extLst>
              <a:ext uri="{FF2B5EF4-FFF2-40B4-BE49-F238E27FC236}">
                <a16:creationId xmlns:a16="http://schemas.microsoft.com/office/drawing/2014/main" id="{A5F09078-09A6-4457-9377-6377E124CAFE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90385" y="4973174"/>
            <a:ext cx="430740" cy="460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2841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+ teksti">
    <p:bg>
      <p:bgPr>
        <a:solidFill>
          <a:schemeClr val="accent1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E2E3A8-528D-42E0-BB9D-1C408C4A5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500" y="437282"/>
            <a:ext cx="9489994" cy="16201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88C710D-98BC-4926-B17D-FFCC10C021B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905500" y="2009955"/>
            <a:ext cx="9489994" cy="38590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</a:t>
            </a:r>
            <a:r>
              <a:rPr lang="fi-FI" err="1"/>
              <a:t>perustyylgffejä</a:t>
            </a:r>
            <a:r>
              <a:rPr lang="fi-FI"/>
              <a:t>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A05BB3A-FF28-4748-8F63-ADD40B77C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14B1489-F623-4B88-92AB-D42C2C848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66CBC04-41A0-47C9-BCFA-2C03718D3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Kuva 14">
            <a:extLst>
              <a:ext uri="{FF2B5EF4-FFF2-40B4-BE49-F238E27FC236}">
                <a16:creationId xmlns:a16="http://schemas.microsoft.com/office/drawing/2014/main" id="{11720144-1B8D-4515-BCEA-C2E98AF930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925" y="590550"/>
            <a:ext cx="1812312" cy="1747586"/>
          </a:xfrm>
          <a:prstGeom prst="rect">
            <a:avLst/>
          </a:prstGeom>
        </p:spPr>
      </p:pic>
      <p:pic>
        <p:nvPicPr>
          <p:cNvPr id="16" name="Kuva 15">
            <a:extLst>
              <a:ext uri="{FF2B5EF4-FFF2-40B4-BE49-F238E27FC236}">
                <a16:creationId xmlns:a16="http://schemas.microsoft.com/office/drawing/2014/main" id="{BC000E00-0682-47B5-B5BF-84A5B8D64B2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2328" y="2657257"/>
            <a:ext cx="771743" cy="771743"/>
          </a:xfrm>
          <a:prstGeom prst="rect">
            <a:avLst/>
          </a:prstGeom>
        </p:spPr>
      </p:pic>
      <p:pic>
        <p:nvPicPr>
          <p:cNvPr id="17" name="Kuva 16">
            <a:extLst>
              <a:ext uri="{FF2B5EF4-FFF2-40B4-BE49-F238E27FC236}">
                <a16:creationId xmlns:a16="http://schemas.microsoft.com/office/drawing/2014/main" id="{E551190D-4CA9-4536-9548-F0CE3679B8A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0012" y="3616559"/>
            <a:ext cx="556373" cy="550390"/>
          </a:xfrm>
          <a:prstGeom prst="rect">
            <a:avLst/>
          </a:prstGeom>
        </p:spPr>
      </p:pic>
      <p:pic>
        <p:nvPicPr>
          <p:cNvPr id="18" name="Kuva 17">
            <a:extLst>
              <a:ext uri="{FF2B5EF4-FFF2-40B4-BE49-F238E27FC236}">
                <a16:creationId xmlns:a16="http://schemas.microsoft.com/office/drawing/2014/main" id="{58CE5A82-A549-4EDE-BFE0-68D16A721F6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90385" y="4310447"/>
            <a:ext cx="424758" cy="424758"/>
          </a:xfrm>
          <a:prstGeom prst="rect">
            <a:avLst/>
          </a:prstGeom>
        </p:spPr>
      </p:pic>
      <p:pic>
        <p:nvPicPr>
          <p:cNvPr id="19" name="Kuva 18">
            <a:extLst>
              <a:ext uri="{FF2B5EF4-FFF2-40B4-BE49-F238E27FC236}">
                <a16:creationId xmlns:a16="http://schemas.microsoft.com/office/drawing/2014/main" id="{A5F09078-09A6-4457-9377-6377E124CAFE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90385" y="4973174"/>
            <a:ext cx="430740" cy="460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668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inen otsikko +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Kuva 10">
            <a:extLst>
              <a:ext uri="{FF2B5EF4-FFF2-40B4-BE49-F238E27FC236}">
                <a16:creationId xmlns:a16="http://schemas.microsoft.com/office/drawing/2014/main" id="{744BF0AD-73B7-4FC9-A1E5-CF240B8D56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57404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EBB835ED-F1BE-4428-8496-D2CCCE307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1" y="987424"/>
            <a:ext cx="3819524" cy="1421928"/>
          </a:xfrm>
        </p:spPr>
        <p:txBody>
          <a:bodyPr wrap="square" anchor="t" anchorCtr="0">
            <a:sp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18" name="Sisällön paikkamerkki 2">
            <a:extLst>
              <a:ext uri="{FF2B5EF4-FFF2-40B4-BE49-F238E27FC236}">
                <a16:creationId xmlns:a16="http://schemas.microsoft.com/office/drawing/2014/main" id="{D4EFCC1C-3227-4CEB-A635-14A9CD3AA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3100" y="987424"/>
            <a:ext cx="5649912" cy="4108337"/>
          </a:xfrm>
          <a:noFill/>
          <a:effectLst>
            <a:softEdge rad="0"/>
          </a:effectLst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A562617-38D9-47FA-B49A-D90F6775B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57C4BA12-804C-43D5-9F18-56A37DC8363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72725" y="5204287"/>
            <a:ext cx="1724025" cy="1567295"/>
          </a:xfrm>
          <a:prstGeom prst="rect">
            <a:avLst/>
          </a:prstGeom>
        </p:spPr>
      </p:pic>
      <p:sp>
        <p:nvSpPr>
          <p:cNvPr id="19" name="Tekstiruutu 18">
            <a:extLst>
              <a:ext uri="{FF2B5EF4-FFF2-40B4-BE49-F238E27FC236}">
                <a16:creationId xmlns:a16="http://schemas.microsoft.com/office/drawing/2014/main" id="{B754219F-58F4-4CD3-A3B6-8850AEC290CF}"/>
              </a:ext>
            </a:extLst>
          </p:cNvPr>
          <p:cNvSpPr txBox="1"/>
          <p:nvPr userDrawn="1"/>
        </p:nvSpPr>
        <p:spPr>
          <a:xfrm>
            <a:off x="659981" y="5248354"/>
            <a:ext cx="2427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800" b="1"/>
              <a:t>kauppakamari.fi</a:t>
            </a:r>
          </a:p>
        </p:txBody>
      </p:sp>
      <p:sp>
        <p:nvSpPr>
          <p:cNvPr id="20" name="Suorakulmio 19">
            <a:extLst>
              <a:ext uri="{FF2B5EF4-FFF2-40B4-BE49-F238E27FC236}">
                <a16:creationId xmlns:a16="http://schemas.microsoft.com/office/drawing/2014/main" id="{94EBB1DF-6FFB-4870-ABD5-A1537D19ABB0}"/>
              </a:ext>
            </a:extLst>
          </p:cNvPr>
          <p:cNvSpPr/>
          <p:nvPr userDrawn="1"/>
        </p:nvSpPr>
        <p:spPr>
          <a:xfrm>
            <a:off x="647701" y="5987018"/>
            <a:ext cx="12260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fi-FI" sz="1800"/>
              <a:t>@K3FIN</a:t>
            </a:r>
          </a:p>
        </p:txBody>
      </p:sp>
      <p:sp>
        <p:nvSpPr>
          <p:cNvPr id="22" name="Suorakulmio 21">
            <a:extLst>
              <a:ext uri="{FF2B5EF4-FFF2-40B4-BE49-F238E27FC236}">
                <a16:creationId xmlns:a16="http://schemas.microsoft.com/office/drawing/2014/main" id="{5B4B2F60-917B-4BA3-80D6-F6C156BEAAFD}"/>
              </a:ext>
            </a:extLst>
          </p:cNvPr>
          <p:cNvSpPr/>
          <p:nvPr userDrawn="1"/>
        </p:nvSpPr>
        <p:spPr>
          <a:xfrm>
            <a:off x="647701" y="5617686"/>
            <a:ext cx="32537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fi-FI" sz="1800"/>
              <a:t>#Keskuskauppakamari</a:t>
            </a:r>
          </a:p>
        </p:txBody>
      </p:sp>
    </p:spTree>
    <p:extLst>
      <p:ext uri="{BB962C8B-B14F-4D97-AF65-F5344CB8AC3E}">
        <p14:creationId xmlns:p14="http://schemas.microsoft.com/office/powerpoint/2010/main" val="145090457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me otsikko +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F3CB7812-0C1C-4E8B-A124-FBD73E9104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57404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EBB835ED-F1BE-4428-8496-D2CCCE307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1" y="987424"/>
            <a:ext cx="3819524" cy="1421928"/>
          </a:xfrm>
        </p:spPr>
        <p:txBody>
          <a:bodyPr wrap="square" anchor="t" anchorCtr="0">
            <a:sp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18" name="Sisällön paikkamerkki 2">
            <a:extLst>
              <a:ext uri="{FF2B5EF4-FFF2-40B4-BE49-F238E27FC236}">
                <a16:creationId xmlns:a16="http://schemas.microsoft.com/office/drawing/2014/main" id="{D4EFCC1C-3227-4CEB-A635-14A9CD3AA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3100" y="987424"/>
            <a:ext cx="5649912" cy="4108337"/>
          </a:xfrm>
          <a:noFill/>
          <a:effectLst>
            <a:softEdge rad="0"/>
          </a:effectLst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A562617-38D9-47FA-B49A-D90F6775B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13" name="Kuva 12">
            <a:extLst>
              <a:ext uri="{FF2B5EF4-FFF2-40B4-BE49-F238E27FC236}">
                <a16:creationId xmlns:a16="http://schemas.microsoft.com/office/drawing/2014/main" id="{5E98C015-B47F-406B-B133-D92C89B9583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30533" y="5220255"/>
            <a:ext cx="1794792" cy="1533525"/>
          </a:xfrm>
          <a:prstGeom prst="rect">
            <a:avLst/>
          </a:prstGeom>
        </p:spPr>
      </p:pic>
      <p:sp>
        <p:nvSpPr>
          <p:cNvPr id="14" name="Tekstiruutu 13">
            <a:extLst>
              <a:ext uri="{FF2B5EF4-FFF2-40B4-BE49-F238E27FC236}">
                <a16:creationId xmlns:a16="http://schemas.microsoft.com/office/drawing/2014/main" id="{4D6ADFF9-933D-477A-92DA-AE31E5D870E0}"/>
              </a:ext>
            </a:extLst>
          </p:cNvPr>
          <p:cNvSpPr txBox="1"/>
          <p:nvPr userDrawn="1"/>
        </p:nvSpPr>
        <p:spPr>
          <a:xfrm>
            <a:off x="659981" y="5248354"/>
            <a:ext cx="2427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800" b="1">
                <a:solidFill>
                  <a:schemeClr val="bg1"/>
                </a:solidFill>
              </a:rPr>
              <a:t>kauppakamari.fi</a:t>
            </a:r>
          </a:p>
        </p:txBody>
      </p:sp>
      <p:sp>
        <p:nvSpPr>
          <p:cNvPr id="19" name="Suorakulmio 18">
            <a:extLst>
              <a:ext uri="{FF2B5EF4-FFF2-40B4-BE49-F238E27FC236}">
                <a16:creationId xmlns:a16="http://schemas.microsoft.com/office/drawing/2014/main" id="{5028139F-43FA-4255-8EA6-5280B22CE8B5}"/>
              </a:ext>
            </a:extLst>
          </p:cNvPr>
          <p:cNvSpPr/>
          <p:nvPr userDrawn="1"/>
        </p:nvSpPr>
        <p:spPr>
          <a:xfrm>
            <a:off x="647701" y="5987018"/>
            <a:ext cx="12260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fi-FI" sz="1800">
                <a:solidFill>
                  <a:schemeClr val="bg1"/>
                </a:solidFill>
              </a:rPr>
              <a:t>@K3FIN</a:t>
            </a:r>
          </a:p>
        </p:txBody>
      </p:sp>
      <p:sp>
        <p:nvSpPr>
          <p:cNvPr id="20" name="Suorakulmio 19">
            <a:extLst>
              <a:ext uri="{FF2B5EF4-FFF2-40B4-BE49-F238E27FC236}">
                <a16:creationId xmlns:a16="http://schemas.microsoft.com/office/drawing/2014/main" id="{C32D1DF7-A978-4054-9954-6A17BC91B4A1}"/>
              </a:ext>
            </a:extLst>
          </p:cNvPr>
          <p:cNvSpPr/>
          <p:nvPr userDrawn="1"/>
        </p:nvSpPr>
        <p:spPr>
          <a:xfrm>
            <a:off x="647701" y="5617686"/>
            <a:ext cx="32537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fi-FI" sz="1800">
                <a:solidFill>
                  <a:schemeClr val="bg1"/>
                </a:solidFill>
              </a:rPr>
              <a:t>#Keskuskauppakamari</a:t>
            </a:r>
          </a:p>
        </p:txBody>
      </p:sp>
    </p:spTree>
    <p:extLst>
      <p:ext uri="{BB962C8B-B14F-4D97-AF65-F5344CB8AC3E}">
        <p14:creationId xmlns:p14="http://schemas.microsoft.com/office/powerpoint/2010/main" val="304785748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nkki otsikko +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71F6A14C-E73B-494A-BA0A-00F7B3CFA0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77200" y="0"/>
            <a:ext cx="87148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EBB835ED-F1BE-4428-8496-D2CCCE307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1" y="987424"/>
            <a:ext cx="4200524" cy="978729"/>
          </a:xfrm>
        </p:spPr>
        <p:txBody>
          <a:bodyPr wrap="square" anchor="t" anchorCtr="0">
            <a:spAutoFit/>
          </a:bodyPr>
          <a:lstStyle>
            <a:lvl1pPr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18" name="Sisällön paikkamerkki 2">
            <a:extLst>
              <a:ext uri="{FF2B5EF4-FFF2-40B4-BE49-F238E27FC236}">
                <a16:creationId xmlns:a16="http://schemas.microsoft.com/office/drawing/2014/main" id="{D4EFCC1C-3227-4CEB-A635-14A9CD3AA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0" y="987424"/>
            <a:ext cx="5116512" cy="4108337"/>
          </a:xfrm>
          <a:noFill/>
          <a:effectLst>
            <a:softEdge rad="0"/>
          </a:effectLst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A562617-38D9-47FA-B49A-D90F6775B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24" name="Kuva 23">
            <a:extLst>
              <a:ext uri="{FF2B5EF4-FFF2-40B4-BE49-F238E27FC236}">
                <a16:creationId xmlns:a16="http://schemas.microsoft.com/office/drawing/2014/main" id="{E711D32D-97CF-4BB1-8487-595DEEE710C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72725" y="5204287"/>
            <a:ext cx="1724025" cy="1567295"/>
          </a:xfrm>
          <a:prstGeom prst="rect">
            <a:avLst/>
          </a:prstGeom>
        </p:spPr>
      </p:pic>
      <p:sp>
        <p:nvSpPr>
          <p:cNvPr id="25" name="Tekstiruutu 24">
            <a:extLst>
              <a:ext uri="{FF2B5EF4-FFF2-40B4-BE49-F238E27FC236}">
                <a16:creationId xmlns:a16="http://schemas.microsoft.com/office/drawing/2014/main" id="{AB0685E3-FE53-4D25-A4E3-F1D9DB486A65}"/>
              </a:ext>
            </a:extLst>
          </p:cNvPr>
          <p:cNvSpPr txBox="1"/>
          <p:nvPr userDrawn="1"/>
        </p:nvSpPr>
        <p:spPr>
          <a:xfrm>
            <a:off x="659981" y="5248354"/>
            <a:ext cx="2427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800" b="1"/>
              <a:t>kauppakamari.fi</a:t>
            </a:r>
          </a:p>
        </p:txBody>
      </p:sp>
      <p:sp>
        <p:nvSpPr>
          <p:cNvPr id="26" name="Suorakulmio 25">
            <a:extLst>
              <a:ext uri="{FF2B5EF4-FFF2-40B4-BE49-F238E27FC236}">
                <a16:creationId xmlns:a16="http://schemas.microsoft.com/office/drawing/2014/main" id="{F3AAD448-7E1B-4AE5-A44F-DCC6C3FB0F1A}"/>
              </a:ext>
            </a:extLst>
          </p:cNvPr>
          <p:cNvSpPr/>
          <p:nvPr userDrawn="1"/>
        </p:nvSpPr>
        <p:spPr>
          <a:xfrm>
            <a:off x="647701" y="5987018"/>
            <a:ext cx="12260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fi-FI" sz="1800"/>
              <a:t>@K3FIN</a:t>
            </a:r>
          </a:p>
        </p:txBody>
      </p:sp>
      <p:sp>
        <p:nvSpPr>
          <p:cNvPr id="27" name="Suorakulmio 26">
            <a:extLst>
              <a:ext uri="{FF2B5EF4-FFF2-40B4-BE49-F238E27FC236}">
                <a16:creationId xmlns:a16="http://schemas.microsoft.com/office/drawing/2014/main" id="{7D110901-4664-47F6-8E0C-D2E345BE44CD}"/>
              </a:ext>
            </a:extLst>
          </p:cNvPr>
          <p:cNvSpPr/>
          <p:nvPr userDrawn="1"/>
        </p:nvSpPr>
        <p:spPr>
          <a:xfrm>
            <a:off x="647701" y="5617686"/>
            <a:ext cx="32537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fi-FI" sz="1800"/>
              <a:t>#Keskuskauppakamari</a:t>
            </a:r>
          </a:p>
        </p:txBody>
      </p:sp>
    </p:spTree>
    <p:extLst>
      <p:ext uri="{BB962C8B-B14F-4D97-AF65-F5344CB8AC3E}">
        <p14:creationId xmlns:p14="http://schemas.microsoft.com/office/powerpoint/2010/main" val="7784754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Otsikkodia">
    <p:bg>
      <p:bgPr>
        <a:solidFill>
          <a:schemeClr val="accent6">
            <a:alpha val="9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8E6F49A0-FC37-483B-A6BC-0606E841E0D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77487" y="5095762"/>
            <a:ext cx="1685925" cy="1625713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08593BCF-7A5B-4B52-9A30-865508682E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949650F-ACEB-47BF-A79C-DAD586C0CE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3C61893-DAA3-44E3-A94E-869276D66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4B5EE5E-E323-42F2-925B-E079EA7CA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9FB584C-1F89-43BB-81D0-EB40F49D4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870AB551-9926-4968-9EDE-0368260AB83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784726" y="5479256"/>
            <a:ext cx="2622548" cy="655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9240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Otsikkodia">
    <p:bg>
      <p:bgPr>
        <a:solidFill>
          <a:schemeClr val="accent3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8E6F49A0-FC37-483B-A6BC-0606E841E0D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77487" y="5095762"/>
            <a:ext cx="1685925" cy="1625713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08593BCF-7A5B-4B52-9A30-865508682E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949650F-ACEB-47BF-A79C-DAD586C0CE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3C61893-DAA3-44E3-A94E-869276D66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4B5EE5E-E323-42F2-925B-E079EA7CA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9FB584C-1F89-43BB-81D0-EB40F49D4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E52B80D3-1732-4F70-A981-1C4DE852A46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784726" y="5479256"/>
            <a:ext cx="2622548" cy="655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80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Otsikkodia">
    <p:bg>
      <p:bgPr>
        <a:solidFill>
          <a:schemeClr val="accent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8E6F49A0-FC37-483B-A6BC-0606E841E0D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77487" y="5095762"/>
            <a:ext cx="1685925" cy="1625713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08593BCF-7A5B-4B52-9A30-865508682E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949650F-ACEB-47BF-A79C-DAD586C0CE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3C61893-DAA3-44E3-A94E-869276D66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4B5EE5E-E323-42F2-925B-E079EA7CA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9FB584C-1F89-43BB-81D0-EB40F49D4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90086E1B-623F-4FC9-80D7-D3E3C6E91D8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784726" y="5479256"/>
            <a:ext cx="2622548" cy="655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6439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>
            <a:extLst>
              <a:ext uri="{FF2B5EF4-FFF2-40B4-BE49-F238E27FC236}">
                <a16:creationId xmlns:a16="http://schemas.microsoft.com/office/drawing/2014/main" id="{E11235C6-7DC7-43C2-9170-FAB721B0837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27821" y="0"/>
            <a:ext cx="6109772" cy="2255285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8CA07D25-B9CC-4AB8-8824-16F4AB6BA1E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799" y="5533693"/>
            <a:ext cx="2835469" cy="133232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53318F2-E612-444A-86E4-D6D2B6ADF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9018" y="365251"/>
            <a:ext cx="1000808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7DF76D-D0D3-454C-B0CB-8F420C3AC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9018" y="1825625"/>
            <a:ext cx="10008079" cy="398621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3FED4F-AB72-419D-90FF-40103AD15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03728C7-9320-4B29-BB4B-6F1875054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345A986-D8D0-49AB-A681-FD223541F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1B150248-102D-4BFE-8A3B-E9DBCB3ADEC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0" y="950165"/>
            <a:ext cx="1484450" cy="3121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394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Otsikkodia">
    <p:bg>
      <p:bgPr>
        <a:solidFill>
          <a:schemeClr val="accent6">
            <a:alpha val="9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8E6F49A0-FC37-483B-A6BC-0606E841E0D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77487" y="5095762"/>
            <a:ext cx="1685925" cy="1625713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08593BCF-7A5B-4B52-9A30-865508682E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949650F-ACEB-47BF-A79C-DAD586C0CE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3C61893-DAA3-44E3-A94E-869276D66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4B5EE5E-E323-42F2-925B-E079EA7CA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9FB584C-1F89-43BB-81D0-EB40F49D4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870AB551-9926-4968-9EDE-0368260AB83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784726" y="5479256"/>
            <a:ext cx="2622548" cy="655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9240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Otsikko ja sisältö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>
            <a:extLst>
              <a:ext uri="{FF2B5EF4-FFF2-40B4-BE49-F238E27FC236}">
                <a16:creationId xmlns:a16="http://schemas.microsoft.com/office/drawing/2014/main" id="{E11235C6-7DC7-43C2-9170-FAB721B0837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27821" y="0"/>
            <a:ext cx="6109772" cy="2255285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8CA07D25-B9CC-4AB8-8824-16F4AB6BA1E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799" y="5533693"/>
            <a:ext cx="2835469" cy="133232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53318F2-E612-444A-86E4-D6D2B6ADF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9018" y="365251"/>
            <a:ext cx="1000808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7DF76D-D0D3-454C-B0CB-8F420C3AC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9018" y="1825625"/>
            <a:ext cx="10008079" cy="398621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3FED4F-AB72-419D-90FF-40103AD15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03728C7-9320-4B29-BB4B-6F1875054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345A986-D8D0-49AB-A681-FD223541F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1B150248-102D-4BFE-8A3B-E9DBCB3ADEC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0" y="950165"/>
            <a:ext cx="1484450" cy="3121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45365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Otsikko ja sisältö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>
            <a:extLst>
              <a:ext uri="{FF2B5EF4-FFF2-40B4-BE49-F238E27FC236}">
                <a16:creationId xmlns:a16="http://schemas.microsoft.com/office/drawing/2014/main" id="{E11235C6-7DC7-43C2-9170-FAB721B0837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27821" y="0"/>
            <a:ext cx="6109772" cy="2255285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8CA07D25-B9CC-4AB8-8824-16F4AB6BA1E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799" y="5533693"/>
            <a:ext cx="2835469" cy="133232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53318F2-E612-444A-86E4-D6D2B6ADF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9018" y="365251"/>
            <a:ext cx="1000808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7DF76D-D0D3-454C-B0CB-8F420C3AC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9018" y="1825625"/>
            <a:ext cx="10008079" cy="398621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3FED4F-AB72-419D-90FF-40103AD15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03728C7-9320-4B29-BB4B-6F1875054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345A986-D8D0-49AB-A681-FD223541F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1B150248-102D-4BFE-8A3B-E9DBCB3ADEC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0" y="950165"/>
            <a:ext cx="1484450" cy="3121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70185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Otsikko ja sisältö">
    <p:bg>
      <p:bgPr>
        <a:solidFill>
          <a:schemeClr val="accent3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>
            <a:extLst>
              <a:ext uri="{FF2B5EF4-FFF2-40B4-BE49-F238E27FC236}">
                <a16:creationId xmlns:a16="http://schemas.microsoft.com/office/drawing/2014/main" id="{E11235C6-7DC7-43C2-9170-FAB721B0837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27821" y="0"/>
            <a:ext cx="6109772" cy="2255285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8CA07D25-B9CC-4AB8-8824-16F4AB6BA1E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799" y="5533693"/>
            <a:ext cx="2835469" cy="133232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53318F2-E612-444A-86E4-D6D2B6ADF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9018" y="365251"/>
            <a:ext cx="1000808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7DF76D-D0D3-454C-B0CB-8F420C3AC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9018" y="1825625"/>
            <a:ext cx="10008079" cy="398621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3FED4F-AB72-419D-90FF-40103AD15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03728C7-9320-4B29-BB4B-6F1875054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345A986-D8D0-49AB-A681-FD223541F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1B150248-102D-4BFE-8A3B-E9DBCB3ADEC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0" y="950165"/>
            <a:ext cx="1484450" cy="3121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69125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Otsikko ja sisältö">
    <p:bg>
      <p:bgPr>
        <a:solidFill>
          <a:schemeClr val="accent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>
            <a:extLst>
              <a:ext uri="{FF2B5EF4-FFF2-40B4-BE49-F238E27FC236}">
                <a16:creationId xmlns:a16="http://schemas.microsoft.com/office/drawing/2014/main" id="{E11235C6-7DC7-43C2-9170-FAB721B0837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27821" y="0"/>
            <a:ext cx="6109772" cy="2255285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8CA07D25-B9CC-4AB8-8824-16F4AB6BA1E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799" y="5533693"/>
            <a:ext cx="2835469" cy="133232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53318F2-E612-444A-86E4-D6D2B6ADF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9018" y="365251"/>
            <a:ext cx="1000808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7DF76D-D0D3-454C-B0CB-8F420C3AC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9018" y="1825625"/>
            <a:ext cx="10008079" cy="398621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3FED4F-AB72-419D-90FF-40103AD15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03728C7-9320-4B29-BB4B-6F1875054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345A986-D8D0-49AB-A681-FD223541F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1B150248-102D-4BFE-8A3B-E9DBCB3ADEC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0" y="950165"/>
            <a:ext cx="1484450" cy="3121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39582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Otsikko kaksi sisältökohdett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48A524C1-4A79-4CD8-ABEF-0EE183ABD1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35165" y="-8835"/>
            <a:ext cx="3053954" cy="1751532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639E43D5-A78E-4017-8A74-8392E456B6F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-8835"/>
            <a:ext cx="5136488" cy="1834460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6535D1B7-DF9B-44B4-AD10-FEB4E661A31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228508" y="5691377"/>
            <a:ext cx="3048009" cy="1179875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74E9E69E-0265-48FE-BB5B-DFE619ED9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CD61112-AD1F-4382-AA91-03C755B0A2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8B797E1-C105-4E24-B295-4499B03647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2421CE4-6B1B-4831-936B-B42C99290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196F941-CC68-48EF-BFBE-047638801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9EBD0B0-DEA6-40EC-A729-065C348C7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269831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Otsikko kaksi sisältökohdett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48A524C1-4A79-4CD8-ABEF-0EE183ABD1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35165" y="-8835"/>
            <a:ext cx="3053954" cy="1751532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639E43D5-A78E-4017-8A74-8392E456B6F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-8835"/>
            <a:ext cx="5136488" cy="1834460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6535D1B7-DF9B-44B4-AD10-FEB4E661A31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228508" y="5691377"/>
            <a:ext cx="3048009" cy="1179875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74E9E69E-0265-48FE-BB5B-DFE619ED9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CD61112-AD1F-4382-AA91-03C755B0A2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8B797E1-C105-4E24-B295-4499B03647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2421CE4-6B1B-4831-936B-B42C99290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196F941-CC68-48EF-BFBE-047638801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9EBD0B0-DEA6-40EC-A729-065C348C7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404700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Otsikko kaksi sisältökohdetta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48A524C1-4A79-4CD8-ABEF-0EE183ABD1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35165" y="-8835"/>
            <a:ext cx="3053954" cy="1751532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639E43D5-A78E-4017-8A74-8392E456B6F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-8835"/>
            <a:ext cx="5136488" cy="1834460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6535D1B7-DF9B-44B4-AD10-FEB4E661A31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228508" y="5691377"/>
            <a:ext cx="3048009" cy="1179875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74E9E69E-0265-48FE-BB5B-DFE619ED9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CD61112-AD1F-4382-AA91-03C755B0A2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8B797E1-C105-4E24-B295-4499B03647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2421CE4-6B1B-4831-936B-B42C99290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196F941-CC68-48EF-BFBE-047638801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9EBD0B0-DEA6-40EC-A729-065C348C7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23980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3_Otsikko kaksi sisältökohdetta">
    <p:bg>
      <p:bgPr>
        <a:solidFill>
          <a:schemeClr val="accent3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48A524C1-4A79-4CD8-ABEF-0EE183ABD1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35165" y="-8835"/>
            <a:ext cx="3053954" cy="1751532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639E43D5-A78E-4017-8A74-8392E456B6F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-8835"/>
            <a:ext cx="5136488" cy="1834460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6535D1B7-DF9B-44B4-AD10-FEB4E661A31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228508" y="5691377"/>
            <a:ext cx="3048009" cy="1179875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74E9E69E-0265-48FE-BB5B-DFE619ED9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CD61112-AD1F-4382-AA91-03C755B0A2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8B797E1-C105-4E24-B295-4499B03647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2421CE4-6B1B-4831-936B-B42C99290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196F941-CC68-48EF-BFBE-047638801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9EBD0B0-DEA6-40EC-A729-065C348C7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190847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4_Otsikko kaksi sisältökohdetta">
    <p:bg>
      <p:bgPr>
        <a:solidFill>
          <a:schemeClr val="accent1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48A524C1-4A79-4CD8-ABEF-0EE183ABD1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35165" y="-8835"/>
            <a:ext cx="3053954" cy="1751532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639E43D5-A78E-4017-8A74-8392E456B6F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-8835"/>
            <a:ext cx="5136488" cy="1834460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6535D1B7-DF9B-44B4-AD10-FEB4E661A31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228508" y="5691377"/>
            <a:ext cx="3048009" cy="1179875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74E9E69E-0265-48FE-BB5B-DFE619ED9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CD61112-AD1F-4382-AA91-03C755B0A2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8B797E1-C105-4E24-B295-4499B03647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2421CE4-6B1B-4831-936B-B42C99290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196F941-CC68-48EF-BFBE-047638801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9EBD0B0-DEA6-40EC-A729-065C348C7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67471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Otsikko kaksi bullet laatikk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976C6E2E-5B4B-49E3-843E-B07694F90B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89006" y="5227846"/>
            <a:ext cx="1779169" cy="1520176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54CDE024-7E5C-4BD8-B2EB-6DCB8B5B1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13081BD-C46C-450D-8618-2AF01473B9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A6FE569-744F-416C-ADFB-36FD23C887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17A8968B-4885-4954-A8AE-E2ACB1AB5C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3B1ACDB-129E-441F-867B-CB6C50E8A6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DB73D72-9ACC-4A37-B341-2AF2557D8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7543C53-3B89-43A6-A0D7-009362306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4BDA9E4-AED8-49E0-9A30-7FB1AF68F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8505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Otsikkodia">
    <p:bg>
      <p:bgPr>
        <a:solidFill>
          <a:schemeClr val="accent3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8E6F49A0-FC37-483B-A6BC-0606E841E0D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77487" y="5095762"/>
            <a:ext cx="1685925" cy="1625713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08593BCF-7A5B-4B52-9A30-865508682E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949650F-ACEB-47BF-A79C-DAD586C0CE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3C61893-DAA3-44E3-A94E-869276D66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4B5EE5E-E323-42F2-925B-E079EA7CA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9FB584C-1F89-43BB-81D0-EB40F49D4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E52B80D3-1732-4F70-A981-1C4DE852A46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784726" y="5479256"/>
            <a:ext cx="2622548" cy="655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801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ko + bulle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BE77E6-615D-4D4C-BE1C-0D771B5DC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F50B41C-A785-442E-8605-9A5C01790D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060825"/>
          </a:xfrm>
          <a:noFill/>
          <a:effectLst>
            <a:softEdge rad="0"/>
          </a:effectLst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645685C-3B8E-403A-8CD1-EA81B70925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F1DF58A-BE8F-44E8-8A44-3228E06D3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2476FCF-A79E-4BA9-BB4D-FA18AE632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BC46340-5BE4-4359-84C1-370B1A763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63403A59-05C6-4640-B46D-FE97A44E5B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89006" y="5227846"/>
            <a:ext cx="1779169" cy="1520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80591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+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E2E3A8-528D-42E0-BB9D-1C408C4A5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500" y="437282"/>
            <a:ext cx="9489994" cy="16201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88C710D-98BC-4926-B17D-FFCC10C021B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905500" y="2009955"/>
            <a:ext cx="9489994" cy="38590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Muokkaa tekstin </a:t>
            </a:r>
            <a:r>
              <a:rPr lang="fi-FI" dirty="0" err="1"/>
              <a:t>perustyylgffejä</a:t>
            </a:r>
            <a:r>
              <a:rPr lang="fi-FI" dirty="0"/>
              <a:t>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A05BB3A-FF28-4748-8F63-ADD40B77C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14B1489-F623-4B88-92AB-D42C2C848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66CBC04-41A0-47C9-BCFA-2C03718D3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Kuva 14">
            <a:extLst>
              <a:ext uri="{FF2B5EF4-FFF2-40B4-BE49-F238E27FC236}">
                <a16:creationId xmlns:a16="http://schemas.microsoft.com/office/drawing/2014/main" id="{11720144-1B8D-4515-BCEA-C2E98AF930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925" y="590550"/>
            <a:ext cx="1812312" cy="1747586"/>
          </a:xfrm>
          <a:prstGeom prst="rect">
            <a:avLst/>
          </a:prstGeom>
        </p:spPr>
      </p:pic>
      <p:pic>
        <p:nvPicPr>
          <p:cNvPr id="16" name="Kuva 15">
            <a:extLst>
              <a:ext uri="{FF2B5EF4-FFF2-40B4-BE49-F238E27FC236}">
                <a16:creationId xmlns:a16="http://schemas.microsoft.com/office/drawing/2014/main" id="{BC000E00-0682-47B5-B5BF-84A5B8D64B2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2328" y="2657257"/>
            <a:ext cx="771743" cy="771743"/>
          </a:xfrm>
          <a:prstGeom prst="rect">
            <a:avLst/>
          </a:prstGeom>
        </p:spPr>
      </p:pic>
      <p:pic>
        <p:nvPicPr>
          <p:cNvPr id="17" name="Kuva 16">
            <a:extLst>
              <a:ext uri="{FF2B5EF4-FFF2-40B4-BE49-F238E27FC236}">
                <a16:creationId xmlns:a16="http://schemas.microsoft.com/office/drawing/2014/main" id="{E551190D-4CA9-4536-9548-F0CE3679B8A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0012" y="3616559"/>
            <a:ext cx="556373" cy="550390"/>
          </a:xfrm>
          <a:prstGeom prst="rect">
            <a:avLst/>
          </a:prstGeom>
        </p:spPr>
      </p:pic>
      <p:pic>
        <p:nvPicPr>
          <p:cNvPr id="18" name="Kuva 17">
            <a:extLst>
              <a:ext uri="{FF2B5EF4-FFF2-40B4-BE49-F238E27FC236}">
                <a16:creationId xmlns:a16="http://schemas.microsoft.com/office/drawing/2014/main" id="{58CE5A82-A549-4EDE-BFE0-68D16A721F6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90385" y="4310447"/>
            <a:ext cx="424758" cy="424758"/>
          </a:xfrm>
          <a:prstGeom prst="rect">
            <a:avLst/>
          </a:prstGeom>
        </p:spPr>
      </p:pic>
      <p:pic>
        <p:nvPicPr>
          <p:cNvPr id="19" name="Kuva 18">
            <a:extLst>
              <a:ext uri="{FF2B5EF4-FFF2-40B4-BE49-F238E27FC236}">
                <a16:creationId xmlns:a16="http://schemas.microsoft.com/office/drawing/2014/main" id="{A5F09078-09A6-4457-9377-6377E124CAFE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90385" y="4973174"/>
            <a:ext cx="430740" cy="460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4807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+ teksti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E2E3A8-528D-42E0-BB9D-1C408C4A5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500" y="437282"/>
            <a:ext cx="9489994" cy="16201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88C710D-98BC-4926-B17D-FFCC10C021B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905500" y="2009955"/>
            <a:ext cx="9489994" cy="38590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Muokkaa tekstin </a:t>
            </a:r>
            <a:r>
              <a:rPr lang="fi-FI" dirty="0" err="1"/>
              <a:t>perustyylgffejä</a:t>
            </a:r>
            <a:r>
              <a:rPr lang="fi-FI" dirty="0"/>
              <a:t>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A05BB3A-FF28-4748-8F63-ADD40B77C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14B1489-F623-4B88-92AB-D42C2C848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66CBC04-41A0-47C9-BCFA-2C03718D3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Kuva 14">
            <a:extLst>
              <a:ext uri="{FF2B5EF4-FFF2-40B4-BE49-F238E27FC236}">
                <a16:creationId xmlns:a16="http://schemas.microsoft.com/office/drawing/2014/main" id="{11720144-1B8D-4515-BCEA-C2E98AF930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925" y="590550"/>
            <a:ext cx="1812312" cy="1747586"/>
          </a:xfrm>
          <a:prstGeom prst="rect">
            <a:avLst/>
          </a:prstGeom>
        </p:spPr>
      </p:pic>
      <p:pic>
        <p:nvPicPr>
          <p:cNvPr id="16" name="Kuva 15">
            <a:extLst>
              <a:ext uri="{FF2B5EF4-FFF2-40B4-BE49-F238E27FC236}">
                <a16:creationId xmlns:a16="http://schemas.microsoft.com/office/drawing/2014/main" id="{BC000E00-0682-47B5-B5BF-84A5B8D64B2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2328" y="2657257"/>
            <a:ext cx="771743" cy="771743"/>
          </a:xfrm>
          <a:prstGeom prst="rect">
            <a:avLst/>
          </a:prstGeom>
        </p:spPr>
      </p:pic>
      <p:pic>
        <p:nvPicPr>
          <p:cNvPr id="17" name="Kuva 16">
            <a:extLst>
              <a:ext uri="{FF2B5EF4-FFF2-40B4-BE49-F238E27FC236}">
                <a16:creationId xmlns:a16="http://schemas.microsoft.com/office/drawing/2014/main" id="{E551190D-4CA9-4536-9548-F0CE3679B8A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0012" y="3616559"/>
            <a:ext cx="556373" cy="550390"/>
          </a:xfrm>
          <a:prstGeom prst="rect">
            <a:avLst/>
          </a:prstGeom>
        </p:spPr>
      </p:pic>
      <p:pic>
        <p:nvPicPr>
          <p:cNvPr id="18" name="Kuva 17">
            <a:extLst>
              <a:ext uri="{FF2B5EF4-FFF2-40B4-BE49-F238E27FC236}">
                <a16:creationId xmlns:a16="http://schemas.microsoft.com/office/drawing/2014/main" id="{58CE5A82-A549-4EDE-BFE0-68D16A721F6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90385" y="4310447"/>
            <a:ext cx="424758" cy="424758"/>
          </a:xfrm>
          <a:prstGeom prst="rect">
            <a:avLst/>
          </a:prstGeom>
        </p:spPr>
      </p:pic>
      <p:pic>
        <p:nvPicPr>
          <p:cNvPr id="19" name="Kuva 18">
            <a:extLst>
              <a:ext uri="{FF2B5EF4-FFF2-40B4-BE49-F238E27FC236}">
                <a16:creationId xmlns:a16="http://schemas.microsoft.com/office/drawing/2014/main" id="{A5F09078-09A6-4457-9377-6377E124CAFE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90385" y="4973174"/>
            <a:ext cx="430740" cy="460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29743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Otsikko + teksti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E2E3A8-528D-42E0-BB9D-1C408C4A5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500" y="437282"/>
            <a:ext cx="9489994" cy="16201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88C710D-98BC-4926-B17D-FFCC10C021B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905500" y="2009955"/>
            <a:ext cx="9489994" cy="38590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Muokkaa tekstin </a:t>
            </a:r>
            <a:r>
              <a:rPr lang="fi-FI" dirty="0" err="1"/>
              <a:t>perustyylgffejä</a:t>
            </a:r>
            <a:r>
              <a:rPr lang="fi-FI" dirty="0"/>
              <a:t>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A05BB3A-FF28-4748-8F63-ADD40B77C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14B1489-F623-4B88-92AB-D42C2C848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66CBC04-41A0-47C9-BCFA-2C03718D3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Kuva 14">
            <a:extLst>
              <a:ext uri="{FF2B5EF4-FFF2-40B4-BE49-F238E27FC236}">
                <a16:creationId xmlns:a16="http://schemas.microsoft.com/office/drawing/2014/main" id="{11720144-1B8D-4515-BCEA-C2E98AF930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925" y="590550"/>
            <a:ext cx="1812312" cy="1747586"/>
          </a:xfrm>
          <a:prstGeom prst="rect">
            <a:avLst/>
          </a:prstGeom>
        </p:spPr>
      </p:pic>
      <p:pic>
        <p:nvPicPr>
          <p:cNvPr id="16" name="Kuva 15">
            <a:extLst>
              <a:ext uri="{FF2B5EF4-FFF2-40B4-BE49-F238E27FC236}">
                <a16:creationId xmlns:a16="http://schemas.microsoft.com/office/drawing/2014/main" id="{BC000E00-0682-47B5-B5BF-84A5B8D64B2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2328" y="2657257"/>
            <a:ext cx="771743" cy="771743"/>
          </a:xfrm>
          <a:prstGeom prst="rect">
            <a:avLst/>
          </a:prstGeom>
        </p:spPr>
      </p:pic>
      <p:pic>
        <p:nvPicPr>
          <p:cNvPr id="17" name="Kuva 16">
            <a:extLst>
              <a:ext uri="{FF2B5EF4-FFF2-40B4-BE49-F238E27FC236}">
                <a16:creationId xmlns:a16="http://schemas.microsoft.com/office/drawing/2014/main" id="{E551190D-4CA9-4536-9548-F0CE3679B8A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0012" y="3616559"/>
            <a:ext cx="556373" cy="550390"/>
          </a:xfrm>
          <a:prstGeom prst="rect">
            <a:avLst/>
          </a:prstGeom>
        </p:spPr>
      </p:pic>
      <p:pic>
        <p:nvPicPr>
          <p:cNvPr id="18" name="Kuva 17">
            <a:extLst>
              <a:ext uri="{FF2B5EF4-FFF2-40B4-BE49-F238E27FC236}">
                <a16:creationId xmlns:a16="http://schemas.microsoft.com/office/drawing/2014/main" id="{58CE5A82-A549-4EDE-BFE0-68D16A721F6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90385" y="4310447"/>
            <a:ext cx="424758" cy="424758"/>
          </a:xfrm>
          <a:prstGeom prst="rect">
            <a:avLst/>
          </a:prstGeom>
        </p:spPr>
      </p:pic>
      <p:pic>
        <p:nvPicPr>
          <p:cNvPr id="19" name="Kuva 18">
            <a:extLst>
              <a:ext uri="{FF2B5EF4-FFF2-40B4-BE49-F238E27FC236}">
                <a16:creationId xmlns:a16="http://schemas.microsoft.com/office/drawing/2014/main" id="{A5F09078-09A6-4457-9377-6377E124CAFE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90385" y="4973174"/>
            <a:ext cx="430740" cy="460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83849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+ teksti">
    <p:bg>
      <p:bgPr>
        <a:solidFill>
          <a:schemeClr val="accent3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E2E3A8-528D-42E0-BB9D-1C408C4A5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500" y="437282"/>
            <a:ext cx="9489994" cy="16201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88C710D-98BC-4926-B17D-FFCC10C021B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905500" y="2009955"/>
            <a:ext cx="9489994" cy="38590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Muokkaa tekstin </a:t>
            </a:r>
            <a:r>
              <a:rPr lang="fi-FI" dirty="0" err="1"/>
              <a:t>perustyylgffejä</a:t>
            </a:r>
            <a:r>
              <a:rPr lang="fi-FI" dirty="0"/>
              <a:t>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A05BB3A-FF28-4748-8F63-ADD40B77C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14B1489-F623-4B88-92AB-D42C2C848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66CBC04-41A0-47C9-BCFA-2C03718D3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Kuva 14">
            <a:extLst>
              <a:ext uri="{FF2B5EF4-FFF2-40B4-BE49-F238E27FC236}">
                <a16:creationId xmlns:a16="http://schemas.microsoft.com/office/drawing/2014/main" id="{11720144-1B8D-4515-BCEA-C2E98AF930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925" y="590550"/>
            <a:ext cx="1812312" cy="1747586"/>
          </a:xfrm>
          <a:prstGeom prst="rect">
            <a:avLst/>
          </a:prstGeom>
        </p:spPr>
      </p:pic>
      <p:pic>
        <p:nvPicPr>
          <p:cNvPr id="16" name="Kuva 15">
            <a:extLst>
              <a:ext uri="{FF2B5EF4-FFF2-40B4-BE49-F238E27FC236}">
                <a16:creationId xmlns:a16="http://schemas.microsoft.com/office/drawing/2014/main" id="{BC000E00-0682-47B5-B5BF-84A5B8D64B2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2328" y="2657257"/>
            <a:ext cx="771743" cy="771743"/>
          </a:xfrm>
          <a:prstGeom prst="rect">
            <a:avLst/>
          </a:prstGeom>
        </p:spPr>
      </p:pic>
      <p:pic>
        <p:nvPicPr>
          <p:cNvPr id="17" name="Kuva 16">
            <a:extLst>
              <a:ext uri="{FF2B5EF4-FFF2-40B4-BE49-F238E27FC236}">
                <a16:creationId xmlns:a16="http://schemas.microsoft.com/office/drawing/2014/main" id="{E551190D-4CA9-4536-9548-F0CE3679B8A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0012" y="3616559"/>
            <a:ext cx="556373" cy="550390"/>
          </a:xfrm>
          <a:prstGeom prst="rect">
            <a:avLst/>
          </a:prstGeom>
        </p:spPr>
      </p:pic>
      <p:pic>
        <p:nvPicPr>
          <p:cNvPr id="18" name="Kuva 17">
            <a:extLst>
              <a:ext uri="{FF2B5EF4-FFF2-40B4-BE49-F238E27FC236}">
                <a16:creationId xmlns:a16="http://schemas.microsoft.com/office/drawing/2014/main" id="{58CE5A82-A549-4EDE-BFE0-68D16A721F6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90385" y="4310447"/>
            <a:ext cx="424758" cy="424758"/>
          </a:xfrm>
          <a:prstGeom prst="rect">
            <a:avLst/>
          </a:prstGeom>
        </p:spPr>
      </p:pic>
      <p:pic>
        <p:nvPicPr>
          <p:cNvPr id="19" name="Kuva 18">
            <a:extLst>
              <a:ext uri="{FF2B5EF4-FFF2-40B4-BE49-F238E27FC236}">
                <a16:creationId xmlns:a16="http://schemas.microsoft.com/office/drawing/2014/main" id="{A5F09078-09A6-4457-9377-6377E124CAFE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90385" y="4973174"/>
            <a:ext cx="430740" cy="460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28419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+ teksti">
    <p:bg>
      <p:bgPr>
        <a:solidFill>
          <a:schemeClr val="accent1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E2E3A8-528D-42E0-BB9D-1C408C4A5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500" y="437282"/>
            <a:ext cx="9489994" cy="16201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88C710D-98BC-4926-B17D-FFCC10C021B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905500" y="2009955"/>
            <a:ext cx="9489994" cy="38590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Muokkaa tekstin </a:t>
            </a:r>
            <a:r>
              <a:rPr lang="fi-FI" dirty="0" err="1"/>
              <a:t>perustyylgffejä</a:t>
            </a:r>
            <a:r>
              <a:rPr lang="fi-FI" dirty="0"/>
              <a:t>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A05BB3A-FF28-4748-8F63-ADD40B77C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14B1489-F623-4B88-92AB-D42C2C848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66CBC04-41A0-47C9-BCFA-2C03718D3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Kuva 14">
            <a:extLst>
              <a:ext uri="{FF2B5EF4-FFF2-40B4-BE49-F238E27FC236}">
                <a16:creationId xmlns:a16="http://schemas.microsoft.com/office/drawing/2014/main" id="{11720144-1B8D-4515-BCEA-C2E98AF930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925" y="590550"/>
            <a:ext cx="1812312" cy="1747586"/>
          </a:xfrm>
          <a:prstGeom prst="rect">
            <a:avLst/>
          </a:prstGeom>
        </p:spPr>
      </p:pic>
      <p:pic>
        <p:nvPicPr>
          <p:cNvPr id="16" name="Kuva 15">
            <a:extLst>
              <a:ext uri="{FF2B5EF4-FFF2-40B4-BE49-F238E27FC236}">
                <a16:creationId xmlns:a16="http://schemas.microsoft.com/office/drawing/2014/main" id="{BC000E00-0682-47B5-B5BF-84A5B8D64B2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2328" y="2657257"/>
            <a:ext cx="771743" cy="771743"/>
          </a:xfrm>
          <a:prstGeom prst="rect">
            <a:avLst/>
          </a:prstGeom>
        </p:spPr>
      </p:pic>
      <p:pic>
        <p:nvPicPr>
          <p:cNvPr id="17" name="Kuva 16">
            <a:extLst>
              <a:ext uri="{FF2B5EF4-FFF2-40B4-BE49-F238E27FC236}">
                <a16:creationId xmlns:a16="http://schemas.microsoft.com/office/drawing/2014/main" id="{E551190D-4CA9-4536-9548-F0CE3679B8A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0012" y="3616559"/>
            <a:ext cx="556373" cy="550390"/>
          </a:xfrm>
          <a:prstGeom prst="rect">
            <a:avLst/>
          </a:prstGeom>
        </p:spPr>
      </p:pic>
      <p:pic>
        <p:nvPicPr>
          <p:cNvPr id="18" name="Kuva 17">
            <a:extLst>
              <a:ext uri="{FF2B5EF4-FFF2-40B4-BE49-F238E27FC236}">
                <a16:creationId xmlns:a16="http://schemas.microsoft.com/office/drawing/2014/main" id="{58CE5A82-A549-4EDE-BFE0-68D16A721F6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90385" y="4310447"/>
            <a:ext cx="424758" cy="424758"/>
          </a:xfrm>
          <a:prstGeom prst="rect">
            <a:avLst/>
          </a:prstGeom>
        </p:spPr>
      </p:pic>
      <p:pic>
        <p:nvPicPr>
          <p:cNvPr id="19" name="Kuva 18">
            <a:extLst>
              <a:ext uri="{FF2B5EF4-FFF2-40B4-BE49-F238E27FC236}">
                <a16:creationId xmlns:a16="http://schemas.microsoft.com/office/drawing/2014/main" id="{A5F09078-09A6-4457-9377-6377E124CAFE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90385" y="4973174"/>
            <a:ext cx="430740" cy="460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6689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inen otsikko +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Kuva 10">
            <a:extLst>
              <a:ext uri="{FF2B5EF4-FFF2-40B4-BE49-F238E27FC236}">
                <a16:creationId xmlns:a16="http://schemas.microsoft.com/office/drawing/2014/main" id="{744BF0AD-73B7-4FC9-A1E5-CF240B8D56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57404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EBB835ED-F1BE-4428-8496-D2CCCE307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1" y="987424"/>
            <a:ext cx="3819524" cy="1421928"/>
          </a:xfrm>
        </p:spPr>
        <p:txBody>
          <a:bodyPr wrap="square" anchor="t" anchorCtr="0">
            <a:sp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8" name="Sisällön paikkamerkki 2">
            <a:extLst>
              <a:ext uri="{FF2B5EF4-FFF2-40B4-BE49-F238E27FC236}">
                <a16:creationId xmlns:a16="http://schemas.microsoft.com/office/drawing/2014/main" id="{D4EFCC1C-3227-4CEB-A635-14A9CD3AA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3100" y="987424"/>
            <a:ext cx="5649912" cy="4108337"/>
          </a:xfrm>
          <a:noFill/>
          <a:effectLst>
            <a:softEdge rad="0"/>
          </a:effectLst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A562617-38D9-47FA-B49A-D90F6775B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57C4BA12-804C-43D5-9F18-56A37DC8363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72725" y="5204287"/>
            <a:ext cx="1724025" cy="1567295"/>
          </a:xfrm>
          <a:prstGeom prst="rect">
            <a:avLst/>
          </a:prstGeom>
        </p:spPr>
      </p:pic>
      <p:sp>
        <p:nvSpPr>
          <p:cNvPr id="19" name="Tekstiruutu 18">
            <a:extLst>
              <a:ext uri="{FF2B5EF4-FFF2-40B4-BE49-F238E27FC236}">
                <a16:creationId xmlns:a16="http://schemas.microsoft.com/office/drawing/2014/main" id="{B754219F-58F4-4CD3-A3B6-8850AEC290CF}"/>
              </a:ext>
            </a:extLst>
          </p:cNvPr>
          <p:cNvSpPr txBox="1"/>
          <p:nvPr userDrawn="1"/>
        </p:nvSpPr>
        <p:spPr>
          <a:xfrm>
            <a:off x="659981" y="5248354"/>
            <a:ext cx="2427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800" b="1" dirty="0"/>
              <a:t>kauppakamari.fi</a:t>
            </a:r>
          </a:p>
        </p:txBody>
      </p:sp>
      <p:sp>
        <p:nvSpPr>
          <p:cNvPr id="20" name="Suorakulmio 19">
            <a:extLst>
              <a:ext uri="{FF2B5EF4-FFF2-40B4-BE49-F238E27FC236}">
                <a16:creationId xmlns:a16="http://schemas.microsoft.com/office/drawing/2014/main" id="{94EBB1DF-6FFB-4870-ABD5-A1537D19ABB0}"/>
              </a:ext>
            </a:extLst>
          </p:cNvPr>
          <p:cNvSpPr/>
          <p:nvPr userDrawn="1"/>
        </p:nvSpPr>
        <p:spPr>
          <a:xfrm>
            <a:off x="647701" y="5987018"/>
            <a:ext cx="12260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fi-FI" sz="1800" dirty="0"/>
              <a:t>@K3FIN</a:t>
            </a:r>
          </a:p>
        </p:txBody>
      </p:sp>
      <p:sp>
        <p:nvSpPr>
          <p:cNvPr id="22" name="Suorakulmio 21">
            <a:extLst>
              <a:ext uri="{FF2B5EF4-FFF2-40B4-BE49-F238E27FC236}">
                <a16:creationId xmlns:a16="http://schemas.microsoft.com/office/drawing/2014/main" id="{5B4B2F60-917B-4BA3-80D6-F6C156BEAAFD}"/>
              </a:ext>
            </a:extLst>
          </p:cNvPr>
          <p:cNvSpPr/>
          <p:nvPr userDrawn="1"/>
        </p:nvSpPr>
        <p:spPr>
          <a:xfrm>
            <a:off x="647701" y="5617686"/>
            <a:ext cx="32537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fi-FI" sz="1800" dirty="0"/>
              <a:t>#Keskuskauppakamari</a:t>
            </a:r>
          </a:p>
        </p:txBody>
      </p:sp>
    </p:spTree>
    <p:extLst>
      <p:ext uri="{BB962C8B-B14F-4D97-AF65-F5344CB8AC3E}">
        <p14:creationId xmlns:p14="http://schemas.microsoft.com/office/powerpoint/2010/main" val="145090457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me otsikko +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F3CB7812-0C1C-4E8B-A124-FBD73E9104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57404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EBB835ED-F1BE-4428-8496-D2CCCE307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1" y="987424"/>
            <a:ext cx="3819524" cy="1421928"/>
          </a:xfrm>
        </p:spPr>
        <p:txBody>
          <a:bodyPr wrap="square" anchor="t" anchorCtr="0">
            <a:sp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8" name="Sisällön paikkamerkki 2">
            <a:extLst>
              <a:ext uri="{FF2B5EF4-FFF2-40B4-BE49-F238E27FC236}">
                <a16:creationId xmlns:a16="http://schemas.microsoft.com/office/drawing/2014/main" id="{D4EFCC1C-3227-4CEB-A635-14A9CD3AA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3100" y="987424"/>
            <a:ext cx="5649912" cy="4108337"/>
          </a:xfrm>
          <a:noFill/>
          <a:effectLst>
            <a:softEdge rad="0"/>
          </a:effectLst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A562617-38D9-47FA-B49A-D90F6775B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13" name="Kuva 12">
            <a:extLst>
              <a:ext uri="{FF2B5EF4-FFF2-40B4-BE49-F238E27FC236}">
                <a16:creationId xmlns:a16="http://schemas.microsoft.com/office/drawing/2014/main" id="{5E98C015-B47F-406B-B133-D92C89B9583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30533" y="5220255"/>
            <a:ext cx="1794792" cy="1533525"/>
          </a:xfrm>
          <a:prstGeom prst="rect">
            <a:avLst/>
          </a:prstGeom>
        </p:spPr>
      </p:pic>
      <p:sp>
        <p:nvSpPr>
          <p:cNvPr id="14" name="Tekstiruutu 13">
            <a:extLst>
              <a:ext uri="{FF2B5EF4-FFF2-40B4-BE49-F238E27FC236}">
                <a16:creationId xmlns:a16="http://schemas.microsoft.com/office/drawing/2014/main" id="{4D6ADFF9-933D-477A-92DA-AE31E5D870E0}"/>
              </a:ext>
            </a:extLst>
          </p:cNvPr>
          <p:cNvSpPr txBox="1"/>
          <p:nvPr userDrawn="1"/>
        </p:nvSpPr>
        <p:spPr>
          <a:xfrm>
            <a:off x="659981" y="5248354"/>
            <a:ext cx="2427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800" b="1" dirty="0">
                <a:solidFill>
                  <a:schemeClr val="bg1"/>
                </a:solidFill>
              </a:rPr>
              <a:t>kauppakamari.fi</a:t>
            </a:r>
          </a:p>
        </p:txBody>
      </p:sp>
      <p:sp>
        <p:nvSpPr>
          <p:cNvPr id="19" name="Suorakulmio 18">
            <a:extLst>
              <a:ext uri="{FF2B5EF4-FFF2-40B4-BE49-F238E27FC236}">
                <a16:creationId xmlns:a16="http://schemas.microsoft.com/office/drawing/2014/main" id="{5028139F-43FA-4255-8EA6-5280B22CE8B5}"/>
              </a:ext>
            </a:extLst>
          </p:cNvPr>
          <p:cNvSpPr/>
          <p:nvPr userDrawn="1"/>
        </p:nvSpPr>
        <p:spPr>
          <a:xfrm>
            <a:off x="647701" y="5987018"/>
            <a:ext cx="12260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fi-FI" sz="1800" dirty="0">
                <a:solidFill>
                  <a:schemeClr val="bg1"/>
                </a:solidFill>
              </a:rPr>
              <a:t>@K3FIN</a:t>
            </a:r>
          </a:p>
        </p:txBody>
      </p:sp>
      <p:sp>
        <p:nvSpPr>
          <p:cNvPr id="20" name="Suorakulmio 19">
            <a:extLst>
              <a:ext uri="{FF2B5EF4-FFF2-40B4-BE49-F238E27FC236}">
                <a16:creationId xmlns:a16="http://schemas.microsoft.com/office/drawing/2014/main" id="{C32D1DF7-A978-4054-9954-6A17BC91B4A1}"/>
              </a:ext>
            </a:extLst>
          </p:cNvPr>
          <p:cNvSpPr/>
          <p:nvPr userDrawn="1"/>
        </p:nvSpPr>
        <p:spPr>
          <a:xfrm>
            <a:off x="647701" y="5617686"/>
            <a:ext cx="32537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fi-FI" sz="1800" dirty="0">
                <a:solidFill>
                  <a:schemeClr val="bg1"/>
                </a:solidFill>
              </a:rPr>
              <a:t>#Keskuskauppakamari</a:t>
            </a:r>
          </a:p>
        </p:txBody>
      </p:sp>
    </p:spTree>
    <p:extLst>
      <p:ext uri="{BB962C8B-B14F-4D97-AF65-F5344CB8AC3E}">
        <p14:creationId xmlns:p14="http://schemas.microsoft.com/office/powerpoint/2010/main" val="304785748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nkki otsikko +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71F6A14C-E73B-494A-BA0A-00F7B3CFA0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77200" y="0"/>
            <a:ext cx="87148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EBB835ED-F1BE-4428-8496-D2CCCE307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1" y="987424"/>
            <a:ext cx="4200524" cy="978729"/>
          </a:xfrm>
        </p:spPr>
        <p:txBody>
          <a:bodyPr wrap="square" anchor="t" anchorCtr="0">
            <a:spAutoFit/>
          </a:bodyPr>
          <a:lstStyle>
            <a:lvl1pPr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8" name="Sisällön paikkamerkki 2">
            <a:extLst>
              <a:ext uri="{FF2B5EF4-FFF2-40B4-BE49-F238E27FC236}">
                <a16:creationId xmlns:a16="http://schemas.microsoft.com/office/drawing/2014/main" id="{D4EFCC1C-3227-4CEB-A635-14A9CD3AA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0" y="987424"/>
            <a:ext cx="5116512" cy="4108337"/>
          </a:xfrm>
          <a:noFill/>
          <a:effectLst>
            <a:softEdge rad="0"/>
          </a:effectLst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A562617-38D9-47FA-B49A-D90F6775B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24" name="Kuva 23">
            <a:extLst>
              <a:ext uri="{FF2B5EF4-FFF2-40B4-BE49-F238E27FC236}">
                <a16:creationId xmlns:a16="http://schemas.microsoft.com/office/drawing/2014/main" id="{E711D32D-97CF-4BB1-8487-595DEEE710C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72725" y="5204287"/>
            <a:ext cx="1724025" cy="1567295"/>
          </a:xfrm>
          <a:prstGeom prst="rect">
            <a:avLst/>
          </a:prstGeom>
        </p:spPr>
      </p:pic>
      <p:sp>
        <p:nvSpPr>
          <p:cNvPr id="25" name="Tekstiruutu 24">
            <a:extLst>
              <a:ext uri="{FF2B5EF4-FFF2-40B4-BE49-F238E27FC236}">
                <a16:creationId xmlns:a16="http://schemas.microsoft.com/office/drawing/2014/main" id="{AB0685E3-FE53-4D25-A4E3-F1D9DB486A65}"/>
              </a:ext>
            </a:extLst>
          </p:cNvPr>
          <p:cNvSpPr txBox="1"/>
          <p:nvPr userDrawn="1"/>
        </p:nvSpPr>
        <p:spPr>
          <a:xfrm>
            <a:off x="659981" y="5248354"/>
            <a:ext cx="2427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800" b="1" dirty="0"/>
              <a:t>kauppakamari.fi</a:t>
            </a:r>
          </a:p>
        </p:txBody>
      </p:sp>
      <p:sp>
        <p:nvSpPr>
          <p:cNvPr id="26" name="Suorakulmio 25">
            <a:extLst>
              <a:ext uri="{FF2B5EF4-FFF2-40B4-BE49-F238E27FC236}">
                <a16:creationId xmlns:a16="http://schemas.microsoft.com/office/drawing/2014/main" id="{F3AAD448-7E1B-4AE5-A44F-DCC6C3FB0F1A}"/>
              </a:ext>
            </a:extLst>
          </p:cNvPr>
          <p:cNvSpPr/>
          <p:nvPr userDrawn="1"/>
        </p:nvSpPr>
        <p:spPr>
          <a:xfrm>
            <a:off x="647701" y="5987018"/>
            <a:ext cx="12260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fi-FI" sz="1800" dirty="0"/>
              <a:t>@K3FIN</a:t>
            </a:r>
          </a:p>
        </p:txBody>
      </p:sp>
      <p:sp>
        <p:nvSpPr>
          <p:cNvPr id="27" name="Suorakulmio 26">
            <a:extLst>
              <a:ext uri="{FF2B5EF4-FFF2-40B4-BE49-F238E27FC236}">
                <a16:creationId xmlns:a16="http://schemas.microsoft.com/office/drawing/2014/main" id="{7D110901-4664-47F6-8E0C-D2E345BE44CD}"/>
              </a:ext>
            </a:extLst>
          </p:cNvPr>
          <p:cNvSpPr/>
          <p:nvPr userDrawn="1"/>
        </p:nvSpPr>
        <p:spPr>
          <a:xfrm>
            <a:off x="647701" y="5617686"/>
            <a:ext cx="32537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fi-FI" sz="1800" dirty="0"/>
              <a:t>#Keskuskauppakamari</a:t>
            </a:r>
          </a:p>
        </p:txBody>
      </p:sp>
    </p:spTree>
    <p:extLst>
      <p:ext uri="{BB962C8B-B14F-4D97-AF65-F5344CB8AC3E}">
        <p14:creationId xmlns:p14="http://schemas.microsoft.com/office/powerpoint/2010/main" val="77847549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petus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>
            <a:extLst>
              <a:ext uri="{FF2B5EF4-FFF2-40B4-BE49-F238E27FC236}">
                <a16:creationId xmlns:a16="http://schemas.microsoft.com/office/drawing/2014/main" id="{AD32259C-5089-4DFC-AAEC-ACD866E8EC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1" y="1298713"/>
            <a:ext cx="3056893" cy="5565113"/>
          </a:xfrm>
          <a:prstGeom prst="rect">
            <a:avLst/>
          </a:prstGeom>
        </p:spPr>
      </p:pic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9E5AB0A2-A25E-4043-A46E-A9CA4FBD7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2EB94C0-3792-4862-BBB6-2763C9378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2D5BFA4-030D-40A2-93EE-3FC7AB087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13" name="Kuva 12">
            <a:extLst>
              <a:ext uri="{FF2B5EF4-FFF2-40B4-BE49-F238E27FC236}">
                <a16:creationId xmlns:a16="http://schemas.microsoft.com/office/drawing/2014/main" id="{1B303F84-82A0-4615-B07A-3C78721E1B9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624383" y="2826600"/>
            <a:ext cx="2943225" cy="1076325"/>
          </a:xfrm>
          <a:prstGeom prst="rect">
            <a:avLst/>
          </a:prstGeom>
        </p:spPr>
      </p:pic>
      <p:sp>
        <p:nvSpPr>
          <p:cNvPr id="16" name="Tekstiruutu 15">
            <a:extLst>
              <a:ext uri="{FF2B5EF4-FFF2-40B4-BE49-F238E27FC236}">
                <a16:creationId xmlns:a16="http://schemas.microsoft.com/office/drawing/2014/main" id="{F60FA21E-F841-4CEC-B1A5-C4131AF1EC68}"/>
              </a:ext>
            </a:extLst>
          </p:cNvPr>
          <p:cNvSpPr txBox="1"/>
          <p:nvPr userDrawn="1"/>
        </p:nvSpPr>
        <p:spPr>
          <a:xfrm>
            <a:off x="4882231" y="3808008"/>
            <a:ext cx="2427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800" b="1" dirty="0"/>
              <a:t>kauppakamari.fi</a:t>
            </a:r>
          </a:p>
        </p:txBody>
      </p:sp>
      <p:sp>
        <p:nvSpPr>
          <p:cNvPr id="17" name="Suorakulmio 16">
            <a:extLst>
              <a:ext uri="{FF2B5EF4-FFF2-40B4-BE49-F238E27FC236}">
                <a16:creationId xmlns:a16="http://schemas.microsoft.com/office/drawing/2014/main" id="{0A6FEDA2-CEE8-45DB-BCDD-8D9A8210A504}"/>
              </a:ext>
            </a:extLst>
          </p:cNvPr>
          <p:cNvSpPr/>
          <p:nvPr userDrawn="1"/>
        </p:nvSpPr>
        <p:spPr>
          <a:xfrm>
            <a:off x="5482971" y="4546672"/>
            <a:ext cx="12260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1800" dirty="0"/>
              <a:t>@K3FIN</a:t>
            </a:r>
          </a:p>
        </p:txBody>
      </p:sp>
      <p:sp>
        <p:nvSpPr>
          <p:cNvPr id="18" name="Suorakulmio 17">
            <a:extLst>
              <a:ext uri="{FF2B5EF4-FFF2-40B4-BE49-F238E27FC236}">
                <a16:creationId xmlns:a16="http://schemas.microsoft.com/office/drawing/2014/main" id="{C0379771-1F8D-4B6A-ADD8-52B18F9E110B}"/>
              </a:ext>
            </a:extLst>
          </p:cNvPr>
          <p:cNvSpPr/>
          <p:nvPr userDrawn="1"/>
        </p:nvSpPr>
        <p:spPr>
          <a:xfrm>
            <a:off x="4469110" y="4177340"/>
            <a:ext cx="32537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1800" dirty="0"/>
              <a:t>#Keskuskauppakamari</a:t>
            </a:r>
          </a:p>
        </p:txBody>
      </p:sp>
      <p:pic>
        <p:nvPicPr>
          <p:cNvPr id="21" name="Kuva 20">
            <a:extLst>
              <a:ext uri="{FF2B5EF4-FFF2-40B4-BE49-F238E27FC236}">
                <a16:creationId xmlns:a16="http://schemas.microsoft.com/office/drawing/2014/main" id="{0373A784-1E92-4F2F-99D8-BC219553F02B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471962" y="157045"/>
            <a:ext cx="1556595" cy="1495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709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Otsikkodia">
    <p:bg>
      <p:bgPr>
        <a:solidFill>
          <a:schemeClr val="accent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8E6F49A0-FC37-483B-A6BC-0606E841E0D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77487" y="5095762"/>
            <a:ext cx="1685925" cy="1625713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08593BCF-7A5B-4B52-9A30-865508682E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949650F-ACEB-47BF-A79C-DAD586C0CE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3C61893-DAA3-44E3-A94E-869276D66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4B5EE5E-E323-42F2-925B-E079EA7CA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9FB584C-1F89-43BB-81D0-EB40F49D4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90086E1B-623F-4FC9-80D7-D3E3C6E91D8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784726" y="5479256"/>
            <a:ext cx="2622548" cy="655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64391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petus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Kuva 13">
            <a:extLst>
              <a:ext uri="{FF2B5EF4-FFF2-40B4-BE49-F238E27FC236}">
                <a16:creationId xmlns:a16="http://schemas.microsoft.com/office/drawing/2014/main" id="{02B87ECA-4C1C-43B8-95DC-31D54347D3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31791" y="0"/>
            <a:ext cx="6860209" cy="6860209"/>
          </a:xfrm>
          <a:prstGeom prst="rect">
            <a:avLst/>
          </a:prstGeom>
        </p:spPr>
      </p:pic>
      <p:pic>
        <p:nvPicPr>
          <p:cNvPr id="16" name="Kuva 15">
            <a:extLst>
              <a:ext uri="{FF2B5EF4-FFF2-40B4-BE49-F238E27FC236}">
                <a16:creationId xmlns:a16="http://schemas.microsoft.com/office/drawing/2014/main" id="{34E3AEA7-AD9C-45DB-AA69-6B27570416C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00" y="4770119"/>
            <a:ext cx="5393693" cy="2087881"/>
          </a:xfrm>
          <a:prstGeom prst="rect">
            <a:avLst/>
          </a:prstGeom>
        </p:spPr>
      </p:pic>
      <p:pic>
        <p:nvPicPr>
          <p:cNvPr id="17" name="Kuva 16">
            <a:extLst>
              <a:ext uri="{FF2B5EF4-FFF2-40B4-BE49-F238E27FC236}">
                <a16:creationId xmlns:a16="http://schemas.microsoft.com/office/drawing/2014/main" id="{3383DC0D-EA75-4640-9145-D945491E56E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732100" y="6477552"/>
            <a:ext cx="1601052" cy="380448"/>
          </a:xfrm>
          <a:prstGeom prst="rect">
            <a:avLst/>
          </a:prstGeom>
        </p:spPr>
      </p:pic>
      <p:pic>
        <p:nvPicPr>
          <p:cNvPr id="18" name="Kuva 17">
            <a:extLst>
              <a:ext uri="{FF2B5EF4-FFF2-40B4-BE49-F238E27FC236}">
                <a16:creationId xmlns:a16="http://schemas.microsoft.com/office/drawing/2014/main" id="{9C2DC9C2-3B15-4D8D-A81A-EEF51E52AC0A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2007" y="-8834"/>
            <a:ext cx="8878711" cy="3352800"/>
          </a:xfrm>
          <a:prstGeom prst="rect">
            <a:avLst/>
          </a:prstGeom>
        </p:spPr>
      </p:pic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9E5AB0A2-A25E-4043-A46E-A9CA4FBD7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2EB94C0-3792-4862-BBB6-2763C9378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2D5BFA4-030D-40A2-93EE-3FC7AB087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B97ADFAD-DB62-460B-B9ED-5BBF13607061}"/>
              </a:ext>
            </a:extLst>
          </p:cNvPr>
          <p:cNvSpPr txBox="1"/>
          <p:nvPr userDrawn="1"/>
        </p:nvSpPr>
        <p:spPr>
          <a:xfrm>
            <a:off x="961530" y="4761550"/>
            <a:ext cx="2427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800" b="1"/>
              <a:t>kauppakamari.fi</a:t>
            </a:r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BC66F7D2-1182-49B4-903B-669E144920FF}"/>
              </a:ext>
            </a:extLst>
          </p:cNvPr>
          <p:cNvSpPr/>
          <p:nvPr userDrawn="1"/>
        </p:nvSpPr>
        <p:spPr>
          <a:xfrm>
            <a:off x="1562269" y="5427532"/>
            <a:ext cx="12260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1800"/>
              <a:t>@K3FIN</a:t>
            </a:r>
          </a:p>
        </p:txBody>
      </p:sp>
      <p:sp>
        <p:nvSpPr>
          <p:cNvPr id="12" name="Suorakulmio 11">
            <a:extLst>
              <a:ext uri="{FF2B5EF4-FFF2-40B4-BE49-F238E27FC236}">
                <a16:creationId xmlns:a16="http://schemas.microsoft.com/office/drawing/2014/main" id="{B3608A50-A537-479B-BA63-D7AC141691AC}"/>
              </a:ext>
            </a:extLst>
          </p:cNvPr>
          <p:cNvSpPr/>
          <p:nvPr userDrawn="1"/>
        </p:nvSpPr>
        <p:spPr>
          <a:xfrm>
            <a:off x="548407" y="5094541"/>
            <a:ext cx="32537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1800"/>
              <a:t>#Keskuskauppakamari</a:t>
            </a:r>
          </a:p>
        </p:txBody>
      </p:sp>
      <p:pic>
        <p:nvPicPr>
          <p:cNvPr id="13" name="Kuva 12">
            <a:extLst>
              <a:ext uri="{FF2B5EF4-FFF2-40B4-BE49-F238E27FC236}">
                <a16:creationId xmlns:a16="http://schemas.microsoft.com/office/drawing/2014/main" id="{D50B3E8B-5257-48E8-9DA2-E88712DC9E3E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49874" y="3811117"/>
            <a:ext cx="2250840" cy="830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92437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imaatio ra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 descr="Kuva, joka sisältää kohteen peili&#10;&#10;Kuvaus luotu automaattisesti">
            <a:extLst>
              <a:ext uri="{FF2B5EF4-FFF2-40B4-BE49-F238E27FC236}">
                <a16:creationId xmlns:a16="http://schemas.microsoft.com/office/drawing/2014/main" id="{9721A0EE-F1BE-4508-9173-1027A57158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1450" y="1281112"/>
            <a:ext cx="3857625" cy="3857625"/>
          </a:xfrm>
          <a:prstGeom prst="rect">
            <a:avLst/>
          </a:prstGeom>
        </p:spPr>
      </p:pic>
      <p:pic>
        <p:nvPicPr>
          <p:cNvPr id="3" name="Kuva 2">
            <a:extLst>
              <a:ext uri="{FF2B5EF4-FFF2-40B4-BE49-F238E27FC236}">
                <a16:creationId xmlns:a16="http://schemas.microsoft.com/office/drawing/2014/main" id="{6BF11A40-E7AB-4C72-87F5-F77751B117E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970580" y="5576888"/>
            <a:ext cx="2250840" cy="830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26393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petus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Kuva 13">
            <a:extLst>
              <a:ext uri="{FF2B5EF4-FFF2-40B4-BE49-F238E27FC236}">
                <a16:creationId xmlns:a16="http://schemas.microsoft.com/office/drawing/2014/main" id="{02B87ECA-4C1C-43B8-95DC-31D54347D3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31791" y="0"/>
            <a:ext cx="6860209" cy="6860209"/>
          </a:xfrm>
          <a:prstGeom prst="rect">
            <a:avLst/>
          </a:prstGeom>
        </p:spPr>
      </p:pic>
      <p:pic>
        <p:nvPicPr>
          <p:cNvPr id="16" name="Kuva 15">
            <a:extLst>
              <a:ext uri="{FF2B5EF4-FFF2-40B4-BE49-F238E27FC236}">
                <a16:creationId xmlns:a16="http://schemas.microsoft.com/office/drawing/2014/main" id="{34E3AEA7-AD9C-45DB-AA69-6B27570416C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00" y="4770119"/>
            <a:ext cx="5393693" cy="2087881"/>
          </a:xfrm>
          <a:prstGeom prst="rect">
            <a:avLst/>
          </a:prstGeom>
        </p:spPr>
      </p:pic>
      <p:pic>
        <p:nvPicPr>
          <p:cNvPr id="17" name="Kuva 16">
            <a:extLst>
              <a:ext uri="{FF2B5EF4-FFF2-40B4-BE49-F238E27FC236}">
                <a16:creationId xmlns:a16="http://schemas.microsoft.com/office/drawing/2014/main" id="{3383DC0D-EA75-4640-9145-D945491E56E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732100" y="6477552"/>
            <a:ext cx="1601052" cy="380448"/>
          </a:xfrm>
          <a:prstGeom prst="rect">
            <a:avLst/>
          </a:prstGeom>
        </p:spPr>
      </p:pic>
      <p:pic>
        <p:nvPicPr>
          <p:cNvPr id="18" name="Kuva 17">
            <a:extLst>
              <a:ext uri="{FF2B5EF4-FFF2-40B4-BE49-F238E27FC236}">
                <a16:creationId xmlns:a16="http://schemas.microsoft.com/office/drawing/2014/main" id="{9C2DC9C2-3B15-4D8D-A81A-EEF51E52AC0A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2007" y="-8834"/>
            <a:ext cx="8878711" cy="3352800"/>
          </a:xfrm>
          <a:prstGeom prst="rect">
            <a:avLst/>
          </a:prstGeom>
        </p:spPr>
      </p:pic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9E5AB0A2-A25E-4043-A46E-A9CA4FBD7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2EB94C0-3792-4862-BBB6-2763C9378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2D5BFA4-030D-40A2-93EE-3FC7AB087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 dirty="0"/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B97ADFAD-DB62-460B-B9ED-5BBF13607061}"/>
              </a:ext>
            </a:extLst>
          </p:cNvPr>
          <p:cNvSpPr txBox="1"/>
          <p:nvPr userDrawn="1"/>
        </p:nvSpPr>
        <p:spPr>
          <a:xfrm>
            <a:off x="961530" y="4761550"/>
            <a:ext cx="2427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800" b="1" dirty="0"/>
              <a:t>kauppakamari.fi</a:t>
            </a:r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BC66F7D2-1182-49B4-903B-669E144920FF}"/>
              </a:ext>
            </a:extLst>
          </p:cNvPr>
          <p:cNvSpPr/>
          <p:nvPr userDrawn="1"/>
        </p:nvSpPr>
        <p:spPr>
          <a:xfrm>
            <a:off x="1562269" y="5427532"/>
            <a:ext cx="12260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1800" dirty="0"/>
              <a:t>@K3FIN</a:t>
            </a:r>
          </a:p>
        </p:txBody>
      </p:sp>
      <p:sp>
        <p:nvSpPr>
          <p:cNvPr id="12" name="Suorakulmio 11">
            <a:extLst>
              <a:ext uri="{FF2B5EF4-FFF2-40B4-BE49-F238E27FC236}">
                <a16:creationId xmlns:a16="http://schemas.microsoft.com/office/drawing/2014/main" id="{B3608A50-A537-479B-BA63-D7AC141691AC}"/>
              </a:ext>
            </a:extLst>
          </p:cNvPr>
          <p:cNvSpPr/>
          <p:nvPr userDrawn="1"/>
        </p:nvSpPr>
        <p:spPr>
          <a:xfrm>
            <a:off x="548407" y="5094541"/>
            <a:ext cx="32537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1800" dirty="0"/>
              <a:t>#Keskuskauppakamari</a:t>
            </a:r>
          </a:p>
        </p:txBody>
      </p:sp>
      <p:pic>
        <p:nvPicPr>
          <p:cNvPr id="13" name="Kuva 12">
            <a:extLst>
              <a:ext uri="{FF2B5EF4-FFF2-40B4-BE49-F238E27FC236}">
                <a16:creationId xmlns:a16="http://schemas.microsoft.com/office/drawing/2014/main" id="{D50B3E8B-5257-48E8-9DA2-E88712DC9E3E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49874" y="3811117"/>
            <a:ext cx="2250840" cy="830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92437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imaatio ra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 descr="Kuva, joka sisältää kohteen peili&#10;&#10;Kuvaus luotu automaattisesti">
            <a:extLst>
              <a:ext uri="{FF2B5EF4-FFF2-40B4-BE49-F238E27FC236}">
                <a16:creationId xmlns:a16="http://schemas.microsoft.com/office/drawing/2014/main" id="{9721A0EE-F1BE-4508-9173-1027A57158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1450" y="1281112"/>
            <a:ext cx="3857625" cy="3857625"/>
          </a:xfrm>
          <a:prstGeom prst="rect">
            <a:avLst/>
          </a:prstGeom>
        </p:spPr>
      </p:pic>
      <p:pic>
        <p:nvPicPr>
          <p:cNvPr id="3" name="Kuva 2">
            <a:extLst>
              <a:ext uri="{FF2B5EF4-FFF2-40B4-BE49-F238E27FC236}">
                <a16:creationId xmlns:a16="http://schemas.microsoft.com/office/drawing/2014/main" id="{6BF11A40-E7AB-4C72-87F5-F77751B117E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970580" y="5576888"/>
            <a:ext cx="2250840" cy="830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263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>
            <a:extLst>
              <a:ext uri="{FF2B5EF4-FFF2-40B4-BE49-F238E27FC236}">
                <a16:creationId xmlns:a16="http://schemas.microsoft.com/office/drawing/2014/main" id="{E11235C6-7DC7-43C2-9170-FAB721B0837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27821" y="0"/>
            <a:ext cx="6109772" cy="2255285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8CA07D25-B9CC-4AB8-8824-16F4AB6BA1E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799" y="5533693"/>
            <a:ext cx="2835469" cy="133232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53318F2-E612-444A-86E4-D6D2B6ADF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9018" y="365251"/>
            <a:ext cx="1000808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7DF76D-D0D3-454C-B0CB-8F420C3AC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9018" y="1825625"/>
            <a:ext cx="10008079" cy="398621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3FED4F-AB72-419D-90FF-40103AD15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03728C7-9320-4B29-BB4B-6F1875054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345A986-D8D0-49AB-A681-FD223541F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1B150248-102D-4BFE-8A3B-E9DBCB3ADEC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0" y="950165"/>
            <a:ext cx="1484450" cy="3121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394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Otsikko ja sisältö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>
            <a:extLst>
              <a:ext uri="{FF2B5EF4-FFF2-40B4-BE49-F238E27FC236}">
                <a16:creationId xmlns:a16="http://schemas.microsoft.com/office/drawing/2014/main" id="{E11235C6-7DC7-43C2-9170-FAB721B0837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27821" y="0"/>
            <a:ext cx="6109772" cy="2255285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8CA07D25-B9CC-4AB8-8824-16F4AB6BA1E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799" y="5533693"/>
            <a:ext cx="2835469" cy="133232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53318F2-E612-444A-86E4-D6D2B6ADF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9018" y="365251"/>
            <a:ext cx="1000808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7DF76D-D0D3-454C-B0CB-8F420C3AC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9018" y="1825625"/>
            <a:ext cx="10008079" cy="398621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3FED4F-AB72-419D-90FF-40103AD15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03728C7-9320-4B29-BB4B-6F1875054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345A986-D8D0-49AB-A681-FD223541F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1B150248-102D-4BFE-8A3B-E9DBCB3ADEC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0" y="950165"/>
            <a:ext cx="1484450" cy="3121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453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Otsikko ja sisältö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>
            <a:extLst>
              <a:ext uri="{FF2B5EF4-FFF2-40B4-BE49-F238E27FC236}">
                <a16:creationId xmlns:a16="http://schemas.microsoft.com/office/drawing/2014/main" id="{E11235C6-7DC7-43C2-9170-FAB721B0837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27821" y="0"/>
            <a:ext cx="6109772" cy="2255285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8CA07D25-B9CC-4AB8-8824-16F4AB6BA1E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799" y="5533693"/>
            <a:ext cx="2835469" cy="133232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53318F2-E612-444A-86E4-D6D2B6ADF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9018" y="365251"/>
            <a:ext cx="1000808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7DF76D-D0D3-454C-B0CB-8F420C3AC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9018" y="1825625"/>
            <a:ext cx="10008079" cy="398621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3FED4F-AB72-419D-90FF-40103AD15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03728C7-9320-4B29-BB4B-6F1875054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345A986-D8D0-49AB-A681-FD223541F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1B150248-102D-4BFE-8A3B-E9DBCB3ADEC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0" y="950165"/>
            <a:ext cx="1484450" cy="3121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7018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Otsikko ja sisältö">
    <p:bg>
      <p:bgPr>
        <a:solidFill>
          <a:schemeClr val="accent3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>
            <a:extLst>
              <a:ext uri="{FF2B5EF4-FFF2-40B4-BE49-F238E27FC236}">
                <a16:creationId xmlns:a16="http://schemas.microsoft.com/office/drawing/2014/main" id="{E11235C6-7DC7-43C2-9170-FAB721B0837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27821" y="0"/>
            <a:ext cx="6109772" cy="2255285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8CA07D25-B9CC-4AB8-8824-16F4AB6BA1E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799" y="5533693"/>
            <a:ext cx="2835469" cy="133232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53318F2-E612-444A-86E4-D6D2B6ADF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9018" y="365251"/>
            <a:ext cx="1000808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7DF76D-D0D3-454C-B0CB-8F420C3AC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9018" y="1825625"/>
            <a:ext cx="10008079" cy="398621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3FED4F-AB72-419D-90FF-40103AD15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03728C7-9320-4B29-BB4B-6F1875054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345A986-D8D0-49AB-A681-FD223541F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1B150248-102D-4BFE-8A3B-E9DBCB3ADEC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0" y="950165"/>
            <a:ext cx="1484450" cy="3121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691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3A9A917-2756-4B1C-B5A2-6E76E0EBF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0E947D9-D7F5-4E2E-BC0F-C460132786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86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5D6F238-1512-49AC-800B-A41D62D8E0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2A5D2-D68A-4A66-AE72-43EBAABD802B}" type="datetimeFigureOut">
              <a:rPr lang="fi-FI" smtClean="0"/>
              <a:t>25.9.2025</a:t>
            </a:fld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33B8269-62FA-4826-90E8-DA20573F0C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1647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CD21E-2718-48C9-A31C-AA8C583EB0FF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74236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94" r:id="rId2"/>
    <p:sldLayoutId id="2147483711" r:id="rId3"/>
    <p:sldLayoutId id="2147483707" r:id="rId4"/>
    <p:sldLayoutId id="2147483708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09" r:id="rId11"/>
    <p:sldLayoutId id="2147483717" r:id="rId12"/>
    <p:sldLayoutId id="2147483718" r:id="rId13"/>
    <p:sldLayoutId id="2147483719" r:id="rId14"/>
    <p:sldLayoutId id="2147483720" r:id="rId15"/>
    <p:sldLayoutId id="2147483721" r:id="rId16"/>
    <p:sldLayoutId id="2147483722" r:id="rId17"/>
    <p:sldLayoutId id="2147483723" r:id="rId18"/>
    <p:sldLayoutId id="2147483724" r:id="rId19"/>
    <p:sldLayoutId id="2147483725" r:id="rId20"/>
    <p:sldLayoutId id="2147483726" r:id="rId21"/>
    <p:sldLayoutId id="2147483727" r:id="rId22"/>
    <p:sldLayoutId id="2147483706" r:id="rId23"/>
    <p:sldLayoutId id="2147483728" r:id="rId24"/>
    <p:sldLayoutId id="2147483729" r:id="rId25"/>
    <p:sldLayoutId id="2147483697" r:id="rId26"/>
    <p:sldLayoutId id="2147483691" r:id="rId27"/>
    <p:sldLayoutId id="2147483692" r:id="rId28"/>
    <p:sldLayoutId id="2147483675" r:id="rId29"/>
    <p:sldLayoutId id="2147483696" r:id="rId30"/>
    <p:sldLayoutId id="2147483690" r:id="rId31"/>
    <p:sldLayoutId id="2147483695" r:id="rId32"/>
    <p:sldLayoutId id="2147483693" r:id="rId33"/>
    <p:sldLayoutId id="2147483689" r:id="rId34"/>
    <p:sldLayoutId id="2147483698" r:id="rId35"/>
    <p:sldLayoutId id="2147483699" r:id="rId36"/>
    <p:sldLayoutId id="2147483700" r:id="rId37"/>
    <p:sldLayoutId id="2147483701" r:id="rId38"/>
    <p:sldLayoutId id="2147483678" r:id="rId39"/>
    <p:sldLayoutId id="2147483681" r:id="rId40"/>
    <p:sldLayoutId id="2147483682" r:id="rId41"/>
    <p:sldLayoutId id="2147483702" r:id="rId42"/>
    <p:sldLayoutId id="2147483705" r:id="rId43"/>
    <p:sldLayoutId id="2147483703" r:id="rId44"/>
    <p:sldLayoutId id="2147483704" r:id="rId45"/>
    <p:sldLayoutId id="2147483686" r:id="rId46"/>
    <p:sldLayoutId id="2147483688" r:id="rId47"/>
    <p:sldLayoutId id="2147483679" r:id="rId48"/>
    <p:sldLayoutId id="2147483680" r:id="rId49"/>
    <p:sldLayoutId id="2147483730" r:id="rId50"/>
    <p:sldLayoutId id="2147483710" r:id="rId51"/>
    <p:sldLayoutId id="2147483685" r:id="rId52"/>
    <p:sldLayoutId id="2147483687" r:id="rId5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603234-3B7E-C34C-8287-C659F11C08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Vientijohtajakysely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30EBCA3-FB3F-3746-91CC-9B7772EAD62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9.-12.9.</a:t>
            </a:r>
          </a:p>
          <a:p>
            <a:endParaRPr lang="fi-FI" dirty="0"/>
          </a:p>
          <a:p>
            <a:r>
              <a:rPr lang="fi-FI" dirty="0"/>
              <a:t>N=106</a:t>
            </a:r>
          </a:p>
        </p:txBody>
      </p:sp>
    </p:spTree>
    <p:extLst>
      <p:ext uri="{BB962C8B-B14F-4D97-AF65-F5344CB8AC3E}">
        <p14:creationId xmlns:p14="http://schemas.microsoft.com/office/powerpoint/2010/main" val="13762628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defPPr>
              <a:defRPr lang="el-GR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/>
              <a:t>Vuosiliikevaihto</a:t>
            </a:r>
            <a:r>
              <a:rPr lang="en-US"/>
              <a:t> </a:t>
            </a:r>
          </a:p>
        </p:txBody>
      </p:sp>
      <p:graphicFrame>
        <p:nvGraphicFramePr>
          <p:cNvPr id="6" name="Cont1"/>
          <p:cNvGraphicFramePr/>
          <p:nvPr/>
        </p:nvGraphicFramePr>
        <p:xfrm>
          <a:off x="1264234" y="1532966"/>
          <a:ext cx="10757647" cy="46392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365630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"/>
          <p:cNvSpPr>
            <a:spLocks noGrp="1"/>
          </p:cNvSpPr>
          <p:nvPr>
            <p:ph type="title" hasCustomPrompt="1"/>
          </p:nvPr>
        </p:nvSpPr>
        <p:spPr>
          <a:xfrm>
            <a:off x="1639018" y="103282"/>
            <a:ext cx="10008080" cy="1325563"/>
          </a:xfrm>
        </p:spPr>
        <p:txBody>
          <a:bodyPr>
            <a:normAutofit/>
          </a:bodyPr>
          <a:lstStyle>
            <a:defPPr>
              <a:defRPr lang="el-GR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/>
              <a:t>Henkilöstömäärä</a:t>
            </a:r>
            <a:endParaRPr lang="en-US"/>
          </a:p>
        </p:txBody>
      </p:sp>
      <p:graphicFrame>
        <p:nvGraphicFramePr>
          <p:cNvPr id="6" name="Cont1"/>
          <p:cNvGraphicFramePr/>
          <p:nvPr>
            <p:extLst>
              <p:ext uri="{D42A27DB-BD31-4B8C-83A1-F6EECF244321}">
                <p14:modId xmlns:p14="http://schemas.microsoft.com/office/powerpoint/2010/main" val="2019963376"/>
              </p:ext>
            </p:extLst>
          </p:nvPr>
        </p:nvGraphicFramePr>
        <p:xfrm>
          <a:off x="1639018" y="1428845"/>
          <a:ext cx="9353880" cy="52131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284096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"/>
          <p:cNvSpPr>
            <a:spLocks noGrp="1"/>
          </p:cNvSpPr>
          <p:nvPr>
            <p:ph type="title" hasCustomPrompt="1"/>
          </p:nvPr>
        </p:nvSpPr>
        <p:spPr>
          <a:xfrm>
            <a:off x="1508056" y="443753"/>
            <a:ext cx="10008080" cy="1325563"/>
          </a:xfrm>
        </p:spPr>
        <p:txBody>
          <a:bodyPr>
            <a:normAutofit/>
          </a:bodyPr>
          <a:lstStyle>
            <a:defPPr>
              <a:defRPr lang="el-GR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/>
              <a:t>Päämarkkina-alueet</a:t>
            </a:r>
            <a:r>
              <a:rPr lang="en-US"/>
              <a:t> (</a:t>
            </a:r>
            <a:r>
              <a:rPr lang="en-US" err="1"/>
              <a:t>valitse</a:t>
            </a:r>
            <a:r>
              <a:rPr lang="en-US"/>
              <a:t> </a:t>
            </a:r>
            <a:r>
              <a:rPr lang="en-US" err="1"/>
              <a:t>tärkeimmät</a:t>
            </a:r>
            <a:r>
              <a:rPr lang="en-US"/>
              <a:t> </a:t>
            </a:r>
            <a:r>
              <a:rPr lang="en-US" err="1"/>
              <a:t>kohdemarkkinat</a:t>
            </a:r>
            <a:r>
              <a:rPr lang="en-US"/>
              <a:t>)</a:t>
            </a:r>
          </a:p>
        </p:txBody>
      </p:sp>
      <p:graphicFrame>
        <p:nvGraphicFramePr>
          <p:cNvPr id="6" name="Cont1"/>
          <p:cNvGraphicFramePr/>
          <p:nvPr/>
        </p:nvGraphicFramePr>
        <p:xfrm>
          <a:off x="1334769" y="2050678"/>
          <a:ext cx="10181367" cy="50560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274301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311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"/>
          <p:cNvSpPr>
            <a:spLocks noGrp="1"/>
          </p:cNvSpPr>
          <p:nvPr>
            <p:ph type="title" hasCustomPrompt="1"/>
          </p:nvPr>
        </p:nvSpPr>
        <p:spPr>
          <a:xfrm>
            <a:off x="1390824" y="143182"/>
            <a:ext cx="10008080" cy="1325563"/>
          </a:xfrm>
        </p:spPr>
        <p:txBody>
          <a:bodyPr>
            <a:normAutofit/>
          </a:bodyPr>
          <a:lstStyle>
            <a:defPPr>
              <a:defRPr lang="el-GR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/>
              <a:t>Millainen</a:t>
            </a:r>
            <a:r>
              <a:rPr lang="en-US"/>
              <a:t> </a:t>
            </a:r>
            <a:r>
              <a:rPr lang="en-US" err="1"/>
              <a:t>USA:n</a:t>
            </a:r>
            <a:r>
              <a:rPr lang="en-US"/>
              <a:t> </a:t>
            </a:r>
            <a:r>
              <a:rPr lang="en-US" err="1"/>
              <a:t>merkitys</a:t>
            </a:r>
            <a:r>
              <a:rPr lang="en-US"/>
              <a:t> on </a:t>
            </a:r>
            <a:r>
              <a:rPr lang="en-US" err="1"/>
              <a:t>toimialallenne</a:t>
            </a:r>
            <a:r>
              <a:rPr lang="en-US"/>
              <a:t>?</a:t>
            </a:r>
          </a:p>
        </p:txBody>
      </p:sp>
      <p:graphicFrame>
        <p:nvGraphicFramePr>
          <p:cNvPr id="6" name="Cont1"/>
          <p:cNvGraphicFramePr/>
          <p:nvPr>
            <p:extLst>
              <p:ext uri="{D42A27DB-BD31-4B8C-83A1-F6EECF244321}">
                <p14:modId xmlns:p14="http://schemas.microsoft.com/office/powerpoint/2010/main" val="1075063805"/>
              </p:ext>
            </p:extLst>
          </p:nvPr>
        </p:nvGraphicFramePr>
        <p:xfrm>
          <a:off x="1541549" y="1237633"/>
          <a:ext cx="10103521" cy="50002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12787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"/>
          <p:cNvSpPr>
            <a:spLocks noGrp="1"/>
          </p:cNvSpPr>
          <p:nvPr>
            <p:ph type="title" hasCustomPrompt="1"/>
          </p:nvPr>
        </p:nvSpPr>
        <p:spPr>
          <a:xfrm>
            <a:off x="1558481" y="224057"/>
            <a:ext cx="10008080" cy="1325563"/>
          </a:xfrm>
        </p:spPr>
        <p:txBody>
          <a:bodyPr>
            <a:normAutofit/>
          </a:bodyPr>
          <a:lstStyle>
            <a:defPPr>
              <a:defRPr lang="el-GR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/>
              <a:t>Presidentti</a:t>
            </a:r>
            <a:r>
              <a:rPr lang="en-US"/>
              <a:t> </a:t>
            </a:r>
            <a:r>
              <a:rPr lang="en-US" err="1"/>
              <a:t>Trumpin</a:t>
            </a:r>
            <a:r>
              <a:rPr lang="en-US"/>
              <a:t> </a:t>
            </a:r>
            <a:r>
              <a:rPr lang="en-US" err="1"/>
              <a:t>hallinto</a:t>
            </a:r>
            <a:r>
              <a:rPr lang="en-US"/>
              <a:t> on </a:t>
            </a:r>
            <a:r>
              <a:rPr lang="en-US" err="1"/>
              <a:t>asettanut</a:t>
            </a:r>
            <a:r>
              <a:rPr lang="en-US"/>
              <a:t> </a:t>
            </a:r>
            <a:r>
              <a:rPr lang="en-US" err="1"/>
              <a:t>vaihtelevia</a:t>
            </a:r>
            <a:r>
              <a:rPr lang="en-US"/>
              <a:t> </a:t>
            </a:r>
            <a:r>
              <a:rPr lang="en-US" err="1"/>
              <a:t>tuontitulleja</a:t>
            </a:r>
            <a:r>
              <a:rPr lang="en-US"/>
              <a:t>. </a:t>
            </a:r>
            <a:r>
              <a:rPr lang="en-US" err="1"/>
              <a:t>Vaikuttavatko</a:t>
            </a:r>
            <a:r>
              <a:rPr lang="en-US"/>
              <a:t> </a:t>
            </a:r>
            <a:r>
              <a:rPr lang="en-US" err="1"/>
              <a:t>tullit</a:t>
            </a:r>
            <a:r>
              <a:rPr lang="en-US"/>
              <a:t> </a:t>
            </a:r>
            <a:r>
              <a:rPr lang="en-US" err="1"/>
              <a:t>yrityksenne</a:t>
            </a:r>
            <a:r>
              <a:rPr lang="en-US"/>
              <a:t> </a:t>
            </a:r>
            <a:r>
              <a:rPr lang="en-US" err="1"/>
              <a:t>liiketoimintaan</a:t>
            </a:r>
            <a:r>
              <a:rPr lang="en-US"/>
              <a:t>?</a:t>
            </a:r>
          </a:p>
        </p:txBody>
      </p:sp>
      <p:graphicFrame>
        <p:nvGraphicFramePr>
          <p:cNvPr id="6" name="Cont1"/>
          <p:cNvGraphicFramePr/>
          <p:nvPr>
            <p:extLst>
              <p:ext uri="{D42A27DB-BD31-4B8C-83A1-F6EECF244321}">
                <p14:modId xmlns:p14="http://schemas.microsoft.com/office/powerpoint/2010/main" val="937667548"/>
              </p:ext>
            </p:extLst>
          </p:nvPr>
        </p:nvGraphicFramePr>
        <p:xfrm>
          <a:off x="1345297" y="1549620"/>
          <a:ext cx="10060490" cy="4847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2105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"/>
          <p:cNvSpPr>
            <a:spLocks noGrp="1"/>
          </p:cNvSpPr>
          <p:nvPr>
            <p:ph type="title" hasCustomPrompt="1"/>
          </p:nvPr>
        </p:nvSpPr>
        <p:spPr>
          <a:xfrm>
            <a:off x="1397724" y="217541"/>
            <a:ext cx="10008080" cy="1325563"/>
          </a:xfrm>
        </p:spPr>
        <p:txBody>
          <a:bodyPr>
            <a:normAutofit/>
          </a:bodyPr>
          <a:lstStyle>
            <a:defPPr>
              <a:defRPr lang="el-GR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/>
              <a:t>Kasvaako</a:t>
            </a:r>
            <a:r>
              <a:rPr lang="en-US"/>
              <a:t> </a:t>
            </a:r>
            <a:r>
              <a:rPr lang="en-US" err="1"/>
              <a:t>yrityksenne</a:t>
            </a:r>
            <a:r>
              <a:rPr lang="en-US"/>
              <a:t> </a:t>
            </a:r>
            <a:r>
              <a:rPr lang="en-US" err="1"/>
              <a:t>liiketoiminta</a:t>
            </a:r>
            <a:r>
              <a:rPr lang="en-US"/>
              <a:t> EU- ja ETA-maiden </a:t>
            </a:r>
            <a:r>
              <a:rPr lang="en-US" err="1"/>
              <a:t>sisällä</a:t>
            </a:r>
            <a:r>
              <a:rPr lang="en-US"/>
              <a:t> </a:t>
            </a:r>
            <a:r>
              <a:rPr lang="en-US" err="1"/>
              <a:t>Trumpin</a:t>
            </a:r>
            <a:r>
              <a:rPr lang="en-US"/>
              <a:t> </a:t>
            </a:r>
            <a:r>
              <a:rPr lang="en-US" err="1"/>
              <a:t>asettamista</a:t>
            </a:r>
            <a:r>
              <a:rPr lang="en-US"/>
              <a:t> </a:t>
            </a:r>
            <a:r>
              <a:rPr lang="en-US" err="1"/>
              <a:t>tulleista</a:t>
            </a:r>
            <a:r>
              <a:rPr lang="en-US"/>
              <a:t> </a:t>
            </a:r>
            <a:r>
              <a:rPr lang="en-US" err="1"/>
              <a:t>johtuen</a:t>
            </a:r>
            <a:r>
              <a:rPr lang="en-US"/>
              <a:t>?</a:t>
            </a:r>
          </a:p>
        </p:txBody>
      </p:sp>
      <p:graphicFrame>
        <p:nvGraphicFramePr>
          <p:cNvPr id="6" name="Cont1"/>
          <p:cNvGraphicFramePr/>
          <p:nvPr>
            <p:extLst>
              <p:ext uri="{D42A27DB-BD31-4B8C-83A1-F6EECF244321}">
                <p14:modId xmlns:p14="http://schemas.microsoft.com/office/powerpoint/2010/main" val="2233300592"/>
              </p:ext>
            </p:extLst>
          </p:nvPr>
        </p:nvGraphicFramePr>
        <p:xfrm>
          <a:off x="1397724" y="1641392"/>
          <a:ext cx="10249371" cy="5216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42504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"/>
          <p:cNvSpPr>
            <a:spLocks noGrp="1"/>
          </p:cNvSpPr>
          <p:nvPr>
            <p:ph type="title" hasCustomPrompt="1"/>
          </p:nvPr>
        </p:nvSpPr>
        <p:spPr>
          <a:xfrm>
            <a:off x="1503857" y="209323"/>
            <a:ext cx="10008080" cy="1325563"/>
          </a:xfrm>
        </p:spPr>
        <p:txBody>
          <a:bodyPr>
            <a:normAutofit/>
          </a:bodyPr>
          <a:lstStyle>
            <a:defPPr>
              <a:defRPr lang="el-GR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/>
              <a:t>Oletteko</a:t>
            </a:r>
            <a:r>
              <a:rPr lang="en-US"/>
              <a:t> </a:t>
            </a:r>
            <a:r>
              <a:rPr lang="en-US" err="1"/>
              <a:t>tyytyväisiä</a:t>
            </a:r>
            <a:r>
              <a:rPr lang="en-US"/>
              <a:t> </a:t>
            </a:r>
            <a:r>
              <a:rPr lang="en-US" err="1"/>
              <a:t>EU:n</a:t>
            </a:r>
            <a:r>
              <a:rPr lang="en-US"/>
              <a:t> </a:t>
            </a:r>
            <a:r>
              <a:rPr lang="en-US" err="1"/>
              <a:t>saavuttamaan</a:t>
            </a:r>
            <a:r>
              <a:rPr lang="en-US"/>
              <a:t> </a:t>
            </a:r>
            <a:r>
              <a:rPr lang="en-US" err="1"/>
              <a:t>tullisopuun</a:t>
            </a:r>
            <a:r>
              <a:rPr lang="en-US"/>
              <a:t> </a:t>
            </a:r>
            <a:r>
              <a:rPr lang="en-US" err="1"/>
              <a:t>Yhdysvaltain</a:t>
            </a:r>
            <a:r>
              <a:rPr lang="en-US"/>
              <a:t> </a:t>
            </a:r>
            <a:r>
              <a:rPr lang="en-US" err="1"/>
              <a:t>kanssa</a:t>
            </a:r>
            <a:r>
              <a:rPr lang="en-US"/>
              <a:t>?</a:t>
            </a:r>
          </a:p>
        </p:txBody>
      </p:sp>
      <p:graphicFrame>
        <p:nvGraphicFramePr>
          <p:cNvPr id="6" name="Cont1"/>
          <p:cNvGraphicFramePr/>
          <p:nvPr>
            <p:extLst>
              <p:ext uri="{D42A27DB-BD31-4B8C-83A1-F6EECF244321}">
                <p14:modId xmlns:p14="http://schemas.microsoft.com/office/powerpoint/2010/main" val="2926414809"/>
              </p:ext>
            </p:extLst>
          </p:nvPr>
        </p:nvGraphicFramePr>
        <p:xfrm>
          <a:off x="1414325" y="1534886"/>
          <a:ext cx="9737761" cy="4686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01682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"/>
          <p:cNvSpPr>
            <a:spLocks noGrp="1"/>
          </p:cNvSpPr>
          <p:nvPr>
            <p:ph type="title" hasCustomPrompt="1"/>
          </p:nvPr>
        </p:nvSpPr>
        <p:spPr>
          <a:xfrm>
            <a:off x="1398494" y="274637"/>
            <a:ext cx="10008080" cy="1325563"/>
          </a:xfrm>
        </p:spPr>
        <p:txBody>
          <a:bodyPr>
            <a:normAutofit/>
          </a:bodyPr>
          <a:lstStyle>
            <a:defPPr>
              <a:defRPr lang="el-GR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/>
              <a:t>Suunnitteleeko</a:t>
            </a:r>
            <a:r>
              <a:rPr lang="en-US"/>
              <a:t> </a:t>
            </a:r>
            <a:r>
              <a:rPr lang="en-US" err="1"/>
              <a:t>yrityksenne</a:t>
            </a:r>
            <a:r>
              <a:rPr lang="en-US"/>
              <a:t> </a:t>
            </a:r>
            <a:r>
              <a:rPr lang="en-US" err="1"/>
              <a:t>osallistumista</a:t>
            </a:r>
            <a:r>
              <a:rPr lang="en-US"/>
              <a:t> </a:t>
            </a:r>
            <a:r>
              <a:rPr lang="en-US" err="1"/>
              <a:t>Ukrainan</a:t>
            </a:r>
            <a:r>
              <a:rPr lang="en-US"/>
              <a:t> </a:t>
            </a:r>
            <a:r>
              <a:rPr lang="en-US" err="1"/>
              <a:t>jälleenrakennukseen</a:t>
            </a:r>
            <a:r>
              <a:rPr lang="en-US"/>
              <a:t>?</a:t>
            </a:r>
          </a:p>
        </p:txBody>
      </p:sp>
      <p:graphicFrame>
        <p:nvGraphicFramePr>
          <p:cNvPr id="6" name="Cont1"/>
          <p:cNvGraphicFramePr/>
          <p:nvPr>
            <p:extLst>
              <p:ext uri="{D42A27DB-BD31-4B8C-83A1-F6EECF244321}">
                <p14:modId xmlns:p14="http://schemas.microsoft.com/office/powerpoint/2010/main" val="3272537886"/>
              </p:ext>
            </p:extLst>
          </p:nvPr>
        </p:nvGraphicFramePr>
        <p:xfrm>
          <a:off x="1318501" y="1600200"/>
          <a:ext cx="10168066" cy="469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44032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tsikko 12">
            <a:extLst>
              <a:ext uri="{FF2B5EF4-FFF2-40B4-BE49-F238E27FC236}">
                <a16:creationId xmlns:a16="http://schemas.microsoft.com/office/drawing/2014/main" id="{E8F17AB6-A28C-494D-83B2-DAEC2C0F17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Taustatiedot</a:t>
            </a:r>
          </a:p>
        </p:txBody>
      </p:sp>
      <p:sp>
        <p:nvSpPr>
          <p:cNvPr id="14" name="Alaotsikko 13">
            <a:extLst>
              <a:ext uri="{FF2B5EF4-FFF2-40B4-BE49-F238E27FC236}">
                <a16:creationId xmlns:a16="http://schemas.microsoft.com/office/drawing/2014/main" id="{1D047039-0E78-FB63-AE19-4F608B19CD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4154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"/>
          <p:cNvSpPr>
            <a:spLocks noGrp="1"/>
          </p:cNvSpPr>
          <p:nvPr>
            <p:ph type="title" hasCustomPrompt="1"/>
          </p:nvPr>
        </p:nvSpPr>
        <p:spPr>
          <a:xfrm>
            <a:off x="1521098" y="201759"/>
            <a:ext cx="10008080" cy="1325563"/>
          </a:xfrm>
        </p:spPr>
        <p:txBody>
          <a:bodyPr>
            <a:normAutofit/>
          </a:bodyPr>
          <a:lstStyle>
            <a:defPPr>
              <a:defRPr lang="el-GR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/>
              <a:t>Minkä</a:t>
            </a:r>
            <a:r>
              <a:rPr lang="en-US"/>
              <a:t> </a:t>
            </a:r>
            <a:r>
              <a:rPr lang="en-US" err="1"/>
              <a:t>kauppakamarin</a:t>
            </a:r>
            <a:r>
              <a:rPr lang="en-US"/>
              <a:t> </a:t>
            </a:r>
            <a:r>
              <a:rPr lang="en-US" err="1"/>
              <a:t>jäsen</a:t>
            </a:r>
            <a:r>
              <a:rPr lang="en-US"/>
              <a:t> </a:t>
            </a:r>
            <a:r>
              <a:rPr lang="en-US" err="1"/>
              <a:t>yrityksenne</a:t>
            </a:r>
            <a:r>
              <a:rPr lang="en-US"/>
              <a:t> on?</a:t>
            </a:r>
          </a:p>
        </p:txBody>
      </p:sp>
      <p:graphicFrame>
        <p:nvGraphicFramePr>
          <p:cNvPr id="6" name="Cont1"/>
          <p:cNvGraphicFramePr/>
          <p:nvPr>
            <p:extLst>
              <p:ext uri="{D42A27DB-BD31-4B8C-83A1-F6EECF244321}">
                <p14:modId xmlns:p14="http://schemas.microsoft.com/office/powerpoint/2010/main" val="1071121035"/>
              </p:ext>
            </p:extLst>
          </p:nvPr>
        </p:nvGraphicFramePr>
        <p:xfrm>
          <a:off x="777271" y="1527322"/>
          <a:ext cx="10830447" cy="5365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95420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"/>
          <p:cNvSpPr>
            <a:spLocks noGrp="1"/>
          </p:cNvSpPr>
          <p:nvPr>
            <p:ph type="title" hasCustomPrompt="1"/>
          </p:nvPr>
        </p:nvSpPr>
        <p:spPr>
          <a:xfrm>
            <a:off x="1383820" y="136525"/>
            <a:ext cx="10008080" cy="1325563"/>
          </a:xfrm>
        </p:spPr>
        <p:txBody>
          <a:bodyPr>
            <a:normAutofit/>
          </a:bodyPr>
          <a:lstStyle>
            <a:defPPr>
              <a:defRPr lang="el-GR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/>
              <a:t>Toimiala</a:t>
            </a:r>
            <a:endParaRPr lang="en-US"/>
          </a:p>
        </p:txBody>
      </p:sp>
      <p:graphicFrame>
        <p:nvGraphicFramePr>
          <p:cNvPr id="2" name="Cont1">
            <a:extLst>
              <a:ext uri="{FF2B5EF4-FFF2-40B4-BE49-F238E27FC236}">
                <a16:creationId xmlns:a16="http://schemas.microsoft.com/office/drawing/2014/main" id="{9EA23CD7-34AE-484A-F958-71067C9AD02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11596225"/>
              </p:ext>
            </p:extLst>
          </p:nvPr>
        </p:nvGraphicFramePr>
        <p:xfrm>
          <a:off x="890329" y="1662264"/>
          <a:ext cx="10995061" cy="53653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27935581"/>
      </p:ext>
    </p:extLst>
  </p:cSld>
  <p:clrMapOvr>
    <a:masterClrMapping/>
  </p:clrMapOvr>
</p:sld>
</file>

<file path=ppt/theme/theme1.xml><?xml version="1.0" encoding="utf-8"?>
<a:theme xmlns:a="http://schemas.openxmlformats.org/drawingml/2006/main" name="Valkoinen pohja">
  <a:themeElements>
    <a:clrScheme name="Kauppakamari värit">
      <a:dk1>
        <a:srgbClr val="002663"/>
      </a:dk1>
      <a:lt1>
        <a:sysClr val="window" lastClr="FFFFFF"/>
      </a:lt1>
      <a:dk2>
        <a:srgbClr val="44546A"/>
      </a:dk2>
      <a:lt2>
        <a:srgbClr val="E7E6E6"/>
      </a:lt2>
      <a:accent1>
        <a:srgbClr val="A5C9E7"/>
      </a:accent1>
      <a:accent2>
        <a:srgbClr val="E8E2D5"/>
      </a:accent2>
      <a:accent3>
        <a:srgbClr val="F2B7BF"/>
      </a:accent3>
      <a:accent4>
        <a:srgbClr val="BB95EF"/>
      </a:accent4>
      <a:accent5>
        <a:srgbClr val="E66342"/>
      </a:accent5>
      <a:accent6>
        <a:srgbClr val="D1E57C"/>
      </a:accent6>
      <a:hlink>
        <a:srgbClr val="002663"/>
      </a:hlink>
      <a:folHlink>
        <a:srgbClr val="FB973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7E5AF0F-C11C-4A1B-9549-5010EFB857FE}" vid="{0DD8FDD6-907E-4D4E-ABFE-AA4628F266B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943FE7E92710FC408437C1063940697A" ma:contentTypeVersion="6" ma:contentTypeDescription="Luo uusi asiakirja." ma:contentTypeScope="" ma:versionID="688438e4944593a5ff9173ed7568bf21">
  <xsd:schema xmlns:xsd="http://www.w3.org/2001/XMLSchema" xmlns:xs="http://www.w3.org/2001/XMLSchema" xmlns:p="http://schemas.microsoft.com/office/2006/metadata/properties" xmlns:ns2="8c16c046-c1df-4d3c-8be1-1798b3f62354" xmlns:ns3="fab163d4-7ac6-4f2d-88ad-88ed442d7931" targetNamespace="http://schemas.microsoft.com/office/2006/metadata/properties" ma:root="true" ma:fieldsID="dc9389f1730589c32f168714de1a331a" ns2:_="" ns3:_="">
    <xsd:import namespace="8c16c046-c1df-4d3c-8be1-1798b3f62354"/>
    <xsd:import namespace="fab163d4-7ac6-4f2d-88ad-88ed442d793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16c046-c1df-4d3c-8be1-1798b3f6235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b163d4-7ac6-4f2d-88ad-88ed442d79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6590707-8F11-4F17-B1FE-29391FC699C4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c3f389eb-71ea-47e3-922d-809fda97adfb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80C85F8-88D4-4B6F-BBE5-DAC24B20757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B689904-B2D5-4D74-9C5E-91E3C4DE8B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c16c046-c1df-4d3c-8be1-1798b3f62354"/>
    <ds:schemaRef ds:uri="fab163d4-7ac6-4f2d-88ad-88ed442d79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KK-logo Keskuskauppakaamrin PowerPoint pohja_2020</Template>
  <TotalTime>8</TotalTime>
  <Words>73</Words>
  <Application>Microsoft Office PowerPoint</Application>
  <PresentationFormat>Laajakuva</PresentationFormat>
  <Paragraphs>15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7" baseType="lpstr">
      <vt:lpstr>Arial</vt:lpstr>
      <vt:lpstr>Calibri</vt:lpstr>
      <vt:lpstr>Century Gothic</vt:lpstr>
      <vt:lpstr>Valkoinen pohja</vt:lpstr>
      <vt:lpstr>Vientijohtajakysely</vt:lpstr>
      <vt:lpstr>Millainen USA:n merkitys on toimialallenne?</vt:lpstr>
      <vt:lpstr>Presidentti Trumpin hallinto on asettanut vaihtelevia tuontitulleja. Vaikuttavatko tullit yrityksenne liiketoimintaan?</vt:lpstr>
      <vt:lpstr>Kasvaako yrityksenne liiketoiminta EU- ja ETA-maiden sisällä Trumpin asettamista tulleista johtuen?</vt:lpstr>
      <vt:lpstr>Oletteko tyytyväisiä EU:n saavuttamaan tullisopuun Yhdysvaltain kanssa?</vt:lpstr>
      <vt:lpstr>Suunnitteleeko yrityksenne osallistumista Ukrainan jälleenrakennukseen?</vt:lpstr>
      <vt:lpstr>Taustatiedot</vt:lpstr>
      <vt:lpstr>Minkä kauppakamarin jäsen yrityksenne on?</vt:lpstr>
      <vt:lpstr>Toimiala</vt:lpstr>
      <vt:lpstr>Vuosiliikevaihto </vt:lpstr>
      <vt:lpstr>Henkilöstömäärä</vt:lpstr>
      <vt:lpstr>Päämarkkina-alueet (valitse tärkeimmät kohdemarkkinat)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Lotta Kallio</dc:creator>
  <cp:lastModifiedBy>Lotta Kallio</cp:lastModifiedBy>
  <cp:revision>1</cp:revision>
  <dcterms:created xsi:type="dcterms:W3CDTF">2025-09-25T12:50:31Z</dcterms:created>
  <dcterms:modified xsi:type="dcterms:W3CDTF">2025-09-25T12:59:25Z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0x010100943FE7E92710FC408437C1063940697A</vt:lpwstr>
  </property>
</Properties>
</file>