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7" r:id="rId2"/>
    <p:sldId id="325" r:id="rId3"/>
    <p:sldId id="384" r:id="rId4"/>
    <p:sldId id="385" r:id="rId5"/>
    <p:sldId id="263" r:id="rId6"/>
    <p:sldId id="326" r:id="rId7"/>
    <p:sldId id="327" r:id="rId8"/>
    <p:sldId id="328" r:id="rId9"/>
    <p:sldId id="330" r:id="rId10"/>
    <p:sldId id="343" r:id="rId11"/>
    <p:sldId id="382" r:id="rId12"/>
    <p:sldId id="383" r:id="rId13"/>
    <p:sldId id="258" r:id="rId14"/>
    <p:sldId id="259" r:id="rId15"/>
    <p:sldId id="261" r:id="rId16"/>
    <p:sldId id="260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F9EF6F-794E-AB90-32C7-C96E8567DFB7}" name="Lotta Kallio" initials="LK" userId="S::lotta.kallio@chamber.fi::2a280b7b-aeb9-4508-b891-02369e7ca06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36B5B1-1C4D-4236-BB57-63EDD7370946}" v="59" dt="2025-09-26T09:15:55.8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a Kallio" userId="2a280b7b-aeb9-4508-b891-02369e7ca06d" providerId="ADAL" clId="{6E81C900-451C-4A77-9272-F14E3AC7A5C3}"/>
    <pc:docChg chg="undo custSel addSld delSld modSld sldOrd addMainMaster delMainMaster addSection delSection">
      <pc:chgData name="Lotta Kallio" userId="2a280b7b-aeb9-4508-b891-02369e7ca06d" providerId="ADAL" clId="{6E81C900-451C-4A77-9272-F14E3AC7A5C3}" dt="2025-09-26T09:15:55.829" v="417" actId="20577"/>
      <pc:docMkLst>
        <pc:docMk/>
      </pc:docMkLst>
      <pc:sldChg chg="del">
        <pc:chgData name="Lotta Kallio" userId="2a280b7b-aeb9-4508-b891-02369e7ca06d" providerId="ADAL" clId="{6E81C900-451C-4A77-9272-F14E3AC7A5C3}" dt="2025-09-25T09:58:41.733" v="2" actId="47"/>
        <pc:sldMkLst>
          <pc:docMk/>
          <pc:sldMk cId="4184045389" sldId="256"/>
        </pc:sldMkLst>
      </pc:sldChg>
      <pc:sldChg chg="modSp add mod">
        <pc:chgData name="Lotta Kallio" userId="2a280b7b-aeb9-4508-b891-02369e7ca06d" providerId="ADAL" clId="{6E81C900-451C-4A77-9272-F14E3AC7A5C3}" dt="2025-09-25T09:58:56.196" v="10" actId="20577"/>
        <pc:sldMkLst>
          <pc:docMk/>
          <pc:sldMk cId="1598432189" sldId="257"/>
        </pc:sldMkLst>
        <pc:spChg chg="mod">
          <ac:chgData name="Lotta Kallio" userId="2a280b7b-aeb9-4508-b891-02369e7ca06d" providerId="ADAL" clId="{6E81C900-451C-4A77-9272-F14E3AC7A5C3}" dt="2025-09-25T09:58:56.196" v="10" actId="20577"/>
          <ac:spMkLst>
            <pc:docMk/>
            <pc:sldMk cId="1598432189" sldId="257"/>
            <ac:spMk id="3" creationId="{F86E1352-30A5-4675-9118-1774630AC7D2}"/>
          </ac:spMkLst>
        </pc:spChg>
      </pc:sldChg>
      <pc:sldChg chg="add ord">
        <pc:chgData name="Lotta Kallio" userId="2a280b7b-aeb9-4508-b891-02369e7ca06d" providerId="ADAL" clId="{6E81C900-451C-4A77-9272-F14E3AC7A5C3}" dt="2025-09-25T10:14:32.344" v="197"/>
        <pc:sldMkLst>
          <pc:docMk/>
          <pc:sldMk cId="2455176989" sldId="258"/>
        </pc:sldMkLst>
      </pc:sldChg>
      <pc:sldChg chg="modSp add mod ord">
        <pc:chgData name="Lotta Kallio" userId="2a280b7b-aeb9-4508-b891-02369e7ca06d" providerId="ADAL" clId="{6E81C900-451C-4A77-9272-F14E3AC7A5C3}" dt="2025-09-26T09:15:52.632" v="416" actId="20577"/>
        <pc:sldMkLst>
          <pc:docMk/>
          <pc:sldMk cId="1556787516" sldId="259"/>
        </pc:sldMkLst>
        <pc:spChg chg="mod">
          <ac:chgData name="Lotta Kallio" userId="2a280b7b-aeb9-4508-b891-02369e7ca06d" providerId="ADAL" clId="{6E81C900-451C-4A77-9272-F14E3AC7A5C3}" dt="2025-09-26T09:15:52.632" v="416" actId="20577"/>
          <ac:spMkLst>
            <pc:docMk/>
            <pc:sldMk cId="1556787516" sldId="259"/>
            <ac:spMk id="2" creationId="{F6670E01-28C6-1E95-A0CC-53506B9D0A23}"/>
          </ac:spMkLst>
        </pc:spChg>
      </pc:sldChg>
      <pc:sldChg chg="modSp add mod ord">
        <pc:chgData name="Lotta Kallio" userId="2a280b7b-aeb9-4508-b891-02369e7ca06d" providerId="ADAL" clId="{6E81C900-451C-4A77-9272-F14E3AC7A5C3}" dt="2025-09-26T09:15:55.829" v="417" actId="20577"/>
        <pc:sldMkLst>
          <pc:docMk/>
          <pc:sldMk cId="1102305125" sldId="260"/>
        </pc:sldMkLst>
        <pc:spChg chg="mod">
          <ac:chgData name="Lotta Kallio" userId="2a280b7b-aeb9-4508-b891-02369e7ca06d" providerId="ADAL" clId="{6E81C900-451C-4A77-9272-F14E3AC7A5C3}" dt="2025-09-26T09:15:55.829" v="417" actId="20577"/>
          <ac:spMkLst>
            <pc:docMk/>
            <pc:sldMk cId="1102305125" sldId="260"/>
            <ac:spMk id="2" creationId="{690B928C-8130-993A-EB80-EDD0B3A89105}"/>
          </ac:spMkLst>
        </pc:spChg>
      </pc:sldChg>
      <pc:sldChg chg="modSp add mod ord">
        <pc:chgData name="Lotta Kallio" userId="2a280b7b-aeb9-4508-b891-02369e7ca06d" providerId="ADAL" clId="{6E81C900-451C-4A77-9272-F14E3AC7A5C3}" dt="2025-09-26T09:15:50.264" v="415" actId="20577"/>
        <pc:sldMkLst>
          <pc:docMk/>
          <pc:sldMk cId="4043281260" sldId="261"/>
        </pc:sldMkLst>
        <pc:spChg chg="mod">
          <ac:chgData name="Lotta Kallio" userId="2a280b7b-aeb9-4508-b891-02369e7ca06d" providerId="ADAL" clId="{6E81C900-451C-4A77-9272-F14E3AC7A5C3}" dt="2025-09-26T09:15:50.264" v="415" actId="20577"/>
          <ac:spMkLst>
            <pc:docMk/>
            <pc:sldMk cId="4043281260" sldId="261"/>
            <ac:spMk id="2" creationId="{F455D279-5808-0533-AA1C-D3242D8DE5AB}"/>
          </ac:spMkLst>
        </pc:spChg>
      </pc:sldChg>
      <pc:sldChg chg="add del">
        <pc:chgData name="Lotta Kallio" userId="2a280b7b-aeb9-4508-b891-02369e7ca06d" providerId="ADAL" clId="{6E81C900-451C-4A77-9272-F14E3AC7A5C3}" dt="2025-09-25T09:59:10.304" v="11" actId="47"/>
        <pc:sldMkLst>
          <pc:docMk/>
          <pc:sldMk cId="2791362931" sldId="262"/>
        </pc:sldMkLst>
      </pc:sldChg>
      <pc:sldChg chg="add ord">
        <pc:chgData name="Lotta Kallio" userId="2a280b7b-aeb9-4508-b891-02369e7ca06d" providerId="ADAL" clId="{6E81C900-451C-4A77-9272-F14E3AC7A5C3}" dt="2025-09-25T10:30:12.628" v="221"/>
        <pc:sldMkLst>
          <pc:docMk/>
          <pc:sldMk cId="708530485" sldId="263"/>
        </pc:sldMkLst>
      </pc:sldChg>
      <pc:sldChg chg="add del">
        <pc:chgData name="Lotta Kallio" userId="2a280b7b-aeb9-4508-b891-02369e7ca06d" providerId="ADAL" clId="{6E81C900-451C-4A77-9272-F14E3AC7A5C3}" dt="2025-09-25T10:07:45.495" v="88" actId="47"/>
        <pc:sldMkLst>
          <pc:docMk/>
          <pc:sldMk cId="345572199" sldId="264"/>
        </pc:sldMkLst>
      </pc:sldChg>
      <pc:sldChg chg="add del">
        <pc:chgData name="Lotta Kallio" userId="2a280b7b-aeb9-4508-b891-02369e7ca06d" providerId="ADAL" clId="{6E81C900-451C-4A77-9272-F14E3AC7A5C3}" dt="2025-09-25T10:01:47.626" v="12" actId="47"/>
        <pc:sldMkLst>
          <pc:docMk/>
          <pc:sldMk cId="2415941547" sldId="265"/>
        </pc:sldMkLst>
      </pc:sldChg>
      <pc:sldChg chg="add del">
        <pc:chgData name="Lotta Kallio" userId="2a280b7b-aeb9-4508-b891-02369e7ca06d" providerId="ADAL" clId="{6E81C900-451C-4A77-9272-F14E3AC7A5C3}" dt="2025-09-25T10:01:56.763" v="13" actId="47"/>
        <pc:sldMkLst>
          <pc:docMk/>
          <pc:sldMk cId="3902639644" sldId="266"/>
        </pc:sldMkLst>
      </pc:sldChg>
      <pc:sldChg chg="add del">
        <pc:chgData name="Lotta Kallio" userId="2a280b7b-aeb9-4508-b891-02369e7ca06d" providerId="ADAL" clId="{6E81C900-451C-4A77-9272-F14E3AC7A5C3}" dt="2025-09-25T10:03:49.014" v="32" actId="47"/>
        <pc:sldMkLst>
          <pc:docMk/>
          <pc:sldMk cId="994523838" sldId="267"/>
        </pc:sldMkLst>
      </pc:sldChg>
      <pc:sldChg chg="add del">
        <pc:chgData name="Lotta Kallio" userId="2a280b7b-aeb9-4508-b891-02369e7ca06d" providerId="ADAL" clId="{6E81C900-451C-4A77-9272-F14E3AC7A5C3}" dt="2025-09-25T10:03:52.873" v="33" actId="47"/>
        <pc:sldMkLst>
          <pc:docMk/>
          <pc:sldMk cId="1631577083" sldId="268"/>
        </pc:sldMkLst>
      </pc:sldChg>
      <pc:sldChg chg="add del">
        <pc:chgData name="Lotta Kallio" userId="2a280b7b-aeb9-4508-b891-02369e7ca06d" providerId="ADAL" clId="{6E81C900-451C-4A77-9272-F14E3AC7A5C3}" dt="2025-09-25T10:03:54.616" v="34" actId="47"/>
        <pc:sldMkLst>
          <pc:docMk/>
          <pc:sldMk cId="2610442870" sldId="269"/>
        </pc:sldMkLst>
      </pc:sldChg>
      <pc:sldChg chg="add del">
        <pc:chgData name="Lotta Kallio" userId="2a280b7b-aeb9-4508-b891-02369e7ca06d" providerId="ADAL" clId="{6E81C900-451C-4A77-9272-F14E3AC7A5C3}" dt="2025-09-25T10:03:55.547" v="35" actId="47"/>
        <pc:sldMkLst>
          <pc:docMk/>
          <pc:sldMk cId="1599296198" sldId="270"/>
        </pc:sldMkLst>
      </pc:sldChg>
      <pc:sldChg chg="add del">
        <pc:chgData name="Lotta Kallio" userId="2a280b7b-aeb9-4508-b891-02369e7ca06d" providerId="ADAL" clId="{6E81C900-451C-4A77-9272-F14E3AC7A5C3}" dt="2025-09-25T10:03:56.769" v="36" actId="47"/>
        <pc:sldMkLst>
          <pc:docMk/>
          <pc:sldMk cId="3435060892" sldId="271"/>
        </pc:sldMkLst>
      </pc:sldChg>
      <pc:sldChg chg="add del">
        <pc:chgData name="Lotta Kallio" userId="2a280b7b-aeb9-4508-b891-02369e7ca06d" providerId="ADAL" clId="{6E81C900-451C-4A77-9272-F14E3AC7A5C3}" dt="2025-09-25T10:03:58.055" v="37" actId="47"/>
        <pc:sldMkLst>
          <pc:docMk/>
          <pc:sldMk cId="1466938576" sldId="272"/>
        </pc:sldMkLst>
      </pc:sldChg>
      <pc:sldChg chg="add del">
        <pc:chgData name="Lotta Kallio" userId="2a280b7b-aeb9-4508-b891-02369e7ca06d" providerId="ADAL" clId="{6E81C900-451C-4A77-9272-F14E3AC7A5C3}" dt="2025-09-25T10:03:58.759" v="38" actId="47"/>
        <pc:sldMkLst>
          <pc:docMk/>
          <pc:sldMk cId="3775169798" sldId="273"/>
        </pc:sldMkLst>
      </pc:sldChg>
      <pc:sldChg chg="add del">
        <pc:chgData name="Lotta Kallio" userId="2a280b7b-aeb9-4508-b891-02369e7ca06d" providerId="ADAL" clId="{6E81C900-451C-4A77-9272-F14E3AC7A5C3}" dt="2025-09-25T10:03:59.702" v="39" actId="47"/>
        <pc:sldMkLst>
          <pc:docMk/>
          <pc:sldMk cId="2031559650" sldId="274"/>
        </pc:sldMkLst>
      </pc:sldChg>
      <pc:sldChg chg="add del">
        <pc:chgData name="Lotta Kallio" userId="2a280b7b-aeb9-4508-b891-02369e7ca06d" providerId="ADAL" clId="{6E81C900-451C-4A77-9272-F14E3AC7A5C3}" dt="2025-09-25T10:04:00.960" v="40" actId="47"/>
        <pc:sldMkLst>
          <pc:docMk/>
          <pc:sldMk cId="2342846328" sldId="275"/>
        </pc:sldMkLst>
      </pc:sldChg>
      <pc:sldChg chg="add del">
        <pc:chgData name="Lotta Kallio" userId="2a280b7b-aeb9-4508-b891-02369e7ca06d" providerId="ADAL" clId="{6E81C900-451C-4A77-9272-F14E3AC7A5C3}" dt="2025-09-25T10:04:04.938" v="41" actId="47"/>
        <pc:sldMkLst>
          <pc:docMk/>
          <pc:sldMk cId="2336406575" sldId="276"/>
        </pc:sldMkLst>
      </pc:sldChg>
      <pc:sldChg chg="add del">
        <pc:chgData name="Lotta Kallio" userId="2a280b7b-aeb9-4508-b891-02369e7ca06d" providerId="ADAL" clId="{6E81C900-451C-4A77-9272-F14E3AC7A5C3}" dt="2025-09-25T10:04:05.902" v="42" actId="47"/>
        <pc:sldMkLst>
          <pc:docMk/>
          <pc:sldMk cId="1098331687" sldId="277"/>
        </pc:sldMkLst>
      </pc:sldChg>
      <pc:sldChg chg="add del">
        <pc:chgData name="Lotta Kallio" userId="2a280b7b-aeb9-4508-b891-02369e7ca06d" providerId="ADAL" clId="{6E81C900-451C-4A77-9272-F14E3AC7A5C3}" dt="2025-09-25T10:04:06.405" v="43" actId="47"/>
        <pc:sldMkLst>
          <pc:docMk/>
          <pc:sldMk cId="2536402964" sldId="278"/>
        </pc:sldMkLst>
      </pc:sldChg>
      <pc:sldChg chg="add del">
        <pc:chgData name="Lotta Kallio" userId="2a280b7b-aeb9-4508-b891-02369e7ca06d" providerId="ADAL" clId="{6E81C900-451C-4A77-9272-F14E3AC7A5C3}" dt="2025-09-25T10:05:15.440" v="44" actId="47"/>
        <pc:sldMkLst>
          <pc:docMk/>
          <pc:sldMk cId="3246242273" sldId="279"/>
        </pc:sldMkLst>
      </pc:sldChg>
      <pc:sldChg chg="add del">
        <pc:chgData name="Lotta Kallio" userId="2a280b7b-aeb9-4508-b891-02369e7ca06d" providerId="ADAL" clId="{6E81C900-451C-4A77-9272-F14E3AC7A5C3}" dt="2025-09-25T10:05:16.116" v="45" actId="47"/>
        <pc:sldMkLst>
          <pc:docMk/>
          <pc:sldMk cId="3660657321" sldId="280"/>
        </pc:sldMkLst>
      </pc:sldChg>
      <pc:sldChg chg="add del">
        <pc:chgData name="Lotta Kallio" userId="2a280b7b-aeb9-4508-b891-02369e7ca06d" providerId="ADAL" clId="{6E81C900-451C-4A77-9272-F14E3AC7A5C3}" dt="2025-09-25T10:05:17.171" v="46" actId="47"/>
        <pc:sldMkLst>
          <pc:docMk/>
          <pc:sldMk cId="849093" sldId="281"/>
        </pc:sldMkLst>
      </pc:sldChg>
      <pc:sldChg chg="add del">
        <pc:chgData name="Lotta Kallio" userId="2a280b7b-aeb9-4508-b891-02369e7ca06d" providerId="ADAL" clId="{6E81C900-451C-4A77-9272-F14E3AC7A5C3}" dt="2025-09-25T10:05:18.911" v="47" actId="47"/>
        <pc:sldMkLst>
          <pc:docMk/>
          <pc:sldMk cId="2793221994" sldId="282"/>
        </pc:sldMkLst>
      </pc:sldChg>
      <pc:sldChg chg="add del">
        <pc:chgData name="Lotta Kallio" userId="2a280b7b-aeb9-4508-b891-02369e7ca06d" providerId="ADAL" clId="{6E81C900-451C-4A77-9272-F14E3AC7A5C3}" dt="2025-09-25T10:05:20.004" v="48" actId="47"/>
        <pc:sldMkLst>
          <pc:docMk/>
          <pc:sldMk cId="4212633802" sldId="283"/>
        </pc:sldMkLst>
      </pc:sldChg>
      <pc:sldChg chg="add del">
        <pc:chgData name="Lotta Kallio" userId="2a280b7b-aeb9-4508-b891-02369e7ca06d" providerId="ADAL" clId="{6E81C900-451C-4A77-9272-F14E3AC7A5C3}" dt="2025-09-25T10:05:21.317" v="49" actId="47"/>
        <pc:sldMkLst>
          <pc:docMk/>
          <pc:sldMk cId="2191927534" sldId="284"/>
        </pc:sldMkLst>
      </pc:sldChg>
      <pc:sldChg chg="add del">
        <pc:chgData name="Lotta Kallio" userId="2a280b7b-aeb9-4508-b891-02369e7ca06d" providerId="ADAL" clId="{6E81C900-451C-4A77-9272-F14E3AC7A5C3}" dt="2025-09-25T10:07:47.244" v="89" actId="47"/>
        <pc:sldMkLst>
          <pc:docMk/>
          <pc:sldMk cId="3969796727" sldId="285"/>
        </pc:sldMkLst>
      </pc:sldChg>
      <pc:sldChg chg="add del">
        <pc:chgData name="Lotta Kallio" userId="2a280b7b-aeb9-4508-b891-02369e7ca06d" providerId="ADAL" clId="{6E81C900-451C-4A77-9272-F14E3AC7A5C3}" dt="2025-09-25T10:05:31.034" v="50" actId="47"/>
        <pc:sldMkLst>
          <pc:docMk/>
          <pc:sldMk cId="1015560677" sldId="286"/>
        </pc:sldMkLst>
      </pc:sldChg>
      <pc:sldChg chg="add del">
        <pc:chgData name="Lotta Kallio" userId="2a280b7b-aeb9-4508-b891-02369e7ca06d" providerId="ADAL" clId="{6E81C900-451C-4A77-9272-F14E3AC7A5C3}" dt="2025-09-25T10:05:31.685" v="51" actId="47"/>
        <pc:sldMkLst>
          <pc:docMk/>
          <pc:sldMk cId="1284917797" sldId="287"/>
        </pc:sldMkLst>
      </pc:sldChg>
      <pc:sldChg chg="add del">
        <pc:chgData name="Lotta Kallio" userId="2a280b7b-aeb9-4508-b891-02369e7ca06d" providerId="ADAL" clId="{6E81C900-451C-4A77-9272-F14E3AC7A5C3}" dt="2025-09-25T10:05:32.240" v="52" actId="47"/>
        <pc:sldMkLst>
          <pc:docMk/>
          <pc:sldMk cId="3681463553" sldId="288"/>
        </pc:sldMkLst>
      </pc:sldChg>
      <pc:sldChg chg="add del">
        <pc:chgData name="Lotta Kallio" userId="2a280b7b-aeb9-4508-b891-02369e7ca06d" providerId="ADAL" clId="{6E81C900-451C-4A77-9272-F14E3AC7A5C3}" dt="2025-09-25T10:05:33.149" v="53" actId="47"/>
        <pc:sldMkLst>
          <pc:docMk/>
          <pc:sldMk cId="1712448634" sldId="289"/>
        </pc:sldMkLst>
      </pc:sldChg>
      <pc:sldChg chg="add del">
        <pc:chgData name="Lotta Kallio" userId="2a280b7b-aeb9-4508-b891-02369e7ca06d" providerId="ADAL" clId="{6E81C900-451C-4A77-9272-F14E3AC7A5C3}" dt="2025-09-25T10:05:33.984" v="54" actId="47"/>
        <pc:sldMkLst>
          <pc:docMk/>
          <pc:sldMk cId="3045466739" sldId="290"/>
        </pc:sldMkLst>
      </pc:sldChg>
      <pc:sldChg chg="add del">
        <pc:chgData name="Lotta Kallio" userId="2a280b7b-aeb9-4508-b891-02369e7ca06d" providerId="ADAL" clId="{6E81C900-451C-4A77-9272-F14E3AC7A5C3}" dt="2025-09-25T10:05:34.975" v="55" actId="47"/>
        <pc:sldMkLst>
          <pc:docMk/>
          <pc:sldMk cId="3337191900" sldId="291"/>
        </pc:sldMkLst>
      </pc:sldChg>
      <pc:sldChg chg="add del">
        <pc:chgData name="Lotta Kallio" userId="2a280b7b-aeb9-4508-b891-02369e7ca06d" providerId="ADAL" clId="{6E81C900-451C-4A77-9272-F14E3AC7A5C3}" dt="2025-09-25T10:05:37.760" v="56" actId="47"/>
        <pc:sldMkLst>
          <pc:docMk/>
          <pc:sldMk cId="762348624" sldId="292"/>
        </pc:sldMkLst>
      </pc:sldChg>
      <pc:sldChg chg="add del">
        <pc:chgData name="Lotta Kallio" userId="2a280b7b-aeb9-4508-b891-02369e7ca06d" providerId="ADAL" clId="{6E81C900-451C-4A77-9272-F14E3AC7A5C3}" dt="2025-09-25T10:05:39.787" v="57" actId="47"/>
        <pc:sldMkLst>
          <pc:docMk/>
          <pc:sldMk cId="886162935" sldId="293"/>
        </pc:sldMkLst>
      </pc:sldChg>
      <pc:sldChg chg="add del">
        <pc:chgData name="Lotta Kallio" userId="2a280b7b-aeb9-4508-b891-02369e7ca06d" providerId="ADAL" clId="{6E81C900-451C-4A77-9272-F14E3AC7A5C3}" dt="2025-09-25T10:05:40.376" v="58" actId="47"/>
        <pc:sldMkLst>
          <pc:docMk/>
          <pc:sldMk cId="2153457378" sldId="294"/>
        </pc:sldMkLst>
      </pc:sldChg>
      <pc:sldChg chg="add del">
        <pc:chgData name="Lotta Kallio" userId="2a280b7b-aeb9-4508-b891-02369e7ca06d" providerId="ADAL" clId="{6E81C900-451C-4A77-9272-F14E3AC7A5C3}" dt="2025-09-25T10:05:40.877" v="59" actId="47"/>
        <pc:sldMkLst>
          <pc:docMk/>
          <pc:sldMk cId="1778866019" sldId="295"/>
        </pc:sldMkLst>
      </pc:sldChg>
      <pc:sldChg chg="add del">
        <pc:chgData name="Lotta Kallio" userId="2a280b7b-aeb9-4508-b891-02369e7ca06d" providerId="ADAL" clId="{6E81C900-451C-4A77-9272-F14E3AC7A5C3}" dt="2025-09-25T10:05:42.039" v="60" actId="47"/>
        <pc:sldMkLst>
          <pc:docMk/>
          <pc:sldMk cId="2493935394" sldId="296"/>
        </pc:sldMkLst>
      </pc:sldChg>
      <pc:sldChg chg="add del">
        <pc:chgData name="Lotta Kallio" userId="2a280b7b-aeb9-4508-b891-02369e7ca06d" providerId="ADAL" clId="{6E81C900-451C-4A77-9272-F14E3AC7A5C3}" dt="2025-09-25T10:05:42.757" v="61" actId="47"/>
        <pc:sldMkLst>
          <pc:docMk/>
          <pc:sldMk cId="3498851349" sldId="297"/>
        </pc:sldMkLst>
      </pc:sldChg>
      <pc:sldChg chg="add del">
        <pc:chgData name="Lotta Kallio" userId="2a280b7b-aeb9-4508-b891-02369e7ca06d" providerId="ADAL" clId="{6E81C900-451C-4A77-9272-F14E3AC7A5C3}" dt="2025-09-25T10:05:43.671" v="62" actId="47"/>
        <pc:sldMkLst>
          <pc:docMk/>
          <pc:sldMk cId="3381647572" sldId="298"/>
        </pc:sldMkLst>
      </pc:sldChg>
      <pc:sldChg chg="add del">
        <pc:chgData name="Lotta Kallio" userId="2a280b7b-aeb9-4508-b891-02369e7ca06d" providerId="ADAL" clId="{6E81C900-451C-4A77-9272-F14E3AC7A5C3}" dt="2025-09-25T10:05:45.340" v="63" actId="47"/>
        <pc:sldMkLst>
          <pc:docMk/>
          <pc:sldMk cId="3494656232" sldId="299"/>
        </pc:sldMkLst>
      </pc:sldChg>
      <pc:sldChg chg="add del">
        <pc:chgData name="Lotta Kallio" userId="2a280b7b-aeb9-4508-b891-02369e7ca06d" providerId="ADAL" clId="{6E81C900-451C-4A77-9272-F14E3AC7A5C3}" dt="2025-09-25T10:05:46.814" v="64" actId="47"/>
        <pc:sldMkLst>
          <pc:docMk/>
          <pc:sldMk cId="3574277014" sldId="300"/>
        </pc:sldMkLst>
      </pc:sldChg>
      <pc:sldChg chg="add del">
        <pc:chgData name="Lotta Kallio" userId="2a280b7b-aeb9-4508-b891-02369e7ca06d" providerId="ADAL" clId="{6E81C900-451C-4A77-9272-F14E3AC7A5C3}" dt="2025-09-25T10:05:48.618" v="65" actId="47"/>
        <pc:sldMkLst>
          <pc:docMk/>
          <pc:sldMk cId="3952011111" sldId="301"/>
        </pc:sldMkLst>
      </pc:sldChg>
      <pc:sldChg chg="add del">
        <pc:chgData name="Lotta Kallio" userId="2a280b7b-aeb9-4508-b891-02369e7ca06d" providerId="ADAL" clId="{6E81C900-451C-4A77-9272-F14E3AC7A5C3}" dt="2025-09-25T10:05:49.448" v="66" actId="47"/>
        <pc:sldMkLst>
          <pc:docMk/>
          <pc:sldMk cId="1053023028" sldId="302"/>
        </pc:sldMkLst>
      </pc:sldChg>
      <pc:sldChg chg="add del">
        <pc:chgData name="Lotta Kallio" userId="2a280b7b-aeb9-4508-b891-02369e7ca06d" providerId="ADAL" clId="{6E81C900-451C-4A77-9272-F14E3AC7A5C3}" dt="2025-09-25T10:05:53.333" v="67" actId="47"/>
        <pc:sldMkLst>
          <pc:docMk/>
          <pc:sldMk cId="2587545539" sldId="303"/>
        </pc:sldMkLst>
      </pc:sldChg>
      <pc:sldChg chg="add del">
        <pc:chgData name="Lotta Kallio" userId="2a280b7b-aeb9-4508-b891-02369e7ca06d" providerId="ADAL" clId="{6E81C900-451C-4A77-9272-F14E3AC7A5C3}" dt="2025-09-25T10:05:53.738" v="68" actId="47"/>
        <pc:sldMkLst>
          <pc:docMk/>
          <pc:sldMk cId="3178580903" sldId="304"/>
        </pc:sldMkLst>
      </pc:sldChg>
      <pc:sldChg chg="add del">
        <pc:chgData name="Lotta Kallio" userId="2a280b7b-aeb9-4508-b891-02369e7ca06d" providerId="ADAL" clId="{6E81C900-451C-4A77-9272-F14E3AC7A5C3}" dt="2025-09-25T10:05:56.048" v="69" actId="47"/>
        <pc:sldMkLst>
          <pc:docMk/>
          <pc:sldMk cId="2960236089" sldId="305"/>
        </pc:sldMkLst>
      </pc:sldChg>
      <pc:sldChg chg="add del">
        <pc:chgData name="Lotta Kallio" userId="2a280b7b-aeb9-4508-b891-02369e7ca06d" providerId="ADAL" clId="{6E81C900-451C-4A77-9272-F14E3AC7A5C3}" dt="2025-09-25T10:05:56.835" v="70" actId="47"/>
        <pc:sldMkLst>
          <pc:docMk/>
          <pc:sldMk cId="1400900951" sldId="306"/>
        </pc:sldMkLst>
      </pc:sldChg>
      <pc:sldChg chg="add del">
        <pc:chgData name="Lotta Kallio" userId="2a280b7b-aeb9-4508-b891-02369e7ca06d" providerId="ADAL" clId="{6E81C900-451C-4A77-9272-F14E3AC7A5C3}" dt="2025-09-25T10:05:58.071" v="71" actId="47"/>
        <pc:sldMkLst>
          <pc:docMk/>
          <pc:sldMk cId="4181326208" sldId="307"/>
        </pc:sldMkLst>
      </pc:sldChg>
      <pc:sldChg chg="add del">
        <pc:chgData name="Lotta Kallio" userId="2a280b7b-aeb9-4508-b891-02369e7ca06d" providerId="ADAL" clId="{6E81C900-451C-4A77-9272-F14E3AC7A5C3}" dt="2025-09-25T10:05:58.799" v="72" actId="47"/>
        <pc:sldMkLst>
          <pc:docMk/>
          <pc:sldMk cId="2701142248" sldId="308"/>
        </pc:sldMkLst>
      </pc:sldChg>
      <pc:sldChg chg="add del">
        <pc:chgData name="Lotta Kallio" userId="2a280b7b-aeb9-4508-b891-02369e7ca06d" providerId="ADAL" clId="{6E81C900-451C-4A77-9272-F14E3AC7A5C3}" dt="2025-09-25T10:05:59.672" v="73" actId="47"/>
        <pc:sldMkLst>
          <pc:docMk/>
          <pc:sldMk cId="1181170073" sldId="309"/>
        </pc:sldMkLst>
      </pc:sldChg>
      <pc:sldChg chg="add del">
        <pc:chgData name="Lotta Kallio" userId="2a280b7b-aeb9-4508-b891-02369e7ca06d" providerId="ADAL" clId="{6E81C900-451C-4A77-9272-F14E3AC7A5C3}" dt="2025-09-25T10:06:00.668" v="74" actId="47"/>
        <pc:sldMkLst>
          <pc:docMk/>
          <pc:sldMk cId="2859582954" sldId="310"/>
        </pc:sldMkLst>
      </pc:sldChg>
      <pc:sldChg chg="add del">
        <pc:chgData name="Lotta Kallio" userId="2a280b7b-aeb9-4508-b891-02369e7ca06d" providerId="ADAL" clId="{6E81C900-451C-4A77-9272-F14E3AC7A5C3}" dt="2025-09-25T10:06:01.873" v="75" actId="47"/>
        <pc:sldMkLst>
          <pc:docMk/>
          <pc:sldMk cId="3908472141" sldId="311"/>
        </pc:sldMkLst>
      </pc:sldChg>
      <pc:sldChg chg="add del">
        <pc:chgData name="Lotta Kallio" userId="2a280b7b-aeb9-4508-b891-02369e7ca06d" providerId="ADAL" clId="{6E81C900-451C-4A77-9272-F14E3AC7A5C3}" dt="2025-09-25T10:06:02.935" v="76" actId="47"/>
        <pc:sldMkLst>
          <pc:docMk/>
          <pc:sldMk cId="79716766" sldId="312"/>
        </pc:sldMkLst>
      </pc:sldChg>
      <pc:sldChg chg="add del">
        <pc:chgData name="Lotta Kallio" userId="2a280b7b-aeb9-4508-b891-02369e7ca06d" providerId="ADAL" clId="{6E81C900-451C-4A77-9272-F14E3AC7A5C3}" dt="2025-09-25T10:06:04.043" v="77" actId="47"/>
        <pc:sldMkLst>
          <pc:docMk/>
          <pc:sldMk cId="2415405480" sldId="313"/>
        </pc:sldMkLst>
      </pc:sldChg>
      <pc:sldChg chg="add del">
        <pc:chgData name="Lotta Kallio" userId="2a280b7b-aeb9-4508-b891-02369e7ca06d" providerId="ADAL" clId="{6E81C900-451C-4A77-9272-F14E3AC7A5C3}" dt="2025-09-25T10:06:05.450" v="78" actId="47"/>
        <pc:sldMkLst>
          <pc:docMk/>
          <pc:sldMk cId="2904939978" sldId="314"/>
        </pc:sldMkLst>
      </pc:sldChg>
      <pc:sldChg chg="add del">
        <pc:chgData name="Lotta Kallio" userId="2a280b7b-aeb9-4508-b891-02369e7ca06d" providerId="ADAL" clId="{6E81C900-451C-4A77-9272-F14E3AC7A5C3}" dt="2025-09-25T10:06:06.611" v="79" actId="47"/>
        <pc:sldMkLst>
          <pc:docMk/>
          <pc:sldMk cId="2248166751" sldId="315"/>
        </pc:sldMkLst>
      </pc:sldChg>
      <pc:sldChg chg="add del">
        <pc:chgData name="Lotta Kallio" userId="2a280b7b-aeb9-4508-b891-02369e7ca06d" providerId="ADAL" clId="{6E81C900-451C-4A77-9272-F14E3AC7A5C3}" dt="2025-09-25T10:06:07.661" v="80" actId="47"/>
        <pc:sldMkLst>
          <pc:docMk/>
          <pc:sldMk cId="2887205930" sldId="316"/>
        </pc:sldMkLst>
      </pc:sldChg>
      <pc:sldChg chg="add del">
        <pc:chgData name="Lotta Kallio" userId="2a280b7b-aeb9-4508-b891-02369e7ca06d" providerId="ADAL" clId="{6E81C900-451C-4A77-9272-F14E3AC7A5C3}" dt="2025-09-25T10:06:08.959" v="81" actId="47"/>
        <pc:sldMkLst>
          <pc:docMk/>
          <pc:sldMk cId="1434468614" sldId="317"/>
        </pc:sldMkLst>
      </pc:sldChg>
      <pc:sldChg chg="add del">
        <pc:chgData name="Lotta Kallio" userId="2a280b7b-aeb9-4508-b891-02369e7ca06d" providerId="ADAL" clId="{6E81C900-451C-4A77-9272-F14E3AC7A5C3}" dt="2025-09-25T10:06:09.569" v="82" actId="47"/>
        <pc:sldMkLst>
          <pc:docMk/>
          <pc:sldMk cId="154131108" sldId="318"/>
        </pc:sldMkLst>
      </pc:sldChg>
      <pc:sldChg chg="add del ord">
        <pc:chgData name="Lotta Kallio" userId="2a280b7b-aeb9-4508-b891-02369e7ca06d" providerId="ADAL" clId="{6E81C900-451C-4A77-9272-F14E3AC7A5C3}" dt="2025-09-25T10:24:36.957" v="209" actId="47"/>
        <pc:sldMkLst>
          <pc:docMk/>
          <pc:sldMk cId="2109666781" sldId="319"/>
        </pc:sldMkLst>
      </pc:sldChg>
      <pc:sldChg chg="add del">
        <pc:chgData name="Lotta Kallio" userId="2a280b7b-aeb9-4508-b891-02369e7ca06d" providerId="ADAL" clId="{6E81C900-451C-4A77-9272-F14E3AC7A5C3}" dt="2025-09-25T10:07:44.109" v="87" actId="47"/>
        <pc:sldMkLst>
          <pc:docMk/>
          <pc:sldMk cId="445682692" sldId="320"/>
        </pc:sldMkLst>
      </pc:sldChg>
      <pc:sldChg chg="add del">
        <pc:chgData name="Lotta Kallio" userId="2a280b7b-aeb9-4508-b891-02369e7ca06d" providerId="ADAL" clId="{6E81C900-451C-4A77-9272-F14E3AC7A5C3}" dt="2025-09-25T10:06:25.538" v="84" actId="47"/>
        <pc:sldMkLst>
          <pc:docMk/>
          <pc:sldMk cId="934853622" sldId="320"/>
        </pc:sldMkLst>
      </pc:sldChg>
      <pc:sldChg chg="add del">
        <pc:chgData name="Lotta Kallio" userId="2a280b7b-aeb9-4508-b891-02369e7ca06d" providerId="ADAL" clId="{6E81C900-451C-4A77-9272-F14E3AC7A5C3}" dt="2025-09-25T10:10:00.145" v="93" actId="47"/>
        <pc:sldMkLst>
          <pc:docMk/>
          <pc:sldMk cId="2902658740" sldId="320"/>
        </pc:sldMkLst>
      </pc:sldChg>
      <pc:sldChg chg="add del">
        <pc:chgData name="Lotta Kallio" userId="2a280b7b-aeb9-4508-b891-02369e7ca06d" providerId="ADAL" clId="{6E81C900-451C-4A77-9272-F14E3AC7A5C3}" dt="2025-09-25T10:09:58.649" v="92" actId="47"/>
        <pc:sldMkLst>
          <pc:docMk/>
          <pc:sldMk cId="3641112044" sldId="321"/>
        </pc:sldMkLst>
      </pc:sldChg>
      <pc:sldChg chg="add del">
        <pc:chgData name="Lotta Kallio" userId="2a280b7b-aeb9-4508-b891-02369e7ca06d" providerId="ADAL" clId="{6E81C900-451C-4A77-9272-F14E3AC7A5C3}" dt="2025-09-25T10:06:18.922" v="83" actId="47"/>
        <pc:sldMkLst>
          <pc:docMk/>
          <pc:sldMk cId="3716303021" sldId="321"/>
        </pc:sldMkLst>
      </pc:sldChg>
      <pc:sldChg chg="add del">
        <pc:chgData name="Lotta Kallio" userId="2a280b7b-aeb9-4508-b891-02369e7ca06d" providerId="ADAL" clId="{6E81C900-451C-4A77-9272-F14E3AC7A5C3}" dt="2025-09-25T10:07:44.109" v="87" actId="47"/>
        <pc:sldMkLst>
          <pc:docMk/>
          <pc:sldMk cId="3800327575" sldId="321"/>
        </pc:sldMkLst>
      </pc:sldChg>
      <pc:sldChg chg="add del">
        <pc:chgData name="Lotta Kallio" userId="2a280b7b-aeb9-4508-b891-02369e7ca06d" providerId="ADAL" clId="{6E81C900-451C-4A77-9272-F14E3AC7A5C3}" dt="2025-09-25T10:07:44.109" v="87" actId="47"/>
        <pc:sldMkLst>
          <pc:docMk/>
          <pc:sldMk cId="2328579379" sldId="322"/>
        </pc:sldMkLst>
      </pc:sldChg>
      <pc:sldChg chg="add del">
        <pc:chgData name="Lotta Kallio" userId="2a280b7b-aeb9-4508-b891-02369e7ca06d" providerId="ADAL" clId="{6E81C900-451C-4A77-9272-F14E3AC7A5C3}" dt="2025-09-25T10:10:01.330" v="94" actId="47"/>
        <pc:sldMkLst>
          <pc:docMk/>
          <pc:sldMk cId="2631724028" sldId="322"/>
        </pc:sldMkLst>
      </pc:sldChg>
      <pc:sldChg chg="add del">
        <pc:chgData name="Lotta Kallio" userId="2a280b7b-aeb9-4508-b891-02369e7ca06d" providerId="ADAL" clId="{6E81C900-451C-4A77-9272-F14E3AC7A5C3}" dt="2025-09-25T10:07:44.109" v="87" actId="47"/>
        <pc:sldMkLst>
          <pc:docMk/>
          <pc:sldMk cId="1474416619" sldId="323"/>
        </pc:sldMkLst>
      </pc:sldChg>
      <pc:sldChg chg="add del">
        <pc:chgData name="Lotta Kallio" userId="2a280b7b-aeb9-4508-b891-02369e7ca06d" providerId="ADAL" clId="{6E81C900-451C-4A77-9272-F14E3AC7A5C3}" dt="2025-09-25T10:10:02.500" v="95" actId="47"/>
        <pc:sldMkLst>
          <pc:docMk/>
          <pc:sldMk cId="1582604142" sldId="323"/>
        </pc:sldMkLst>
      </pc:sldChg>
      <pc:sldChg chg="add del">
        <pc:chgData name="Lotta Kallio" userId="2a280b7b-aeb9-4508-b891-02369e7ca06d" providerId="ADAL" clId="{6E81C900-451C-4A77-9272-F14E3AC7A5C3}" dt="2025-09-25T10:07:44.109" v="87" actId="47"/>
        <pc:sldMkLst>
          <pc:docMk/>
          <pc:sldMk cId="807882325" sldId="324"/>
        </pc:sldMkLst>
      </pc:sldChg>
      <pc:sldChg chg="add del">
        <pc:chgData name="Lotta Kallio" userId="2a280b7b-aeb9-4508-b891-02369e7ca06d" providerId="ADAL" clId="{6E81C900-451C-4A77-9272-F14E3AC7A5C3}" dt="2025-09-25T10:10:03.037" v="96" actId="47"/>
        <pc:sldMkLst>
          <pc:docMk/>
          <pc:sldMk cId="3750867938" sldId="324"/>
        </pc:sldMkLst>
      </pc:sldChg>
      <pc:sldChg chg="add del">
        <pc:chgData name="Lotta Kallio" userId="2a280b7b-aeb9-4508-b891-02369e7ca06d" providerId="ADAL" clId="{6E81C900-451C-4A77-9272-F14E3AC7A5C3}" dt="2025-09-25T10:09:35.737" v="91"/>
        <pc:sldMkLst>
          <pc:docMk/>
          <pc:sldMk cId="2791362931" sldId="325"/>
        </pc:sldMkLst>
      </pc:sldChg>
      <pc:sldChg chg="add">
        <pc:chgData name="Lotta Kallio" userId="2a280b7b-aeb9-4508-b891-02369e7ca06d" providerId="ADAL" clId="{6E81C900-451C-4A77-9272-F14E3AC7A5C3}" dt="2025-09-25T10:09:35.737" v="91"/>
        <pc:sldMkLst>
          <pc:docMk/>
          <pc:sldMk cId="480313190" sldId="326"/>
        </pc:sldMkLst>
      </pc:sldChg>
      <pc:sldChg chg="add del">
        <pc:chgData name="Lotta Kallio" userId="2a280b7b-aeb9-4508-b891-02369e7ca06d" providerId="ADAL" clId="{6E81C900-451C-4A77-9272-F14E3AC7A5C3}" dt="2025-09-25T10:07:44.109" v="87" actId="47"/>
        <pc:sldMkLst>
          <pc:docMk/>
          <pc:sldMk cId="964509385" sldId="326"/>
        </pc:sldMkLst>
      </pc:sldChg>
      <pc:sldChg chg="add">
        <pc:chgData name="Lotta Kallio" userId="2a280b7b-aeb9-4508-b891-02369e7ca06d" providerId="ADAL" clId="{6E81C900-451C-4A77-9272-F14E3AC7A5C3}" dt="2025-09-25T10:09:35.737" v="91"/>
        <pc:sldMkLst>
          <pc:docMk/>
          <pc:sldMk cId="345572199" sldId="327"/>
        </pc:sldMkLst>
      </pc:sldChg>
      <pc:sldChg chg="add del">
        <pc:chgData name="Lotta Kallio" userId="2a280b7b-aeb9-4508-b891-02369e7ca06d" providerId="ADAL" clId="{6E81C900-451C-4A77-9272-F14E3AC7A5C3}" dt="2025-09-25T10:07:44.109" v="87" actId="47"/>
        <pc:sldMkLst>
          <pc:docMk/>
          <pc:sldMk cId="2711231310" sldId="327"/>
        </pc:sldMkLst>
      </pc:sldChg>
      <pc:sldChg chg="add del">
        <pc:chgData name="Lotta Kallio" userId="2a280b7b-aeb9-4508-b891-02369e7ca06d" providerId="ADAL" clId="{6E81C900-451C-4A77-9272-F14E3AC7A5C3}" dt="2025-09-25T10:09:35.737" v="91"/>
        <pc:sldMkLst>
          <pc:docMk/>
          <pc:sldMk cId="2415941547" sldId="328"/>
        </pc:sldMkLst>
      </pc:sldChg>
      <pc:sldChg chg="add del">
        <pc:chgData name="Lotta Kallio" userId="2a280b7b-aeb9-4508-b891-02369e7ca06d" providerId="ADAL" clId="{6E81C900-451C-4A77-9272-F14E3AC7A5C3}" dt="2025-09-25T10:10:29.002" v="97" actId="47"/>
        <pc:sldMkLst>
          <pc:docMk/>
          <pc:sldMk cId="3902639644" sldId="329"/>
        </pc:sldMkLst>
      </pc:sldChg>
      <pc:sldChg chg="delSp modSp add del mod">
        <pc:chgData name="Lotta Kallio" userId="2a280b7b-aeb9-4508-b891-02369e7ca06d" providerId="ADAL" clId="{6E81C900-451C-4A77-9272-F14E3AC7A5C3}" dt="2025-09-26T09:15:33.319" v="414" actId="1036"/>
        <pc:sldMkLst>
          <pc:docMk/>
          <pc:sldMk cId="994523838" sldId="330"/>
        </pc:sldMkLst>
        <pc:spChg chg="del">
          <ac:chgData name="Lotta Kallio" userId="2a280b7b-aeb9-4508-b891-02369e7ca06d" providerId="ADAL" clId="{6E81C900-451C-4A77-9272-F14E3AC7A5C3}" dt="2025-09-26T09:15:26.879" v="411" actId="478"/>
          <ac:spMkLst>
            <pc:docMk/>
            <pc:sldMk cId="994523838" sldId="330"/>
            <ac:spMk id="6" creationId="{4E1A18BA-D95E-254A-518F-0989CE4911F8}"/>
          </ac:spMkLst>
        </pc:spChg>
        <pc:graphicFrameChg chg="mod">
          <ac:chgData name="Lotta Kallio" userId="2a280b7b-aeb9-4508-b891-02369e7ca06d" providerId="ADAL" clId="{6E81C900-451C-4A77-9272-F14E3AC7A5C3}" dt="2025-09-26T09:15:33.319" v="414" actId="1036"/>
          <ac:graphicFrameMkLst>
            <pc:docMk/>
            <pc:sldMk cId="994523838" sldId="330"/>
            <ac:graphicFrameMk id="7" creationId="{7D77E00E-20B3-3AB5-48A7-F1688359E54E}"/>
          </ac:graphicFrameMkLst>
        </pc:graphicFrameChg>
      </pc:sldChg>
      <pc:sldChg chg="add del">
        <pc:chgData name="Lotta Kallio" userId="2a280b7b-aeb9-4508-b891-02369e7ca06d" providerId="ADAL" clId="{6E81C900-451C-4A77-9272-F14E3AC7A5C3}" dt="2025-09-25T10:11:33.192" v="98" actId="47"/>
        <pc:sldMkLst>
          <pc:docMk/>
          <pc:sldMk cId="1631577083" sldId="331"/>
        </pc:sldMkLst>
      </pc:sldChg>
      <pc:sldChg chg="add del">
        <pc:chgData name="Lotta Kallio" userId="2a280b7b-aeb9-4508-b891-02369e7ca06d" providerId="ADAL" clId="{6E81C900-451C-4A77-9272-F14E3AC7A5C3}" dt="2025-09-25T10:11:33.833" v="99" actId="47"/>
        <pc:sldMkLst>
          <pc:docMk/>
          <pc:sldMk cId="2610442870" sldId="332"/>
        </pc:sldMkLst>
      </pc:sldChg>
      <pc:sldChg chg="add del">
        <pc:chgData name="Lotta Kallio" userId="2a280b7b-aeb9-4508-b891-02369e7ca06d" providerId="ADAL" clId="{6E81C900-451C-4A77-9272-F14E3AC7A5C3}" dt="2025-09-25T10:11:34.657" v="100" actId="47"/>
        <pc:sldMkLst>
          <pc:docMk/>
          <pc:sldMk cId="1599296198" sldId="333"/>
        </pc:sldMkLst>
      </pc:sldChg>
      <pc:sldChg chg="add del">
        <pc:chgData name="Lotta Kallio" userId="2a280b7b-aeb9-4508-b891-02369e7ca06d" providerId="ADAL" clId="{6E81C900-451C-4A77-9272-F14E3AC7A5C3}" dt="2025-09-25T10:11:45.579" v="105" actId="47"/>
        <pc:sldMkLst>
          <pc:docMk/>
          <pc:sldMk cId="3435060892" sldId="334"/>
        </pc:sldMkLst>
      </pc:sldChg>
      <pc:sldChg chg="add del">
        <pc:chgData name="Lotta Kallio" userId="2a280b7b-aeb9-4508-b891-02369e7ca06d" providerId="ADAL" clId="{6E81C900-451C-4A77-9272-F14E3AC7A5C3}" dt="2025-09-25T10:11:46.121" v="106" actId="47"/>
        <pc:sldMkLst>
          <pc:docMk/>
          <pc:sldMk cId="1466938576" sldId="335"/>
        </pc:sldMkLst>
      </pc:sldChg>
      <pc:sldChg chg="add del">
        <pc:chgData name="Lotta Kallio" userId="2a280b7b-aeb9-4508-b891-02369e7ca06d" providerId="ADAL" clId="{6E81C900-451C-4A77-9272-F14E3AC7A5C3}" dt="2025-09-25T10:11:46.927" v="107" actId="47"/>
        <pc:sldMkLst>
          <pc:docMk/>
          <pc:sldMk cId="3775169798" sldId="336"/>
        </pc:sldMkLst>
      </pc:sldChg>
      <pc:sldChg chg="add del">
        <pc:chgData name="Lotta Kallio" userId="2a280b7b-aeb9-4508-b891-02369e7ca06d" providerId="ADAL" clId="{6E81C900-451C-4A77-9272-F14E3AC7A5C3}" dt="2025-09-25T10:11:47.888" v="108" actId="47"/>
        <pc:sldMkLst>
          <pc:docMk/>
          <pc:sldMk cId="2031559650" sldId="337"/>
        </pc:sldMkLst>
      </pc:sldChg>
      <pc:sldChg chg="add del">
        <pc:chgData name="Lotta Kallio" userId="2a280b7b-aeb9-4508-b891-02369e7ca06d" providerId="ADAL" clId="{6E81C900-451C-4A77-9272-F14E3AC7A5C3}" dt="2025-09-25T10:11:50.257" v="109" actId="47"/>
        <pc:sldMkLst>
          <pc:docMk/>
          <pc:sldMk cId="2342846328" sldId="338"/>
        </pc:sldMkLst>
      </pc:sldChg>
      <pc:sldChg chg="add del">
        <pc:chgData name="Lotta Kallio" userId="2a280b7b-aeb9-4508-b891-02369e7ca06d" providerId="ADAL" clId="{6E81C900-451C-4A77-9272-F14E3AC7A5C3}" dt="2025-09-25T10:12:09.719" v="110" actId="47"/>
        <pc:sldMkLst>
          <pc:docMk/>
          <pc:sldMk cId="2336406575" sldId="339"/>
        </pc:sldMkLst>
      </pc:sldChg>
      <pc:sldChg chg="add del">
        <pc:chgData name="Lotta Kallio" userId="2a280b7b-aeb9-4508-b891-02369e7ca06d" providerId="ADAL" clId="{6E81C900-451C-4A77-9272-F14E3AC7A5C3}" dt="2025-09-25T10:12:11.084" v="111" actId="47"/>
        <pc:sldMkLst>
          <pc:docMk/>
          <pc:sldMk cId="1098331687" sldId="340"/>
        </pc:sldMkLst>
      </pc:sldChg>
      <pc:sldChg chg="add del">
        <pc:chgData name="Lotta Kallio" userId="2a280b7b-aeb9-4508-b891-02369e7ca06d" providerId="ADAL" clId="{6E81C900-451C-4A77-9272-F14E3AC7A5C3}" dt="2025-09-25T10:12:12.622" v="112" actId="47"/>
        <pc:sldMkLst>
          <pc:docMk/>
          <pc:sldMk cId="2536402964" sldId="341"/>
        </pc:sldMkLst>
      </pc:sldChg>
      <pc:sldChg chg="add del">
        <pc:chgData name="Lotta Kallio" userId="2a280b7b-aeb9-4508-b891-02369e7ca06d" providerId="ADAL" clId="{6E81C900-451C-4A77-9272-F14E3AC7A5C3}" dt="2025-09-25T10:12:12.680" v="113" actId="47"/>
        <pc:sldMkLst>
          <pc:docMk/>
          <pc:sldMk cId="3246242273" sldId="342"/>
        </pc:sldMkLst>
      </pc:sldChg>
      <pc:sldChg chg="add del">
        <pc:chgData name="Lotta Kallio" userId="2a280b7b-aeb9-4508-b891-02369e7ca06d" providerId="ADAL" clId="{6E81C900-451C-4A77-9272-F14E3AC7A5C3}" dt="2025-09-25T10:09:35.737" v="91"/>
        <pc:sldMkLst>
          <pc:docMk/>
          <pc:sldMk cId="3660657321" sldId="343"/>
        </pc:sldMkLst>
      </pc:sldChg>
      <pc:sldChg chg="add del">
        <pc:chgData name="Lotta Kallio" userId="2a280b7b-aeb9-4508-b891-02369e7ca06d" providerId="ADAL" clId="{6E81C900-451C-4A77-9272-F14E3AC7A5C3}" dt="2025-09-25T10:12:17.139" v="114" actId="47"/>
        <pc:sldMkLst>
          <pc:docMk/>
          <pc:sldMk cId="849093" sldId="344"/>
        </pc:sldMkLst>
      </pc:sldChg>
      <pc:sldChg chg="add del">
        <pc:chgData name="Lotta Kallio" userId="2a280b7b-aeb9-4508-b891-02369e7ca06d" providerId="ADAL" clId="{6E81C900-451C-4A77-9272-F14E3AC7A5C3}" dt="2025-09-25T10:12:18.749" v="115" actId="47"/>
        <pc:sldMkLst>
          <pc:docMk/>
          <pc:sldMk cId="2793221994" sldId="345"/>
        </pc:sldMkLst>
      </pc:sldChg>
      <pc:sldChg chg="add del">
        <pc:chgData name="Lotta Kallio" userId="2a280b7b-aeb9-4508-b891-02369e7ca06d" providerId="ADAL" clId="{6E81C900-451C-4A77-9272-F14E3AC7A5C3}" dt="2025-09-25T10:12:19.905" v="116" actId="47"/>
        <pc:sldMkLst>
          <pc:docMk/>
          <pc:sldMk cId="4212633802" sldId="346"/>
        </pc:sldMkLst>
      </pc:sldChg>
      <pc:sldChg chg="add del">
        <pc:chgData name="Lotta Kallio" userId="2a280b7b-aeb9-4508-b891-02369e7ca06d" providerId="ADAL" clId="{6E81C900-451C-4A77-9272-F14E3AC7A5C3}" dt="2025-09-25T10:12:22.081" v="117" actId="47"/>
        <pc:sldMkLst>
          <pc:docMk/>
          <pc:sldMk cId="2191927534" sldId="347"/>
        </pc:sldMkLst>
      </pc:sldChg>
      <pc:sldChg chg="add del">
        <pc:chgData name="Lotta Kallio" userId="2a280b7b-aeb9-4508-b891-02369e7ca06d" providerId="ADAL" clId="{6E81C900-451C-4A77-9272-F14E3AC7A5C3}" dt="2025-09-25T10:07:44.109" v="87" actId="47"/>
        <pc:sldMkLst>
          <pc:docMk/>
          <pc:sldMk cId="721193760" sldId="348"/>
        </pc:sldMkLst>
      </pc:sldChg>
      <pc:sldChg chg="add del">
        <pc:chgData name="Lotta Kallio" userId="2a280b7b-aeb9-4508-b891-02369e7ca06d" providerId="ADAL" clId="{6E81C900-451C-4A77-9272-F14E3AC7A5C3}" dt="2025-09-25T10:12:22.597" v="118" actId="47"/>
        <pc:sldMkLst>
          <pc:docMk/>
          <pc:sldMk cId="3969796727" sldId="348"/>
        </pc:sldMkLst>
      </pc:sldChg>
      <pc:sldChg chg="add del">
        <pc:chgData name="Lotta Kallio" userId="2a280b7b-aeb9-4508-b891-02369e7ca06d" providerId="ADAL" clId="{6E81C900-451C-4A77-9272-F14E3AC7A5C3}" dt="2025-09-25T10:12:24.189" v="119" actId="47"/>
        <pc:sldMkLst>
          <pc:docMk/>
          <pc:sldMk cId="1015560677" sldId="349"/>
        </pc:sldMkLst>
      </pc:sldChg>
      <pc:sldChg chg="add del">
        <pc:chgData name="Lotta Kallio" userId="2a280b7b-aeb9-4508-b891-02369e7ca06d" providerId="ADAL" clId="{6E81C900-451C-4A77-9272-F14E3AC7A5C3}" dt="2025-09-25T10:12:25.401" v="120" actId="47"/>
        <pc:sldMkLst>
          <pc:docMk/>
          <pc:sldMk cId="1284917797" sldId="350"/>
        </pc:sldMkLst>
      </pc:sldChg>
      <pc:sldChg chg="add del">
        <pc:chgData name="Lotta Kallio" userId="2a280b7b-aeb9-4508-b891-02369e7ca06d" providerId="ADAL" clId="{6E81C900-451C-4A77-9272-F14E3AC7A5C3}" dt="2025-09-25T10:12:25.984" v="121" actId="47"/>
        <pc:sldMkLst>
          <pc:docMk/>
          <pc:sldMk cId="3681463553" sldId="351"/>
        </pc:sldMkLst>
      </pc:sldChg>
      <pc:sldChg chg="add del">
        <pc:chgData name="Lotta Kallio" userId="2a280b7b-aeb9-4508-b891-02369e7ca06d" providerId="ADAL" clId="{6E81C900-451C-4A77-9272-F14E3AC7A5C3}" dt="2025-09-25T10:12:26.726" v="122" actId="47"/>
        <pc:sldMkLst>
          <pc:docMk/>
          <pc:sldMk cId="1712448634" sldId="352"/>
        </pc:sldMkLst>
      </pc:sldChg>
      <pc:sldChg chg="add del">
        <pc:chgData name="Lotta Kallio" userId="2a280b7b-aeb9-4508-b891-02369e7ca06d" providerId="ADAL" clId="{6E81C900-451C-4A77-9272-F14E3AC7A5C3}" dt="2025-09-25T10:12:27.437" v="123" actId="47"/>
        <pc:sldMkLst>
          <pc:docMk/>
          <pc:sldMk cId="3045466739" sldId="353"/>
        </pc:sldMkLst>
      </pc:sldChg>
      <pc:sldChg chg="add del">
        <pc:chgData name="Lotta Kallio" userId="2a280b7b-aeb9-4508-b891-02369e7ca06d" providerId="ADAL" clId="{6E81C900-451C-4A77-9272-F14E3AC7A5C3}" dt="2025-09-25T10:12:27.991" v="124" actId="47"/>
        <pc:sldMkLst>
          <pc:docMk/>
          <pc:sldMk cId="3337191900" sldId="354"/>
        </pc:sldMkLst>
      </pc:sldChg>
      <pc:sldChg chg="add del">
        <pc:chgData name="Lotta Kallio" userId="2a280b7b-aeb9-4508-b891-02369e7ca06d" providerId="ADAL" clId="{6E81C900-451C-4A77-9272-F14E3AC7A5C3}" dt="2025-09-25T10:12:29.210" v="125" actId="47"/>
        <pc:sldMkLst>
          <pc:docMk/>
          <pc:sldMk cId="762348624" sldId="355"/>
        </pc:sldMkLst>
      </pc:sldChg>
      <pc:sldChg chg="add del">
        <pc:chgData name="Lotta Kallio" userId="2a280b7b-aeb9-4508-b891-02369e7ca06d" providerId="ADAL" clId="{6E81C900-451C-4A77-9272-F14E3AC7A5C3}" dt="2025-09-25T10:12:29.938" v="126" actId="47"/>
        <pc:sldMkLst>
          <pc:docMk/>
          <pc:sldMk cId="886162935" sldId="356"/>
        </pc:sldMkLst>
      </pc:sldChg>
      <pc:sldChg chg="add del">
        <pc:chgData name="Lotta Kallio" userId="2a280b7b-aeb9-4508-b891-02369e7ca06d" providerId="ADAL" clId="{6E81C900-451C-4A77-9272-F14E3AC7A5C3}" dt="2025-09-25T10:12:30.668" v="127" actId="47"/>
        <pc:sldMkLst>
          <pc:docMk/>
          <pc:sldMk cId="2153457378" sldId="357"/>
        </pc:sldMkLst>
      </pc:sldChg>
      <pc:sldChg chg="add del">
        <pc:chgData name="Lotta Kallio" userId="2a280b7b-aeb9-4508-b891-02369e7ca06d" providerId="ADAL" clId="{6E81C900-451C-4A77-9272-F14E3AC7A5C3}" dt="2025-09-25T10:12:31.304" v="128" actId="47"/>
        <pc:sldMkLst>
          <pc:docMk/>
          <pc:sldMk cId="1778866019" sldId="358"/>
        </pc:sldMkLst>
      </pc:sldChg>
      <pc:sldChg chg="add del">
        <pc:chgData name="Lotta Kallio" userId="2a280b7b-aeb9-4508-b891-02369e7ca06d" providerId="ADAL" clId="{6E81C900-451C-4A77-9272-F14E3AC7A5C3}" dt="2025-09-25T10:12:31.830" v="129" actId="47"/>
        <pc:sldMkLst>
          <pc:docMk/>
          <pc:sldMk cId="2493935394" sldId="359"/>
        </pc:sldMkLst>
      </pc:sldChg>
      <pc:sldChg chg="add del">
        <pc:chgData name="Lotta Kallio" userId="2a280b7b-aeb9-4508-b891-02369e7ca06d" providerId="ADAL" clId="{6E81C900-451C-4A77-9272-F14E3AC7A5C3}" dt="2025-09-25T10:12:32.462" v="130" actId="47"/>
        <pc:sldMkLst>
          <pc:docMk/>
          <pc:sldMk cId="3498851349" sldId="360"/>
        </pc:sldMkLst>
      </pc:sldChg>
      <pc:sldChg chg="add del">
        <pc:chgData name="Lotta Kallio" userId="2a280b7b-aeb9-4508-b891-02369e7ca06d" providerId="ADAL" clId="{6E81C900-451C-4A77-9272-F14E3AC7A5C3}" dt="2025-09-25T10:12:33.054" v="131" actId="47"/>
        <pc:sldMkLst>
          <pc:docMk/>
          <pc:sldMk cId="3381647572" sldId="361"/>
        </pc:sldMkLst>
      </pc:sldChg>
      <pc:sldChg chg="add del">
        <pc:chgData name="Lotta Kallio" userId="2a280b7b-aeb9-4508-b891-02369e7ca06d" providerId="ADAL" clId="{6E81C900-451C-4A77-9272-F14E3AC7A5C3}" dt="2025-09-25T10:12:33.687" v="132" actId="47"/>
        <pc:sldMkLst>
          <pc:docMk/>
          <pc:sldMk cId="3494656232" sldId="362"/>
        </pc:sldMkLst>
      </pc:sldChg>
      <pc:sldChg chg="add del">
        <pc:chgData name="Lotta Kallio" userId="2a280b7b-aeb9-4508-b891-02369e7ca06d" providerId="ADAL" clId="{6E81C900-451C-4A77-9272-F14E3AC7A5C3}" dt="2025-09-25T10:12:34.487" v="133" actId="47"/>
        <pc:sldMkLst>
          <pc:docMk/>
          <pc:sldMk cId="3574277014" sldId="363"/>
        </pc:sldMkLst>
      </pc:sldChg>
      <pc:sldChg chg="add del">
        <pc:chgData name="Lotta Kallio" userId="2a280b7b-aeb9-4508-b891-02369e7ca06d" providerId="ADAL" clId="{6E81C900-451C-4A77-9272-F14E3AC7A5C3}" dt="2025-09-25T10:12:35.072" v="134" actId="47"/>
        <pc:sldMkLst>
          <pc:docMk/>
          <pc:sldMk cId="3952011111" sldId="364"/>
        </pc:sldMkLst>
      </pc:sldChg>
      <pc:sldChg chg="add del">
        <pc:chgData name="Lotta Kallio" userId="2a280b7b-aeb9-4508-b891-02369e7ca06d" providerId="ADAL" clId="{6E81C900-451C-4A77-9272-F14E3AC7A5C3}" dt="2025-09-25T10:12:35.640" v="135" actId="47"/>
        <pc:sldMkLst>
          <pc:docMk/>
          <pc:sldMk cId="1053023028" sldId="365"/>
        </pc:sldMkLst>
      </pc:sldChg>
      <pc:sldChg chg="add del">
        <pc:chgData name="Lotta Kallio" userId="2a280b7b-aeb9-4508-b891-02369e7ca06d" providerId="ADAL" clId="{6E81C900-451C-4A77-9272-F14E3AC7A5C3}" dt="2025-09-25T10:12:36.292" v="136" actId="47"/>
        <pc:sldMkLst>
          <pc:docMk/>
          <pc:sldMk cId="2587545539" sldId="366"/>
        </pc:sldMkLst>
      </pc:sldChg>
      <pc:sldChg chg="add del">
        <pc:chgData name="Lotta Kallio" userId="2a280b7b-aeb9-4508-b891-02369e7ca06d" providerId="ADAL" clId="{6E81C900-451C-4A77-9272-F14E3AC7A5C3}" dt="2025-09-25T10:12:36.853" v="137" actId="47"/>
        <pc:sldMkLst>
          <pc:docMk/>
          <pc:sldMk cId="3178580903" sldId="367"/>
        </pc:sldMkLst>
      </pc:sldChg>
      <pc:sldChg chg="add del">
        <pc:chgData name="Lotta Kallio" userId="2a280b7b-aeb9-4508-b891-02369e7ca06d" providerId="ADAL" clId="{6E81C900-451C-4A77-9272-F14E3AC7A5C3}" dt="2025-09-25T10:12:37.748" v="138" actId="47"/>
        <pc:sldMkLst>
          <pc:docMk/>
          <pc:sldMk cId="2960236089" sldId="368"/>
        </pc:sldMkLst>
      </pc:sldChg>
      <pc:sldChg chg="add del">
        <pc:chgData name="Lotta Kallio" userId="2a280b7b-aeb9-4508-b891-02369e7ca06d" providerId="ADAL" clId="{6E81C900-451C-4A77-9272-F14E3AC7A5C3}" dt="2025-09-25T10:12:38.737" v="139" actId="47"/>
        <pc:sldMkLst>
          <pc:docMk/>
          <pc:sldMk cId="1400900951" sldId="369"/>
        </pc:sldMkLst>
      </pc:sldChg>
      <pc:sldChg chg="add del">
        <pc:chgData name="Lotta Kallio" userId="2a280b7b-aeb9-4508-b891-02369e7ca06d" providerId="ADAL" clId="{6E81C900-451C-4A77-9272-F14E3AC7A5C3}" dt="2025-09-25T10:12:39.977" v="140" actId="47"/>
        <pc:sldMkLst>
          <pc:docMk/>
          <pc:sldMk cId="4181326208" sldId="370"/>
        </pc:sldMkLst>
      </pc:sldChg>
      <pc:sldChg chg="add del">
        <pc:chgData name="Lotta Kallio" userId="2a280b7b-aeb9-4508-b891-02369e7ca06d" providerId="ADAL" clId="{6E81C900-451C-4A77-9272-F14E3AC7A5C3}" dt="2025-09-25T10:12:42.018" v="141" actId="47"/>
        <pc:sldMkLst>
          <pc:docMk/>
          <pc:sldMk cId="2701142248" sldId="371"/>
        </pc:sldMkLst>
      </pc:sldChg>
      <pc:sldChg chg="add del">
        <pc:chgData name="Lotta Kallio" userId="2a280b7b-aeb9-4508-b891-02369e7ca06d" providerId="ADAL" clId="{6E81C900-451C-4A77-9272-F14E3AC7A5C3}" dt="2025-09-25T10:12:42.778" v="142" actId="47"/>
        <pc:sldMkLst>
          <pc:docMk/>
          <pc:sldMk cId="1181170073" sldId="372"/>
        </pc:sldMkLst>
      </pc:sldChg>
      <pc:sldChg chg="add del">
        <pc:chgData name="Lotta Kallio" userId="2a280b7b-aeb9-4508-b891-02369e7ca06d" providerId="ADAL" clId="{6E81C900-451C-4A77-9272-F14E3AC7A5C3}" dt="2025-09-25T10:12:43.560" v="143" actId="47"/>
        <pc:sldMkLst>
          <pc:docMk/>
          <pc:sldMk cId="2859582954" sldId="373"/>
        </pc:sldMkLst>
      </pc:sldChg>
      <pc:sldChg chg="add del">
        <pc:chgData name="Lotta Kallio" userId="2a280b7b-aeb9-4508-b891-02369e7ca06d" providerId="ADAL" clId="{6E81C900-451C-4A77-9272-F14E3AC7A5C3}" dt="2025-09-25T10:12:44.026" v="144" actId="47"/>
        <pc:sldMkLst>
          <pc:docMk/>
          <pc:sldMk cId="3908472141" sldId="374"/>
        </pc:sldMkLst>
      </pc:sldChg>
      <pc:sldChg chg="add del">
        <pc:chgData name="Lotta Kallio" userId="2a280b7b-aeb9-4508-b891-02369e7ca06d" providerId="ADAL" clId="{6E81C900-451C-4A77-9272-F14E3AC7A5C3}" dt="2025-09-25T10:12:44.556" v="145" actId="47"/>
        <pc:sldMkLst>
          <pc:docMk/>
          <pc:sldMk cId="79716766" sldId="375"/>
        </pc:sldMkLst>
      </pc:sldChg>
      <pc:sldChg chg="add del">
        <pc:chgData name="Lotta Kallio" userId="2a280b7b-aeb9-4508-b891-02369e7ca06d" providerId="ADAL" clId="{6E81C900-451C-4A77-9272-F14E3AC7A5C3}" dt="2025-09-25T10:12:45.164" v="146" actId="47"/>
        <pc:sldMkLst>
          <pc:docMk/>
          <pc:sldMk cId="2415405480" sldId="376"/>
        </pc:sldMkLst>
      </pc:sldChg>
      <pc:sldChg chg="add del">
        <pc:chgData name="Lotta Kallio" userId="2a280b7b-aeb9-4508-b891-02369e7ca06d" providerId="ADAL" clId="{6E81C900-451C-4A77-9272-F14E3AC7A5C3}" dt="2025-09-25T10:12:45.726" v="147" actId="47"/>
        <pc:sldMkLst>
          <pc:docMk/>
          <pc:sldMk cId="2904939978" sldId="377"/>
        </pc:sldMkLst>
      </pc:sldChg>
      <pc:sldChg chg="add del">
        <pc:chgData name="Lotta Kallio" userId="2a280b7b-aeb9-4508-b891-02369e7ca06d" providerId="ADAL" clId="{6E81C900-451C-4A77-9272-F14E3AC7A5C3}" dt="2025-09-25T10:12:47.045" v="148" actId="47"/>
        <pc:sldMkLst>
          <pc:docMk/>
          <pc:sldMk cId="2248166751" sldId="378"/>
        </pc:sldMkLst>
      </pc:sldChg>
      <pc:sldChg chg="add del">
        <pc:chgData name="Lotta Kallio" userId="2a280b7b-aeb9-4508-b891-02369e7ca06d" providerId="ADAL" clId="{6E81C900-451C-4A77-9272-F14E3AC7A5C3}" dt="2025-09-25T10:12:48.411" v="149" actId="47"/>
        <pc:sldMkLst>
          <pc:docMk/>
          <pc:sldMk cId="2887205930" sldId="379"/>
        </pc:sldMkLst>
      </pc:sldChg>
      <pc:sldChg chg="add del">
        <pc:chgData name="Lotta Kallio" userId="2a280b7b-aeb9-4508-b891-02369e7ca06d" providerId="ADAL" clId="{6E81C900-451C-4A77-9272-F14E3AC7A5C3}" dt="2025-09-25T10:12:49.644" v="150" actId="47"/>
        <pc:sldMkLst>
          <pc:docMk/>
          <pc:sldMk cId="1434468614" sldId="380"/>
        </pc:sldMkLst>
      </pc:sldChg>
      <pc:sldChg chg="add del">
        <pc:chgData name="Lotta Kallio" userId="2a280b7b-aeb9-4508-b891-02369e7ca06d" providerId="ADAL" clId="{6E81C900-451C-4A77-9272-F14E3AC7A5C3}" dt="2025-09-25T10:12:50.396" v="151" actId="47"/>
        <pc:sldMkLst>
          <pc:docMk/>
          <pc:sldMk cId="154131108" sldId="381"/>
        </pc:sldMkLst>
      </pc:sldChg>
      <pc:sldChg chg="add">
        <pc:chgData name="Lotta Kallio" userId="2a280b7b-aeb9-4508-b891-02369e7ca06d" providerId="ADAL" clId="{6E81C900-451C-4A77-9272-F14E3AC7A5C3}" dt="2025-09-25T10:09:35.737" v="91"/>
        <pc:sldMkLst>
          <pc:docMk/>
          <pc:sldMk cId="3446932099" sldId="382"/>
        </pc:sldMkLst>
      </pc:sldChg>
      <pc:sldChg chg="add del">
        <pc:chgData name="Lotta Kallio" userId="2a280b7b-aeb9-4508-b891-02369e7ca06d" providerId="ADAL" clId="{6E81C900-451C-4A77-9272-F14E3AC7A5C3}" dt="2025-09-25T10:07:44.109" v="87" actId="47"/>
        <pc:sldMkLst>
          <pc:docMk/>
          <pc:sldMk cId="4038608956" sldId="382"/>
        </pc:sldMkLst>
      </pc:sldChg>
      <pc:sldChg chg="new del">
        <pc:chgData name="Lotta Kallio" userId="2a280b7b-aeb9-4508-b891-02369e7ca06d" providerId="ADAL" clId="{6E81C900-451C-4A77-9272-F14E3AC7A5C3}" dt="2025-09-25T10:13:10.671" v="155" actId="680"/>
        <pc:sldMkLst>
          <pc:docMk/>
          <pc:sldMk cId="802141318" sldId="383"/>
        </pc:sldMkLst>
      </pc:sldChg>
      <pc:sldChg chg="add del">
        <pc:chgData name="Lotta Kallio" userId="2a280b7b-aeb9-4508-b891-02369e7ca06d" providerId="ADAL" clId="{6E81C900-451C-4A77-9272-F14E3AC7A5C3}" dt="2025-09-25T10:12:54.285" v="152" actId="47"/>
        <pc:sldMkLst>
          <pc:docMk/>
          <pc:sldMk cId="934853622" sldId="383"/>
        </pc:sldMkLst>
      </pc:sldChg>
      <pc:sldChg chg="new del">
        <pc:chgData name="Lotta Kallio" userId="2a280b7b-aeb9-4508-b891-02369e7ca06d" providerId="ADAL" clId="{6E81C900-451C-4A77-9272-F14E3AC7A5C3}" dt="2025-09-25T10:13:33.323" v="157" actId="680"/>
        <pc:sldMkLst>
          <pc:docMk/>
          <pc:sldMk cId="1700718736" sldId="383"/>
        </pc:sldMkLst>
      </pc:sldChg>
      <pc:sldChg chg="new add del">
        <pc:chgData name="Lotta Kallio" userId="2a280b7b-aeb9-4508-b891-02369e7ca06d" providerId="ADAL" clId="{6E81C900-451C-4A77-9272-F14E3AC7A5C3}" dt="2025-09-25T10:13:53.202" v="163" actId="47"/>
        <pc:sldMkLst>
          <pc:docMk/>
          <pc:sldMk cId="2628346342" sldId="383"/>
        </pc:sldMkLst>
      </pc:sldChg>
      <pc:sldChg chg="modSp new mod">
        <pc:chgData name="Lotta Kallio" userId="2a280b7b-aeb9-4508-b891-02369e7ca06d" providerId="ADAL" clId="{6E81C900-451C-4A77-9272-F14E3AC7A5C3}" dt="2025-09-25T10:14:24.366" v="195" actId="14100"/>
        <pc:sldMkLst>
          <pc:docMk/>
          <pc:sldMk cId="3538583140" sldId="383"/>
        </pc:sldMkLst>
        <pc:spChg chg="mod">
          <ac:chgData name="Lotta Kallio" userId="2a280b7b-aeb9-4508-b891-02369e7ca06d" providerId="ADAL" clId="{6E81C900-451C-4A77-9272-F14E3AC7A5C3}" dt="2025-09-25T10:14:24.366" v="195" actId="14100"/>
          <ac:spMkLst>
            <pc:docMk/>
            <pc:sldMk cId="3538583140" sldId="383"/>
            <ac:spMk id="2" creationId="{CA0A22E2-70F3-C8C8-553F-8E516EEEA461}"/>
          </ac:spMkLst>
        </pc:spChg>
      </pc:sldChg>
      <pc:sldChg chg="addSp delSp modSp new mod ord">
        <pc:chgData name="Lotta Kallio" userId="2a280b7b-aeb9-4508-b891-02369e7ca06d" providerId="ADAL" clId="{6E81C900-451C-4A77-9272-F14E3AC7A5C3}" dt="2025-09-25T11:59:27.705" v="373"/>
        <pc:sldMkLst>
          <pc:docMk/>
          <pc:sldMk cId="1675427139" sldId="384"/>
        </pc:sldMkLst>
        <pc:spChg chg="mod">
          <ac:chgData name="Lotta Kallio" userId="2a280b7b-aeb9-4508-b891-02369e7ca06d" providerId="ADAL" clId="{6E81C900-451C-4A77-9272-F14E3AC7A5C3}" dt="2025-09-25T10:30:29.355" v="223" actId="27636"/>
          <ac:spMkLst>
            <pc:docMk/>
            <pc:sldMk cId="1675427139" sldId="384"/>
            <ac:spMk id="2" creationId="{791F5924-7EBD-5A1B-BBA5-9516DDD809DE}"/>
          </ac:spMkLst>
        </pc:spChg>
        <pc:spChg chg="del">
          <ac:chgData name="Lotta Kallio" userId="2a280b7b-aeb9-4508-b891-02369e7ca06d" providerId="ADAL" clId="{6E81C900-451C-4A77-9272-F14E3AC7A5C3}" dt="2025-09-25T10:29:26.537" v="211"/>
          <ac:spMkLst>
            <pc:docMk/>
            <pc:sldMk cId="1675427139" sldId="384"/>
            <ac:spMk id="3" creationId="{FAE5615C-2465-F39F-C4C4-E5780C9AE1E7}"/>
          </ac:spMkLst>
        </pc:spChg>
        <pc:spChg chg="add mod">
          <ac:chgData name="Lotta Kallio" userId="2a280b7b-aeb9-4508-b891-02369e7ca06d" providerId="ADAL" clId="{6E81C900-451C-4A77-9272-F14E3AC7A5C3}" dt="2025-09-25T10:40:35.480" v="352" actId="207"/>
          <ac:spMkLst>
            <pc:docMk/>
            <pc:sldMk cId="1675427139" sldId="384"/>
            <ac:spMk id="7" creationId="{C62608AE-06F0-0C7A-D483-5E9A2034B76B}"/>
          </ac:spMkLst>
        </pc:spChg>
        <pc:graphicFrameChg chg="add mod">
          <ac:chgData name="Lotta Kallio" userId="2a280b7b-aeb9-4508-b891-02369e7ca06d" providerId="ADAL" clId="{6E81C900-451C-4A77-9272-F14E3AC7A5C3}" dt="2025-09-25T10:40:01.784" v="351"/>
          <ac:graphicFrameMkLst>
            <pc:docMk/>
            <pc:sldMk cId="1675427139" sldId="384"/>
            <ac:graphicFrameMk id="5" creationId="{25D0CB6A-B578-3DAE-8E50-CAF5F7EA94D3}"/>
          </ac:graphicFrameMkLst>
        </pc:graphicFrameChg>
      </pc:sldChg>
      <pc:sldChg chg="add del">
        <pc:chgData name="Lotta Kallio" userId="2a280b7b-aeb9-4508-b891-02369e7ca06d" providerId="ADAL" clId="{6E81C900-451C-4A77-9272-F14E3AC7A5C3}" dt="2025-09-25T10:12:55.618" v="153" actId="47"/>
        <pc:sldMkLst>
          <pc:docMk/>
          <pc:sldMk cId="3716303021" sldId="384"/>
        </pc:sldMkLst>
      </pc:sldChg>
      <pc:sldChg chg="addSp delSp modSp new mod ord">
        <pc:chgData name="Lotta Kallio" userId="2a280b7b-aeb9-4508-b891-02369e7ca06d" providerId="ADAL" clId="{6E81C900-451C-4A77-9272-F14E3AC7A5C3}" dt="2025-09-25T12:08:12.945" v="410" actId="1076"/>
        <pc:sldMkLst>
          <pc:docMk/>
          <pc:sldMk cId="1806210636" sldId="385"/>
        </pc:sldMkLst>
        <pc:spChg chg="mod">
          <ac:chgData name="Lotta Kallio" userId="2a280b7b-aeb9-4508-b891-02369e7ca06d" providerId="ADAL" clId="{6E81C900-451C-4A77-9272-F14E3AC7A5C3}" dt="2025-09-25T12:05:40.954" v="384" actId="26606"/>
          <ac:spMkLst>
            <pc:docMk/>
            <pc:sldMk cId="1806210636" sldId="385"/>
            <ac:spMk id="2" creationId="{645FDE76-589E-8F1D-F734-C4CD84C6BBEE}"/>
          </ac:spMkLst>
        </pc:spChg>
        <pc:spChg chg="del">
          <ac:chgData name="Lotta Kallio" userId="2a280b7b-aeb9-4508-b891-02369e7ca06d" providerId="ADAL" clId="{6E81C900-451C-4A77-9272-F14E3AC7A5C3}" dt="2025-09-25T11:57:18.604" v="355"/>
          <ac:spMkLst>
            <pc:docMk/>
            <pc:sldMk cId="1806210636" sldId="385"/>
            <ac:spMk id="3" creationId="{056E5F0A-25CC-4C52-F447-D666C92F62FA}"/>
          </ac:spMkLst>
        </pc:spChg>
        <pc:spChg chg="mod">
          <ac:chgData name="Lotta Kallio" userId="2a280b7b-aeb9-4508-b891-02369e7ca06d" providerId="ADAL" clId="{6E81C900-451C-4A77-9272-F14E3AC7A5C3}" dt="2025-09-25T12:05:40.954" v="384" actId="26606"/>
          <ac:spMkLst>
            <pc:docMk/>
            <pc:sldMk cId="1806210636" sldId="385"/>
            <ac:spMk id="4" creationId="{BF86090B-F5CE-EB1D-6BC5-240048A4D231}"/>
          </ac:spMkLst>
        </pc:spChg>
        <pc:spChg chg="add del mod">
          <ac:chgData name="Lotta Kallio" userId="2a280b7b-aeb9-4508-b891-02369e7ca06d" providerId="ADAL" clId="{6E81C900-451C-4A77-9272-F14E3AC7A5C3}" dt="2025-09-25T12:05:40.954" v="384" actId="26606"/>
          <ac:spMkLst>
            <pc:docMk/>
            <pc:sldMk cId="1806210636" sldId="385"/>
            <ac:spMk id="7" creationId="{D18D0BC0-F3AD-0573-6F88-E75860DDE7CD}"/>
          </ac:spMkLst>
        </pc:spChg>
        <pc:graphicFrameChg chg="add del mod">
          <ac:chgData name="Lotta Kallio" userId="2a280b7b-aeb9-4508-b891-02369e7ca06d" providerId="ADAL" clId="{6E81C900-451C-4A77-9272-F14E3AC7A5C3}" dt="2025-09-25T12:05:33.864" v="381" actId="478"/>
          <ac:graphicFrameMkLst>
            <pc:docMk/>
            <pc:sldMk cId="1806210636" sldId="385"/>
            <ac:graphicFrameMk id="5" creationId="{00000000-0008-0000-0600-000002000000}"/>
          </ac:graphicFrameMkLst>
        </pc:graphicFrameChg>
        <pc:graphicFrameChg chg="add mod">
          <ac:chgData name="Lotta Kallio" userId="2a280b7b-aeb9-4508-b891-02369e7ca06d" providerId="ADAL" clId="{6E81C900-451C-4A77-9272-F14E3AC7A5C3}" dt="2025-09-25T12:08:12.945" v="410" actId="1076"/>
          <ac:graphicFrameMkLst>
            <pc:docMk/>
            <pc:sldMk cId="1806210636" sldId="385"/>
            <ac:graphicFrameMk id="8" creationId="{00000000-0008-0000-0600-000002000000}"/>
          </ac:graphicFrameMkLst>
        </pc:graphicFrameChg>
      </pc:sldChg>
      <pc:sldMasterChg chg="del delSldLayout">
        <pc:chgData name="Lotta Kallio" userId="2a280b7b-aeb9-4508-b891-02369e7ca06d" providerId="ADAL" clId="{6E81C900-451C-4A77-9272-F14E3AC7A5C3}" dt="2025-09-25T09:58:41.733" v="2" actId="47"/>
        <pc:sldMasterMkLst>
          <pc:docMk/>
          <pc:sldMasterMk cId="2619495874" sldId="2147483648"/>
        </pc:sldMasterMkLst>
        <pc:sldLayoutChg chg="del">
          <pc:chgData name="Lotta Kallio" userId="2a280b7b-aeb9-4508-b891-02369e7ca06d" providerId="ADAL" clId="{6E81C900-451C-4A77-9272-F14E3AC7A5C3}" dt="2025-09-25T09:58:41.733" v="2" actId="47"/>
          <pc:sldLayoutMkLst>
            <pc:docMk/>
            <pc:sldMasterMk cId="2619495874" sldId="2147483648"/>
            <pc:sldLayoutMk cId="1084246238" sldId="2147483649"/>
          </pc:sldLayoutMkLst>
        </pc:sldLayoutChg>
        <pc:sldLayoutChg chg="del">
          <pc:chgData name="Lotta Kallio" userId="2a280b7b-aeb9-4508-b891-02369e7ca06d" providerId="ADAL" clId="{6E81C900-451C-4A77-9272-F14E3AC7A5C3}" dt="2025-09-25T09:58:41.733" v="2" actId="47"/>
          <pc:sldLayoutMkLst>
            <pc:docMk/>
            <pc:sldMasterMk cId="2619495874" sldId="2147483648"/>
            <pc:sldLayoutMk cId="213067460" sldId="2147483650"/>
          </pc:sldLayoutMkLst>
        </pc:sldLayoutChg>
        <pc:sldLayoutChg chg="del">
          <pc:chgData name="Lotta Kallio" userId="2a280b7b-aeb9-4508-b891-02369e7ca06d" providerId="ADAL" clId="{6E81C900-451C-4A77-9272-F14E3AC7A5C3}" dt="2025-09-25T09:58:41.733" v="2" actId="47"/>
          <pc:sldLayoutMkLst>
            <pc:docMk/>
            <pc:sldMasterMk cId="2619495874" sldId="2147483648"/>
            <pc:sldLayoutMk cId="2853544818" sldId="2147483651"/>
          </pc:sldLayoutMkLst>
        </pc:sldLayoutChg>
        <pc:sldLayoutChg chg="del">
          <pc:chgData name="Lotta Kallio" userId="2a280b7b-aeb9-4508-b891-02369e7ca06d" providerId="ADAL" clId="{6E81C900-451C-4A77-9272-F14E3AC7A5C3}" dt="2025-09-25T09:58:41.733" v="2" actId="47"/>
          <pc:sldLayoutMkLst>
            <pc:docMk/>
            <pc:sldMasterMk cId="2619495874" sldId="2147483648"/>
            <pc:sldLayoutMk cId="2929104385" sldId="2147483652"/>
          </pc:sldLayoutMkLst>
        </pc:sldLayoutChg>
        <pc:sldLayoutChg chg="del">
          <pc:chgData name="Lotta Kallio" userId="2a280b7b-aeb9-4508-b891-02369e7ca06d" providerId="ADAL" clId="{6E81C900-451C-4A77-9272-F14E3AC7A5C3}" dt="2025-09-25T09:58:41.733" v="2" actId="47"/>
          <pc:sldLayoutMkLst>
            <pc:docMk/>
            <pc:sldMasterMk cId="2619495874" sldId="2147483648"/>
            <pc:sldLayoutMk cId="3958812351" sldId="2147483653"/>
          </pc:sldLayoutMkLst>
        </pc:sldLayoutChg>
        <pc:sldLayoutChg chg="del">
          <pc:chgData name="Lotta Kallio" userId="2a280b7b-aeb9-4508-b891-02369e7ca06d" providerId="ADAL" clId="{6E81C900-451C-4A77-9272-F14E3AC7A5C3}" dt="2025-09-25T09:58:41.733" v="2" actId="47"/>
          <pc:sldLayoutMkLst>
            <pc:docMk/>
            <pc:sldMasterMk cId="2619495874" sldId="2147483648"/>
            <pc:sldLayoutMk cId="566781664" sldId="2147483654"/>
          </pc:sldLayoutMkLst>
        </pc:sldLayoutChg>
        <pc:sldLayoutChg chg="del">
          <pc:chgData name="Lotta Kallio" userId="2a280b7b-aeb9-4508-b891-02369e7ca06d" providerId="ADAL" clId="{6E81C900-451C-4A77-9272-F14E3AC7A5C3}" dt="2025-09-25T09:58:41.733" v="2" actId="47"/>
          <pc:sldLayoutMkLst>
            <pc:docMk/>
            <pc:sldMasterMk cId="2619495874" sldId="2147483648"/>
            <pc:sldLayoutMk cId="3363685701" sldId="2147483655"/>
          </pc:sldLayoutMkLst>
        </pc:sldLayoutChg>
        <pc:sldLayoutChg chg="del">
          <pc:chgData name="Lotta Kallio" userId="2a280b7b-aeb9-4508-b891-02369e7ca06d" providerId="ADAL" clId="{6E81C900-451C-4A77-9272-F14E3AC7A5C3}" dt="2025-09-25T09:58:41.733" v="2" actId="47"/>
          <pc:sldLayoutMkLst>
            <pc:docMk/>
            <pc:sldMasterMk cId="2619495874" sldId="2147483648"/>
            <pc:sldLayoutMk cId="4169878603" sldId="2147483656"/>
          </pc:sldLayoutMkLst>
        </pc:sldLayoutChg>
        <pc:sldLayoutChg chg="del">
          <pc:chgData name="Lotta Kallio" userId="2a280b7b-aeb9-4508-b891-02369e7ca06d" providerId="ADAL" clId="{6E81C900-451C-4A77-9272-F14E3AC7A5C3}" dt="2025-09-25T09:58:41.733" v="2" actId="47"/>
          <pc:sldLayoutMkLst>
            <pc:docMk/>
            <pc:sldMasterMk cId="2619495874" sldId="2147483648"/>
            <pc:sldLayoutMk cId="1440487554" sldId="2147483657"/>
          </pc:sldLayoutMkLst>
        </pc:sldLayoutChg>
        <pc:sldLayoutChg chg="del">
          <pc:chgData name="Lotta Kallio" userId="2a280b7b-aeb9-4508-b891-02369e7ca06d" providerId="ADAL" clId="{6E81C900-451C-4A77-9272-F14E3AC7A5C3}" dt="2025-09-25T09:58:41.733" v="2" actId="47"/>
          <pc:sldLayoutMkLst>
            <pc:docMk/>
            <pc:sldMasterMk cId="2619495874" sldId="2147483648"/>
            <pc:sldLayoutMk cId="3603201909" sldId="2147483658"/>
          </pc:sldLayoutMkLst>
        </pc:sldLayoutChg>
        <pc:sldLayoutChg chg="del">
          <pc:chgData name="Lotta Kallio" userId="2a280b7b-aeb9-4508-b891-02369e7ca06d" providerId="ADAL" clId="{6E81C900-451C-4A77-9272-F14E3AC7A5C3}" dt="2025-09-25T09:58:41.733" v="2" actId="47"/>
          <pc:sldLayoutMkLst>
            <pc:docMk/>
            <pc:sldMasterMk cId="2619495874" sldId="2147483648"/>
            <pc:sldLayoutMk cId="1763485489" sldId="2147483659"/>
          </pc:sldLayoutMkLst>
        </pc:sldLayoutChg>
      </pc:sldMasterChg>
      <pc:sldMasterChg chg="add addSldLayout">
        <pc:chgData name="Lotta Kallio" userId="2a280b7b-aeb9-4508-b891-02369e7ca06d" providerId="ADAL" clId="{6E81C900-451C-4A77-9272-F14E3AC7A5C3}" dt="2025-09-25T10:09:35.698" v="90" actId="27028"/>
        <pc:sldMasterMkLst>
          <pc:docMk/>
          <pc:sldMasterMk cId="1198852350" sldId="2147483708"/>
        </pc:sldMasterMkLst>
        <pc:sldLayoutChg chg="add">
          <pc:chgData name="Lotta Kallio" userId="2a280b7b-aeb9-4508-b891-02369e7ca06d" providerId="ADAL" clId="{6E81C900-451C-4A77-9272-F14E3AC7A5C3}" dt="2025-09-25T09:58:35.389" v="0" actId="27028"/>
          <pc:sldLayoutMkLst>
            <pc:docMk/>
            <pc:sldMasterMk cId="1198852350" sldId="2147483708"/>
            <pc:sldLayoutMk cId="1675163032" sldId="2147483709"/>
          </pc:sldLayoutMkLst>
        </pc:sldLayoutChg>
        <pc:sldLayoutChg chg="add">
          <pc:chgData name="Lotta Kallio" userId="2a280b7b-aeb9-4508-b891-02369e7ca06d" providerId="ADAL" clId="{6E81C900-451C-4A77-9272-F14E3AC7A5C3}" dt="2025-09-25T09:58:35.389" v="0" actId="27028"/>
          <pc:sldLayoutMkLst>
            <pc:docMk/>
            <pc:sldMasterMk cId="1198852350" sldId="2147483708"/>
            <pc:sldLayoutMk cId="3874760207" sldId="2147483710"/>
          </pc:sldLayoutMkLst>
        </pc:sldLayoutChg>
        <pc:sldLayoutChg chg="add">
          <pc:chgData name="Lotta Kallio" userId="2a280b7b-aeb9-4508-b891-02369e7ca06d" providerId="ADAL" clId="{6E81C900-451C-4A77-9272-F14E3AC7A5C3}" dt="2025-09-25T09:58:35.389" v="0" actId="27028"/>
          <pc:sldLayoutMkLst>
            <pc:docMk/>
            <pc:sldMasterMk cId="1198852350" sldId="2147483708"/>
            <pc:sldLayoutMk cId="2313546166" sldId="2147483711"/>
          </pc:sldLayoutMkLst>
        </pc:sldLayoutChg>
        <pc:sldLayoutChg chg="add">
          <pc:chgData name="Lotta Kallio" userId="2a280b7b-aeb9-4508-b891-02369e7ca06d" providerId="ADAL" clId="{6E81C900-451C-4A77-9272-F14E3AC7A5C3}" dt="2025-09-25T09:58:35.389" v="0" actId="27028"/>
          <pc:sldLayoutMkLst>
            <pc:docMk/>
            <pc:sldMasterMk cId="1198852350" sldId="2147483708"/>
            <pc:sldLayoutMk cId="1696448269" sldId="2147483712"/>
          </pc:sldLayoutMkLst>
        </pc:sldLayoutChg>
        <pc:sldLayoutChg chg="add">
          <pc:chgData name="Lotta Kallio" userId="2a280b7b-aeb9-4508-b891-02369e7ca06d" providerId="ADAL" clId="{6E81C900-451C-4A77-9272-F14E3AC7A5C3}" dt="2025-09-25T09:58:35.389" v="0" actId="27028"/>
          <pc:sldLayoutMkLst>
            <pc:docMk/>
            <pc:sldMasterMk cId="1198852350" sldId="2147483708"/>
            <pc:sldLayoutMk cId="3862504355" sldId="2147483713"/>
          </pc:sldLayoutMkLst>
        </pc:sldLayoutChg>
        <pc:sldLayoutChg chg="add">
          <pc:chgData name="Lotta Kallio" userId="2a280b7b-aeb9-4508-b891-02369e7ca06d" providerId="ADAL" clId="{6E81C900-451C-4A77-9272-F14E3AC7A5C3}" dt="2025-09-25T09:58:35.389" v="0" actId="27028"/>
          <pc:sldLayoutMkLst>
            <pc:docMk/>
            <pc:sldMasterMk cId="1198852350" sldId="2147483708"/>
            <pc:sldLayoutMk cId="2050849042" sldId="2147483716"/>
          </pc:sldLayoutMkLst>
        </pc:sldLayoutChg>
        <pc:sldLayoutChg chg="add">
          <pc:chgData name="Lotta Kallio" userId="2a280b7b-aeb9-4508-b891-02369e7ca06d" providerId="ADAL" clId="{6E81C900-451C-4A77-9272-F14E3AC7A5C3}" dt="2025-09-25T09:58:35.389" v="0" actId="27028"/>
          <pc:sldLayoutMkLst>
            <pc:docMk/>
            <pc:sldMasterMk cId="1198852350" sldId="2147483708"/>
            <pc:sldLayoutMk cId="1429984008" sldId="2147483717"/>
          </pc:sldLayoutMkLst>
        </pc:sldLayoutChg>
        <pc:sldLayoutChg chg="add">
          <pc:chgData name="Lotta Kallio" userId="2a280b7b-aeb9-4508-b891-02369e7ca06d" providerId="ADAL" clId="{6E81C900-451C-4A77-9272-F14E3AC7A5C3}" dt="2025-09-25T09:58:35.389" v="0" actId="27028"/>
          <pc:sldLayoutMkLst>
            <pc:docMk/>
            <pc:sldMasterMk cId="1198852350" sldId="2147483708"/>
            <pc:sldLayoutMk cId="1926143099" sldId="2147483741"/>
          </pc:sldLayoutMkLst>
        </pc:sldLayoutChg>
        <pc:sldLayoutChg chg="add">
          <pc:chgData name="Lotta Kallio" userId="2a280b7b-aeb9-4508-b891-02369e7ca06d" providerId="ADAL" clId="{6E81C900-451C-4A77-9272-F14E3AC7A5C3}" dt="2025-09-25T09:58:35.389" v="0" actId="27028"/>
          <pc:sldLayoutMkLst>
            <pc:docMk/>
            <pc:sldMasterMk cId="1198852350" sldId="2147483708"/>
            <pc:sldLayoutMk cId="1830655905" sldId="2147483751"/>
          </pc:sldLayoutMkLst>
        </pc:sldLayoutChg>
        <pc:sldLayoutChg chg="add">
          <pc:chgData name="Lotta Kallio" userId="2a280b7b-aeb9-4508-b891-02369e7ca06d" providerId="ADAL" clId="{6E81C900-451C-4A77-9272-F14E3AC7A5C3}" dt="2025-09-25T09:58:35.389" v="0" actId="27028"/>
          <pc:sldLayoutMkLst>
            <pc:docMk/>
            <pc:sldMasterMk cId="1198852350" sldId="2147483708"/>
            <pc:sldLayoutMk cId="2447812260" sldId="2147483752"/>
          </pc:sldLayoutMkLst>
        </pc:sldLayoutChg>
        <pc:sldLayoutChg chg="add">
          <pc:chgData name="Lotta Kallio" userId="2a280b7b-aeb9-4508-b891-02369e7ca06d" providerId="ADAL" clId="{6E81C900-451C-4A77-9272-F14E3AC7A5C3}" dt="2025-09-25T09:58:35.389" v="0" actId="27028"/>
          <pc:sldLayoutMkLst>
            <pc:docMk/>
            <pc:sldMasterMk cId="1198852350" sldId="2147483708"/>
            <pc:sldLayoutMk cId="2957404182" sldId="2147483753"/>
          </pc:sldLayoutMkLst>
        </pc:sldLayoutChg>
        <pc:sldLayoutChg chg="add">
          <pc:chgData name="Lotta Kallio" userId="2a280b7b-aeb9-4508-b891-02369e7ca06d" providerId="ADAL" clId="{6E81C900-451C-4A77-9272-F14E3AC7A5C3}" dt="2025-09-25T09:58:35.389" v="0" actId="27028"/>
          <pc:sldLayoutMkLst>
            <pc:docMk/>
            <pc:sldMasterMk cId="1198852350" sldId="2147483708"/>
            <pc:sldLayoutMk cId="1679799135" sldId="2147483755"/>
          </pc:sldLayoutMkLst>
        </pc:sldLayoutChg>
        <pc:sldLayoutChg chg="add">
          <pc:chgData name="Lotta Kallio" userId="2a280b7b-aeb9-4508-b891-02369e7ca06d" providerId="ADAL" clId="{6E81C900-451C-4A77-9272-F14E3AC7A5C3}" dt="2025-09-25T09:58:35.389" v="0" actId="27028"/>
          <pc:sldLayoutMkLst>
            <pc:docMk/>
            <pc:sldMasterMk cId="1198852350" sldId="2147483708"/>
            <pc:sldLayoutMk cId="1156338020" sldId="2147483833"/>
          </pc:sldLayoutMkLst>
        </pc:sldLayoutChg>
        <pc:sldLayoutChg chg="add">
          <pc:chgData name="Lotta Kallio" userId="2a280b7b-aeb9-4508-b891-02369e7ca06d" providerId="ADAL" clId="{6E81C900-451C-4A77-9272-F14E3AC7A5C3}" dt="2025-09-25T10:07:41.433" v="85" actId="27028"/>
          <pc:sldLayoutMkLst>
            <pc:docMk/>
            <pc:sldMasterMk cId="1198852350" sldId="2147483708"/>
            <pc:sldLayoutMk cId="2313546166" sldId="2147483834"/>
          </pc:sldLayoutMkLst>
        </pc:sldLayoutChg>
        <pc:sldLayoutChg chg="add">
          <pc:chgData name="Lotta Kallio" userId="2a280b7b-aeb9-4508-b891-02369e7ca06d" providerId="ADAL" clId="{6E81C900-451C-4A77-9272-F14E3AC7A5C3}" dt="2025-09-25T10:07:41.433" v="85" actId="27028"/>
          <pc:sldLayoutMkLst>
            <pc:docMk/>
            <pc:sldMasterMk cId="1198852350" sldId="2147483708"/>
            <pc:sldLayoutMk cId="1696448269" sldId="2147483835"/>
          </pc:sldLayoutMkLst>
        </pc:sldLayoutChg>
        <pc:sldLayoutChg chg="add">
          <pc:chgData name="Lotta Kallio" userId="2a280b7b-aeb9-4508-b891-02369e7ca06d" providerId="ADAL" clId="{6E81C900-451C-4A77-9272-F14E3AC7A5C3}" dt="2025-09-25T10:07:41.433" v="85" actId="27028"/>
          <pc:sldLayoutMkLst>
            <pc:docMk/>
            <pc:sldMasterMk cId="1198852350" sldId="2147483708"/>
            <pc:sldLayoutMk cId="3862504355" sldId="2147483836"/>
          </pc:sldLayoutMkLst>
        </pc:sldLayoutChg>
        <pc:sldLayoutChg chg="add">
          <pc:chgData name="Lotta Kallio" userId="2a280b7b-aeb9-4508-b891-02369e7ca06d" providerId="ADAL" clId="{6E81C900-451C-4A77-9272-F14E3AC7A5C3}" dt="2025-09-25T10:07:41.433" v="85" actId="27028"/>
          <pc:sldLayoutMkLst>
            <pc:docMk/>
            <pc:sldMasterMk cId="1198852350" sldId="2147483708"/>
            <pc:sldLayoutMk cId="1926143099" sldId="2147483837"/>
          </pc:sldLayoutMkLst>
        </pc:sldLayoutChg>
        <pc:sldLayoutChg chg="add">
          <pc:chgData name="Lotta Kallio" userId="2a280b7b-aeb9-4508-b891-02369e7ca06d" providerId="ADAL" clId="{6E81C900-451C-4A77-9272-F14E3AC7A5C3}" dt="2025-09-25T10:07:41.433" v="85" actId="27028"/>
          <pc:sldLayoutMkLst>
            <pc:docMk/>
            <pc:sldMasterMk cId="1198852350" sldId="2147483708"/>
            <pc:sldLayoutMk cId="1679799135" sldId="2147483838"/>
          </pc:sldLayoutMkLst>
        </pc:sldLayoutChg>
        <pc:sldLayoutChg chg="add">
          <pc:chgData name="Lotta Kallio" userId="2a280b7b-aeb9-4508-b891-02369e7ca06d" providerId="ADAL" clId="{6E81C900-451C-4A77-9272-F14E3AC7A5C3}" dt="2025-09-25T10:07:41.433" v="85" actId="27028"/>
          <pc:sldLayoutMkLst>
            <pc:docMk/>
            <pc:sldMasterMk cId="1198852350" sldId="2147483708"/>
            <pc:sldLayoutMk cId="2050849042" sldId="2147483839"/>
          </pc:sldLayoutMkLst>
        </pc:sldLayoutChg>
        <pc:sldLayoutChg chg="add">
          <pc:chgData name="Lotta Kallio" userId="2a280b7b-aeb9-4508-b891-02369e7ca06d" providerId="ADAL" clId="{6E81C900-451C-4A77-9272-F14E3AC7A5C3}" dt="2025-09-25T10:07:41.433" v="85" actId="27028"/>
          <pc:sldLayoutMkLst>
            <pc:docMk/>
            <pc:sldMasterMk cId="1198852350" sldId="2147483708"/>
            <pc:sldLayoutMk cId="1429984008" sldId="2147483840"/>
          </pc:sldLayoutMkLst>
        </pc:sldLayoutChg>
        <pc:sldLayoutChg chg="add">
          <pc:chgData name="Lotta Kallio" userId="2a280b7b-aeb9-4508-b891-02369e7ca06d" providerId="ADAL" clId="{6E81C900-451C-4A77-9272-F14E3AC7A5C3}" dt="2025-09-25T10:07:41.433" v="85" actId="27028"/>
          <pc:sldLayoutMkLst>
            <pc:docMk/>
            <pc:sldMasterMk cId="1198852350" sldId="2147483708"/>
            <pc:sldLayoutMk cId="1830655905" sldId="2147483841"/>
          </pc:sldLayoutMkLst>
        </pc:sldLayoutChg>
        <pc:sldLayoutChg chg="add">
          <pc:chgData name="Lotta Kallio" userId="2a280b7b-aeb9-4508-b891-02369e7ca06d" providerId="ADAL" clId="{6E81C900-451C-4A77-9272-F14E3AC7A5C3}" dt="2025-09-25T10:07:41.433" v="85" actId="27028"/>
          <pc:sldLayoutMkLst>
            <pc:docMk/>
            <pc:sldMasterMk cId="1198852350" sldId="2147483708"/>
            <pc:sldLayoutMk cId="2447812260" sldId="2147483842"/>
          </pc:sldLayoutMkLst>
        </pc:sldLayoutChg>
        <pc:sldLayoutChg chg="add">
          <pc:chgData name="Lotta Kallio" userId="2a280b7b-aeb9-4508-b891-02369e7ca06d" providerId="ADAL" clId="{6E81C900-451C-4A77-9272-F14E3AC7A5C3}" dt="2025-09-25T10:07:41.433" v="85" actId="27028"/>
          <pc:sldLayoutMkLst>
            <pc:docMk/>
            <pc:sldMasterMk cId="1198852350" sldId="2147483708"/>
            <pc:sldLayoutMk cId="2957404182" sldId="2147483843"/>
          </pc:sldLayoutMkLst>
        </pc:sldLayoutChg>
        <pc:sldLayoutChg chg="add">
          <pc:chgData name="Lotta Kallio" userId="2a280b7b-aeb9-4508-b891-02369e7ca06d" providerId="ADAL" clId="{6E81C900-451C-4A77-9272-F14E3AC7A5C3}" dt="2025-09-25T10:09:35.698" v="90" actId="27028"/>
          <pc:sldLayoutMkLst>
            <pc:docMk/>
            <pc:sldMasterMk cId="1198852350" sldId="2147483708"/>
            <pc:sldLayoutMk cId="2313546166" sldId="2147483844"/>
          </pc:sldLayoutMkLst>
        </pc:sldLayoutChg>
        <pc:sldLayoutChg chg="add">
          <pc:chgData name="Lotta Kallio" userId="2a280b7b-aeb9-4508-b891-02369e7ca06d" providerId="ADAL" clId="{6E81C900-451C-4A77-9272-F14E3AC7A5C3}" dt="2025-09-25T10:09:35.698" v="90" actId="27028"/>
          <pc:sldLayoutMkLst>
            <pc:docMk/>
            <pc:sldMasterMk cId="1198852350" sldId="2147483708"/>
            <pc:sldLayoutMk cId="1696448269" sldId="2147483845"/>
          </pc:sldLayoutMkLst>
        </pc:sldLayoutChg>
        <pc:sldLayoutChg chg="add">
          <pc:chgData name="Lotta Kallio" userId="2a280b7b-aeb9-4508-b891-02369e7ca06d" providerId="ADAL" clId="{6E81C900-451C-4A77-9272-F14E3AC7A5C3}" dt="2025-09-25T10:09:35.698" v="90" actId="27028"/>
          <pc:sldLayoutMkLst>
            <pc:docMk/>
            <pc:sldMasterMk cId="1198852350" sldId="2147483708"/>
            <pc:sldLayoutMk cId="3862504355" sldId="2147483846"/>
          </pc:sldLayoutMkLst>
        </pc:sldLayoutChg>
        <pc:sldLayoutChg chg="add">
          <pc:chgData name="Lotta Kallio" userId="2a280b7b-aeb9-4508-b891-02369e7ca06d" providerId="ADAL" clId="{6E81C900-451C-4A77-9272-F14E3AC7A5C3}" dt="2025-09-25T10:09:35.698" v="90" actId="27028"/>
          <pc:sldLayoutMkLst>
            <pc:docMk/>
            <pc:sldMasterMk cId="1198852350" sldId="2147483708"/>
            <pc:sldLayoutMk cId="1926143099" sldId="2147483847"/>
          </pc:sldLayoutMkLst>
        </pc:sldLayoutChg>
        <pc:sldLayoutChg chg="add">
          <pc:chgData name="Lotta Kallio" userId="2a280b7b-aeb9-4508-b891-02369e7ca06d" providerId="ADAL" clId="{6E81C900-451C-4A77-9272-F14E3AC7A5C3}" dt="2025-09-25T10:09:35.698" v="90" actId="27028"/>
          <pc:sldLayoutMkLst>
            <pc:docMk/>
            <pc:sldMasterMk cId="1198852350" sldId="2147483708"/>
            <pc:sldLayoutMk cId="1679799135" sldId="2147483848"/>
          </pc:sldLayoutMkLst>
        </pc:sldLayoutChg>
        <pc:sldLayoutChg chg="add">
          <pc:chgData name="Lotta Kallio" userId="2a280b7b-aeb9-4508-b891-02369e7ca06d" providerId="ADAL" clId="{6E81C900-451C-4A77-9272-F14E3AC7A5C3}" dt="2025-09-25T10:09:35.698" v="90" actId="27028"/>
          <pc:sldLayoutMkLst>
            <pc:docMk/>
            <pc:sldMasterMk cId="1198852350" sldId="2147483708"/>
            <pc:sldLayoutMk cId="2050849042" sldId="2147483849"/>
          </pc:sldLayoutMkLst>
        </pc:sldLayoutChg>
        <pc:sldLayoutChg chg="add">
          <pc:chgData name="Lotta Kallio" userId="2a280b7b-aeb9-4508-b891-02369e7ca06d" providerId="ADAL" clId="{6E81C900-451C-4A77-9272-F14E3AC7A5C3}" dt="2025-09-25T10:09:35.698" v="90" actId="27028"/>
          <pc:sldLayoutMkLst>
            <pc:docMk/>
            <pc:sldMasterMk cId="1198852350" sldId="2147483708"/>
            <pc:sldLayoutMk cId="1429984008" sldId="2147483850"/>
          </pc:sldLayoutMkLst>
        </pc:sldLayoutChg>
        <pc:sldLayoutChg chg="add">
          <pc:chgData name="Lotta Kallio" userId="2a280b7b-aeb9-4508-b891-02369e7ca06d" providerId="ADAL" clId="{6E81C900-451C-4A77-9272-F14E3AC7A5C3}" dt="2025-09-25T10:09:35.698" v="90" actId="27028"/>
          <pc:sldLayoutMkLst>
            <pc:docMk/>
            <pc:sldMasterMk cId="1198852350" sldId="2147483708"/>
            <pc:sldLayoutMk cId="1830655905" sldId="2147483851"/>
          </pc:sldLayoutMkLst>
        </pc:sldLayoutChg>
        <pc:sldLayoutChg chg="add">
          <pc:chgData name="Lotta Kallio" userId="2a280b7b-aeb9-4508-b891-02369e7ca06d" providerId="ADAL" clId="{6E81C900-451C-4A77-9272-F14E3AC7A5C3}" dt="2025-09-25T10:09:35.698" v="90" actId="27028"/>
          <pc:sldLayoutMkLst>
            <pc:docMk/>
            <pc:sldMasterMk cId="1198852350" sldId="2147483708"/>
            <pc:sldLayoutMk cId="2447812260" sldId="2147483852"/>
          </pc:sldLayoutMkLst>
        </pc:sldLayoutChg>
        <pc:sldLayoutChg chg="add">
          <pc:chgData name="Lotta Kallio" userId="2a280b7b-aeb9-4508-b891-02369e7ca06d" providerId="ADAL" clId="{6E81C900-451C-4A77-9272-F14E3AC7A5C3}" dt="2025-09-25T10:09:35.698" v="90" actId="27028"/>
          <pc:sldLayoutMkLst>
            <pc:docMk/>
            <pc:sldMasterMk cId="1198852350" sldId="2147483708"/>
            <pc:sldLayoutMk cId="2957404182" sldId="2147483853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tta.kallio\AppData\Local\Microsoft\Windows\INetCache\Content.Outlook\ZPUHTKUZ\Kauppakamareidenosaajakysely2025(1)-544544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206316762027153E-2"/>
          <c:y val="4.1240418464389576E-2"/>
          <c:w val="0.92437218209080796"/>
          <c:h val="0.8813863689743246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Onko yrityksenne tarvitsemaa osaavaa työvoimaa saatavilla tällä hetkellä?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AF-43D8-98B8-3FAFE088A43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7AF-43D8-98B8-3FAFE088A43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7AF-43D8-98B8-3FAFE088A43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7AF-43D8-98B8-3FAFE088A43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7AF-43D8-98B8-3FAFE088A433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Erittäin huonosti</c:v>
                </c:pt>
                <c:pt idx="1">
                  <c:v>Huonosti</c:v>
                </c:pt>
                <c:pt idx="2">
                  <c:v>Ei hyvin eikä huonosti</c:v>
                </c:pt>
                <c:pt idx="3">
                  <c:v>Hyvin</c:v>
                </c:pt>
                <c:pt idx="4">
                  <c:v>erittäin hyvin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5.9903381642512077E-2</c:v>
                </c:pt>
                <c:pt idx="1">
                  <c:v>0.19806763285024154</c:v>
                </c:pt>
                <c:pt idx="2">
                  <c:v>0.36425120772946862</c:v>
                </c:pt>
                <c:pt idx="3">
                  <c:v>0.28599033816425123</c:v>
                </c:pt>
                <c:pt idx="4">
                  <c:v>9.1787439613526575E-2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7AF-43D8-98B8-3FAFE088A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Työmarkkinoiden toimivuus ja työnteon kannustimet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26-41FB-80D0-B30D085B8F0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26-41FB-80D0-B30D085B8F0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726-41FB-80D0-B30D085B8F0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726-41FB-80D0-B30D085B8F0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726-41FB-80D0-B30D085B8F0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Erittäin huonosti</c:v>
                </c:pt>
                <c:pt idx="1">
                  <c:v>Melko huonosti</c:v>
                </c:pt>
                <c:pt idx="2">
                  <c:v>Melko hyvin</c:v>
                </c:pt>
                <c:pt idx="3">
                  <c:v>Erittäin hyvin</c:v>
                </c:pt>
                <c:pt idx="4">
                  <c:v>En osaa sanoa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0.18590998043052837</c:v>
                </c:pt>
                <c:pt idx="1">
                  <c:v>0.34735812133072408</c:v>
                </c:pt>
                <c:pt idx="2">
                  <c:v>0.27886497064579258</c:v>
                </c:pt>
                <c:pt idx="3">
                  <c:v>0.12524461839530332</c:v>
                </c:pt>
                <c:pt idx="4">
                  <c:v>6.262230919765166E-2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26-41FB-80D0-B30D085B8F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337931196357183E-2"/>
          <c:y val="0.10364214876319938"/>
          <c:w val="0.92407764589537933"/>
          <c:h val="0.4496931429245839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Minkä kauppakamarin jäsen yrityksesi on? (valitse alasvetovalikoista)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B13-4441-B925-7E2A5EC946E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B13-4441-B925-7E2A5EC946E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B13-4441-B925-7E2A5EC946E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B13-4441-B925-7E2A5EC946E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B13-4441-B925-7E2A5EC946E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B13-4441-B925-7E2A5EC946E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B13-4441-B925-7E2A5EC946E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B13-4441-B925-7E2A5EC946E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B13-4441-B925-7E2A5EC946E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B13-4441-B925-7E2A5EC946E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B13-4441-B925-7E2A5EC946EC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8B13-4441-B925-7E2A5EC946EC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8B13-4441-B925-7E2A5EC946EC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8B13-4441-B925-7E2A5EC946EC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8B13-4441-B925-7E2A5EC946EC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8B13-4441-B925-7E2A5EC946EC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8B13-4441-B925-7E2A5EC946EC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8B13-4441-B925-7E2A5EC946EC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8B13-4441-B925-7E2A5EC946EC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Etelä-Karjalan kauppakamari</c:v>
                </c:pt>
                <c:pt idx="1">
                  <c:v>Etelä-Pohjanmaan kauppakamari</c:v>
                </c:pt>
                <c:pt idx="2">
                  <c:v>Etelä-Savon kauppakamari</c:v>
                </c:pt>
                <c:pt idx="3">
                  <c:v>Helsingin seudun kauppakamari</c:v>
                </c:pt>
                <c:pt idx="4">
                  <c:v>Hämeen kauppakamari</c:v>
                </c:pt>
                <c:pt idx="5">
                  <c:v>Keski-Suomen kauppakamari</c:v>
                </c:pt>
                <c:pt idx="6">
                  <c:v>Kuopion alueen kauppakamari</c:v>
                </c:pt>
                <c:pt idx="7">
                  <c:v>Kymenlaakson kauppakamari</c:v>
                </c:pt>
                <c:pt idx="8">
                  <c:v>Lapin kauppakamari</c:v>
                </c:pt>
                <c:pt idx="9">
                  <c:v>Länsi-Uudenmaan kauppakamari</c:v>
                </c:pt>
                <c:pt idx="10">
                  <c:v>Oulun kauppakamari</c:v>
                </c:pt>
                <c:pt idx="11">
                  <c:v>Pohjanmaan kauppakamari</c:v>
                </c:pt>
                <c:pt idx="12">
                  <c:v>Rauman kauppakamari</c:v>
                </c:pt>
                <c:pt idx="13">
                  <c:v>Riihimäen-Hyvinkään kauppakamari</c:v>
                </c:pt>
                <c:pt idx="14">
                  <c:v>Satakunnan kauppakamari</c:v>
                </c:pt>
                <c:pt idx="15">
                  <c:v>Pohjois-Karjalan kauppakamari</c:v>
                </c:pt>
                <c:pt idx="16">
                  <c:v>Tampereen kauppakamari</c:v>
                </c:pt>
                <c:pt idx="17">
                  <c:v>Turun kauppakamari</c:v>
                </c:pt>
                <c:pt idx="18">
                  <c:v>Ålands handelskammare</c:v>
                </c:pt>
              </c:strCache>
            </c:strRef>
          </c:cat>
          <c:val>
            <c:numRef>
              <c:f>Sheet1!$B$2:$B$20</c:f>
              <c:numCache>
                <c:formatCode>0</c:formatCode>
                <c:ptCount val="19"/>
                <c:pt idx="0">
                  <c:v>24</c:v>
                </c:pt>
                <c:pt idx="1">
                  <c:v>37</c:v>
                </c:pt>
                <c:pt idx="2">
                  <c:v>28</c:v>
                </c:pt>
                <c:pt idx="3">
                  <c:v>287</c:v>
                </c:pt>
                <c:pt idx="4">
                  <c:v>66</c:v>
                </c:pt>
                <c:pt idx="5">
                  <c:v>43</c:v>
                </c:pt>
                <c:pt idx="6">
                  <c:v>33</c:v>
                </c:pt>
                <c:pt idx="7">
                  <c:v>17</c:v>
                </c:pt>
                <c:pt idx="8">
                  <c:v>37</c:v>
                </c:pt>
                <c:pt idx="9">
                  <c:v>12</c:v>
                </c:pt>
                <c:pt idx="10">
                  <c:v>58</c:v>
                </c:pt>
                <c:pt idx="11">
                  <c:v>65</c:v>
                </c:pt>
                <c:pt idx="12">
                  <c:v>17</c:v>
                </c:pt>
                <c:pt idx="13">
                  <c:v>16</c:v>
                </c:pt>
                <c:pt idx="14">
                  <c:v>48</c:v>
                </c:pt>
                <c:pt idx="15">
                  <c:v>40</c:v>
                </c:pt>
                <c:pt idx="16">
                  <c:v>114</c:v>
                </c:pt>
                <c:pt idx="17">
                  <c:v>93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8B13-4441-B925-7E2A5EC94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169935247769554E-2"/>
          <c:y val="1.3907216584875733E-2"/>
          <c:w val="0.91718765242840217"/>
          <c:h val="0.9059905252131643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Yrityksen toimiala?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FF-42AC-8780-F287709F588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FF-42AC-8780-F287709F588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EFF-42AC-8780-F287709F588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EFF-42AC-8780-F287709F588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EFF-42AC-8780-F287709F588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Teollisuus</c:v>
                </c:pt>
                <c:pt idx="1">
                  <c:v>Rakentaminen</c:v>
                </c:pt>
                <c:pt idx="2">
                  <c:v>Kauppa</c:v>
                </c:pt>
                <c:pt idx="3">
                  <c:v>Palvelut</c:v>
                </c:pt>
                <c:pt idx="4">
                  <c:v>Muu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0.25507246376811593</c:v>
                </c:pt>
                <c:pt idx="1">
                  <c:v>0.1111111111111111</c:v>
                </c:pt>
                <c:pt idx="2">
                  <c:v>0.11207729468599034</c:v>
                </c:pt>
                <c:pt idx="3">
                  <c:v>0.37777777777777777</c:v>
                </c:pt>
                <c:pt idx="4">
                  <c:v>0.14396135265700483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EFF-42AC-8780-F287709F5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Yrityksen henkilöstömäärä?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01-4576-BE13-0A0394FA068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01-4576-BE13-0A0394FA068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F01-4576-BE13-0A0394FA068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F01-4576-BE13-0A0394FA068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F01-4576-BE13-0A0394FA068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F01-4576-BE13-0A0394FA0680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1 (Yksinyrittäjä)</c:v>
                </c:pt>
                <c:pt idx="1">
                  <c:v>2-5</c:v>
                </c:pt>
                <c:pt idx="2">
                  <c:v>6-9</c:v>
                </c:pt>
                <c:pt idx="3">
                  <c:v>10-49</c:v>
                </c:pt>
                <c:pt idx="4">
                  <c:v>50-249</c:v>
                </c:pt>
                <c:pt idx="5">
                  <c:v>Yli 250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6.5700483091787443E-2</c:v>
                </c:pt>
                <c:pt idx="1">
                  <c:v>0.20966183574879227</c:v>
                </c:pt>
                <c:pt idx="2">
                  <c:v>0.14589371980676327</c:v>
                </c:pt>
                <c:pt idx="3">
                  <c:v>0.33526570048309179</c:v>
                </c:pt>
                <c:pt idx="4">
                  <c:v>0.16425120772946861</c:v>
                </c:pt>
                <c:pt idx="5">
                  <c:v>7.922705314009662E-2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F01-4576-BE13-0A0394FA0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Yrityksen vuosiliikevaihto?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2D-45CE-B12D-5514E351225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2D-45CE-B12D-5514E351225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52D-45CE-B12D-5514E351225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52D-45CE-B12D-5514E351225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52D-45CE-B12D-5514E351225F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Alle 2 milj. euroa (mikroyritys)</c:v>
                </c:pt>
                <c:pt idx="1">
                  <c:v>Alle 10 milj. euroa (pienyritys)</c:v>
                </c:pt>
                <c:pt idx="2">
                  <c:v>Alle 50 milj. euroa (keskisuuri yritys)</c:v>
                </c:pt>
                <c:pt idx="3">
                  <c:v>yli 50 milj. euroa (suuryritys)</c:v>
                </c:pt>
                <c:pt idx="4">
                  <c:v>En osaa sanoa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0.45700483091787442</c:v>
                </c:pt>
                <c:pt idx="1">
                  <c:v>0.27536231884057971</c:v>
                </c:pt>
                <c:pt idx="2">
                  <c:v>0.16038647342995169</c:v>
                </c:pt>
                <c:pt idx="3">
                  <c:v>0.10048309178743961</c:v>
                </c:pt>
                <c:pt idx="4">
                  <c:v>6.7632850241545897E-3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52D-45CE-B12D-5514E3512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991966414481848E-2"/>
          <c:y val="3.1145135249261036E-2"/>
          <c:w val="0.9213248884236902"/>
          <c:h val="0.725888736404813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(Yksinyrittäjä)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0.0%</c:formatCode>
                <c:ptCount val="5"/>
                <c:pt idx="0">
                  <c:v>5.8823529411764705E-2</c:v>
                </c:pt>
                <c:pt idx="1">
                  <c:v>0.14705882352941177</c:v>
                </c:pt>
                <c:pt idx="2">
                  <c:v>0.44117647058823528</c:v>
                </c:pt>
                <c:pt idx="3">
                  <c:v>0.17647058823529413</c:v>
                </c:pt>
                <c:pt idx="4">
                  <c:v>0.17647058823529413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D8-42D6-A4B7-E6F87F083F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2-5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Sheet1!$C$2:$C$6</c:f>
              <c:numCache>
                <c:formatCode>0.0%</c:formatCode>
                <c:ptCount val="5"/>
                <c:pt idx="0">
                  <c:v>6.9124423963133647E-2</c:v>
                </c:pt>
                <c:pt idx="1">
                  <c:v>0.27649769585253459</c:v>
                </c:pt>
                <c:pt idx="2">
                  <c:v>0.3686635944700461</c:v>
                </c:pt>
                <c:pt idx="3">
                  <c:v>0.1889400921658986</c:v>
                </c:pt>
                <c:pt idx="4">
                  <c:v>9.6774193548387094E-2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D8-42D6-A4B7-E6F87F083F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6-9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Sheet1!$D$2:$D$6</c:f>
              <c:numCache>
                <c:formatCode>0.0%</c:formatCode>
                <c:ptCount val="5"/>
                <c:pt idx="0">
                  <c:v>0.12582781456953643</c:v>
                </c:pt>
                <c:pt idx="1">
                  <c:v>0.23178807947019867</c:v>
                </c:pt>
                <c:pt idx="2">
                  <c:v>0.31788079470198677</c:v>
                </c:pt>
                <c:pt idx="3">
                  <c:v>0.2251655629139073</c:v>
                </c:pt>
                <c:pt idx="4">
                  <c:v>9.9337748344370855E-2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D8-42D6-A4B7-E6F87F083FC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10-49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Sheet1!$E$2:$E$6</c:f>
              <c:numCache>
                <c:formatCode>0.0%</c:formatCode>
                <c:ptCount val="5"/>
                <c:pt idx="0">
                  <c:v>6.3400576368876083E-2</c:v>
                </c:pt>
                <c:pt idx="1">
                  <c:v>0.21037463976945245</c:v>
                </c:pt>
                <c:pt idx="2">
                  <c:v>0.38328530259365995</c:v>
                </c:pt>
                <c:pt idx="3">
                  <c:v>0.26512968299711814</c:v>
                </c:pt>
                <c:pt idx="4">
                  <c:v>7.7809798270893377E-2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D8-42D6-A4B7-E6F87F083FC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50-249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Sheet1!$F$2:$F$6</c:f>
              <c:numCache>
                <c:formatCode>0.0%</c:formatCode>
                <c:ptCount val="5"/>
                <c:pt idx="0">
                  <c:v>5.8823529411764705E-3</c:v>
                </c:pt>
                <c:pt idx="1">
                  <c:v>0.12941176470588237</c:v>
                </c:pt>
                <c:pt idx="2">
                  <c:v>0.36470588235294116</c:v>
                </c:pt>
                <c:pt idx="3">
                  <c:v>0.44117647058823528</c:v>
                </c:pt>
                <c:pt idx="4">
                  <c:v>5.8823529411764705E-2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D8-42D6-A4B7-E6F87F083FC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Yli 250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Sheet1!$G$2:$G$6</c:f>
              <c:numCache>
                <c:formatCode>0.0%</c:formatCode>
                <c:ptCount val="5"/>
                <c:pt idx="0">
                  <c:v>1.2195121951219513E-2</c:v>
                </c:pt>
                <c:pt idx="1">
                  <c:v>6.097560975609756E-2</c:v>
                </c:pt>
                <c:pt idx="2">
                  <c:v>0.29268292682926828</c:v>
                </c:pt>
                <c:pt idx="3">
                  <c:v>0.51219512195121952</c:v>
                </c:pt>
                <c:pt idx="4">
                  <c:v>0.12195121951219512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D8-42D6-A4B7-E6F87F083F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508042832851489"/>
          <c:y val="0.92147027993740527"/>
          <c:w val="0.42068728840660408"/>
          <c:h val="5.076946769666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678028917310444E-2"/>
          <c:y val="6.1841425127527598E-2"/>
          <c:w val="0.90888955989645837"/>
          <c:h val="0.48946541355415407"/>
        </c:manualLayout>
      </c:layout>
      <c:barChart>
        <c:barDir val="col"/>
        <c:grouping val="clustered"/>
        <c:varyColors val="0"/>
        <c:ser>
          <c:idx val="0"/>
          <c:order val="0"/>
          <c:tx>
            <c:v>Erittäin huonosti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'5 Kysymys'!$D$37:$W$37</c:f>
              <c:strCache>
                <c:ptCount val="20"/>
                <c:pt idx="0">
                  <c:v>Yhteensä</c:v>
                </c:pt>
                <c:pt idx="1">
                  <c:v>Etelä-Karjalan kauppakamari</c:v>
                </c:pt>
                <c:pt idx="2">
                  <c:v>Etelä-Pohjanmaan kauppakamari</c:v>
                </c:pt>
                <c:pt idx="3">
                  <c:v>Etelä-Savon kauppakamari</c:v>
                </c:pt>
                <c:pt idx="4">
                  <c:v>Helsingin seudun kauppakamari</c:v>
                </c:pt>
                <c:pt idx="5">
                  <c:v>Hämeen kauppakamari</c:v>
                </c:pt>
                <c:pt idx="6">
                  <c:v>Keski-Suomen kauppakamari</c:v>
                </c:pt>
                <c:pt idx="7">
                  <c:v>Kuopion alueen kauppakamari</c:v>
                </c:pt>
                <c:pt idx="8">
                  <c:v>Kymenlaakson kauppakamari</c:v>
                </c:pt>
                <c:pt idx="9">
                  <c:v>Lapin kauppakamari</c:v>
                </c:pt>
                <c:pt idx="10">
                  <c:v>Länsi-Uudenmaan kauppakamari</c:v>
                </c:pt>
                <c:pt idx="11">
                  <c:v>Oulun kauppakamari</c:v>
                </c:pt>
                <c:pt idx="12">
                  <c:v>Pohjanmaan kauppakamari</c:v>
                </c:pt>
                <c:pt idx="13">
                  <c:v>Rauman kauppakamari</c:v>
                </c:pt>
                <c:pt idx="14">
                  <c:v>Riihimäen-Hyvinkään kauppakamari</c:v>
                </c:pt>
                <c:pt idx="15">
                  <c:v>Satakunnan kauppakamari</c:v>
                </c:pt>
                <c:pt idx="16">
                  <c:v>Pohjois-Karjalan kauppakamari</c:v>
                </c:pt>
                <c:pt idx="17">
                  <c:v>Tampereen kauppakamari</c:v>
                </c:pt>
                <c:pt idx="18">
                  <c:v>Turun kauppakamari</c:v>
                </c:pt>
                <c:pt idx="19">
                  <c:v>Ålands handelskammare</c:v>
                </c:pt>
              </c:strCache>
            </c:strRef>
          </c:cat>
          <c:val>
            <c:numRef>
              <c:f>'5 Kysymys'!$D$38:$W$38</c:f>
              <c:numCache>
                <c:formatCode>0.0%</c:formatCode>
                <c:ptCount val="20"/>
                <c:pt idx="0">
                  <c:v>5.9903381642512077E-2</c:v>
                </c:pt>
                <c:pt idx="1">
                  <c:v>0.16666666666666669</c:v>
                </c:pt>
                <c:pt idx="2">
                  <c:v>8.1081081081081086E-2</c:v>
                </c:pt>
                <c:pt idx="3">
                  <c:v>0.10714285714285715</c:v>
                </c:pt>
                <c:pt idx="4">
                  <c:v>3.484320557491289E-2</c:v>
                </c:pt>
                <c:pt idx="5">
                  <c:v>4.5454545454545456E-2</c:v>
                </c:pt>
                <c:pt idx="6">
                  <c:v>0</c:v>
                </c:pt>
                <c:pt idx="7">
                  <c:v>9.0909090909090912E-2</c:v>
                </c:pt>
                <c:pt idx="8">
                  <c:v>0.23529411764705882</c:v>
                </c:pt>
                <c:pt idx="9">
                  <c:v>5.4054054054054057E-2</c:v>
                </c:pt>
                <c:pt idx="10">
                  <c:v>8.3333333333333343E-2</c:v>
                </c:pt>
                <c:pt idx="11">
                  <c:v>6.8965517241379309E-2</c:v>
                </c:pt>
                <c:pt idx="12">
                  <c:v>4.6153846153846156E-2</c:v>
                </c:pt>
                <c:pt idx="13">
                  <c:v>0.11764705882352941</c:v>
                </c:pt>
                <c:pt idx="14">
                  <c:v>0.125</c:v>
                </c:pt>
                <c:pt idx="15">
                  <c:v>4.1666666666666671E-2</c:v>
                </c:pt>
                <c:pt idx="16">
                  <c:v>0.2</c:v>
                </c:pt>
                <c:pt idx="17">
                  <c:v>2.6315789473684209E-2</c:v>
                </c:pt>
                <c:pt idx="18">
                  <c:v>5.3763440860215055E-2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94-4F57-A934-A7537745D236}"/>
            </c:ext>
          </c:extLst>
        </c:ser>
        <c:ser>
          <c:idx val="1"/>
          <c:order val="1"/>
          <c:tx>
            <c:v>Huonosti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'5 Kysymys'!$D$37:$W$37</c:f>
              <c:strCache>
                <c:ptCount val="20"/>
                <c:pt idx="0">
                  <c:v>Yhteensä</c:v>
                </c:pt>
                <c:pt idx="1">
                  <c:v>Etelä-Karjalan kauppakamari</c:v>
                </c:pt>
                <c:pt idx="2">
                  <c:v>Etelä-Pohjanmaan kauppakamari</c:v>
                </c:pt>
                <c:pt idx="3">
                  <c:v>Etelä-Savon kauppakamari</c:v>
                </c:pt>
                <c:pt idx="4">
                  <c:v>Helsingin seudun kauppakamari</c:v>
                </c:pt>
                <c:pt idx="5">
                  <c:v>Hämeen kauppakamari</c:v>
                </c:pt>
                <c:pt idx="6">
                  <c:v>Keski-Suomen kauppakamari</c:v>
                </c:pt>
                <c:pt idx="7">
                  <c:v>Kuopion alueen kauppakamari</c:v>
                </c:pt>
                <c:pt idx="8">
                  <c:v>Kymenlaakson kauppakamari</c:v>
                </c:pt>
                <c:pt idx="9">
                  <c:v>Lapin kauppakamari</c:v>
                </c:pt>
                <c:pt idx="10">
                  <c:v>Länsi-Uudenmaan kauppakamari</c:v>
                </c:pt>
                <c:pt idx="11">
                  <c:v>Oulun kauppakamari</c:v>
                </c:pt>
                <c:pt idx="12">
                  <c:v>Pohjanmaan kauppakamari</c:v>
                </c:pt>
                <c:pt idx="13">
                  <c:v>Rauman kauppakamari</c:v>
                </c:pt>
                <c:pt idx="14">
                  <c:v>Riihimäen-Hyvinkään kauppakamari</c:v>
                </c:pt>
                <c:pt idx="15">
                  <c:v>Satakunnan kauppakamari</c:v>
                </c:pt>
                <c:pt idx="16">
                  <c:v>Pohjois-Karjalan kauppakamari</c:v>
                </c:pt>
                <c:pt idx="17">
                  <c:v>Tampereen kauppakamari</c:v>
                </c:pt>
                <c:pt idx="18">
                  <c:v>Turun kauppakamari</c:v>
                </c:pt>
                <c:pt idx="19">
                  <c:v>Ålands handelskammare</c:v>
                </c:pt>
              </c:strCache>
            </c:strRef>
          </c:cat>
          <c:val>
            <c:numRef>
              <c:f>'5 Kysymys'!$D$39:$W$39</c:f>
              <c:numCache>
                <c:formatCode>0.0%</c:formatCode>
                <c:ptCount val="20"/>
                <c:pt idx="0">
                  <c:v>0.19806763285024154</c:v>
                </c:pt>
                <c:pt idx="1">
                  <c:v>0.16666666666666669</c:v>
                </c:pt>
                <c:pt idx="2">
                  <c:v>0.27027027027027023</c:v>
                </c:pt>
                <c:pt idx="3">
                  <c:v>0.39285714285714285</c:v>
                </c:pt>
                <c:pt idx="4">
                  <c:v>0.17421602787456447</c:v>
                </c:pt>
                <c:pt idx="5">
                  <c:v>0.21212121212121213</c:v>
                </c:pt>
                <c:pt idx="6">
                  <c:v>0.20930232558139536</c:v>
                </c:pt>
                <c:pt idx="7">
                  <c:v>0.12121212121212122</c:v>
                </c:pt>
                <c:pt idx="8">
                  <c:v>0.17647058823529413</c:v>
                </c:pt>
                <c:pt idx="9">
                  <c:v>0.24324324324324326</c:v>
                </c:pt>
                <c:pt idx="10">
                  <c:v>8.3333333333333343E-2</c:v>
                </c:pt>
                <c:pt idx="11">
                  <c:v>0.20689655172413793</c:v>
                </c:pt>
                <c:pt idx="12">
                  <c:v>0.24615384615384617</c:v>
                </c:pt>
                <c:pt idx="13">
                  <c:v>0.29411764705882354</c:v>
                </c:pt>
                <c:pt idx="14">
                  <c:v>0.125</c:v>
                </c:pt>
                <c:pt idx="15">
                  <c:v>0.27083333333333331</c:v>
                </c:pt>
                <c:pt idx="16">
                  <c:v>0.17499999999999999</c:v>
                </c:pt>
                <c:pt idx="17">
                  <c:v>0.13157894736842105</c:v>
                </c:pt>
                <c:pt idx="18">
                  <c:v>0.21505376344086022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94-4F57-A934-A7537745D236}"/>
            </c:ext>
          </c:extLst>
        </c:ser>
        <c:ser>
          <c:idx val="2"/>
          <c:order val="2"/>
          <c:tx>
            <c:v>Ei hyvin eikä huonosti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'5 Kysymys'!$D$37:$W$37</c:f>
              <c:strCache>
                <c:ptCount val="20"/>
                <c:pt idx="0">
                  <c:v>Yhteensä</c:v>
                </c:pt>
                <c:pt idx="1">
                  <c:v>Etelä-Karjalan kauppakamari</c:v>
                </c:pt>
                <c:pt idx="2">
                  <c:v>Etelä-Pohjanmaan kauppakamari</c:v>
                </c:pt>
                <c:pt idx="3">
                  <c:v>Etelä-Savon kauppakamari</c:v>
                </c:pt>
                <c:pt idx="4">
                  <c:v>Helsingin seudun kauppakamari</c:v>
                </c:pt>
                <c:pt idx="5">
                  <c:v>Hämeen kauppakamari</c:v>
                </c:pt>
                <c:pt idx="6">
                  <c:v>Keski-Suomen kauppakamari</c:v>
                </c:pt>
                <c:pt idx="7">
                  <c:v>Kuopion alueen kauppakamari</c:v>
                </c:pt>
                <c:pt idx="8">
                  <c:v>Kymenlaakson kauppakamari</c:v>
                </c:pt>
                <c:pt idx="9">
                  <c:v>Lapin kauppakamari</c:v>
                </c:pt>
                <c:pt idx="10">
                  <c:v>Länsi-Uudenmaan kauppakamari</c:v>
                </c:pt>
                <c:pt idx="11">
                  <c:v>Oulun kauppakamari</c:v>
                </c:pt>
                <c:pt idx="12">
                  <c:v>Pohjanmaan kauppakamari</c:v>
                </c:pt>
                <c:pt idx="13">
                  <c:v>Rauman kauppakamari</c:v>
                </c:pt>
                <c:pt idx="14">
                  <c:v>Riihimäen-Hyvinkään kauppakamari</c:v>
                </c:pt>
                <c:pt idx="15">
                  <c:v>Satakunnan kauppakamari</c:v>
                </c:pt>
                <c:pt idx="16">
                  <c:v>Pohjois-Karjalan kauppakamari</c:v>
                </c:pt>
                <c:pt idx="17">
                  <c:v>Tampereen kauppakamari</c:v>
                </c:pt>
                <c:pt idx="18">
                  <c:v>Turun kauppakamari</c:v>
                </c:pt>
                <c:pt idx="19">
                  <c:v>Ålands handelskammare</c:v>
                </c:pt>
              </c:strCache>
            </c:strRef>
          </c:cat>
          <c:val>
            <c:numRef>
              <c:f>'5 Kysymys'!$D$40:$W$40</c:f>
              <c:numCache>
                <c:formatCode>0.0%</c:formatCode>
                <c:ptCount val="20"/>
                <c:pt idx="0">
                  <c:v>0.36425120772946862</c:v>
                </c:pt>
                <c:pt idx="1">
                  <c:v>0.33333333333333337</c:v>
                </c:pt>
                <c:pt idx="2">
                  <c:v>0.29729729729729731</c:v>
                </c:pt>
                <c:pt idx="3">
                  <c:v>0.17857142857142858</c:v>
                </c:pt>
                <c:pt idx="4">
                  <c:v>0.33449477351916374</c:v>
                </c:pt>
                <c:pt idx="5">
                  <c:v>0.45454545454545459</c:v>
                </c:pt>
                <c:pt idx="6">
                  <c:v>0.37209302325581395</c:v>
                </c:pt>
                <c:pt idx="7">
                  <c:v>0.45454545454545459</c:v>
                </c:pt>
                <c:pt idx="8">
                  <c:v>0.29411764705882354</c:v>
                </c:pt>
                <c:pt idx="9">
                  <c:v>0.45945945945945948</c:v>
                </c:pt>
                <c:pt idx="10">
                  <c:v>0.5</c:v>
                </c:pt>
                <c:pt idx="11">
                  <c:v>0.37931034482758624</c:v>
                </c:pt>
                <c:pt idx="12">
                  <c:v>0.36923076923076925</c:v>
                </c:pt>
                <c:pt idx="13">
                  <c:v>0.29411764705882354</c:v>
                </c:pt>
                <c:pt idx="14">
                  <c:v>0.5625</c:v>
                </c:pt>
                <c:pt idx="15">
                  <c:v>0.47916666666666669</c:v>
                </c:pt>
                <c:pt idx="16">
                  <c:v>0.3</c:v>
                </c:pt>
                <c:pt idx="17">
                  <c:v>0.35087719298245612</c:v>
                </c:pt>
                <c:pt idx="18">
                  <c:v>0.35483870967741937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94-4F57-A934-A7537745D236}"/>
            </c:ext>
          </c:extLst>
        </c:ser>
        <c:ser>
          <c:idx val="3"/>
          <c:order val="3"/>
          <c:tx>
            <c:v>Hyvin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'5 Kysymys'!$D$37:$W$37</c:f>
              <c:strCache>
                <c:ptCount val="20"/>
                <c:pt idx="0">
                  <c:v>Yhteensä</c:v>
                </c:pt>
                <c:pt idx="1">
                  <c:v>Etelä-Karjalan kauppakamari</c:v>
                </c:pt>
                <c:pt idx="2">
                  <c:v>Etelä-Pohjanmaan kauppakamari</c:v>
                </c:pt>
                <c:pt idx="3">
                  <c:v>Etelä-Savon kauppakamari</c:v>
                </c:pt>
                <c:pt idx="4">
                  <c:v>Helsingin seudun kauppakamari</c:v>
                </c:pt>
                <c:pt idx="5">
                  <c:v>Hämeen kauppakamari</c:v>
                </c:pt>
                <c:pt idx="6">
                  <c:v>Keski-Suomen kauppakamari</c:v>
                </c:pt>
                <c:pt idx="7">
                  <c:v>Kuopion alueen kauppakamari</c:v>
                </c:pt>
                <c:pt idx="8">
                  <c:v>Kymenlaakson kauppakamari</c:v>
                </c:pt>
                <c:pt idx="9">
                  <c:v>Lapin kauppakamari</c:v>
                </c:pt>
                <c:pt idx="10">
                  <c:v>Länsi-Uudenmaan kauppakamari</c:v>
                </c:pt>
                <c:pt idx="11">
                  <c:v>Oulun kauppakamari</c:v>
                </c:pt>
                <c:pt idx="12">
                  <c:v>Pohjanmaan kauppakamari</c:v>
                </c:pt>
                <c:pt idx="13">
                  <c:v>Rauman kauppakamari</c:v>
                </c:pt>
                <c:pt idx="14">
                  <c:v>Riihimäen-Hyvinkään kauppakamari</c:v>
                </c:pt>
                <c:pt idx="15">
                  <c:v>Satakunnan kauppakamari</c:v>
                </c:pt>
                <c:pt idx="16">
                  <c:v>Pohjois-Karjalan kauppakamari</c:v>
                </c:pt>
                <c:pt idx="17">
                  <c:v>Tampereen kauppakamari</c:v>
                </c:pt>
                <c:pt idx="18">
                  <c:v>Turun kauppakamari</c:v>
                </c:pt>
                <c:pt idx="19">
                  <c:v>Ålands handelskammare</c:v>
                </c:pt>
              </c:strCache>
            </c:strRef>
          </c:cat>
          <c:val>
            <c:numRef>
              <c:f>'5 Kysymys'!$D$41:$W$41</c:f>
              <c:numCache>
                <c:formatCode>0.0%</c:formatCode>
                <c:ptCount val="20"/>
                <c:pt idx="0">
                  <c:v>0.28599033816425123</c:v>
                </c:pt>
                <c:pt idx="1">
                  <c:v>0.20833333333333334</c:v>
                </c:pt>
                <c:pt idx="2">
                  <c:v>0.21621621621621623</c:v>
                </c:pt>
                <c:pt idx="3">
                  <c:v>0.28571428571428575</c:v>
                </c:pt>
                <c:pt idx="4">
                  <c:v>0.33797909407665505</c:v>
                </c:pt>
                <c:pt idx="5">
                  <c:v>0.24242424242424243</c:v>
                </c:pt>
                <c:pt idx="6">
                  <c:v>0.27906976744186046</c:v>
                </c:pt>
                <c:pt idx="7">
                  <c:v>0.24242424242424243</c:v>
                </c:pt>
                <c:pt idx="8">
                  <c:v>0.11764705882352941</c:v>
                </c:pt>
                <c:pt idx="9">
                  <c:v>0.21621621621621623</c:v>
                </c:pt>
                <c:pt idx="10">
                  <c:v>0.33333333333333337</c:v>
                </c:pt>
                <c:pt idx="11">
                  <c:v>0.29310344827586204</c:v>
                </c:pt>
                <c:pt idx="12">
                  <c:v>0.29230769230769232</c:v>
                </c:pt>
                <c:pt idx="13">
                  <c:v>0.29411764705882354</c:v>
                </c:pt>
                <c:pt idx="14">
                  <c:v>6.25E-2</c:v>
                </c:pt>
                <c:pt idx="15">
                  <c:v>0.14583333333333334</c:v>
                </c:pt>
                <c:pt idx="16">
                  <c:v>0.27500000000000002</c:v>
                </c:pt>
                <c:pt idx="17">
                  <c:v>0.35964912280701755</c:v>
                </c:pt>
                <c:pt idx="18">
                  <c:v>0.29032258064516131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94-4F57-A934-A7537745D236}"/>
            </c:ext>
          </c:extLst>
        </c:ser>
        <c:ser>
          <c:idx val="4"/>
          <c:order val="4"/>
          <c:tx>
            <c:v>Erittäin hyvin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'5 Kysymys'!$D$37:$W$37</c:f>
              <c:strCache>
                <c:ptCount val="20"/>
                <c:pt idx="0">
                  <c:v>Yhteensä</c:v>
                </c:pt>
                <c:pt idx="1">
                  <c:v>Etelä-Karjalan kauppakamari</c:v>
                </c:pt>
                <c:pt idx="2">
                  <c:v>Etelä-Pohjanmaan kauppakamari</c:v>
                </c:pt>
                <c:pt idx="3">
                  <c:v>Etelä-Savon kauppakamari</c:v>
                </c:pt>
                <c:pt idx="4">
                  <c:v>Helsingin seudun kauppakamari</c:v>
                </c:pt>
                <c:pt idx="5">
                  <c:v>Hämeen kauppakamari</c:v>
                </c:pt>
                <c:pt idx="6">
                  <c:v>Keski-Suomen kauppakamari</c:v>
                </c:pt>
                <c:pt idx="7">
                  <c:v>Kuopion alueen kauppakamari</c:v>
                </c:pt>
                <c:pt idx="8">
                  <c:v>Kymenlaakson kauppakamari</c:v>
                </c:pt>
                <c:pt idx="9">
                  <c:v>Lapin kauppakamari</c:v>
                </c:pt>
                <c:pt idx="10">
                  <c:v>Länsi-Uudenmaan kauppakamari</c:v>
                </c:pt>
                <c:pt idx="11">
                  <c:v>Oulun kauppakamari</c:v>
                </c:pt>
                <c:pt idx="12">
                  <c:v>Pohjanmaan kauppakamari</c:v>
                </c:pt>
                <c:pt idx="13">
                  <c:v>Rauman kauppakamari</c:v>
                </c:pt>
                <c:pt idx="14">
                  <c:v>Riihimäen-Hyvinkään kauppakamari</c:v>
                </c:pt>
                <c:pt idx="15">
                  <c:v>Satakunnan kauppakamari</c:v>
                </c:pt>
                <c:pt idx="16">
                  <c:v>Pohjois-Karjalan kauppakamari</c:v>
                </c:pt>
                <c:pt idx="17">
                  <c:v>Tampereen kauppakamari</c:v>
                </c:pt>
                <c:pt idx="18">
                  <c:v>Turun kauppakamari</c:v>
                </c:pt>
                <c:pt idx="19">
                  <c:v>Ålands handelskammare</c:v>
                </c:pt>
              </c:strCache>
            </c:strRef>
          </c:cat>
          <c:val>
            <c:numRef>
              <c:f>'5 Kysymys'!$D$42:$W$42</c:f>
              <c:numCache>
                <c:formatCode>0.0%</c:formatCode>
                <c:ptCount val="20"/>
                <c:pt idx="0">
                  <c:v>9.1787439613526575E-2</c:v>
                </c:pt>
                <c:pt idx="1">
                  <c:v>0.125</c:v>
                </c:pt>
                <c:pt idx="2">
                  <c:v>0.13513513513513511</c:v>
                </c:pt>
                <c:pt idx="3">
                  <c:v>3.5714285714285719E-2</c:v>
                </c:pt>
                <c:pt idx="4">
                  <c:v>0.11846689895470384</c:v>
                </c:pt>
                <c:pt idx="5">
                  <c:v>4.5454545454545456E-2</c:v>
                </c:pt>
                <c:pt idx="6">
                  <c:v>0.13953488372093023</c:v>
                </c:pt>
                <c:pt idx="7">
                  <c:v>9.0909090909090912E-2</c:v>
                </c:pt>
                <c:pt idx="8">
                  <c:v>0.17647058823529413</c:v>
                </c:pt>
                <c:pt idx="9">
                  <c:v>2.7027027027027025E-2</c:v>
                </c:pt>
                <c:pt idx="10">
                  <c:v>0</c:v>
                </c:pt>
                <c:pt idx="11">
                  <c:v>5.1724137931034482E-2</c:v>
                </c:pt>
                <c:pt idx="12">
                  <c:v>4.6153846153846156E-2</c:v>
                </c:pt>
                <c:pt idx="13">
                  <c:v>0</c:v>
                </c:pt>
                <c:pt idx="14">
                  <c:v>0.125</c:v>
                </c:pt>
                <c:pt idx="15">
                  <c:v>6.25E-2</c:v>
                </c:pt>
                <c:pt idx="16">
                  <c:v>0.05</c:v>
                </c:pt>
                <c:pt idx="17">
                  <c:v>0.13157894736842105</c:v>
                </c:pt>
                <c:pt idx="18">
                  <c:v>8.6021505376344093E-2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94-4F57-A934-A7537745D2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498812"/>
        <c:axId val="39094173"/>
      </c:barChart>
      <c:catAx>
        <c:axId val="264988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9094173"/>
        <c:crosses val="autoZero"/>
        <c:auto val="0"/>
        <c:lblAlgn val="ctr"/>
        <c:lblOffset val="100"/>
        <c:noMultiLvlLbl val="0"/>
      </c:catAx>
      <c:valAx>
        <c:axId val="39094173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Prosentti</a:t>
                </a:r>
              </a:p>
            </c:rich>
          </c:tx>
          <c:layout>
            <c:manualLayout>
              <c:xMode val="edge"/>
              <c:yMode val="edge"/>
              <c:x val="1.5941747497816332E-2"/>
              <c:y val="0.262119403256586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64988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442185151199634"/>
          <c:y val="0.95547182839514466"/>
          <c:w val="0.58195098686745561"/>
          <c:h val="3.2239386311609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Rajoittaako osaavan työvoiman saatavuus yrityksen kasvua ja liiketoiminnan kehittämistä?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994-4FD7-ADA7-DABE6BBD530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994-4FD7-ADA7-DABE6BBD530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994-4FD7-ADA7-DABE6BBD530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994-4FD7-ADA7-DABE6BBD530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994-4FD7-ADA7-DABE6BBD530F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Ei rajoita</c:v>
                </c:pt>
                <c:pt idx="1">
                  <c:v>Rajoittaa vähän</c:v>
                </c:pt>
                <c:pt idx="2">
                  <c:v>Rajoittaa jonkin verran</c:v>
                </c:pt>
                <c:pt idx="3">
                  <c:v>Rajoittaa paljon</c:v>
                </c:pt>
                <c:pt idx="4">
                  <c:v>En osaa sanoa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0.3893719806763285</c:v>
                </c:pt>
                <c:pt idx="1">
                  <c:v>0.22995169082125605</c:v>
                </c:pt>
                <c:pt idx="2">
                  <c:v>0.25410628019323672</c:v>
                </c:pt>
                <c:pt idx="3">
                  <c:v>0.11014492753623188</c:v>
                </c:pt>
                <c:pt idx="4">
                  <c:v>1.6425120772946861E-2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994-4FD7-ADA7-DABE6BBD5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Rajoittaako osaavan työvoiman saatavuus yrityksen kasvua ja liiketoiminnan kehittämistä?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994-4FD7-ADA7-DABE6BBD530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994-4FD7-ADA7-DABE6BBD530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994-4FD7-ADA7-DABE6BBD530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994-4FD7-ADA7-DABE6BBD530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994-4FD7-ADA7-DABE6BBD530F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Ei rajoita</c:v>
                </c:pt>
                <c:pt idx="1">
                  <c:v>Rajoittaa vähän</c:v>
                </c:pt>
                <c:pt idx="2">
                  <c:v>Rajoittaa jonkin verran</c:v>
                </c:pt>
                <c:pt idx="3">
                  <c:v>Rajoittaa paljon</c:v>
                </c:pt>
                <c:pt idx="4">
                  <c:v>En osaa sanoa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0.3893719806763285</c:v>
                </c:pt>
                <c:pt idx="1">
                  <c:v>0.22995169082125605</c:v>
                </c:pt>
                <c:pt idx="2">
                  <c:v>0.25410628019323672</c:v>
                </c:pt>
                <c:pt idx="3">
                  <c:v>0.11014492753623188</c:v>
                </c:pt>
                <c:pt idx="4">
                  <c:v>1.6425120772946861E-2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994-4FD7-ADA7-DABE6BBD5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Millainen on yrityksenne näkymä lähitulevaisuuden rekrytointitarpeesta (seuraavat 6 kk)?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F7-4CA9-A894-A0B3CC99E14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F7-4CA9-A894-A0B3CC99E14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0F7-4CA9-A894-A0B3CC99E14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0F7-4CA9-A894-A0B3CC99E14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0F7-4CA9-A894-A0B3CC99E14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vähenee merkittävästi</c:v>
                </c:pt>
                <c:pt idx="1">
                  <c:v>Vähenee</c:v>
                </c:pt>
                <c:pt idx="2">
                  <c:v>Ei vähene eikä kasva</c:v>
                </c:pt>
                <c:pt idx="3">
                  <c:v>Kasvaa</c:v>
                </c:pt>
                <c:pt idx="4">
                  <c:v>Kasvaa merkittävästi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3.4782608695652174E-2</c:v>
                </c:pt>
                <c:pt idx="1">
                  <c:v>5.7971014492753624E-2</c:v>
                </c:pt>
                <c:pt idx="2">
                  <c:v>0.5400966183574879</c:v>
                </c:pt>
                <c:pt idx="3">
                  <c:v>0.34396135265700484</c:v>
                </c:pt>
                <c:pt idx="4">
                  <c:v>2.318840579710145E-2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0F7-4CA9-A894-A0B3CC99E1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Millainen on yrityksenne näkymä tulevaisuuden rekrytointitarpeesta (2-3 vuoden aikajänne)?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403-4BCE-9321-1A3754E7DA3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403-4BCE-9321-1A3754E7DA3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403-4BCE-9321-1A3754E7DA3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403-4BCE-9321-1A3754E7DA3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403-4BCE-9321-1A3754E7DA3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Vähee merkittävästi</c:v>
                </c:pt>
                <c:pt idx="1">
                  <c:v>Vähenee</c:v>
                </c:pt>
                <c:pt idx="2">
                  <c:v>Ei vähene eikä kasva</c:v>
                </c:pt>
                <c:pt idx="3">
                  <c:v>Kasvaa</c:v>
                </c:pt>
                <c:pt idx="4">
                  <c:v>kasvaa merkittävästi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2.1256038647342997E-2</c:v>
                </c:pt>
                <c:pt idx="1">
                  <c:v>4.0579710144927533E-2</c:v>
                </c:pt>
                <c:pt idx="2">
                  <c:v>0.30724637681159422</c:v>
                </c:pt>
                <c:pt idx="3">
                  <c:v>0.56908212560386473</c:v>
                </c:pt>
                <c:pt idx="4">
                  <c:v>6.183574879227053E-2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403-4BCE-9321-1A3754E7DA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Haastaa paljon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Kv-rekrytointien onnistuminen</c:v>
                </c:pt>
                <c:pt idx="1">
                  <c:v>Korkeasti koulutetujen saatavuus</c:v>
                </c:pt>
                <c:pt idx="2">
                  <c:v>Yrityksemme johdon kyky kehittää ja uudistaa</c:v>
                </c:pt>
                <c:pt idx="3">
                  <c:v>Ammattiosaajien saatavuus</c:v>
                </c:pt>
                <c:pt idx="4">
                  <c:v>Työntekijöiden digivalmiudet</c:v>
                </c:pt>
                <c:pt idx="5">
                  <c:v>Kykymme uudistua ja kehittää uutta liiketoimintaa</c:v>
                </c:pt>
                <c:pt idx="6">
                  <c:v>Työvoiman työkyky ja työssäjaksaminen</c:v>
                </c:pt>
                <c:pt idx="7">
                  <c:v>Nuorten osaamistaso ja valmiudet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11.6</c:v>
                </c:pt>
                <c:pt idx="1">
                  <c:v>13.1</c:v>
                </c:pt>
                <c:pt idx="2">
                  <c:v>14.4</c:v>
                </c:pt>
                <c:pt idx="3">
                  <c:v>42.6</c:v>
                </c:pt>
                <c:pt idx="4">
                  <c:v>20.2</c:v>
                </c:pt>
                <c:pt idx="5">
                  <c:v>29.1</c:v>
                </c:pt>
                <c:pt idx="6">
                  <c:v>33</c:v>
                </c:pt>
                <c:pt idx="7">
                  <c:v>48.3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CA-4756-AC78-FDA67C8D725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Haastaa vähän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Kv-rekrytointien onnistuminen</c:v>
                </c:pt>
                <c:pt idx="1">
                  <c:v>Korkeasti koulutetujen saatavuus</c:v>
                </c:pt>
                <c:pt idx="2">
                  <c:v>Yrityksemme johdon kyky kehittää ja uudistaa</c:v>
                </c:pt>
                <c:pt idx="3">
                  <c:v>Ammattiosaajien saatavuus</c:v>
                </c:pt>
                <c:pt idx="4">
                  <c:v>Työntekijöiden digivalmiudet</c:v>
                </c:pt>
                <c:pt idx="5">
                  <c:v>Kykymme uudistua ja kehittää uutta liiketoimintaa</c:v>
                </c:pt>
                <c:pt idx="6">
                  <c:v>Työvoiman työkyky ja työssäjaksaminen</c:v>
                </c:pt>
                <c:pt idx="7">
                  <c:v>Nuorten osaamistaso ja valmiudet</c:v>
                </c:pt>
              </c:strCache>
            </c:strRef>
          </c:cat>
          <c:val>
            <c:numRef>
              <c:f>Taul1!$C$2:$C$9</c:f>
              <c:numCache>
                <c:formatCode>General</c:formatCode>
                <c:ptCount val="8"/>
                <c:pt idx="0">
                  <c:v>19.600000000000001</c:v>
                </c:pt>
                <c:pt idx="1">
                  <c:v>36.6</c:v>
                </c:pt>
                <c:pt idx="2">
                  <c:v>49.9</c:v>
                </c:pt>
                <c:pt idx="3">
                  <c:v>38.9</c:v>
                </c:pt>
                <c:pt idx="4">
                  <c:v>47.4</c:v>
                </c:pt>
                <c:pt idx="5">
                  <c:v>46.2</c:v>
                </c:pt>
                <c:pt idx="6">
                  <c:v>47.3</c:v>
                </c:pt>
                <c:pt idx="7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CA-4756-AC78-FDA67C8D725B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Ei haasta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Kv-rekrytointien onnistuminen</c:v>
                </c:pt>
                <c:pt idx="1">
                  <c:v>Korkeasti koulutetujen saatavuus</c:v>
                </c:pt>
                <c:pt idx="2">
                  <c:v>Yrityksemme johdon kyky kehittää ja uudistaa</c:v>
                </c:pt>
                <c:pt idx="3">
                  <c:v>Ammattiosaajien saatavuus</c:v>
                </c:pt>
                <c:pt idx="4">
                  <c:v>Työntekijöiden digivalmiudet</c:v>
                </c:pt>
                <c:pt idx="5">
                  <c:v>Kykymme uudistua ja kehittää uutta liiketoimintaa</c:v>
                </c:pt>
                <c:pt idx="6">
                  <c:v>Työvoiman työkyky ja työssäjaksaminen</c:v>
                </c:pt>
                <c:pt idx="7">
                  <c:v>Nuorten osaamistaso ja valmiudet</c:v>
                </c:pt>
              </c:strCache>
            </c:strRef>
          </c:cat>
          <c:val>
            <c:numRef>
              <c:f>Taul1!$D$2:$D$9</c:f>
              <c:numCache>
                <c:formatCode>General</c:formatCode>
                <c:ptCount val="8"/>
                <c:pt idx="0">
                  <c:v>50.1</c:v>
                </c:pt>
                <c:pt idx="1">
                  <c:v>40.5</c:v>
                </c:pt>
                <c:pt idx="2">
                  <c:v>32.200000000000003</c:v>
                </c:pt>
                <c:pt idx="3">
                  <c:v>16.8</c:v>
                </c:pt>
                <c:pt idx="4">
                  <c:v>28.3</c:v>
                </c:pt>
                <c:pt idx="5">
                  <c:v>22.1</c:v>
                </c:pt>
                <c:pt idx="6">
                  <c:v>16.8</c:v>
                </c:pt>
                <c:pt idx="7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CA-4756-AC78-FDA67C8D725B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EOS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Kv-rekrytointien onnistuminen</c:v>
                </c:pt>
                <c:pt idx="1">
                  <c:v>Korkeasti koulutetujen saatavuus</c:v>
                </c:pt>
                <c:pt idx="2">
                  <c:v>Yrityksemme johdon kyky kehittää ja uudistaa</c:v>
                </c:pt>
                <c:pt idx="3">
                  <c:v>Ammattiosaajien saatavuus</c:v>
                </c:pt>
                <c:pt idx="4">
                  <c:v>Työntekijöiden digivalmiudet</c:v>
                </c:pt>
                <c:pt idx="5">
                  <c:v>Kykymme uudistua ja kehittää uutta liiketoimintaa</c:v>
                </c:pt>
                <c:pt idx="6">
                  <c:v>Työvoiman työkyky ja työssäjaksaminen</c:v>
                </c:pt>
                <c:pt idx="7">
                  <c:v>Nuorten osaamistaso ja valmiudet</c:v>
                </c:pt>
              </c:strCache>
            </c:strRef>
          </c:cat>
          <c:val>
            <c:numRef>
              <c:f>Taul1!$E$2:$E$9</c:f>
              <c:numCache>
                <c:formatCode>General</c:formatCode>
                <c:ptCount val="8"/>
                <c:pt idx="0">
                  <c:v>18.600000000000001</c:v>
                </c:pt>
                <c:pt idx="1">
                  <c:v>9.6999999999999993</c:v>
                </c:pt>
                <c:pt idx="2">
                  <c:v>3.5</c:v>
                </c:pt>
                <c:pt idx="3">
                  <c:v>1.7</c:v>
                </c:pt>
                <c:pt idx="4">
                  <c:v>4.2</c:v>
                </c:pt>
                <c:pt idx="5">
                  <c:v>2.6</c:v>
                </c:pt>
                <c:pt idx="6">
                  <c:v>2.9</c:v>
                </c:pt>
                <c:pt idx="7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CA-4756-AC78-FDA67C8D725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54356943"/>
        <c:axId val="1754358383"/>
      </c:barChart>
      <c:catAx>
        <c:axId val="17543569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54358383"/>
        <c:crosses val="autoZero"/>
        <c:auto val="1"/>
        <c:lblAlgn val="ctr"/>
        <c:lblOffset val="100"/>
        <c:noMultiLvlLbl val="0"/>
      </c:catAx>
      <c:valAx>
        <c:axId val="1754358383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54356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Koulutusjärjestelmä tuottaa riittävästi tulevaisuuden osaajia.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005-4FD3-8459-026431B6BD8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005-4FD3-8459-026431B6BD8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005-4FD3-8459-026431B6BD8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005-4FD3-8459-026431B6BD8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005-4FD3-8459-026431B6BD8F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Täysin eri mieltä</c:v>
                </c:pt>
                <c:pt idx="1">
                  <c:v>Jokseenkin eri mieltä</c:v>
                </c:pt>
                <c:pt idx="2">
                  <c:v>Jokseenkin samaa mieltä</c:v>
                </c:pt>
                <c:pt idx="3">
                  <c:v>Täysin samaa mieltä</c:v>
                </c:pt>
                <c:pt idx="4">
                  <c:v>En osaa sanoa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0.13119533527696792</c:v>
                </c:pt>
                <c:pt idx="1">
                  <c:v>0.40524781341107874</c:v>
                </c:pt>
                <c:pt idx="2">
                  <c:v>0.28765792031098153</c:v>
                </c:pt>
                <c:pt idx="3">
                  <c:v>6.2196307094266275E-2</c:v>
                </c:pt>
                <c:pt idx="4">
                  <c:v>0.11370262390670553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005-4FD3-8459-026431B6BD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33CB8-85A2-463B-974F-12D7F4EA144B}" type="datetimeFigureOut">
              <a:rPr lang="fi-FI" smtClean="0"/>
              <a:t>26.9.2025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C6B87-50E6-45DE-AF10-5B9F10B702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9538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C6B87-50E6-45DE-AF10-5B9F10B70295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545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01F0-230F-4494-9F6F-C2A09E9653F6}" type="datetime1">
              <a:rPr lang="fi-FI" smtClean="0"/>
              <a:t>26.9.2025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1B8BF41-220B-4CE0-B02C-E768D6696D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3CAC8FB-1B88-4CF1-9473-D88FB34184B1}" type="datetime1">
              <a:rPr lang="fi-FI" smtClean="0"/>
              <a:t>26.9.2025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0CEBB99B-427F-48D3-9060-C67FF53FB8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5692" y="2725312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8B9D0D5-C6C8-492F-BC31-672FE6BA9AB8}" type="datetime1">
              <a:rPr lang="fi-FI" smtClean="0"/>
              <a:t>26.9.2025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A005019-E151-4930-8E74-5C21B1E4A85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3" y="4045789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3FA966F-8AC6-4AD1-866D-D04B2EAF21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2425" y="5713576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0A4B-D4F1-4D68-829B-C9450B17FC88}" type="datetime1">
              <a:rPr lang="fi-FI" smtClean="0"/>
              <a:t>26.9.2025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D6A4-63AE-47D2-A595-BF5F22D4C2F2}" type="datetime1">
              <a:rPr lang="fi-FI" smtClean="0"/>
              <a:t>26.9.2025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3989-FCBF-4175-BD55-10F610F47128}" type="datetime1">
              <a:rPr lang="fi-FI" smtClean="0"/>
              <a:t>26.9.2025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8681-006F-47CE-A9BE-1C373364E9D4}" type="datetime1">
              <a:rPr lang="fi-FI" smtClean="0"/>
              <a:t>26.9.2025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C94CD7C-C9AD-4C54-B5CA-F38B98EB8CA8}" type="datetime1">
              <a:rPr lang="fi-FI" smtClean="0"/>
              <a:t>26.9.2025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5072-DBF7-4385-B064-1E5BA6081DC4}" type="datetime1">
              <a:rPr lang="fi-FI" smtClean="0"/>
              <a:t>26.9.2025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8C19-1203-4872-8C47-C963B5EFD86D}" type="datetime1">
              <a:rPr lang="fi-FI" smtClean="0"/>
              <a:t>26.9.2025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3756-5B8D-4FDF-AF61-EA340FFE003D}" type="datetime1">
              <a:rPr lang="fi-FI" smtClean="0"/>
              <a:t>26.9.2025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3CAC8FB-1B88-4CF1-9473-D88FB34184B1}" type="datetime1">
              <a:rPr lang="fi-FI" smtClean="0"/>
              <a:t>26.9.2025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0CEBB99B-427F-48D3-9060-C67FF53FB8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5692" y="2725312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8B9D0D5-C6C8-492F-BC31-672FE6BA9AB8}" type="datetime1">
              <a:rPr lang="fi-FI" smtClean="0"/>
              <a:t>26.9.2025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A005019-E151-4930-8E74-5C21B1E4A85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3" y="4045789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3FA966F-8AC6-4AD1-866D-D04B2EAF21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2425" y="5713576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0A4B-D4F1-4D68-829B-C9450B17FC88}" type="datetime1">
              <a:rPr lang="fi-FI" smtClean="0"/>
              <a:t>26.9.2025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D6A4-63AE-47D2-A595-BF5F22D4C2F2}" type="datetime1">
              <a:rPr lang="fi-FI" smtClean="0"/>
              <a:t>26.9.2025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3989-FCBF-4175-BD55-10F610F47128}" type="datetime1">
              <a:rPr lang="fi-FI" smtClean="0"/>
              <a:t>26.9.2025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8681-006F-47CE-A9BE-1C373364E9D4}" type="datetime1">
              <a:rPr lang="fi-FI" smtClean="0"/>
              <a:t>26.9.2025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C94CD7C-C9AD-4C54-B5CA-F38B98EB8CA8}" type="datetime1">
              <a:rPr lang="fi-FI" smtClean="0"/>
              <a:t>26.9.2025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5072-DBF7-4385-B064-1E5BA6081DC4}" type="datetime1">
              <a:rPr lang="fi-FI" smtClean="0"/>
              <a:t>26.9.2025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8C19-1203-4872-8C47-C963B5EFD86D}" type="datetime1">
              <a:rPr lang="fi-FI" smtClean="0"/>
              <a:t>26.9.2025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0A4B-D4F1-4D68-829B-C9450B17FC88}" type="datetime1">
              <a:rPr lang="fi-FI" smtClean="0"/>
              <a:t>26.9.2025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3CAC8FB-1B88-4CF1-9473-D88FB34184B1}" type="datetime1">
              <a:rPr lang="fi-FI" smtClean="0"/>
              <a:t>26.9.2025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0CEBB99B-427F-48D3-9060-C67FF53FB8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5692" y="2725312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8B9D0D5-C6C8-492F-BC31-672FE6BA9AB8}" type="datetime1">
              <a:rPr lang="fi-FI" smtClean="0"/>
              <a:t>26.9.2025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A005019-E151-4930-8E74-5C21B1E4A85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3" y="4045789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3FA966F-8AC6-4AD1-866D-D04B2EAF21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2425" y="5713576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40A7-CF2A-416C-8D17-0C2448A71565}" type="datetime1">
              <a:rPr lang="fi-FI" smtClean="0"/>
              <a:t>26.9.2025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D6A4-63AE-47D2-A595-BF5F22D4C2F2}" type="datetime1">
              <a:rPr lang="fi-FI" smtClean="0"/>
              <a:t>26.9.2025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3989-FCBF-4175-BD55-10F610F47128}" type="datetime1">
              <a:rPr lang="fi-FI" smtClean="0"/>
              <a:t>26.9.2025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8681-006F-47CE-A9BE-1C373364E9D4}" type="datetime1">
              <a:rPr lang="fi-FI" smtClean="0"/>
              <a:t>26.9.2025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C94CD7C-C9AD-4C54-B5CA-F38B98EB8CA8}" type="datetime1">
              <a:rPr lang="fi-FI" smtClean="0"/>
              <a:t>26.9.2025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5072-DBF7-4385-B064-1E5BA6081DC4}" type="datetime1">
              <a:rPr lang="fi-FI" smtClean="0"/>
              <a:t>26.9.2025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8C19-1203-4872-8C47-C963B5EFD86D}" type="datetime1">
              <a:rPr lang="fi-FI" smtClean="0"/>
              <a:t>26.9.2025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1C28-BC0F-4F5A-8899-A61229EA9FE1}" type="datetime1">
              <a:rPr lang="fi-FI" smtClean="0"/>
              <a:t>26.9.2025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  <p:sldLayoutId id="2147483840" r:id="rId19"/>
    <p:sldLayoutId id="2147483841" r:id="rId20"/>
    <p:sldLayoutId id="2147483842" r:id="rId21"/>
    <p:sldLayoutId id="2147483843" r:id="rId22"/>
    <p:sldLayoutId id="2147483711" r:id="rId23"/>
    <p:sldLayoutId id="2147483712" r:id="rId24"/>
    <p:sldLayoutId id="2147483713" r:id="rId25"/>
    <p:sldLayoutId id="2147483741" r:id="rId26"/>
    <p:sldLayoutId id="2147483755" r:id="rId27"/>
    <p:sldLayoutId id="2147483716" r:id="rId28"/>
    <p:sldLayoutId id="2147483717" r:id="rId29"/>
    <p:sldLayoutId id="2147483751" r:id="rId30"/>
    <p:sldLayoutId id="2147483752" r:id="rId31"/>
    <p:sldLayoutId id="2147483753" r:id="rId32"/>
    <p:sldLayoutId id="2147483833" r:id="rId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E37A1-3886-455C-B76C-16A6ACD2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Osaajakysely 2025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6E1352-30A5-4675-9118-1774630AC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Kysely toteutettu 18.8.-22.8.</a:t>
            </a:r>
          </a:p>
          <a:p>
            <a:endParaRPr lang="fi-FI" dirty="0"/>
          </a:p>
          <a:p>
            <a:r>
              <a:rPr lang="fi-FI" dirty="0"/>
              <a:t>N=1035</a:t>
            </a:r>
          </a:p>
        </p:txBody>
      </p:sp>
    </p:spTree>
    <p:extLst>
      <p:ext uri="{BB962C8B-B14F-4D97-AF65-F5344CB8AC3E}">
        <p14:creationId xmlns:p14="http://schemas.microsoft.com/office/powerpoint/2010/main" val="159843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0537CD-3183-EC0B-FD6C-1C1D0F379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Koulutusjärjestelmä</a:t>
            </a:r>
            <a:r>
              <a:rPr lang="en-US"/>
              <a:t> </a:t>
            </a:r>
            <a:r>
              <a:rPr lang="en-US" err="1"/>
              <a:t>tuottaa</a:t>
            </a:r>
            <a:r>
              <a:rPr lang="en-US"/>
              <a:t> </a:t>
            </a:r>
            <a:r>
              <a:rPr lang="en-US" err="1"/>
              <a:t>riittävästi</a:t>
            </a:r>
            <a:r>
              <a:rPr lang="en-US"/>
              <a:t> </a:t>
            </a:r>
            <a:r>
              <a:rPr lang="en-US" err="1"/>
              <a:t>tulevaisuuden</a:t>
            </a:r>
            <a:r>
              <a:rPr lang="en-US"/>
              <a:t> </a:t>
            </a:r>
            <a:r>
              <a:rPr lang="en-US" err="1"/>
              <a:t>osaajia</a:t>
            </a:r>
            <a:r>
              <a:rPr lang="en-US"/>
              <a:t>.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C7A8BA7-64EC-2956-BAD0-E7687D6F9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10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C78A885A-0732-D7ED-1E11-B2E86FF560B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0657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CEAE26-643B-3275-70AF-CB483F891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Työmarkkinoiden</a:t>
            </a:r>
            <a:r>
              <a:rPr lang="en-US"/>
              <a:t> </a:t>
            </a:r>
            <a:r>
              <a:rPr lang="en-US" err="1"/>
              <a:t>toimivuus</a:t>
            </a:r>
            <a:r>
              <a:rPr lang="en-US"/>
              <a:t> ja </a:t>
            </a:r>
            <a:r>
              <a:rPr lang="en-US" err="1"/>
              <a:t>työnteon</a:t>
            </a:r>
            <a:r>
              <a:rPr lang="en-US"/>
              <a:t> </a:t>
            </a:r>
            <a:r>
              <a:rPr lang="en-US" err="1"/>
              <a:t>kannustimet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8B5C9C4-0BD6-CE12-C86E-CDF5C06E4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11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A9E3A028-CD59-88F5-8EAD-909901C6066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6932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0A22E2-70F3-C8C8-553F-8E516EEEA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07385"/>
            <a:ext cx="10515600" cy="1617108"/>
          </a:xfrm>
        </p:spPr>
        <p:txBody>
          <a:bodyPr/>
          <a:lstStyle/>
          <a:p>
            <a:r>
              <a:rPr lang="fi-FI" dirty="0"/>
              <a:t>Taustatiedot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73EA579-457F-7641-1406-90B9E70FBC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EEE3AD8-5641-D206-C1C1-0B6CE8E6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583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D35446-8010-8BF1-C4A2-409B087B5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Minkä</a:t>
            </a:r>
            <a:r>
              <a:rPr lang="en-US"/>
              <a:t> </a:t>
            </a:r>
            <a:r>
              <a:rPr lang="en-US" err="1"/>
              <a:t>kauppakamarin</a:t>
            </a:r>
            <a:r>
              <a:rPr lang="en-US"/>
              <a:t> </a:t>
            </a:r>
            <a:r>
              <a:rPr lang="en-US" err="1"/>
              <a:t>jäsen</a:t>
            </a:r>
            <a:r>
              <a:rPr lang="en-US"/>
              <a:t> </a:t>
            </a:r>
            <a:r>
              <a:rPr lang="en-US" err="1"/>
              <a:t>yrityksesi</a:t>
            </a:r>
            <a:r>
              <a:rPr lang="en-US"/>
              <a:t> on?</a:t>
            </a:r>
            <a:endParaRPr lang="fi-FI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81D66A09-F8A3-ADC9-6EA1-B555272F84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FC57C6E-BB65-5B4D-9D34-C1C892B5F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13</a:t>
            </a:fld>
            <a:endParaRPr lang="fi-FI"/>
          </a:p>
        </p:txBody>
      </p:sp>
      <p:graphicFrame>
        <p:nvGraphicFramePr>
          <p:cNvPr id="8" name="Cont1">
            <a:extLst>
              <a:ext uri="{FF2B5EF4-FFF2-40B4-BE49-F238E27FC236}">
                <a16:creationId xmlns:a16="http://schemas.microsoft.com/office/drawing/2014/main" id="{FB180C3C-129E-2A8F-5BD7-AB63C03ED9B3}"/>
              </a:ext>
            </a:extLst>
          </p:cNvPr>
          <p:cNvGraphicFramePr/>
          <p:nvPr/>
        </p:nvGraphicFramePr>
        <p:xfrm>
          <a:off x="1341521" y="1690688"/>
          <a:ext cx="10225040" cy="460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5176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670E01-28C6-1E95-A0CC-53506B9D0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Yrityksen</a:t>
            </a:r>
            <a:r>
              <a:rPr lang="en-US" dirty="0"/>
              <a:t> </a:t>
            </a:r>
            <a:r>
              <a:rPr lang="en-US" dirty="0" err="1"/>
              <a:t>toimiala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157CEF-5228-F746-1444-D6DBA0240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14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2382B115-096E-DE95-D9C7-69B5E6F00C9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64364" y="1825625"/>
          <a:ext cx="9822761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6787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55D279-5808-0533-AA1C-D3242D8D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Yrityksen</a:t>
            </a:r>
            <a:r>
              <a:rPr lang="en-US" dirty="0"/>
              <a:t> </a:t>
            </a:r>
            <a:r>
              <a:rPr lang="en-US" dirty="0" err="1"/>
              <a:t>henkilöstömäärä</a:t>
            </a:r>
            <a:endParaRPr lang="fi-FI" b="1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ED8DCBF-F185-ADA7-5CEE-ABB5EE2C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15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17B64EEB-4E1C-E2FB-3691-49970C55460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3281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0B928C-8130-993A-EB80-EDD0B3A89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Yrityksen</a:t>
            </a:r>
            <a:r>
              <a:rPr lang="en-US" dirty="0"/>
              <a:t> </a:t>
            </a:r>
            <a:r>
              <a:rPr lang="en-US" dirty="0" err="1"/>
              <a:t>vuosiliikevaihto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190D70C-4E2F-22E7-2EFE-EA2C7703A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16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5C9E91C0-B730-BC26-55FD-BC6985C73C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2305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67CC05-9406-D9AF-6358-6315CB0D5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Onko </a:t>
            </a:r>
            <a:r>
              <a:rPr lang="en-US" dirty="0" err="1"/>
              <a:t>yrityksenne</a:t>
            </a:r>
            <a:r>
              <a:rPr lang="en-US" dirty="0"/>
              <a:t> </a:t>
            </a:r>
            <a:r>
              <a:rPr lang="en-US" dirty="0" err="1"/>
              <a:t>tarvitsemaa</a:t>
            </a:r>
            <a:r>
              <a:rPr lang="en-US" dirty="0"/>
              <a:t> </a:t>
            </a:r>
            <a:r>
              <a:rPr lang="en-US" dirty="0" err="1"/>
              <a:t>osaavaa</a:t>
            </a:r>
            <a:r>
              <a:rPr lang="en-US" dirty="0"/>
              <a:t> </a:t>
            </a:r>
            <a:r>
              <a:rPr lang="en-US" dirty="0" err="1"/>
              <a:t>työvoimaa</a:t>
            </a:r>
            <a:r>
              <a:rPr lang="en-US" dirty="0"/>
              <a:t> </a:t>
            </a:r>
            <a:r>
              <a:rPr lang="en-US" dirty="0" err="1"/>
              <a:t>saatavilla</a:t>
            </a:r>
            <a:r>
              <a:rPr lang="en-US" dirty="0"/>
              <a:t> </a:t>
            </a:r>
            <a:r>
              <a:rPr lang="en-US" dirty="0" err="1"/>
              <a:t>tällä</a:t>
            </a:r>
            <a:r>
              <a:rPr lang="en-US" dirty="0"/>
              <a:t> </a:t>
            </a:r>
            <a:r>
              <a:rPr lang="en-US" dirty="0" err="1"/>
              <a:t>hetkellä</a:t>
            </a:r>
            <a:r>
              <a:rPr lang="en-US" dirty="0"/>
              <a:t>?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817EF1-7DD3-DFC4-5E7A-4F47174DC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5BBBBD62-0BD9-5CA0-061E-DB6579ACCB0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1362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1F5924-7EBD-5A1B-BBA5-9516DDD80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Onko </a:t>
            </a:r>
            <a:r>
              <a:rPr lang="en-US" dirty="0" err="1"/>
              <a:t>yrityksenne</a:t>
            </a:r>
            <a:r>
              <a:rPr lang="en-US" dirty="0"/>
              <a:t> </a:t>
            </a:r>
            <a:r>
              <a:rPr lang="en-US" dirty="0" err="1"/>
              <a:t>tarvitsemaa</a:t>
            </a:r>
            <a:r>
              <a:rPr lang="en-US" dirty="0"/>
              <a:t> </a:t>
            </a:r>
            <a:r>
              <a:rPr lang="en-US" dirty="0" err="1"/>
              <a:t>osaavaa</a:t>
            </a:r>
            <a:r>
              <a:rPr lang="en-US" dirty="0"/>
              <a:t> </a:t>
            </a:r>
            <a:r>
              <a:rPr lang="en-US" dirty="0" err="1"/>
              <a:t>työvoimaa</a:t>
            </a:r>
            <a:r>
              <a:rPr lang="en-US" dirty="0"/>
              <a:t> </a:t>
            </a:r>
            <a:r>
              <a:rPr lang="en-US" dirty="0" err="1"/>
              <a:t>saatavilla</a:t>
            </a:r>
            <a:r>
              <a:rPr lang="en-US" dirty="0"/>
              <a:t> </a:t>
            </a:r>
            <a:r>
              <a:rPr lang="en-US" dirty="0" err="1"/>
              <a:t>tällä</a:t>
            </a:r>
            <a:r>
              <a:rPr lang="en-US" dirty="0"/>
              <a:t> </a:t>
            </a:r>
            <a:r>
              <a:rPr lang="en-US" dirty="0" err="1"/>
              <a:t>hetkellä</a:t>
            </a:r>
            <a:r>
              <a:rPr lang="en-US" dirty="0"/>
              <a:t>?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95E7517-4583-641F-8217-CEA702FF1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25D0CB6A-B578-3DAE-8E50-CAF5F7EA94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647838"/>
              </p:ext>
            </p:extLst>
          </p:nvPr>
        </p:nvGraphicFramePr>
        <p:xfrm>
          <a:off x="1007164" y="1825625"/>
          <a:ext cx="10860157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C62608AE-06F0-0C7A-D483-5E9A2034B76B}"/>
              </a:ext>
            </a:extLst>
          </p:cNvPr>
          <p:cNvSpPr txBox="1"/>
          <p:nvPr/>
        </p:nvSpPr>
        <p:spPr>
          <a:xfrm>
            <a:off x="2258873" y="5912048"/>
            <a:ext cx="101319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erittäin huonosti </a:t>
            </a:r>
            <a:r>
              <a:rPr lang="fi-FI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  </a:t>
            </a:r>
            <a:r>
              <a:rPr lang="fi-FI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huonosti                ei hyvin eikä huonosti        	hyvin </a:t>
            </a:r>
            <a:r>
              <a:rPr lang="fi-FI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       	 </a:t>
            </a:r>
            <a:r>
              <a:rPr lang="fi-FI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erittäin hyvin</a:t>
            </a:r>
            <a:endParaRPr lang="fi-FI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27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5FDE76-589E-8F1D-F734-C4CD84C6B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/>
          <a:p>
            <a:r>
              <a:rPr lang="en-US" sz="3700"/>
              <a:t>Onko </a:t>
            </a:r>
            <a:r>
              <a:rPr lang="en-US" sz="3700" err="1"/>
              <a:t>yrityksenne</a:t>
            </a:r>
            <a:r>
              <a:rPr lang="en-US" sz="3700"/>
              <a:t> </a:t>
            </a:r>
            <a:r>
              <a:rPr lang="en-US" sz="3700" err="1"/>
              <a:t>tarvitsemaa</a:t>
            </a:r>
            <a:r>
              <a:rPr lang="en-US" sz="3700"/>
              <a:t> </a:t>
            </a:r>
            <a:r>
              <a:rPr lang="en-US" sz="3700" err="1"/>
              <a:t>osaavaa</a:t>
            </a:r>
            <a:r>
              <a:rPr lang="en-US" sz="3700"/>
              <a:t> </a:t>
            </a:r>
            <a:r>
              <a:rPr lang="en-US" sz="3700" err="1"/>
              <a:t>työvoimaa</a:t>
            </a:r>
            <a:r>
              <a:rPr lang="en-US" sz="3700"/>
              <a:t> </a:t>
            </a:r>
            <a:r>
              <a:rPr lang="en-US" sz="3700" err="1"/>
              <a:t>saatavilla</a:t>
            </a:r>
            <a:r>
              <a:rPr lang="en-US" sz="3700"/>
              <a:t> </a:t>
            </a:r>
            <a:r>
              <a:rPr lang="en-US" sz="3700" err="1"/>
              <a:t>tällä</a:t>
            </a:r>
            <a:r>
              <a:rPr lang="en-US" sz="3700"/>
              <a:t> </a:t>
            </a:r>
            <a:r>
              <a:rPr lang="en-US" sz="3700" err="1"/>
              <a:t>hetkellä</a:t>
            </a:r>
            <a:r>
              <a:rPr lang="en-US" sz="3700"/>
              <a:t>?</a:t>
            </a:r>
            <a:endParaRPr lang="fi-FI" sz="370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F86090B-F5CE-EB1D-6BC5-240048A4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1535268"/>
              </p:ext>
            </p:extLst>
          </p:nvPr>
        </p:nvGraphicFramePr>
        <p:xfrm>
          <a:off x="1149485" y="1554162"/>
          <a:ext cx="10873902" cy="516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6210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808A74-21A4-703A-6A59-CC23913B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Rajoittaako osaavan työvoiman saatavuus yrityksen kasvua ja liiketoiminnan kehittämistä?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3A3AB8F-6065-4880-08BA-844E6F936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5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B8E3975A-4520-B95C-B398-1A690C0A58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8530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808A74-21A4-703A-6A59-CC23913B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/>
              <a:t>Rajoittaako osaavan työvoiman saatavuus yrityksen kasvua ja liiketoiminnan kehittämistä?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3A3AB8F-6065-4880-08BA-844E6F936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6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B8E3975A-4520-B95C-B398-1A690C0A58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0313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8A6D2A-DA2B-3F84-6776-B54F323FA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err="1"/>
              <a:t>Millainen</a:t>
            </a:r>
            <a:r>
              <a:rPr lang="en-US"/>
              <a:t> on </a:t>
            </a:r>
            <a:r>
              <a:rPr lang="en-US" err="1"/>
              <a:t>yrityksenne</a:t>
            </a:r>
            <a:r>
              <a:rPr lang="en-US"/>
              <a:t> </a:t>
            </a:r>
            <a:r>
              <a:rPr lang="en-US" err="1"/>
              <a:t>näkymä</a:t>
            </a:r>
            <a:r>
              <a:rPr lang="en-US"/>
              <a:t> </a:t>
            </a:r>
            <a:r>
              <a:rPr lang="en-US" err="1"/>
              <a:t>lähitulevaisuuden</a:t>
            </a:r>
            <a:r>
              <a:rPr lang="en-US"/>
              <a:t> (</a:t>
            </a:r>
            <a:r>
              <a:rPr lang="en-US" err="1"/>
              <a:t>seuraavan</a:t>
            </a:r>
            <a:r>
              <a:rPr lang="en-US"/>
              <a:t> 6 </a:t>
            </a:r>
            <a:r>
              <a:rPr lang="en-US" err="1"/>
              <a:t>kuukauden</a:t>
            </a:r>
            <a:r>
              <a:rPr lang="en-US"/>
              <a:t>) </a:t>
            </a:r>
            <a:r>
              <a:rPr lang="en-US" err="1"/>
              <a:t>rekrytointitarpeesta</a:t>
            </a:r>
            <a:r>
              <a:rPr lang="en-US"/>
              <a:t>? 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F81A80C-7D66-8E08-C772-7FA7B8BB6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7</a:t>
            </a:fld>
            <a:endParaRPr lang="fi-FI"/>
          </a:p>
        </p:txBody>
      </p:sp>
      <p:graphicFrame>
        <p:nvGraphicFramePr>
          <p:cNvPr id="6" name="Cont1">
            <a:extLst>
              <a:ext uri="{FF2B5EF4-FFF2-40B4-BE49-F238E27FC236}">
                <a16:creationId xmlns:a16="http://schemas.microsoft.com/office/drawing/2014/main" id="{0D28E58E-89AF-4D4A-81DD-B727C002DC3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572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C02DCA-D76D-B3AD-F98C-C9BB39FEE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Millainen on yrityksenne näkymä seuraavan 2-3 vuoden rekrytointitarpeesta?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C5D466-2F53-00C1-52FC-B7CA90CC6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8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2CB6C957-B8D0-9D23-0344-13BB6821530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5941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CCDB3B-26D1-D58C-CB29-0E5E8537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Miten </a:t>
            </a:r>
            <a:r>
              <a:rPr lang="en-US" err="1"/>
              <a:t>arvioitte</a:t>
            </a:r>
            <a:r>
              <a:rPr lang="en-US"/>
              <a:t> </a:t>
            </a:r>
            <a:r>
              <a:rPr lang="en-US" err="1"/>
              <a:t>seuraavien</a:t>
            </a:r>
            <a:r>
              <a:rPr lang="en-US"/>
              <a:t> </a:t>
            </a:r>
            <a:r>
              <a:rPr lang="en-US" err="1"/>
              <a:t>tekijöiden</a:t>
            </a:r>
            <a:r>
              <a:rPr lang="en-US"/>
              <a:t> </a:t>
            </a:r>
            <a:r>
              <a:rPr lang="en-US" err="1"/>
              <a:t>haastavan</a:t>
            </a:r>
            <a:r>
              <a:rPr lang="en-US"/>
              <a:t> </a:t>
            </a:r>
            <a:r>
              <a:rPr lang="en-US" err="1"/>
              <a:t>yrityksenne</a:t>
            </a:r>
            <a:r>
              <a:rPr lang="en-US"/>
              <a:t> </a:t>
            </a:r>
            <a:r>
              <a:rPr lang="en-US" err="1"/>
              <a:t>kilpailukykyä</a:t>
            </a:r>
            <a:r>
              <a:rPr lang="en-US"/>
              <a:t> </a:t>
            </a:r>
            <a:r>
              <a:rPr lang="en-US" err="1"/>
              <a:t>seuraavien</a:t>
            </a:r>
            <a:r>
              <a:rPr lang="en-US"/>
              <a:t> </a:t>
            </a:r>
            <a:r>
              <a:rPr lang="en-US" err="1"/>
              <a:t>viiden</a:t>
            </a:r>
            <a:r>
              <a:rPr lang="en-US"/>
              <a:t> </a:t>
            </a:r>
            <a:r>
              <a:rPr lang="en-US" err="1"/>
              <a:t>vuoden</a:t>
            </a:r>
            <a:r>
              <a:rPr lang="en-US"/>
              <a:t> </a:t>
            </a:r>
            <a:r>
              <a:rPr lang="en-US" err="1"/>
              <a:t>aikana</a:t>
            </a:r>
            <a:r>
              <a:rPr lang="en-US"/>
              <a:t>?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7389AD7-9A0C-64F7-141A-C659DE117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9</a:t>
            </a:fld>
            <a:endParaRPr lang="fi-FI"/>
          </a:p>
        </p:txBody>
      </p:sp>
      <p:graphicFrame>
        <p:nvGraphicFramePr>
          <p:cNvPr id="7" name="Sisällön paikkamerkki 8">
            <a:extLst>
              <a:ext uri="{FF2B5EF4-FFF2-40B4-BE49-F238E27FC236}">
                <a16:creationId xmlns:a16="http://schemas.microsoft.com/office/drawing/2014/main" id="{7D77E00E-20B3-3AB5-48A7-F1688359E5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885557"/>
              </p:ext>
            </p:extLst>
          </p:nvPr>
        </p:nvGraphicFramePr>
        <p:xfrm>
          <a:off x="715560" y="1898413"/>
          <a:ext cx="9686925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4523838"/>
      </p:ext>
    </p:extLst>
  </p:cSld>
  <p:clrMapOvr>
    <a:masterClrMapping/>
  </p:clrMapOvr>
</p:sld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E40488AD-CEA8-4954-8A47-F69A6E8205EB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151</Words>
  <Application>Microsoft Office PowerPoint</Application>
  <PresentationFormat>Laajakuva</PresentationFormat>
  <Paragraphs>39</Paragraphs>
  <Slides>16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Aptos</vt:lpstr>
      <vt:lpstr>Arial</vt:lpstr>
      <vt:lpstr>Century Gothic</vt:lpstr>
      <vt:lpstr>Keskuskauppakamarin pohja</vt:lpstr>
      <vt:lpstr>Osaajakysely 2025</vt:lpstr>
      <vt:lpstr>Onko yrityksenne tarvitsemaa osaavaa työvoimaa saatavilla tällä hetkellä?</vt:lpstr>
      <vt:lpstr>Onko yrityksenne tarvitsemaa osaavaa työvoimaa saatavilla tällä hetkellä?</vt:lpstr>
      <vt:lpstr>Onko yrityksenne tarvitsemaa osaavaa työvoimaa saatavilla tällä hetkellä?</vt:lpstr>
      <vt:lpstr>Rajoittaako osaavan työvoiman saatavuus yrityksen kasvua ja liiketoiminnan kehittämistä?</vt:lpstr>
      <vt:lpstr>Rajoittaako osaavan työvoiman saatavuus yrityksen kasvua ja liiketoiminnan kehittämistä?</vt:lpstr>
      <vt:lpstr>Millainen on yrityksenne näkymä lähitulevaisuuden (seuraavan 6 kuukauden) rekrytointitarpeesta? </vt:lpstr>
      <vt:lpstr>Millainen on yrityksenne näkymä seuraavan 2-3 vuoden rekrytointitarpeesta?</vt:lpstr>
      <vt:lpstr>Miten arvioitte seuraavien tekijöiden haastavan yrityksenne kilpailukykyä seuraavien viiden vuoden aikana?</vt:lpstr>
      <vt:lpstr>Koulutusjärjestelmä tuottaa riittävästi tulevaisuuden osaajia.</vt:lpstr>
      <vt:lpstr>Työmarkkinoiden toimivuus ja työnteon kannustimet</vt:lpstr>
      <vt:lpstr>Taustatiedot</vt:lpstr>
      <vt:lpstr>Minkä kauppakamarin jäsen yrityksesi on?</vt:lpstr>
      <vt:lpstr>Yrityksen toimiala</vt:lpstr>
      <vt:lpstr>Yrityksen henkilöstömäärä</vt:lpstr>
      <vt:lpstr>Yrityksen vuosiliikevaihto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Lotta Kallio</dc:creator>
  <cp:lastModifiedBy>Lotta Kallio</cp:lastModifiedBy>
  <cp:revision>1</cp:revision>
  <dcterms:created xsi:type="dcterms:W3CDTF">2025-09-25T09:57:24Z</dcterms:created>
  <dcterms:modified xsi:type="dcterms:W3CDTF">2025-09-26T11:40:54Z</dcterms:modified>
</cp:coreProperties>
</file>