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4"/>
    <p:sldMasterId id="2147483756" r:id="rId5"/>
    <p:sldMasterId id="2147483775" r:id="rId6"/>
    <p:sldMasterId id="2147483795" r:id="rId7"/>
    <p:sldMasterId id="2147483814" r:id="rId8"/>
  </p:sldMasterIdLst>
  <p:notesMasterIdLst>
    <p:notesMasterId r:id="rId17"/>
  </p:notesMasterIdLst>
  <p:handoutMasterIdLst>
    <p:handoutMasterId r:id="rId18"/>
  </p:handoutMasterIdLst>
  <p:sldIdLst>
    <p:sldId id="269" r:id="rId9"/>
    <p:sldId id="340" r:id="rId10"/>
    <p:sldId id="342" r:id="rId11"/>
    <p:sldId id="343" r:id="rId12"/>
    <p:sldId id="293" r:id="rId13"/>
    <p:sldId id="297" r:id="rId14"/>
    <p:sldId id="298" r:id="rId15"/>
    <p:sldId id="277" r:id="rId16"/>
  </p:sldIdLst>
  <p:sldSz cx="12192000" cy="6858000"/>
  <p:notesSz cx="6797675" cy="9872663"/>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7A3250-5D00-44BB-A42B-9E69737BE46F}" v="193" dt="2024-09-30T11:12:48.1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2" d="100"/>
          <a:sy n="82" d="100"/>
        </p:scale>
        <p:origin x="672" y="72"/>
      </p:cViewPr>
      <p:guideLst>
        <p:guide orient="horz" pos="2160"/>
        <p:guide pos="3840"/>
      </p:guideLst>
    </p:cSldViewPr>
  </p:slideViewPr>
  <p:notesTextViewPr>
    <p:cViewPr>
      <p:scale>
        <a:sx n="3" d="2"/>
        <a:sy n="3" d="2"/>
      </p:scale>
      <p:origin x="0" y="0"/>
    </p:cViewPr>
  </p:notesTextViewPr>
  <p:notesViewPr>
    <p:cSldViewPr snapToGrid="0">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microsoft.com/office/2016/11/relationships/changesInfo" Target="changesInfos/changesInfo1.xml"/><Relationship Id="rId10" Type="http://schemas.openxmlformats.org/officeDocument/2006/relationships/slide" Target="slides/slide2.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äivi Pulkki" userId="75e05dbb-de64-449e-9b26-147fee05f82d" providerId="ADAL" clId="{D8A96408-2C53-4448-8EAD-7D2E80626C83}"/>
    <pc:docChg chg="delSld">
      <pc:chgData name="Päivi Pulkki" userId="75e05dbb-de64-449e-9b26-147fee05f82d" providerId="ADAL" clId="{D8A96408-2C53-4448-8EAD-7D2E80626C83}" dt="2024-10-01T09:50:13.800" v="18" actId="47"/>
      <pc:docMkLst>
        <pc:docMk/>
      </pc:docMkLst>
      <pc:sldChg chg="del">
        <pc:chgData name="Päivi Pulkki" userId="75e05dbb-de64-449e-9b26-147fee05f82d" providerId="ADAL" clId="{D8A96408-2C53-4448-8EAD-7D2E80626C83}" dt="2024-10-01T09:48:21.800" v="5" actId="47"/>
        <pc:sldMkLst>
          <pc:docMk/>
          <pc:sldMk cId="139552566" sldId="319"/>
        </pc:sldMkLst>
      </pc:sldChg>
      <pc:sldChg chg="del">
        <pc:chgData name="Päivi Pulkki" userId="75e05dbb-de64-449e-9b26-147fee05f82d" providerId="ADAL" clId="{D8A96408-2C53-4448-8EAD-7D2E80626C83}" dt="2024-10-01T09:48:14.241" v="0" actId="47"/>
        <pc:sldMkLst>
          <pc:docMk/>
          <pc:sldMk cId="806547567" sldId="321"/>
        </pc:sldMkLst>
      </pc:sldChg>
      <pc:sldChg chg="del">
        <pc:chgData name="Päivi Pulkki" userId="75e05dbb-de64-449e-9b26-147fee05f82d" providerId="ADAL" clId="{D8A96408-2C53-4448-8EAD-7D2E80626C83}" dt="2024-10-01T09:48:25.887" v="8" actId="47"/>
        <pc:sldMkLst>
          <pc:docMk/>
          <pc:sldMk cId="3704801299" sldId="322"/>
        </pc:sldMkLst>
      </pc:sldChg>
      <pc:sldChg chg="del">
        <pc:chgData name="Päivi Pulkki" userId="75e05dbb-de64-449e-9b26-147fee05f82d" providerId="ADAL" clId="{D8A96408-2C53-4448-8EAD-7D2E80626C83}" dt="2024-10-01T09:48:19.475" v="3" actId="47"/>
        <pc:sldMkLst>
          <pc:docMk/>
          <pc:sldMk cId="2244205996" sldId="323"/>
        </pc:sldMkLst>
      </pc:sldChg>
      <pc:sldChg chg="del">
        <pc:chgData name="Päivi Pulkki" userId="75e05dbb-de64-449e-9b26-147fee05f82d" providerId="ADAL" clId="{D8A96408-2C53-4448-8EAD-7D2E80626C83}" dt="2024-10-01T09:48:20.974" v="4" actId="47"/>
        <pc:sldMkLst>
          <pc:docMk/>
          <pc:sldMk cId="1521392582" sldId="324"/>
        </pc:sldMkLst>
      </pc:sldChg>
      <pc:sldChg chg="del">
        <pc:chgData name="Päivi Pulkki" userId="75e05dbb-de64-449e-9b26-147fee05f82d" providerId="ADAL" clId="{D8A96408-2C53-4448-8EAD-7D2E80626C83}" dt="2024-10-01T09:48:18.293" v="2" actId="47"/>
        <pc:sldMkLst>
          <pc:docMk/>
          <pc:sldMk cId="3404109258" sldId="325"/>
        </pc:sldMkLst>
      </pc:sldChg>
      <pc:sldChg chg="del">
        <pc:chgData name="Päivi Pulkki" userId="75e05dbb-de64-449e-9b26-147fee05f82d" providerId="ADAL" clId="{D8A96408-2C53-4448-8EAD-7D2E80626C83}" dt="2024-10-01T09:48:24.715" v="7" actId="47"/>
        <pc:sldMkLst>
          <pc:docMk/>
          <pc:sldMk cId="2463054740" sldId="326"/>
        </pc:sldMkLst>
      </pc:sldChg>
      <pc:sldChg chg="del">
        <pc:chgData name="Päivi Pulkki" userId="75e05dbb-de64-449e-9b26-147fee05f82d" providerId="ADAL" clId="{D8A96408-2C53-4448-8EAD-7D2E80626C83}" dt="2024-10-01T09:48:23.116" v="6" actId="47"/>
        <pc:sldMkLst>
          <pc:docMk/>
          <pc:sldMk cId="2193807627" sldId="327"/>
        </pc:sldMkLst>
      </pc:sldChg>
      <pc:sldChg chg="del">
        <pc:chgData name="Päivi Pulkki" userId="75e05dbb-de64-449e-9b26-147fee05f82d" providerId="ADAL" clId="{D8A96408-2C53-4448-8EAD-7D2E80626C83}" dt="2024-10-01T09:48:16.104" v="1" actId="47"/>
        <pc:sldMkLst>
          <pc:docMk/>
          <pc:sldMk cId="602161348" sldId="335"/>
        </pc:sldMkLst>
      </pc:sldChg>
      <pc:sldChg chg="del">
        <pc:chgData name="Päivi Pulkki" userId="75e05dbb-de64-449e-9b26-147fee05f82d" providerId="ADAL" clId="{D8A96408-2C53-4448-8EAD-7D2E80626C83}" dt="2024-10-01T09:48:45.066" v="9" actId="47"/>
        <pc:sldMkLst>
          <pc:docMk/>
          <pc:sldMk cId="2498971048" sldId="336"/>
        </pc:sldMkLst>
      </pc:sldChg>
      <pc:sldChg chg="del">
        <pc:chgData name="Päivi Pulkki" userId="75e05dbb-de64-449e-9b26-147fee05f82d" providerId="ADAL" clId="{D8A96408-2C53-4448-8EAD-7D2E80626C83}" dt="2024-10-01T09:48:49.027" v="10" actId="47"/>
        <pc:sldMkLst>
          <pc:docMk/>
          <pc:sldMk cId="1106066858" sldId="337"/>
        </pc:sldMkLst>
      </pc:sldChg>
      <pc:sldChg chg="del">
        <pc:chgData name="Päivi Pulkki" userId="75e05dbb-de64-449e-9b26-147fee05f82d" providerId="ADAL" clId="{D8A96408-2C53-4448-8EAD-7D2E80626C83}" dt="2024-10-01T09:48:50.758" v="11" actId="47"/>
        <pc:sldMkLst>
          <pc:docMk/>
          <pc:sldMk cId="489259945" sldId="338"/>
        </pc:sldMkLst>
      </pc:sldChg>
      <pc:sldChg chg="del">
        <pc:chgData name="Päivi Pulkki" userId="75e05dbb-de64-449e-9b26-147fee05f82d" providerId="ADAL" clId="{D8A96408-2C53-4448-8EAD-7D2E80626C83}" dt="2024-10-01T09:48:52.159" v="12" actId="47"/>
        <pc:sldMkLst>
          <pc:docMk/>
          <pc:sldMk cId="3025884425" sldId="339"/>
        </pc:sldMkLst>
      </pc:sldChg>
      <pc:sldChg chg="del">
        <pc:chgData name="Päivi Pulkki" userId="75e05dbb-de64-449e-9b26-147fee05f82d" providerId="ADAL" clId="{D8A96408-2C53-4448-8EAD-7D2E80626C83}" dt="2024-10-01T09:50:03.907" v="13" actId="47"/>
        <pc:sldMkLst>
          <pc:docMk/>
          <pc:sldMk cId="4114779622" sldId="344"/>
        </pc:sldMkLst>
      </pc:sldChg>
      <pc:sldChg chg="del">
        <pc:chgData name="Päivi Pulkki" userId="75e05dbb-de64-449e-9b26-147fee05f82d" providerId="ADAL" clId="{D8A96408-2C53-4448-8EAD-7D2E80626C83}" dt="2024-10-01T09:50:05.606" v="14" actId="47"/>
        <pc:sldMkLst>
          <pc:docMk/>
          <pc:sldMk cId="2897400498" sldId="345"/>
        </pc:sldMkLst>
      </pc:sldChg>
      <pc:sldChg chg="del">
        <pc:chgData name="Päivi Pulkki" userId="75e05dbb-de64-449e-9b26-147fee05f82d" providerId="ADAL" clId="{D8A96408-2C53-4448-8EAD-7D2E80626C83}" dt="2024-10-01T09:50:06.503" v="15" actId="47"/>
        <pc:sldMkLst>
          <pc:docMk/>
          <pc:sldMk cId="182157190" sldId="346"/>
        </pc:sldMkLst>
      </pc:sldChg>
      <pc:sldChg chg="del">
        <pc:chgData name="Päivi Pulkki" userId="75e05dbb-de64-449e-9b26-147fee05f82d" providerId="ADAL" clId="{D8A96408-2C53-4448-8EAD-7D2E80626C83}" dt="2024-10-01T09:50:07.436" v="16" actId="47"/>
        <pc:sldMkLst>
          <pc:docMk/>
          <pc:sldMk cId="4089672111" sldId="347"/>
        </pc:sldMkLst>
      </pc:sldChg>
      <pc:sldChg chg="del">
        <pc:chgData name="Päivi Pulkki" userId="75e05dbb-de64-449e-9b26-147fee05f82d" providerId="ADAL" clId="{D8A96408-2C53-4448-8EAD-7D2E80626C83}" dt="2024-10-01T09:50:10.202" v="17" actId="47"/>
        <pc:sldMkLst>
          <pc:docMk/>
          <pc:sldMk cId="1258641855" sldId="348"/>
        </pc:sldMkLst>
      </pc:sldChg>
      <pc:sldChg chg="del">
        <pc:chgData name="Päivi Pulkki" userId="75e05dbb-de64-449e-9b26-147fee05f82d" providerId="ADAL" clId="{D8A96408-2C53-4448-8EAD-7D2E80626C83}" dt="2024-10-01T09:50:13.800" v="18" actId="47"/>
        <pc:sldMkLst>
          <pc:docMk/>
          <pc:sldMk cId="3461465430" sldId="34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Syyskuu_Talouskysely/Vertailudiat_Talouskysely_touko_syyskuu.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Syyskuu_Talouskysely/Vertailudiat_Talouskysely_touko_syyskuu.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Syyskuu_Talouskysely/Vertailudiat_Talouskysely_touko_syyskuu.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Syyskuu_Talouskysely/Vertailudiat_Talouskysely_touko_syyskuu.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kauppakamari.sharepoint.com/sites/hameenkauppakamarinintra/Yhteinen/Kyselyt/2024/Syyskuu_Talouskysely/Vertailudiat_Talouskysely_touko_syyskuu.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Taul1!$B$226</c:f>
              <c:strCache>
                <c:ptCount val="1"/>
                <c:pt idx="0">
                  <c:v>Häme syyskuu</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Taul1!$A$227:$A$229</c:f>
              <c:strCache>
                <c:ptCount val="3"/>
                <c:pt idx="0">
                  <c:v>Kyllä</c:v>
                </c:pt>
                <c:pt idx="1">
                  <c:v>En</c:v>
                </c:pt>
                <c:pt idx="2">
                  <c:v>En osaa sanoa</c:v>
                </c:pt>
              </c:strCache>
            </c:strRef>
          </c:cat>
          <c:val>
            <c:numRef>
              <c:f>Taul1!$B$227:$B$229</c:f>
              <c:numCache>
                <c:formatCode>0.0%</c:formatCode>
                <c:ptCount val="3"/>
                <c:pt idx="0">
                  <c:v>6.5934065934065936E-2</c:v>
                </c:pt>
                <c:pt idx="1">
                  <c:v>0.90109890109890112</c:v>
                </c:pt>
                <c:pt idx="2">
                  <c:v>3.2967032967032968E-2</c:v>
                </c:pt>
              </c:numCache>
            </c:numRef>
          </c:val>
          <c:extLst>
            <c:ext xmlns:c16="http://schemas.microsoft.com/office/drawing/2014/chart" uri="{C3380CC4-5D6E-409C-BE32-E72D297353CC}">
              <c16:uniqueId val="{00000000-F014-4305-B4B0-42230BAD7DBC}"/>
            </c:ext>
          </c:extLst>
        </c:ser>
        <c:ser>
          <c:idx val="1"/>
          <c:order val="1"/>
          <c:tx>
            <c:strRef>
              <c:f>Taul1!$C$226</c:f>
              <c:strCache>
                <c:ptCount val="1"/>
                <c:pt idx="0">
                  <c:v>Koko Suomi</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Taul1!$A$227:$A$229</c:f>
              <c:strCache>
                <c:ptCount val="3"/>
                <c:pt idx="0">
                  <c:v>Kyllä</c:v>
                </c:pt>
                <c:pt idx="1">
                  <c:v>En</c:v>
                </c:pt>
                <c:pt idx="2">
                  <c:v>En osaa sanoa</c:v>
                </c:pt>
              </c:strCache>
            </c:strRef>
          </c:cat>
          <c:val>
            <c:numRef>
              <c:f>Taul1!$C$227:$C$229</c:f>
              <c:numCache>
                <c:formatCode>0.0%</c:formatCode>
                <c:ptCount val="3"/>
                <c:pt idx="0">
                  <c:v>0.1084420041180508</c:v>
                </c:pt>
                <c:pt idx="1">
                  <c:v>0.84351407000686351</c:v>
                </c:pt>
                <c:pt idx="2">
                  <c:v>4.8043925875085797E-2</c:v>
                </c:pt>
              </c:numCache>
            </c:numRef>
          </c:val>
          <c:extLst>
            <c:ext xmlns:c16="http://schemas.microsoft.com/office/drawing/2014/chart" uri="{C3380CC4-5D6E-409C-BE32-E72D297353CC}">
              <c16:uniqueId val="{00000001-F014-4305-B4B0-42230BAD7DBC}"/>
            </c:ext>
          </c:extLst>
        </c:ser>
        <c:dLbls>
          <c:dLblPos val="outEnd"/>
          <c:showLegendKey val="0"/>
          <c:showVal val="1"/>
          <c:showCatName val="0"/>
          <c:showSerName val="0"/>
          <c:showPercent val="0"/>
          <c:showBubbleSize val="0"/>
        </c:dLbls>
        <c:gapWidth val="219"/>
        <c:overlap val="-27"/>
        <c:axId val="2086739424"/>
        <c:axId val="2086744224"/>
        <c:extLst>
          <c:ext xmlns:c15="http://schemas.microsoft.com/office/drawing/2012/chart" uri="{02D57815-91ED-43cb-92C2-25804820EDAC}">
            <c15:filteredBarSeries>
              <c15:ser>
                <c:idx val="2"/>
                <c:order val="2"/>
                <c:tx>
                  <c:strRef>
                    <c:extLst>
                      <c:ext uri="{02D57815-91ED-43cb-92C2-25804820EDAC}">
                        <c15:formulaRef>
                          <c15:sqref>Taul1!$D$226</c15:sqref>
                        </c15:formulaRef>
                      </c:ext>
                    </c:extLst>
                    <c:strCache>
                      <c:ptCount val="1"/>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Taul1!$A$227:$A$229</c15:sqref>
                        </c15:formulaRef>
                      </c:ext>
                    </c:extLst>
                    <c:strCache>
                      <c:ptCount val="3"/>
                      <c:pt idx="0">
                        <c:v>Kyllä</c:v>
                      </c:pt>
                      <c:pt idx="1">
                        <c:v>En</c:v>
                      </c:pt>
                      <c:pt idx="2">
                        <c:v>En osaa sanoa</c:v>
                      </c:pt>
                    </c:strCache>
                  </c:strRef>
                </c:cat>
                <c:val>
                  <c:numRef>
                    <c:extLst>
                      <c:ext uri="{02D57815-91ED-43cb-92C2-25804820EDAC}">
                        <c15:formulaRef>
                          <c15:sqref>Taul1!$D$227:$D$229</c15:sqref>
                        </c15:formulaRef>
                      </c:ext>
                    </c:extLst>
                    <c:numCache>
                      <c:formatCode>General</c:formatCode>
                      <c:ptCount val="3"/>
                    </c:numCache>
                  </c:numRef>
                </c:val>
                <c:extLst>
                  <c:ext xmlns:c16="http://schemas.microsoft.com/office/drawing/2014/chart" uri="{C3380CC4-5D6E-409C-BE32-E72D297353CC}">
                    <c16:uniqueId val="{00000002-F014-4305-B4B0-42230BAD7DBC}"/>
                  </c:ext>
                </c:extLst>
              </c15:ser>
            </c15:filteredBarSeries>
          </c:ext>
        </c:extLst>
      </c:barChart>
      <c:catAx>
        <c:axId val="2086739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2086744224"/>
        <c:crosses val="autoZero"/>
        <c:auto val="1"/>
        <c:lblAlgn val="ctr"/>
        <c:lblOffset val="100"/>
        <c:noMultiLvlLbl val="0"/>
      </c:catAx>
      <c:valAx>
        <c:axId val="208674422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2086739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Taul1!$B$241</c:f>
              <c:strCache>
                <c:ptCount val="1"/>
                <c:pt idx="0">
                  <c:v>Häme syyskuu</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Taul1!$A$242:$A$244</c:f>
              <c:strCache>
                <c:ptCount val="3"/>
                <c:pt idx="0">
                  <c:v>Kyllä</c:v>
                </c:pt>
                <c:pt idx="1">
                  <c:v>En</c:v>
                </c:pt>
                <c:pt idx="2">
                  <c:v>En osaa sanoa</c:v>
                </c:pt>
              </c:strCache>
            </c:strRef>
          </c:cat>
          <c:val>
            <c:numRef>
              <c:f>Taul1!$B$242:$B$244</c:f>
              <c:numCache>
                <c:formatCode>0.0%</c:formatCode>
                <c:ptCount val="3"/>
                <c:pt idx="0">
                  <c:v>0.31868131868131871</c:v>
                </c:pt>
                <c:pt idx="1">
                  <c:v>0.63736263736263743</c:v>
                </c:pt>
                <c:pt idx="2">
                  <c:v>4.3956043956043953E-2</c:v>
                </c:pt>
              </c:numCache>
            </c:numRef>
          </c:val>
          <c:extLst>
            <c:ext xmlns:c16="http://schemas.microsoft.com/office/drawing/2014/chart" uri="{C3380CC4-5D6E-409C-BE32-E72D297353CC}">
              <c16:uniqueId val="{00000000-65C5-4705-A5F5-13D657FE1999}"/>
            </c:ext>
          </c:extLst>
        </c:ser>
        <c:ser>
          <c:idx val="1"/>
          <c:order val="1"/>
          <c:tx>
            <c:strRef>
              <c:f>Taul1!$C$241</c:f>
              <c:strCache>
                <c:ptCount val="1"/>
                <c:pt idx="0">
                  <c:v>Koko Suomi</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Taul1!$A$242:$A$244</c:f>
              <c:strCache>
                <c:ptCount val="3"/>
                <c:pt idx="0">
                  <c:v>Kyllä</c:v>
                </c:pt>
                <c:pt idx="1">
                  <c:v>En</c:v>
                </c:pt>
                <c:pt idx="2">
                  <c:v>En osaa sanoa</c:v>
                </c:pt>
              </c:strCache>
            </c:strRef>
          </c:cat>
          <c:val>
            <c:numRef>
              <c:f>Taul1!$C$242:$C$244</c:f>
              <c:numCache>
                <c:formatCode>0.0%</c:formatCode>
                <c:ptCount val="3"/>
                <c:pt idx="0">
                  <c:v>0.27297668038408784</c:v>
                </c:pt>
                <c:pt idx="1">
                  <c:v>0.70919067215363507</c:v>
                </c:pt>
                <c:pt idx="2">
                  <c:v>1.7832647462277092E-2</c:v>
                </c:pt>
              </c:numCache>
            </c:numRef>
          </c:val>
          <c:extLst>
            <c:ext xmlns:c16="http://schemas.microsoft.com/office/drawing/2014/chart" uri="{C3380CC4-5D6E-409C-BE32-E72D297353CC}">
              <c16:uniqueId val="{00000001-65C5-4705-A5F5-13D657FE1999}"/>
            </c:ext>
          </c:extLst>
        </c:ser>
        <c:dLbls>
          <c:dLblPos val="outEnd"/>
          <c:showLegendKey val="0"/>
          <c:showVal val="1"/>
          <c:showCatName val="0"/>
          <c:showSerName val="0"/>
          <c:showPercent val="0"/>
          <c:showBubbleSize val="0"/>
        </c:dLbls>
        <c:gapWidth val="219"/>
        <c:overlap val="-27"/>
        <c:axId val="2084894224"/>
        <c:axId val="2084909104"/>
        <c:extLst>
          <c:ext xmlns:c15="http://schemas.microsoft.com/office/drawing/2012/chart" uri="{02D57815-91ED-43cb-92C2-25804820EDAC}">
            <c15:filteredBarSeries>
              <c15:ser>
                <c:idx val="2"/>
                <c:order val="2"/>
                <c:tx>
                  <c:strRef>
                    <c:extLst>
                      <c:ext uri="{02D57815-91ED-43cb-92C2-25804820EDAC}">
                        <c15:formulaRef>
                          <c15:sqref>Taul1!$D$241</c15:sqref>
                        </c15:formulaRef>
                      </c:ext>
                    </c:extLst>
                    <c:strCache>
                      <c:ptCount val="1"/>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Taul1!$A$242:$A$244</c15:sqref>
                        </c15:formulaRef>
                      </c:ext>
                    </c:extLst>
                    <c:strCache>
                      <c:ptCount val="3"/>
                      <c:pt idx="0">
                        <c:v>Kyllä</c:v>
                      </c:pt>
                      <c:pt idx="1">
                        <c:v>En</c:v>
                      </c:pt>
                      <c:pt idx="2">
                        <c:v>En osaa sanoa</c:v>
                      </c:pt>
                    </c:strCache>
                  </c:strRef>
                </c:cat>
                <c:val>
                  <c:numRef>
                    <c:extLst>
                      <c:ext uri="{02D57815-91ED-43cb-92C2-25804820EDAC}">
                        <c15:formulaRef>
                          <c15:sqref>Taul1!$D$242:$D$244</c15:sqref>
                        </c15:formulaRef>
                      </c:ext>
                    </c:extLst>
                    <c:numCache>
                      <c:formatCode>General</c:formatCode>
                      <c:ptCount val="3"/>
                    </c:numCache>
                  </c:numRef>
                </c:val>
                <c:extLst>
                  <c:ext xmlns:c16="http://schemas.microsoft.com/office/drawing/2014/chart" uri="{C3380CC4-5D6E-409C-BE32-E72D297353CC}">
                    <c16:uniqueId val="{00000002-65C5-4705-A5F5-13D657FE1999}"/>
                  </c:ext>
                </c:extLst>
              </c15:ser>
            </c15:filteredBarSeries>
          </c:ext>
        </c:extLst>
      </c:barChart>
      <c:catAx>
        <c:axId val="208489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2084909104"/>
        <c:crosses val="autoZero"/>
        <c:auto val="1"/>
        <c:lblAlgn val="ctr"/>
        <c:lblOffset val="100"/>
        <c:noMultiLvlLbl val="0"/>
      </c:catAx>
      <c:valAx>
        <c:axId val="208490910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2084894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Taul1!$B$258</c:f>
              <c:strCache>
                <c:ptCount val="1"/>
                <c:pt idx="0">
                  <c:v>Häme syyskuu</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Taul1!$A$259:$A$262</c:f>
              <c:strCache>
                <c:ptCount val="4"/>
                <c:pt idx="0">
                  <c:v>Mahdollisuutena</c:v>
                </c:pt>
                <c:pt idx="1">
                  <c:v>Riskinä</c:v>
                </c:pt>
                <c:pt idx="2">
                  <c:v>En kumpanakaan</c:v>
                </c:pt>
                <c:pt idx="3">
                  <c:v>En osaa sanoa</c:v>
                </c:pt>
              </c:strCache>
            </c:strRef>
          </c:cat>
          <c:val>
            <c:numRef>
              <c:f>Taul1!$B$259:$B$262</c:f>
              <c:numCache>
                <c:formatCode>0.0%</c:formatCode>
                <c:ptCount val="4"/>
                <c:pt idx="0">
                  <c:v>6.5934065934065936E-2</c:v>
                </c:pt>
                <c:pt idx="1">
                  <c:v>0.36263736263736263</c:v>
                </c:pt>
                <c:pt idx="2">
                  <c:v>0.56043956043956045</c:v>
                </c:pt>
                <c:pt idx="3">
                  <c:v>1.0989010989010988E-2</c:v>
                </c:pt>
              </c:numCache>
            </c:numRef>
          </c:val>
          <c:extLst>
            <c:ext xmlns:c16="http://schemas.microsoft.com/office/drawing/2014/chart" uri="{C3380CC4-5D6E-409C-BE32-E72D297353CC}">
              <c16:uniqueId val="{00000000-FF9E-457D-AC17-34AF3C614AB7}"/>
            </c:ext>
          </c:extLst>
        </c:ser>
        <c:ser>
          <c:idx val="1"/>
          <c:order val="1"/>
          <c:tx>
            <c:strRef>
              <c:f>Taul1!$C$258</c:f>
              <c:strCache>
                <c:ptCount val="1"/>
                <c:pt idx="0">
                  <c:v>Koko Suomi</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Taul1!$A$259:$A$262</c:f>
              <c:strCache>
                <c:ptCount val="4"/>
                <c:pt idx="0">
                  <c:v>Mahdollisuutena</c:v>
                </c:pt>
                <c:pt idx="1">
                  <c:v>Riskinä</c:v>
                </c:pt>
                <c:pt idx="2">
                  <c:v>En kumpanakaan</c:v>
                </c:pt>
                <c:pt idx="3">
                  <c:v>En osaa sanoa</c:v>
                </c:pt>
              </c:strCache>
            </c:strRef>
          </c:cat>
          <c:val>
            <c:numRef>
              <c:f>Taul1!$C$259:$C$262</c:f>
              <c:numCache>
                <c:formatCode>0.0%</c:formatCode>
                <c:ptCount val="4"/>
                <c:pt idx="0">
                  <c:v>4.726027397260274E-2</c:v>
                </c:pt>
                <c:pt idx="1">
                  <c:v>0.38835616438356169</c:v>
                </c:pt>
                <c:pt idx="2">
                  <c:v>0.52671232876712326</c:v>
                </c:pt>
                <c:pt idx="3">
                  <c:v>3.7671232876712327E-2</c:v>
                </c:pt>
              </c:numCache>
            </c:numRef>
          </c:val>
          <c:extLst>
            <c:ext xmlns:c16="http://schemas.microsoft.com/office/drawing/2014/chart" uri="{C3380CC4-5D6E-409C-BE32-E72D297353CC}">
              <c16:uniqueId val="{00000001-FF9E-457D-AC17-34AF3C614AB7}"/>
            </c:ext>
          </c:extLst>
        </c:ser>
        <c:dLbls>
          <c:dLblPos val="outEnd"/>
          <c:showLegendKey val="0"/>
          <c:showVal val="1"/>
          <c:showCatName val="0"/>
          <c:showSerName val="0"/>
          <c:showPercent val="0"/>
          <c:showBubbleSize val="0"/>
        </c:dLbls>
        <c:gapWidth val="219"/>
        <c:overlap val="-27"/>
        <c:axId val="1562416736"/>
        <c:axId val="1562410016"/>
      </c:barChart>
      <c:catAx>
        <c:axId val="1562416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1562410016"/>
        <c:crosses val="autoZero"/>
        <c:auto val="1"/>
        <c:lblAlgn val="ctr"/>
        <c:lblOffset val="100"/>
        <c:noMultiLvlLbl val="0"/>
      </c:catAx>
      <c:valAx>
        <c:axId val="156241001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1562416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Taul1!$B$374</c:f>
              <c:strCache>
                <c:ptCount val="1"/>
                <c:pt idx="0">
                  <c:v>Häme syyskuu</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Taul1!$A$375:$A$379</c:f>
              <c:strCache>
                <c:ptCount val="5"/>
                <c:pt idx="0">
                  <c:v>Teollisuus</c:v>
                </c:pt>
                <c:pt idx="1">
                  <c:v>Rakentaminen</c:v>
                </c:pt>
                <c:pt idx="2">
                  <c:v>Kauppa</c:v>
                </c:pt>
                <c:pt idx="3">
                  <c:v>Palvelut</c:v>
                </c:pt>
                <c:pt idx="4">
                  <c:v>Muu</c:v>
                </c:pt>
              </c:strCache>
            </c:strRef>
          </c:cat>
          <c:val>
            <c:numRef>
              <c:f>Taul1!$B$375:$B$379</c:f>
              <c:numCache>
                <c:formatCode>0.0%</c:formatCode>
                <c:ptCount val="5"/>
                <c:pt idx="0">
                  <c:v>0.28571428571428575</c:v>
                </c:pt>
                <c:pt idx="1">
                  <c:v>0.13186813186813187</c:v>
                </c:pt>
                <c:pt idx="2">
                  <c:v>0.15384615384615385</c:v>
                </c:pt>
                <c:pt idx="3">
                  <c:v>0.30769230769230771</c:v>
                </c:pt>
                <c:pt idx="4">
                  <c:v>0.12087912087912088</c:v>
                </c:pt>
              </c:numCache>
            </c:numRef>
          </c:val>
          <c:extLst>
            <c:ext xmlns:c16="http://schemas.microsoft.com/office/drawing/2014/chart" uri="{C3380CC4-5D6E-409C-BE32-E72D297353CC}">
              <c16:uniqueId val="{00000000-1566-4B76-B9E7-B60133040F50}"/>
            </c:ext>
          </c:extLst>
        </c:ser>
        <c:ser>
          <c:idx val="1"/>
          <c:order val="1"/>
          <c:tx>
            <c:strRef>
              <c:f>Taul1!$C$374</c:f>
              <c:strCache>
                <c:ptCount val="1"/>
                <c:pt idx="0">
                  <c:v>Koko Suomi</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Taul1!$A$375:$A$379</c:f>
              <c:strCache>
                <c:ptCount val="5"/>
                <c:pt idx="0">
                  <c:v>Teollisuus</c:v>
                </c:pt>
                <c:pt idx="1">
                  <c:v>Rakentaminen</c:v>
                </c:pt>
                <c:pt idx="2">
                  <c:v>Kauppa</c:v>
                </c:pt>
                <c:pt idx="3">
                  <c:v>Palvelut</c:v>
                </c:pt>
                <c:pt idx="4">
                  <c:v>Muu</c:v>
                </c:pt>
              </c:strCache>
            </c:strRef>
          </c:cat>
          <c:val>
            <c:numRef>
              <c:f>Taul1!$C$375:$C$379</c:f>
              <c:numCache>
                <c:formatCode>0.0%</c:formatCode>
                <c:ptCount val="5"/>
                <c:pt idx="0">
                  <c:v>0.23342736248236956</c:v>
                </c:pt>
                <c:pt idx="1">
                  <c:v>0.12059238363892807</c:v>
                </c:pt>
                <c:pt idx="2">
                  <c:v>0.13258110014104374</c:v>
                </c:pt>
                <c:pt idx="3">
                  <c:v>0.38011283497884346</c:v>
                </c:pt>
                <c:pt idx="4">
                  <c:v>0.13328631875881522</c:v>
                </c:pt>
              </c:numCache>
            </c:numRef>
          </c:val>
          <c:extLst>
            <c:ext xmlns:c16="http://schemas.microsoft.com/office/drawing/2014/chart" uri="{C3380CC4-5D6E-409C-BE32-E72D297353CC}">
              <c16:uniqueId val="{00000001-1566-4B76-B9E7-B60133040F50}"/>
            </c:ext>
          </c:extLst>
        </c:ser>
        <c:dLbls>
          <c:dLblPos val="outEnd"/>
          <c:showLegendKey val="0"/>
          <c:showVal val="1"/>
          <c:showCatName val="0"/>
          <c:showSerName val="0"/>
          <c:showPercent val="0"/>
          <c:showBubbleSize val="0"/>
        </c:dLbls>
        <c:gapWidth val="219"/>
        <c:overlap val="-27"/>
        <c:axId val="1695140016"/>
        <c:axId val="1695140496"/>
        <c:extLst>
          <c:ext xmlns:c15="http://schemas.microsoft.com/office/drawing/2012/chart" uri="{02D57815-91ED-43cb-92C2-25804820EDAC}">
            <c15:filteredBarSeries>
              <c15:ser>
                <c:idx val="2"/>
                <c:order val="2"/>
                <c:tx>
                  <c:strRef>
                    <c:extLst>
                      <c:ext uri="{02D57815-91ED-43cb-92C2-25804820EDAC}">
                        <c15:formulaRef>
                          <c15:sqref>Taul1!$D$374</c15:sqref>
                        </c15:formulaRef>
                      </c:ext>
                    </c:extLst>
                    <c:strCache>
                      <c:ptCount val="1"/>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Taul1!$A$375:$A$379</c15:sqref>
                        </c15:formulaRef>
                      </c:ext>
                    </c:extLst>
                    <c:strCache>
                      <c:ptCount val="5"/>
                      <c:pt idx="0">
                        <c:v>Teollisuus</c:v>
                      </c:pt>
                      <c:pt idx="1">
                        <c:v>Rakentaminen</c:v>
                      </c:pt>
                      <c:pt idx="2">
                        <c:v>Kauppa</c:v>
                      </c:pt>
                      <c:pt idx="3">
                        <c:v>Palvelut</c:v>
                      </c:pt>
                      <c:pt idx="4">
                        <c:v>Muu</c:v>
                      </c:pt>
                    </c:strCache>
                  </c:strRef>
                </c:cat>
                <c:val>
                  <c:numRef>
                    <c:extLst>
                      <c:ext uri="{02D57815-91ED-43cb-92C2-25804820EDAC}">
                        <c15:formulaRef>
                          <c15:sqref>Taul1!$D$375:$D$379</c15:sqref>
                        </c15:formulaRef>
                      </c:ext>
                    </c:extLst>
                    <c:numCache>
                      <c:formatCode>General</c:formatCode>
                      <c:ptCount val="5"/>
                    </c:numCache>
                  </c:numRef>
                </c:val>
                <c:extLst>
                  <c:ext xmlns:c16="http://schemas.microsoft.com/office/drawing/2014/chart" uri="{C3380CC4-5D6E-409C-BE32-E72D297353CC}">
                    <c16:uniqueId val="{00000002-1566-4B76-B9E7-B60133040F50}"/>
                  </c:ext>
                </c:extLst>
              </c15:ser>
            </c15:filteredBarSeries>
          </c:ext>
        </c:extLst>
      </c:barChart>
      <c:catAx>
        <c:axId val="1695140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1695140496"/>
        <c:crosses val="autoZero"/>
        <c:auto val="1"/>
        <c:lblAlgn val="ctr"/>
        <c:lblOffset val="100"/>
        <c:noMultiLvlLbl val="0"/>
      </c:catAx>
      <c:valAx>
        <c:axId val="169514049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1695140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Taul1!$B$392</c:f>
              <c:strCache>
                <c:ptCount val="1"/>
                <c:pt idx="0">
                  <c:v>Häme syyskuu</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Taul1!$A$393:$A$396</c:f>
              <c:strCache>
                <c:ptCount val="4"/>
                <c:pt idx="0">
                  <c:v>1-9</c:v>
                </c:pt>
                <c:pt idx="1">
                  <c:v>10-49</c:v>
                </c:pt>
                <c:pt idx="2">
                  <c:v>50-249</c:v>
                </c:pt>
                <c:pt idx="3">
                  <c:v>250 tai yli</c:v>
                </c:pt>
              </c:strCache>
            </c:strRef>
          </c:cat>
          <c:val>
            <c:numRef>
              <c:f>Taul1!$B$393:$B$396</c:f>
              <c:numCache>
                <c:formatCode>0.0%</c:formatCode>
                <c:ptCount val="4"/>
                <c:pt idx="0">
                  <c:v>0.43956043956043961</c:v>
                </c:pt>
                <c:pt idx="1">
                  <c:v>0.32967032967032966</c:v>
                </c:pt>
                <c:pt idx="2">
                  <c:v>0.16483516483516483</c:v>
                </c:pt>
                <c:pt idx="3">
                  <c:v>6.5934065934065936E-2</c:v>
                </c:pt>
              </c:numCache>
            </c:numRef>
          </c:val>
          <c:extLst>
            <c:ext xmlns:c16="http://schemas.microsoft.com/office/drawing/2014/chart" uri="{C3380CC4-5D6E-409C-BE32-E72D297353CC}">
              <c16:uniqueId val="{00000000-DFD0-4AFD-BE62-02EF683247D7}"/>
            </c:ext>
          </c:extLst>
        </c:ser>
        <c:ser>
          <c:idx val="1"/>
          <c:order val="1"/>
          <c:tx>
            <c:strRef>
              <c:f>Taul1!$C$392</c:f>
              <c:strCache>
                <c:ptCount val="1"/>
                <c:pt idx="0">
                  <c:v>Koko Suomi</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Taul1!$A$393:$A$396</c:f>
              <c:strCache>
                <c:ptCount val="4"/>
                <c:pt idx="0">
                  <c:v>1-9</c:v>
                </c:pt>
                <c:pt idx="1">
                  <c:v>10-49</c:v>
                </c:pt>
                <c:pt idx="2">
                  <c:v>50-249</c:v>
                </c:pt>
                <c:pt idx="3">
                  <c:v>250 tai yli</c:v>
                </c:pt>
              </c:strCache>
            </c:strRef>
          </c:cat>
          <c:val>
            <c:numRef>
              <c:f>Taul1!$C$393:$C$396</c:f>
              <c:numCache>
                <c:formatCode>0.0%</c:formatCode>
                <c:ptCount val="4"/>
                <c:pt idx="0">
                  <c:v>0.45030843043180263</c:v>
                </c:pt>
                <c:pt idx="1">
                  <c:v>0.33036326250856751</c:v>
                </c:pt>
                <c:pt idx="2">
                  <c:v>0.1501028101439342</c:v>
                </c:pt>
                <c:pt idx="3">
                  <c:v>6.9225496915695683E-2</c:v>
                </c:pt>
              </c:numCache>
            </c:numRef>
          </c:val>
          <c:extLst>
            <c:ext xmlns:c16="http://schemas.microsoft.com/office/drawing/2014/chart" uri="{C3380CC4-5D6E-409C-BE32-E72D297353CC}">
              <c16:uniqueId val="{00000001-DFD0-4AFD-BE62-02EF683247D7}"/>
            </c:ext>
          </c:extLst>
        </c:ser>
        <c:dLbls>
          <c:dLblPos val="outEnd"/>
          <c:showLegendKey val="0"/>
          <c:showVal val="1"/>
          <c:showCatName val="0"/>
          <c:showSerName val="0"/>
          <c:showPercent val="0"/>
          <c:showBubbleSize val="0"/>
        </c:dLbls>
        <c:gapWidth val="219"/>
        <c:overlap val="-27"/>
        <c:axId val="2084898064"/>
        <c:axId val="2084904784"/>
        <c:extLst>
          <c:ext xmlns:c15="http://schemas.microsoft.com/office/drawing/2012/chart" uri="{02D57815-91ED-43cb-92C2-25804820EDAC}">
            <c15:filteredBarSeries>
              <c15:ser>
                <c:idx val="2"/>
                <c:order val="2"/>
                <c:tx>
                  <c:strRef>
                    <c:extLst>
                      <c:ext uri="{02D57815-91ED-43cb-92C2-25804820EDAC}">
                        <c15:formulaRef>
                          <c15:sqref>Taul1!$D$392</c15:sqref>
                        </c15:formulaRef>
                      </c:ext>
                    </c:extLst>
                    <c:strCache>
                      <c:ptCount val="1"/>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fi-FI"/>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Taul1!$A$393:$A$396</c15:sqref>
                        </c15:formulaRef>
                      </c:ext>
                    </c:extLst>
                    <c:strCache>
                      <c:ptCount val="4"/>
                      <c:pt idx="0">
                        <c:v>1-9</c:v>
                      </c:pt>
                      <c:pt idx="1">
                        <c:v>10-49</c:v>
                      </c:pt>
                      <c:pt idx="2">
                        <c:v>50-249</c:v>
                      </c:pt>
                      <c:pt idx="3">
                        <c:v>250 tai yli</c:v>
                      </c:pt>
                    </c:strCache>
                  </c:strRef>
                </c:cat>
                <c:val>
                  <c:numRef>
                    <c:extLst>
                      <c:ext uri="{02D57815-91ED-43cb-92C2-25804820EDAC}">
                        <c15:formulaRef>
                          <c15:sqref>Taul1!$D$393:$D$396</c15:sqref>
                        </c15:formulaRef>
                      </c:ext>
                    </c:extLst>
                    <c:numCache>
                      <c:formatCode>General</c:formatCode>
                      <c:ptCount val="4"/>
                    </c:numCache>
                  </c:numRef>
                </c:val>
                <c:extLst>
                  <c:ext xmlns:c16="http://schemas.microsoft.com/office/drawing/2014/chart" uri="{C3380CC4-5D6E-409C-BE32-E72D297353CC}">
                    <c16:uniqueId val="{00000002-DFD0-4AFD-BE62-02EF683247D7}"/>
                  </c:ext>
                </c:extLst>
              </c15:ser>
            </c15:filteredBarSeries>
          </c:ext>
        </c:extLst>
      </c:barChart>
      <c:catAx>
        <c:axId val="2084898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2084904784"/>
        <c:crosses val="autoZero"/>
        <c:auto val="1"/>
        <c:lblAlgn val="ctr"/>
        <c:lblOffset val="100"/>
        <c:noMultiLvlLbl val="0"/>
      </c:catAx>
      <c:valAx>
        <c:axId val="208490478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crossAx val="2084898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fi-FI"/>
        </a:p>
      </c:txPr>
    </c:legend>
    <c:plotVisOnly val="1"/>
    <c:dispBlanksAs val="gap"/>
    <c:showDLblsOverMax val="0"/>
  </c:chart>
  <c:spPr>
    <a:noFill/>
    <a:ln>
      <a:noFill/>
    </a:ln>
    <a:effectLst/>
  </c:spPr>
  <c:txPr>
    <a:bodyPr/>
    <a:lstStyle/>
    <a:p>
      <a:pPr>
        <a:defRPr sz="1200" b="1">
          <a:solidFill>
            <a:schemeClr val="tx1"/>
          </a:solidFill>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0D13AD00-C0F7-46C4-97A0-1A156654992B}"/>
              </a:ext>
            </a:extLst>
          </p:cNvPr>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0D1D9ED9-B1D8-4F59-A4EE-7828DF5F9164}"/>
              </a:ext>
            </a:extLst>
          </p:cNvPr>
          <p:cNvSpPr>
            <a:spLocks noGrp="1"/>
          </p:cNvSpPr>
          <p:nvPr>
            <p:ph type="dt" sz="quarter" idx="1"/>
          </p:nvPr>
        </p:nvSpPr>
        <p:spPr>
          <a:xfrm>
            <a:off x="3850443" y="0"/>
            <a:ext cx="2945659" cy="495348"/>
          </a:xfrm>
          <a:prstGeom prst="rect">
            <a:avLst/>
          </a:prstGeom>
        </p:spPr>
        <p:txBody>
          <a:bodyPr vert="horz" lIns="91440" tIns="45720" rIns="91440" bIns="45720" rtlCol="0"/>
          <a:lstStyle>
            <a:lvl1pPr algn="r">
              <a:defRPr sz="1200"/>
            </a:lvl1pPr>
          </a:lstStyle>
          <a:p>
            <a:fld id="{1F3F65F0-5CD8-41DF-89E1-22096C1AB318}" type="datetime1">
              <a:rPr lang="fi-FI" smtClean="0"/>
              <a:t>1.10.2024</a:t>
            </a:fld>
            <a:endParaRPr lang="fi-FI"/>
          </a:p>
        </p:txBody>
      </p:sp>
      <p:sp>
        <p:nvSpPr>
          <p:cNvPr id="4" name="Alatunnisteen paikkamerkki 3">
            <a:extLst>
              <a:ext uri="{FF2B5EF4-FFF2-40B4-BE49-F238E27FC236}">
                <a16:creationId xmlns:a16="http://schemas.microsoft.com/office/drawing/2014/main" id="{DBDD7E1E-C080-4A9B-A6B9-3C41B12105EC}"/>
              </a:ext>
            </a:extLst>
          </p:cNvPr>
          <p:cNvSpPr>
            <a:spLocks noGrp="1"/>
          </p:cNvSpPr>
          <p:nvPr>
            <p:ph type="ftr" sz="quarter" idx="2"/>
          </p:nvPr>
        </p:nvSpPr>
        <p:spPr>
          <a:xfrm>
            <a:off x="0" y="9377317"/>
            <a:ext cx="2945659" cy="49534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00637475-3517-4217-AF00-9C56D3AD8381}"/>
              </a:ext>
            </a:extLst>
          </p:cNvPr>
          <p:cNvSpPr>
            <a:spLocks noGrp="1"/>
          </p:cNvSpPr>
          <p:nvPr>
            <p:ph type="sldNum" sz="quarter" idx="3"/>
          </p:nvPr>
        </p:nvSpPr>
        <p:spPr>
          <a:xfrm>
            <a:off x="3850443" y="9377317"/>
            <a:ext cx="2945659" cy="495347"/>
          </a:xfrm>
          <a:prstGeom prst="rect">
            <a:avLst/>
          </a:prstGeom>
        </p:spPr>
        <p:txBody>
          <a:bodyPr vert="horz" lIns="91440" tIns="45720" rIns="91440" bIns="45720" rtlCol="0" anchor="b"/>
          <a:lstStyle>
            <a:lvl1pPr algn="r">
              <a:defRPr sz="1200"/>
            </a:lvl1pPr>
          </a:lstStyle>
          <a:p>
            <a:fld id="{A0A3EBE3-D7EB-4F27-B056-652D08283A26}" type="slidenum">
              <a:rPr lang="fi-FI" smtClean="0"/>
              <a:t>‹#›</a:t>
            </a:fld>
            <a:endParaRPr lang="fi-FI"/>
          </a:p>
        </p:txBody>
      </p:sp>
    </p:spTree>
    <p:extLst>
      <p:ext uri="{BB962C8B-B14F-4D97-AF65-F5344CB8AC3E}">
        <p14:creationId xmlns:p14="http://schemas.microsoft.com/office/powerpoint/2010/main" val="37030576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93C04280-BA24-4EAD-9108-43EFDD969BC5}" type="datetime1">
              <a:rPr lang="fi-FI" smtClean="0"/>
              <a:t>1.10.2024</a:t>
            </a:fld>
            <a:endParaRPr lang="fi-FI"/>
          </a:p>
        </p:txBody>
      </p:sp>
      <p:sp>
        <p:nvSpPr>
          <p:cNvPr id="4" name="Dian kuvan paikkamerkki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71A9D44A-A2CE-4F46-8183-3B78CFA07A17}" type="slidenum">
              <a:rPr lang="fi-FI" smtClean="0"/>
              <a:t>‹#›</a:t>
            </a:fld>
            <a:endParaRPr lang="fi-FI"/>
          </a:p>
        </p:txBody>
      </p:sp>
    </p:spTree>
    <p:extLst>
      <p:ext uri="{BB962C8B-B14F-4D97-AF65-F5344CB8AC3E}">
        <p14:creationId xmlns:p14="http://schemas.microsoft.com/office/powerpoint/2010/main" val="24100601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4.sv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36.svg"/><Relationship Id="rId4" Type="http://schemas.openxmlformats.org/officeDocument/2006/relationships/image" Target="../media/image35.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svg"/><Relationship Id="rId7" Type="http://schemas.openxmlformats.org/officeDocument/2006/relationships/image" Target="../media/image42.sv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41.png"/><Relationship Id="rId11" Type="http://schemas.openxmlformats.org/officeDocument/2006/relationships/image" Target="../media/image46.svg"/><Relationship Id="rId5" Type="http://schemas.openxmlformats.org/officeDocument/2006/relationships/image" Target="../media/image40.sv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7.gif"/><Relationship Id="rId1" Type="http://schemas.openxmlformats.org/officeDocument/2006/relationships/slideMaster" Target="../slideMasters/slideMaster1.xml"/><Relationship Id="rId4" Type="http://schemas.openxmlformats.org/officeDocument/2006/relationships/image" Target="../media/image46.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51.sv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5.sv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Master" Target="../slideMasters/slideMaster3.xml"/><Relationship Id="rId5" Type="http://schemas.openxmlformats.org/officeDocument/2006/relationships/image" Target="../media/image59.svg"/><Relationship Id="rId4" Type="http://schemas.openxmlformats.org/officeDocument/2006/relationships/image" Target="../media/image58.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61.svg"/><Relationship Id="rId4" Type="http://schemas.openxmlformats.org/officeDocument/2006/relationships/image" Target="../media/image6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3.svg"/><Relationship Id="rId7" Type="http://schemas.openxmlformats.org/officeDocument/2006/relationships/image" Target="../media/image67.svg"/><Relationship Id="rId2" Type="http://schemas.openxmlformats.org/officeDocument/2006/relationships/image" Target="../media/image62.png"/><Relationship Id="rId1" Type="http://schemas.openxmlformats.org/officeDocument/2006/relationships/slideMaster" Target="../slideMasters/slideMaster4.xml"/><Relationship Id="rId6" Type="http://schemas.openxmlformats.org/officeDocument/2006/relationships/image" Target="../media/image66.png"/><Relationship Id="rId5" Type="http://schemas.openxmlformats.org/officeDocument/2006/relationships/image" Target="../media/image65.svg"/><Relationship Id="rId4" Type="http://schemas.openxmlformats.org/officeDocument/2006/relationships/image" Target="../media/image64.png"/><Relationship Id="rId9" Type="http://schemas.openxmlformats.org/officeDocument/2006/relationships/image" Target="../media/image8.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4.xml"/><Relationship Id="rId6" Type="http://schemas.openxmlformats.org/officeDocument/2006/relationships/image" Target="../media/image54.png"/><Relationship Id="rId5" Type="http://schemas.openxmlformats.org/officeDocument/2006/relationships/image" Target="../media/image71.svg"/><Relationship Id="rId4" Type="http://schemas.openxmlformats.org/officeDocument/2006/relationships/image" Target="../media/image70.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2.png"/><Relationship Id="rId1" Type="http://schemas.openxmlformats.org/officeDocument/2006/relationships/slideMaster" Target="../slideMasters/slideMaster4.xml"/><Relationship Id="rId5" Type="http://schemas.openxmlformats.org/officeDocument/2006/relationships/image" Target="../media/image59.svg"/><Relationship Id="rId4" Type="http://schemas.openxmlformats.org/officeDocument/2006/relationships/image" Target="../media/image5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7.svg"/><Relationship Id="rId2" Type="http://schemas.openxmlformats.org/officeDocument/2006/relationships/image" Target="../media/image74.png"/><Relationship Id="rId1" Type="http://schemas.openxmlformats.org/officeDocument/2006/relationships/slideMaster" Target="../slideMasters/slideMaster5.xml"/><Relationship Id="rId6" Type="http://schemas.openxmlformats.org/officeDocument/2006/relationships/image" Target="../media/image76.png"/><Relationship Id="rId5" Type="http://schemas.openxmlformats.org/officeDocument/2006/relationships/image" Target="../media/image67.svg"/><Relationship Id="rId4" Type="http://schemas.openxmlformats.org/officeDocument/2006/relationships/image" Target="../media/image6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55.svg"/><Relationship Id="rId2" Type="http://schemas.openxmlformats.org/officeDocument/2006/relationships/image" Target="../media/image68.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79.svg"/><Relationship Id="rId4" Type="http://schemas.openxmlformats.org/officeDocument/2006/relationships/image" Target="../media/image7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Master" Target="../slideMasters/slideMaster5.xml"/><Relationship Id="rId5" Type="http://schemas.openxmlformats.org/officeDocument/2006/relationships/image" Target="../media/image83.svg"/><Relationship Id="rId4" Type="http://schemas.openxmlformats.org/officeDocument/2006/relationships/image" Target="../media/image8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valkoinen">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7E3618-2530-4EE0-B6C3-C11F412FE85A}"/>
              </a:ext>
            </a:extLst>
          </p:cNvPr>
          <p:cNvSpPr>
            <a:spLocks noGrp="1"/>
          </p:cNvSpPr>
          <p:nvPr>
            <p:ph type="ctrTitle" hasCustomPrompt="1"/>
          </p:nvPr>
        </p:nvSpPr>
        <p:spPr>
          <a:xfrm>
            <a:off x="1299411" y="582613"/>
            <a:ext cx="9144000" cy="1229238"/>
          </a:xfrm>
        </p:spPr>
        <p:txBody>
          <a:bodyPr anchor="b"/>
          <a:lstStyle>
            <a:lvl1pPr algn="l">
              <a:defRPr sz="3600"/>
            </a:lvl1pPr>
          </a:lstStyle>
          <a:p>
            <a:r>
              <a:rPr lang="fi-FI" dirty="0"/>
              <a:t>Vaikuttamisiltapäivä 27.1.2021</a:t>
            </a:r>
            <a:br>
              <a:rPr lang="fi-FI" dirty="0"/>
            </a:br>
            <a:r>
              <a:rPr lang="fi-FI" dirty="0"/>
              <a:t>Osaamisvaliokunnan kokous klo 16 – 17</a:t>
            </a:r>
          </a:p>
        </p:txBody>
      </p:sp>
      <p:sp>
        <p:nvSpPr>
          <p:cNvPr id="3" name="Alaotsikko 2">
            <a:extLst>
              <a:ext uri="{FF2B5EF4-FFF2-40B4-BE49-F238E27FC236}">
                <a16:creationId xmlns:a16="http://schemas.microsoft.com/office/drawing/2014/main" id="{81E253EB-4EB0-4935-A939-99BF0B7A0A0B}"/>
              </a:ext>
            </a:extLst>
          </p:cNvPr>
          <p:cNvSpPr>
            <a:spLocks noGrp="1"/>
          </p:cNvSpPr>
          <p:nvPr>
            <p:ph type="subTitle" idx="1" hasCustomPrompt="1"/>
          </p:nvPr>
        </p:nvSpPr>
        <p:spPr>
          <a:xfrm>
            <a:off x="1299412" y="2470484"/>
            <a:ext cx="9320462" cy="2787316"/>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br>
              <a:rPr lang="fi-FI" dirty="0"/>
            </a:br>
            <a:r>
              <a:rPr lang="fi-FI" sz="2400" dirty="0">
                <a:effectLst/>
                <a:latin typeface="Calibri" panose="020F0502020204030204" pitchFamily="34" charset="0"/>
                <a:ea typeface="Calibri" panose="020F0502020204030204" pitchFamily="34" charset="0"/>
              </a:rPr>
              <a:t>1. Kokouksen avaus ja lyhyt esittäytyminen</a:t>
            </a:r>
          </a:p>
          <a:p>
            <a:r>
              <a:rPr lang="fi-FI" sz="2400" dirty="0">
                <a:effectLst/>
                <a:latin typeface="Calibri" panose="020F0502020204030204" pitchFamily="34" charset="0"/>
                <a:ea typeface="Calibri" panose="020F0502020204030204" pitchFamily="34" charset="0"/>
              </a:rPr>
              <a:t>2. Kyselyn tulokset: Ehdotuksia valiokunnan toimintasuunnitelmaan 2021 </a:t>
            </a:r>
          </a:p>
          <a:p>
            <a:r>
              <a:rPr lang="fi-FI" sz="2400" dirty="0">
                <a:effectLst/>
                <a:latin typeface="Calibri" panose="020F0502020204030204" pitchFamily="34" charset="0"/>
                <a:ea typeface="Calibri" panose="020F0502020204030204" pitchFamily="34" charset="0"/>
              </a:rPr>
              <a:t>3. Valiokunnan toiminta ja aikataulutus</a:t>
            </a:r>
          </a:p>
          <a:p>
            <a:r>
              <a:rPr lang="fi-FI" sz="2400" dirty="0">
                <a:effectLst/>
                <a:latin typeface="Calibri" panose="020F0502020204030204" pitchFamily="34" charset="0"/>
                <a:ea typeface="Calibri" panose="020F0502020204030204" pitchFamily="34" charset="0"/>
              </a:rPr>
              <a:t>4. Muut asiat</a:t>
            </a:r>
          </a:p>
          <a:p>
            <a:endParaRPr lang="fi-FI" dirty="0"/>
          </a:p>
        </p:txBody>
      </p:sp>
      <p:pic>
        <p:nvPicPr>
          <p:cNvPr id="7" name="Kuva 6">
            <a:extLst>
              <a:ext uri="{FF2B5EF4-FFF2-40B4-BE49-F238E27FC236}">
                <a16:creationId xmlns:a16="http://schemas.microsoft.com/office/drawing/2014/main" id="{8EBF66D2-1CFA-450D-A129-5488E7C660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pic>
        <p:nvPicPr>
          <p:cNvPr id="9" name="Kuva 8">
            <a:extLst>
              <a:ext uri="{FF2B5EF4-FFF2-40B4-BE49-F238E27FC236}">
                <a16:creationId xmlns:a16="http://schemas.microsoft.com/office/drawing/2014/main" id="{B1B8BF41-220B-4CE0-B02C-E768D6696DF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1675163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opetusdia">
    <p:bg>
      <p:bgPr>
        <a:solidFill>
          <a:schemeClr val="bg1"/>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AD32259C-5089-4DFC-AAEC-ACD866E8ECC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1298713"/>
            <a:ext cx="3056893" cy="5565113"/>
          </a:xfrm>
          <a:prstGeom prst="rect">
            <a:avLst/>
          </a:prstGeom>
        </p:spPr>
      </p:pic>
      <p:pic>
        <p:nvPicPr>
          <p:cNvPr id="21" name="Kuva 20">
            <a:extLst>
              <a:ext uri="{FF2B5EF4-FFF2-40B4-BE49-F238E27FC236}">
                <a16:creationId xmlns:a16="http://schemas.microsoft.com/office/drawing/2014/main" id="{0373A784-1E92-4F2F-99D8-BC219553F02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71962" y="157045"/>
            <a:ext cx="1556595" cy="1495661"/>
          </a:xfrm>
          <a:prstGeom prst="rect">
            <a:avLst/>
          </a:prstGeom>
        </p:spPr>
      </p:pic>
      <p:sp>
        <p:nvSpPr>
          <p:cNvPr id="11" name="Päivämäärän paikkamerkki 2">
            <a:extLst>
              <a:ext uri="{FF2B5EF4-FFF2-40B4-BE49-F238E27FC236}">
                <a16:creationId xmlns:a16="http://schemas.microsoft.com/office/drawing/2014/main" id="{7378932E-2B8E-48A5-8B3B-0783120B2F0E}"/>
              </a:ext>
            </a:extLst>
          </p:cNvPr>
          <p:cNvSpPr>
            <a:spLocks noGrp="1"/>
          </p:cNvSpPr>
          <p:nvPr>
            <p:ph type="dt" sz="half" idx="10"/>
          </p:nvPr>
        </p:nvSpPr>
        <p:spPr>
          <a:xfrm>
            <a:off x="838200" y="6356350"/>
            <a:ext cx="2743200" cy="365125"/>
          </a:xfrm>
        </p:spPr>
        <p:txBody>
          <a:bodyPr/>
          <a:lstStyle/>
          <a:p>
            <a:fld id="{E3CAC8FB-1B88-4CF1-9473-D88FB34184B1}" type="datetime1">
              <a:rPr lang="fi-FI" smtClean="0"/>
              <a:t>1.10.2024</a:t>
            </a:fld>
            <a:endParaRPr lang="fi-FI"/>
          </a:p>
        </p:txBody>
      </p:sp>
      <p:sp>
        <p:nvSpPr>
          <p:cNvPr id="12" name="Alatunnisteen paikkamerkki 3">
            <a:extLst>
              <a:ext uri="{FF2B5EF4-FFF2-40B4-BE49-F238E27FC236}">
                <a16:creationId xmlns:a16="http://schemas.microsoft.com/office/drawing/2014/main" id="{0539E262-07A6-48E6-86FE-942DFCA127B0}"/>
              </a:ext>
            </a:extLst>
          </p:cNvPr>
          <p:cNvSpPr>
            <a:spLocks noGrp="1"/>
          </p:cNvSpPr>
          <p:nvPr>
            <p:ph type="ftr" sz="quarter" idx="11"/>
          </p:nvPr>
        </p:nvSpPr>
        <p:spPr>
          <a:xfrm>
            <a:off x="4038600" y="6356350"/>
            <a:ext cx="4114800" cy="365125"/>
          </a:xfrm>
        </p:spPr>
        <p:txBody>
          <a:bodyPr/>
          <a:lstStyle/>
          <a:p>
            <a:endParaRPr lang="fi-FI" dirty="0"/>
          </a:p>
        </p:txBody>
      </p:sp>
      <p:sp>
        <p:nvSpPr>
          <p:cNvPr id="14" name="Dian numeron paikkamerkki 4">
            <a:extLst>
              <a:ext uri="{FF2B5EF4-FFF2-40B4-BE49-F238E27FC236}">
                <a16:creationId xmlns:a16="http://schemas.microsoft.com/office/drawing/2014/main" id="{8F88A8F5-53C4-40B4-A8EF-BFCB0D1D34CC}"/>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
        <p:nvSpPr>
          <p:cNvPr id="23" name="Otsikko 1">
            <a:extLst>
              <a:ext uri="{FF2B5EF4-FFF2-40B4-BE49-F238E27FC236}">
                <a16:creationId xmlns:a16="http://schemas.microsoft.com/office/drawing/2014/main" id="{11396BA1-0447-4882-B00F-5D1591B1DD6F}"/>
              </a:ext>
            </a:extLst>
          </p:cNvPr>
          <p:cNvSpPr>
            <a:spLocks noGrp="1"/>
          </p:cNvSpPr>
          <p:nvPr>
            <p:ph type="title" hasCustomPrompt="1"/>
          </p:nvPr>
        </p:nvSpPr>
        <p:spPr>
          <a:xfrm>
            <a:off x="4784726" y="4321004"/>
            <a:ext cx="4543425" cy="1203738"/>
          </a:xfrm>
        </p:spPr>
        <p:txBody>
          <a:bodyPr anchor="t">
            <a:normAutofit/>
          </a:bodyPr>
          <a:lstStyle>
            <a:lvl1pPr>
              <a:defRPr sz="28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pic>
        <p:nvPicPr>
          <p:cNvPr id="19" name="Kuva 18">
            <a:extLst>
              <a:ext uri="{FF2B5EF4-FFF2-40B4-BE49-F238E27FC236}">
                <a16:creationId xmlns:a16="http://schemas.microsoft.com/office/drawing/2014/main" id="{0CEBB99B-427F-48D3-9060-C67FF53FB83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755692" y="2725312"/>
            <a:ext cx="2680615" cy="269802"/>
          </a:xfrm>
          <a:prstGeom prst="rect">
            <a:avLst/>
          </a:prstGeom>
        </p:spPr>
      </p:pic>
    </p:spTree>
    <p:extLst>
      <p:ext uri="{BB962C8B-B14F-4D97-AF65-F5344CB8AC3E}">
        <p14:creationId xmlns:p14="http://schemas.microsoft.com/office/powerpoint/2010/main" val="1830655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petusdia 2">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02B87ECA-4C1C-43B8-95DC-31D54347D3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31791" y="0"/>
            <a:ext cx="6860209" cy="6860209"/>
          </a:xfrm>
          <a:prstGeom prst="rect">
            <a:avLst/>
          </a:prstGeom>
        </p:spPr>
      </p:pic>
      <p:pic>
        <p:nvPicPr>
          <p:cNvPr id="16" name="Kuva 15">
            <a:extLst>
              <a:ext uri="{FF2B5EF4-FFF2-40B4-BE49-F238E27FC236}">
                <a16:creationId xmlns:a16="http://schemas.microsoft.com/office/drawing/2014/main" id="{34E3AEA7-AD9C-45DB-AA69-6B27570416C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096000" y="4770119"/>
            <a:ext cx="5393693" cy="2087881"/>
          </a:xfrm>
          <a:prstGeom prst="rect">
            <a:avLst/>
          </a:prstGeom>
        </p:spPr>
      </p:pic>
      <p:pic>
        <p:nvPicPr>
          <p:cNvPr id="17" name="Kuva 16">
            <a:extLst>
              <a:ext uri="{FF2B5EF4-FFF2-40B4-BE49-F238E27FC236}">
                <a16:creationId xmlns:a16="http://schemas.microsoft.com/office/drawing/2014/main" id="{3383DC0D-EA75-4640-9145-D945491E56E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732100" y="6477552"/>
            <a:ext cx="1601052" cy="380448"/>
          </a:xfrm>
          <a:prstGeom prst="rect">
            <a:avLst/>
          </a:prstGeom>
        </p:spPr>
      </p:pic>
      <p:pic>
        <p:nvPicPr>
          <p:cNvPr id="18" name="Kuva 17">
            <a:extLst>
              <a:ext uri="{FF2B5EF4-FFF2-40B4-BE49-F238E27FC236}">
                <a16:creationId xmlns:a16="http://schemas.microsoft.com/office/drawing/2014/main" id="{9C2DC9C2-3B15-4D8D-A81A-EEF51E52AC0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2007" y="-8834"/>
            <a:ext cx="8878711" cy="3352800"/>
          </a:xfrm>
          <a:prstGeom prst="rect">
            <a:avLst/>
          </a:prstGeom>
        </p:spPr>
      </p:pic>
      <p:sp>
        <p:nvSpPr>
          <p:cNvPr id="15" name="Päivämäärän paikkamerkki 2">
            <a:extLst>
              <a:ext uri="{FF2B5EF4-FFF2-40B4-BE49-F238E27FC236}">
                <a16:creationId xmlns:a16="http://schemas.microsoft.com/office/drawing/2014/main" id="{CABFEE31-1B3D-46EE-88B4-9306A06B461D}"/>
              </a:ext>
            </a:extLst>
          </p:cNvPr>
          <p:cNvSpPr>
            <a:spLocks noGrp="1"/>
          </p:cNvSpPr>
          <p:nvPr>
            <p:ph type="dt" sz="half" idx="10"/>
          </p:nvPr>
        </p:nvSpPr>
        <p:spPr>
          <a:xfrm>
            <a:off x="838200" y="6356350"/>
            <a:ext cx="2743200" cy="365125"/>
          </a:xfrm>
        </p:spPr>
        <p:txBody>
          <a:bodyPr/>
          <a:lstStyle/>
          <a:p>
            <a:fld id="{F8B9D0D5-C6C8-492F-BC31-672FE6BA9AB8}" type="datetime1">
              <a:rPr lang="fi-FI" smtClean="0"/>
              <a:t>1.10.2024</a:t>
            </a:fld>
            <a:endParaRPr lang="fi-FI"/>
          </a:p>
        </p:txBody>
      </p:sp>
      <p:sp>
        <p:nvSpPr>
          <p:cNvPr id="19" name="Alatunnisteen paikkamerkki 3">
            <a:extLst>
              <a:ext uri="{FF2B5EF4-FFF2-40B4-BE49-F238E27FC236}">
                <a16:creationId xmlns:a16="http://schemas.microsoft.com/office/drawing/2014/main" id="{270ADD0D-885C-452E-BE47-16145F0CA702}"/>
              </a:ext>
            </a:extLst>
          </p:cNvPr>
          <p:cNvSpPr>
            <a:spLocks noGrp="1"/>
          </p:cNvSpPr>
          <p:nvPr>
            <p:ph type="ftr" sz="quarter" idx="11"/>
          </p:nvPr>
        </p:nvSpPr>
        <p:spPr>
          <a:xfrm>
            <a:off x="4038600" y="6356350"/>
            <a:ext cx="4114800" cy="365125"/>
          </a:xfrm>
        </p:spPr>
        <p:txBody>
          <a:bodyPr/>
          <a:lstStyle/>
          <a:p>
            <a:endParaRPr lang="fi-FI" dirty="0"/>
          </a:p>
        </p:txBody>
      </p:sp>
      <p:sp>
        <p:nvSpPr>
          <p:cNvPr id="20" name="Dian numeron paikkamerkki 4">
            <a:extLst>
              <a:ext uri="{FF2B5EF4-FFF2-40B4-BE49-F238E27FC236}">
                <a16:creationId xmlns:a16="http://schemas.microsoft.com/office/drawing/2014/main" id="{58FB19F6-3ACF-4F7F-B39F-B54E2432CF7E}"/>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
        <p:nvSpPr>
          <p:cNvPr id="22" name="Otsikko 1">
            <a:extLst>
              <a:ext uri="{FF2B5EF4-FFF2-40B4-BE49-F238E27FC236}">
                <a16:creationId xmlns:a16="http://schemas.microsoft.com/office/drawing/2014/main" id="{0F085BB7-9BE3-4CB4-9D6C-C8D37D99F2D5}"/>
              </a:ext>
            </a:extLst>
          </p:cNvPr>
          <p:cNvSpPr>
            <a:spLocks noGrp="1"/>
          </p:cNvSpPr>
          <p:nvPr>
            <p:ph type="title" hasCustomPrompt="1"/>
          </p:nvPr>
        </p:nvSpPr>
        <p:spPr>
          <a:xfrm>
            <a:off x="7058025" y="3171825"/>
            <a:ext cx="4543425" cy="1203738"/>
          </a:xfrm>
        </p:spPr>
        <p:txBody>
          <a:bodyPr anchor="t">
            <a:normAutofit/>
          </a:bodyPr>
          <a:lstStyle>
            <a:lvl1pPr>
              <a:defRPr sz="28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pic>
        <p:nvPicPr>
          <p:cNvPr id="2" name="Kuva 1">
            <a:extLst>
              <a:ext uri="{FF2B5EF4-FFF2-40B4-BE49-F238E27FC236}">
                <a16:creationId xmlns:a16="http://schemas.microsoft.com/office/drawing/2014/main" id="{EA005019-E151-4930-8E74-5C21B1E4A85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49873" y="4045789"/>
            <a:ext cx="2258995" cy="556719"/>
          </a:xfrm>
          <a:prstGeom prst="rect">
            <a:avLst/>
          </a:prstGeom>
        </p:spPr>
      </p:pic>
    </p:spTree>
    <p:extLst>
      <p:ext uri="{BB962C8B-B14F-4D97-AF65-F5344CB8AC3E}">
        <p14:creationId xmlns:p14="http://schemas.microsoft.com/office/powerpoint/2010/main" val="2447812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nimaatio ratas_esityksen alkuun tai loppuun">
    <p:spTree>
      <p:nvGrpSpPr>
        <p:cNvPr id="1" name=""/>
        <p:cNvGrpSpPr/>
        <p:nvPr/>
      </p:nvGrpSpPr>
      <p:grpSpPr>
        <a:xfrm>
          <a:off x="0" y="0"/>
          <a:ext cx="0" cy="0"/>
          <a:chOff x="0" y="0"/>
          <a:chExt cx="0" cy="0"/>
        </a:xfrm>
      </p:grpSpPr>
      <p:pic>
        <p:nvPicPr>
          <p:cNvPr id="8" name="Kuva 7" descr="Kuva, joka sisältää kohteen peili&#10;&#10;Kuvaus luotu automaattisesti">
            <a:extLst>
              <a:ext uri="{FF2B5EF4-FFF2-40B4-BE49-F238E27FC236}">
                <a16:creationId xmlns:a16="http://schemas.microsoft.com/office/drawing/2014/main" id="{9721A0EE-F1BE-4508-9173-1027A57158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81450" y="1281112"/>
            <a:ext cx="3857625" cy="3857625"/>
          </a:xfrm>
          <a:prstGeom prst="rect">
            <a:avLst/>
          </a:prstGeom>
        </p:spPr>
      </p:pic>
      <p:sp>
        <p:nvSpPr>
          <p:cNvPr id="5" name="Otsikko 1">
            <a:extLst>
              <a:ext uri="{FF2B5EF4-FFF2-40B4-BE49-F238E27FC236}">
                <a16:creationId xmlns:a16="http://schemas.microsoft.com/office/drawing/2014/main" id="{994A2891-E156-4FC8-9438-32555576229E}"/>
              </a:ext>
            </a:extLst>
          </p:cNvPr>
          <p:cNvSpPr>
            <a:spLocks noGrp="1"/>
          </p:cNvSpPr>
          <p:nvPr>
            <p:ph type="title" hasCustomPrompt="1"/>
          </p:nvPr>
        </p:nvSpPr>
        <p:spPr>
          <a:xfrm>
            <a:off x="333375" y="3162300"/>
            <a:ext cx="2943225" cy="2327688"/>
          </a:xfrm>
        </p:spPr>
        <p:txBody>
          <a:bodyPr anchor="t">
            <a:normAutofit/>
          </a:bodyPr>
          <a:lstStyle>
            <a:lvl1pPr>
              <a:defRPr sz="28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pic>
        <p:nvPicPr>
          <p:cNvPr id="6" name="Kuva 5">
            <a:extLst>
              <a:ext uri="{FF2B5EF4-FFF2-40B4-BE49-F238E27FC236}">
                <a16:creationId xmlns:a16="http://schemas.microsoft.com/office/drawing/2014/main" id="{13FA966F-8AC6-4AD1-866D-D04B2EAF218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62425" y="5713576"/>
            <a:ext cx="2258995" cy="556719"/>
          </a:xfrm>
          <a:prstGeom prst="rect">
            <a:avLst/>
          </a:prstGeom>
        </p:spPr>
      </p:pic>
    </p:spTree>
    <p:extLst>
      <p:ext uri="{BB962C8B-B14F-4D97-AF65-F5344CB8AC3E}">
        <p14:creationId xmlns:p14="http://schemas.microsoft.com/office/powerpoint/2010/main" val="2957404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BE2F5594-8E92-41BC-8867-CBBC14BD0055}"/>
              </a:ext>
            </a:extLst>
          </p:cNvPr>
          <p:cNvSpPr>
            <a:spLocks noGrp="1"/>
          </p:cNvSpPr>
          <p:nvPr>
            <p:ph type="dt" sz="half" idx="10"/>
          </p:nvPr>
        </p:nvSpPr>
        <p:spPr/>
        <p:txBody>
          <a:bodyPr/>
          <a:lstStyle/>
          <a:p>
            <a:fld id="{B00240A7-CF2A-416C-8D17-0C2448A71565}" type="datetime1">
              <a:rPr lang="fi-FI" smtClean="0"/>
              <a:t>1.10.2024</a:t>
            </a:fld>
            <a:endParaRPr lang="fi-FI"/>
          </a:p>
        </p:txBody>
      </p:sp>
      <p:sp>
        <p:nvSpPr>
          <p:cNvPr id="3" name="Alatunnisteen paikkamerkki 2">
            <a:extLst>
              <a:ext uri="{FF2B5EF4-FFF2-40B4-BE49-F238E27FC236}">
                <a16:creationId xmlns:a16="http://schemas.microsoft.com/office/drawing/2014/main" id="{B9B835E5-8A7B-412C-8B37-523754DC5635}"/>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7AE894E2-455F-417B-AE61-AFE4517F1769}"/>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156338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Otsikkodia beige">
    <p:bg>
      <p:bgPr>
        <a:solidFill>
          <a:schemeClr val="accent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7E3618-2530-4EE0-B6C3-C11F412FE85A}"/>
              </a:ext>
            </a:extLst>
          </p:cNvPr>
          <p:cNvSpPr>
            <a:spLocks noGrp="1"/>
          </p:cNvSpPr>
          <p:nvPr>
            <p:ph type="ctrTitle"/>
          </p:nvPr>
        </p:nvSpPr>
        <p:spPr>
          <a:xfrm>
            <a:off x="1524000" y="1122363"/>
            <a:ext cx="9144000" cy="2387600"/>
          </a:xfrm>
        </p:spPr>
        <p:txBody>
          <a:bodyPr anchor="b"/>
          <a:lstStyle>
            <a:lvl1pPr algn="ct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81E253EB-4EB0-4935-A939-99BF0B7A0A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873FFCD-7566-4AC7-91A9-7D34999A0DD9}"/>
              </a:ext>
            </a:extLst>
          </p:cNvPr>
          <p:cNvSpPr>
            <a:spLocks noGrp="1"/>
          </p:cNvSpPr>
          <p:nvPr>
            <p:ph type="dt" sz="half" idx="10"/>
          </p:nvPr>
        </p:nvSpPr>
        <p:spPr/>
        <p:txBody>
          <a:bodyPr/>
          <a:lstStyle/>
          <a:p>
            <a:fld id="{3CFAE0FC-3734-48BF-8F55-51517EEB7F78}" type="datetime1">
              <a:rPr lang="fi-FI" smtClean="0"/>
              <a:t>1.10.2024</a:t>
            </a:fld>
            <a:endParaRPr lang="fi-FI"/>
          </a:p>
        </p:txBody>
      </p:sp>
      <p:sp>
        <p:nvSpPr>
          <p:cNvPr id="5" name="Alatunnisteen paikkamerkki 4">
            <a:extLst>
              <a:ext uri="{FF2B5EF4-FFF2-40B4-BE49-F238E27FC236}">
                <a16:creationId xmlns:a16="http://schemas.microsoft.com/office/drawing/2014/main" id="{5BC3D4B1-CDC4-47B7-8A96-D3F50DB7D6E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CFB3FA6-778B-4C7B-B37A-D18E1C7ED9CD}"/>
              </a:ext>
            </a:extLst>
          </p:cNvPr>
          <p:cNvSpPr>
            <a:spLocks noGrp="1"/>
          </p:cNvSpPr>
          <p:nvPr>
            <p:ph type="sldNum" sz="quarter" idx="12"/>
          </p:nvPr>
        </p:nvSpPr>
        <p:spPr>
          <a:xfrm>
            <a:off x="8610600" y="6356350"/>
            <a:ext cx="3452812" cy="365125"/>
          </a:xfrm>
        </p:spPr>
        <p:txBody>
          <a:bodyPr/>
          <a:lstStyle/>
          <a:p>
            <a:fld id="{960804D1-D1DA-404B-A345-162A4B99A0F1}" type="slidenum">
              <a:rPr lang="fi-FI" smtClean="0"/>
              <a:t>‹#›</a:t>
            </a:fld>
            <a:endParaRPr lang="fi-FI"/>
          </a:p>
        </p:txBody>
      </p:sp>
      <p:pic>
        <p:nvPicPr>
          <p:cNvPr id="7" name="Kuva 6">
            <a:extLst>
              <a:ext uri="{FF2B5EF4-FFF2-40B4-BE49-F238E27FC236}">
                <a16:creationId xmlns:a16="http://schemas.microsoft.com/office/drawing/2014/main" id="{8EBF66D2-1CFA-450D-A129-5488E7C660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pic>
        <p:nvPicPr>
          <p:cNvPr id="11" name="Kuva 10">
            <a:extLst>
              <a:ext uri="{FF2B5EF4-FFF2-40B4-BE49-F238E27FC236}">
                <a16:creationId xmlns:a16="http://schemas.microsoft.com/office/drawing/2014/main" id="{DC1C2B0A-09E0-4DBB-9919-A728948EB07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3657043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ja sisältö beige">
    <p:bg>
      <p:bgPr>
        <a:solidFill>
          <a:schemeClr val="accent2"/>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174177FA-78B1-46AD-ABEC-8E79D60C1022}" type="datetime1">
              <a:rPr lang="fi-FI" smtClean="0"/>
              <a:t>1.10.2024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Otsikko 1">
            <a:extLst>
              <a:ext uri="{FF2B5EF4-FFF2-40B4-BE49-F238E27FC236}">
                <a16:creationId xmlns:a16="http://schemas.microsoft.com/office/drawing/2014/main" id="{4D07E865-FB74-4290-8A5B-881FF90822B4}"/>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2" name="Sisällön paikkamerkki 2">
            <a:extLst>
              <a:ext uri="{FF2B5EF4-FFF2-40B4-BE49-F238E27FC236}">
                <a16:creationId xmlns:a16="http://schemas.microsoft.com/office/drawing/2014/main" id="{4A7576CE-FE1F-4D91-9D8E-EA37988ECCB0}"/>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3" name="Dian numeron paikkamerkki 5">
            <a:extLst>
              <a:ext uri="{FF2B5EF4-FFF2-40B4-BE49-F238E27FC236}">
                <a16:creationId xmlns:a16="http://schemas.microsoft.com/office/drawing/2014/main" id="{E84F0BE7-67CF-4588-93A6-0807149691FD}"/>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464061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Osan ylätunniste beige">
    <p:bg>
      <p:bgPr>
        <a:solidFill>
          <a:schemeClr val="accent2"/>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6AD8C57B-64C9-4392-8C06-8632641B6CE4}" type="datetime1">
              <a:rPr lang="fi-FI" smtClean="0"/>
              <a:t>1.10.2024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2431802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Kaksi sisältökohdetta beige">
    <p:bg>
      <p:bgPr>
        <a:solidFill>
          <a:schemeClr val="accent2"/>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D1577AF8-DD86-4024-93E2-7E1A51C738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38B27854-73B8-4FFC-8F83-62F8B7C924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410CD2C3-62B1-408D-97B3-9188FE536FC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30908ED-3482-4FBF-B121-C4420B8C6299}"/>
              </a:ext>
            </a:extLst>
          </p:cNvPr>
          <p:cNvSpPr>
            <a:spLocks noGrp="1"/>
          </p:cNvSpPr>
          <p:nvPr>
            <p:ph type="title"/>
          </p:nvPr>
        </p:nvSpPr>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7027FFB0-6391-4A75-8B78-C7629EDD4774}"/>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CB2CD6C-89CB-4290-8245-E9CDBB2F9FE7}"/>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10A0DB2-00AB-4AB4-AE88-21856CF0CDEE}"/>
              </a:ext>
            </a:extLst>
          </p:cNvPr>
          <p:cNvSpPr>
            <a:spLocks noGrp="1"/>
          </p:cNvSpPr>
          <p:nvPr>
            <p:ph type="dt" sz="half" idx="10"/>
          </p:nvPr>
        </p:nvSpPr>
        <p:spPr/>
        <p:txBody>
          <a:bodyPr/>
          <a:lstStyle/>
          <a:p>
            <a:fld id="{84D04445-413C-4C93-BA1D-97A553219225}" type="datetime1">
              <a:rPr lang="fi-FI" smtClean="0"/>
              <a:t>1.10.2024</a:t>
            </a:fld>
            <a:endParaRPr lang="fi-FI"/>
          </a:p>
        </p:txBody>
      </p:sp>
      <p:sp>
        <p:nvSpPr>
          <p:cNvPr id="6" name="Alatunnisteen paikkamerkki 5">
            <a:extLst>
              <a:ext uri="{FF2B5EF4-FFF2-40B4-BE49-F238E27FC236}">
                <a16:creationId xmlns:a16="http://schemas.microsoft.com/office/drawing/2014/main" id="{2F0851F6-DB17-418D-8ACA-61B6C8DD3019}"/>
              </a:ext>
            </a:extLst>
          </p:cNvPr>
          <p:cNvSpPr>
            <a:spLocks noGrp="1"/>
          </p:cNvSpPr>
          <p:nvPr>
            <p:ph type="ftr" sz="quarter" idx="11"/>
          </p:nvPr>
        </p:nvSpPr>
        <p:spPr/>
        <p:txBody>
          <a:bodyPr/>
          <a:lstStyle/>
          <a:p>
            <a:endParaRPr lang="fi-FI" dirty="0"/>
          </a:p>
        </p:txBody>
      </p:sp>
      <p:sp>
        <p:nvSpPr>
          <p:cNvPr id="7" name="Dian numeron paikkamerkki 6">
            <a:extLst>
              <a:ext uri="{FF2B5EF4-FFF2-40B4-BE49-F238E27FC236}">
                <a16:creationId xmlns:a16="http://schemas.microsoft.com/office/drawing/2014/main" id="{F75FFE64-F4AD-4C4F-A49D-18AF7B0BD23A}"/>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27092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ertailu beige">
    <p:bg>
      <p:bgPr>
        <a:solidFill>
          <a:schemeClr val="accent2"/>
        </a:solid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C3B0F693-8620-4238-9BCB-CBC0B37C74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14" name="Kuva 13">
            <a:extLst>
              <a:ext uri="{FF2B5EF4-FFF2-40B4-BE49-F238E27FC236}">
                <a16:creationId xmlns:a16="http://schemas.microsoft.com/office/drawing/2014/main" id="{B9796154-1B81-4CDE-8768-921EBEF853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5" name="Kuva 14">
            <a:extLst>
              <a:ext uri="{FF2B5EF4-FFF2-40B4-BE49-F238E27FC236}">
                <a16:creationId xmlns:a16="http://schemas.microsoft.com/office/drawing/2014/main" id="{A6CC50A6-FA20-42EB-A63B-816674AA37D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B3E29281-DB2F-46E3-9F61-9B264F9D381E}"/>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2057B119-54A3-48B7-91E1-DFD79B37D070}"/>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4" name="Sisällön paikkamerkki 3">
            <a:extLst>
              <a:ext uri="{FF2B5EF4-FFF2-40B4-BE49-F238E27FC236}">
                <a16:creationId xmlns:a16="http://schemas.microsoft.com/office/drawing/2014/main" id="{13CAB312-19D1-4983-A280-148507C7867F}"/>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6" name="Sisällön paikkamerkki 5">
            <a:extLst>
              <a:ext uri="{FF2B5EF4-FFF2-40B4-BE49-F238E27FC236}">
                <a16:creationId xmlns:a16="http://schemas.microsoft.com/office/drawing/2014/main" id="{B9583713-393A-4BD7-A8DB-EC5705D4457E}"/>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D8141172-8CDD-4EEE-960C-CC575B6CDC4D}" type="datetime1">
              <a:rPr lang="fi-FI" smtClean="0"/>
              <a:t>1.10.2024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2771282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teksti beige">
    <p:bg>
      <p:bgPr>
        <a:solidFill>
          <a:schemeClr val="accent2"/>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068202F8-76F6-48C2-BB16-14F030E3FE35}" type="datetime1">
              <a:rPr lang="fi-FI" smtClean="0"/>
              <a:t>1.10.2024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B9E95B92-8726-4930-A255-2F27AE795155}"/>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DBC2D19B-A6C1-479D-A508-DD2AF89510BC}"/>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557799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valkoinen">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2" name="Otsikko 1">
            <a:extLst>
              <a:ext uri="{FF2B5EF4-FFF2-40B4-BE49-F238E27FC236}">
                <a16:creationId xmlns:a16="http://schemas.microsoft.com/office/drawing/2014/main" id="{44AB1D4E-9FD0-406C-BD3D-F36510C6D9FC}"/>
              </a:ext>
            </a:extLst>
          </p:cNvPr>
          <p:cNvSpPr>
            <a:spLocks noGrp="1"/>
          </p:cNvSpPr>
          <p:nvPr>
            <p:ph type="title"/>
          </p:nvPr>
        </p:nvSpPr>
        <p:spPr>
          <a:xfrm>
            <a:off x="1600200" y="365125"/>
            <a:ext cx="9686925" cy="1325563"/>
          </a:xfrm>
        </p:spPr>
        <p:txBody>
          <a:body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FBED7F0D-4E7C-4918-8926-FB4764BC5E85}"/>
              </a:ext>
            </a:extLst>
          </p:cNvPr>
          <p:cNvSpPr>
            <a:spLocks noGrp="1"/>
          </p:cNvSpPr>
          <p:nvPr>
            <p:ph idx="1"/>
          </p:nvPr>
        </p:nvSpPr>
        <p:spPr>
          <a:xfrm>
            <a:off x="1600200" y="1825625"/>
            <a:ext cx="9686925"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E6293756-5B8D-4FDF-AF61-EA340FFE003D}" type="datetime1">
              <a:rPr lang="fi-FI" smtClean="0"/>
              <a:t>1.10.2024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Dian numeron paikkamerkki 5">
            <a:extLst>
              <a:ext uri="{FF2B5EF4-FFF2-40B4-BE49-F238E27FC236}">
                <a16:creationId xmlns:a16="http://schemas.microsoft.com/office/drawing/2014/main" id="{04046189-E7D0-4EB2-9A7F-9A70486A1E0A}"/>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8747602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Otsikkodia sininen">
    <p:bg>
      <p:bgPr>
        <a:solidFill>
          <a:schemeClr val="accent1">
            <a:alpha val="50000"/>
          </a:schemeClr>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2130EC-EE98-4A32-9F05-6EE8D205D9A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E5B9C96C-C317-49B9-8FE0-E96EE53523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310B69CC-1DF7-4B85-B176-A24171472973}"/>
              </a:ext>
            </a:extLst>
          </p:cNvPr>
          <p:cNvSpPr>
            <a:spLocks noGrp="1"/>
          </p:cNvSpPr>
          <p:nvPr>
            <p:ph type="dt" sz="half" idx="10"/>
          </p:nvPr>
        </p:nvSpPr>
        <p:spPr/>
        <p:txBody>
          <a:bodyPr/>
          <a:lstStyle/>
          <a:p>
            <a:fld id="{D58037B4-3A17-49CB-9389-10A3F23900BD}" type="datetime1">
              <a:rPr lang="fi-FI" smtClean="0"/>
              <a:t>1.10.2024</a:t>
            </a:fld>
            <a:endParaRPr lang="fi-FI"/>
          </a:p>
        </p:txBody>
      </p:sp>
      <p:sp>
        <p:nvSpPr>
          <p:cNvPr id="5" name="Alatunnisteen paikkamerkki 4">
            <a:extLst>
              <a:ext uri="{FF2B5EF4-FFF2-40B4-BE49-F238E27FC236}">
                <a16:creationId xmlns:a16="http://schemas.microsoft.com/office/drawing/2014/main" id="{17C40EA8-0D3E-4614-9FA5-64E9B1F3E36B}"/>
              </a:ext>
            </a:extLst>
          </p:cNvPr>
          <p:cNvSpPr>
            <a:spLocks noGrp="1"/>
          </p:cNvSpPr>
          <p:nvPr>
            <p:ph type="ftr" sz="quarter" idx="11"/>
          </p:nvPr>
        </p:nvSpPr>
        <p:spPr/>
        <p:txBody>
          <a:bodyPr/>
          <a:lstStyle/>
          <a:p>
            <a:endParaRPr lang="fi-FI"/>
          </a:p>
        </p:txBody>
      </p:sp>
      <p:pic>
        <p:nvPicPr>
          <p:cNvPr id="8" name="Kuva 7">
            <a:extLst>
              <a:ext uri="{FF2B5EF4-FFF2-40B4-BE49-F238E27FC236}">
                <a16:creationId xmlns:a16="http://schemas.microsoft.com/office/drawing/2014/main" id="{1C417BAF-CDF8-435F-96DF-586296DB8B0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sp>
        <p:nvSpPr>
          <p:cNvPr id="6" name="Dian numeron paikkamerkki 5">
            <a:extLst>
              <a:ext uri="{FF2B5EF4-FFF2-40B4-BE49-F238E27FC236}">
                <a16:creationId xmlns:a16="http://schemas.microsoft.com/office/drawing/2014/main" id="{1C0DF97D-8C69-4125-A070-47DDE9479DEA}"/>
              </a:ext>
            </a:extLst>
          </p:cNvPr>
          <p:cNvSpPr>
            <a:spLocks noGrp="1"/>
          </p:cNvSpPr>
          <p:nvPr>
            <p:ph type="sldNum" sz="quarter" idx="12"/>
          </p:nvPr>
        </p:nvSpPr>
        <p:spPr/>
        <p:txBody>
          <a:bodyPr/>
          <a:lstStyle/>
          <a:p>
            <a:fld id="{E9708067-95A7-4DE9-A0BE-FD7614CDD73A}" type="slidenum">
              <a:rPr lang="fi-FI" smtClean="0"/>
              <a:t>‹#›</a:t>
            </a:fld>
            <a:endParaRPr lang="fi-FI"/>
          </a:p>
        </p:txBody>
      </p:sp>
      <p:pic>
        <p:nvPicPr>
          <p:cNvPr id="9" name="Kuva 8">
            <a:extLst>
              <a:ext uri="{FF2B5EF4-FFF2-40B4-BE49-F238E27FC236}">
                <a16:creationId xmlns:a16="http://schemas.microsoft.com/office/drawing/2014/main" id="{F788FB0F-A4B2-4211-A060-A67440C46C4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2430917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tsikko ja sisältö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BF1C66BC-6772-40F5-934A-AABDBD4346E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8313"/>
            <a:ext cx="6109772" cy="2255285"/>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9" name="Kuva 8">
            <a:extLst>
              <a:ext uri="{FF2B5EF4-FFF2-40B4-BE49-F238E27FC236}">
                <a16:creationId xmlns:a16="http://schemas.microsoft.com/office/drawing/2014/main" id="{F0DE08C1-5FDE-4B8C-92AA-5CCC06B9B42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4AA4C07D-C3A4-4596-9EE1-B6192DDBDF27}" type="datetime1">
              <a:rPr lang="fi-FI" smtClean="0"/>
              <a:t>1.10.2024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1" name="Otsikko 1">
            <a:extLst>
              <a:ext uri="{FF2B5EF4-FFF2-40B4-BE49-F238E27FC236}">
                <a16:creationId xmlns:a16="http://schemas.microsoft.com/office/drawing/2014/main" id="{F5EFCF63-35BB-48D0-A02A-E2564CFA5E62}"/>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2" name="Sisällön paikkamerkki 2">
            <a:extLst>
              <a:ext uri="{FF2B5EF4-FFF2-40B4-BE49-F238E27FC236}">
                <a16:creationId xmlns:a16="http://schemas.microsoft.com/office/drawing/2014/main" id="{F0514842-8076-4A26-811E-87A3DF769E91}"/>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4" name="Dian numeron paikkamerkki 5">
            <a:extLst>
              <a:ext uri="{FF2B5EF4-FFF2-40B4-BE49-F238E27FC236}">
                <a16:creationId xmlns:a16="http://schemas.microsoft.com/office/drawing/2014/main" id="{A190E134-26FB-4D2C-9093-3643639B7E49}"/>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6953426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Osan ylätunniste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70D9599-F8C3-4E16-92FE-1639A2F090E8}" type="datetime1">
              <a:rPr lang="fi-FI" smtClean="0"/>
              <a:t>1.10.2024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800007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aksi sisältökohdetta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B5264EB7-8951-4CB4-B3D9-9DA3201A82D3}" type="datetime1">
              <a:rPr lang="fi-FI" smtClean="0"/>
              <a:t>1.10.2024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0" name="Otsikko 1">
            <a:extLst>
              <a:ext uri="{FF2B5EF4-FFF2-40B4-BE49-F238E27FC236}">
                <a16:creationId xmlns:a16="http://schemas.microsoft.com/office/drawing/2014/main" id="{E7C4A680-09D1-4245-AAC6-6F66114EE955}"/>
              </a:ext>
            </a:extLst>
          </p:cNvPr>
          <p:cNvSpPr>
            <a:spLocks noGrp="1"/>
          </p:cNvSpPr>
          <p:nvPr>
            <p:ph type="title"/>
          </p:nvPr>
        </p:nvSpPr>
        <p:spPr>
          <a:xfrm>
            <a:off x="838200" y="365125"/>
            <a:ext cx="10515600"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Sisällön paikkamerkki 2">
            <a:extLst>
              <a:ext uri="{FF2B5EF4-FFF2-40B4-BE49-F238E27FC236}">
                <a16:creationId xmlns:a16="http://schemas.microsoft.com/office/drawing/2014/main" id="{EF64E38F-0504-4ECC-85C8-AB59D634F657}"/>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6A299EFF-99D7-423D-9AEC-773F2B698452}"/>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4470112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ertailu sininen">
    <p:bg>
      <p:bgPr>
        <a:solidFill>
          <a:schemeClr val="accent1">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5647408E-977B-4384-8EB3-E117B9F63EA5}" type="datetime1">
              <a:rPr lang="fi-FI" smtClean="0"/>
              <a:t>1.10.2024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3" name="Otsikko 1">
            <a:extLst>
              <a:ext uri="{FF2B5EF4-FFF2-40B4-BE49-F238E27FC236}">
                <a16:creationId xmlns:a16="http://schemas.microsoft.com/office/drawing/2014/main" id="{9F323CED-9B21-4914-BBE0-96C93FA21EE5}"/>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Tekstin paikkamerkki 2">
            <a:extLst>
              <a:ext uri="{FF2B5EF4-FFF2-40B4-BE49-F238E27FC236}">
                <a16:creationId xmlns:a16="http://schemas.microsoft.com/office/drawing/2014/main" id="{608E496D-D33A-4FFC-9050-1225B563C861}"/>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15" name="Sisällön paikkamerkki 3">
            <a:extLst>
              <a:ext uri="{FF2B5EF4-FFF2-40B4-BE49-F238E27FC236}">
                <a16:creationId xmlns:a16="http://schemas.microsoft.com/office/drawing/2014/main" id="{06B83487-E6E0-4A5E-BDA7-16228C7E6435}"/>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Sisällön paikkamerkki 5">
            <a:extLst>
              <a:ext uri="{FF2B5EF4-FFF2-40B4-BE49-F238E27FC236}">
                <a16:creationId xmlns:a16="http://schemas.microsoft.com/office/drawing/2014/main" id="{0585BE96-F63C-47EA-A810-5F533224566E}"/>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6849065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tsikko+teksti sininen">
    <p:bg>
      <p:bgPr>
        <a:solidFill>
          <a:schemeClr val="accent1">
            <a:alpha val="50000"/>
          </a:schemeClr>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7F7537A9-5EC6-4237-AA18-4B14814BE86E}" type="datetime1">
              <a:rPr lang="fi-FI" smtClean="0"/>
              <a:t>1.10.2024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2FF11E3C-4A01-461B-8A49-E5305079CB09}"/>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5EA0F42D-DF5D-47B7-A5B5-05E323BF0033}"/>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23949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tsikko+bullet sininen">
    <p:bg>
      <p:bgPr>
        <a:solidFill>
          <a:schemeClr val="bg1">
            <a:alpha val="50000"/>
          </a:schemeClr>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37C43CD6-6840-4B2C-9FC9-8C60C4A941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7404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pic>
        <p:nvPicPr>
          <p:cNvPr id="9" name="Kuva 8">
            <a:extLst>
              <a:ext uri="{FF2B5EF4-FFF2-40B4-BE49-F238E27FC236}">
                <a16:creationId xmlns:a16="http://schemas.microsoft.com/office/drawing/2014/main" id="{25496D99-066B-448D-BB23-34485EA6501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72725" y="5204287"/>
            <a:ext cx="1724025" cy="1567295"/>
          </a:xfrm>
          <a:prstGeom prst="rect">
            <a:avLst/>
          </a:prstGeom>
        </p:spPr>
      </p:pic>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6B6C00C3-FA13-4D0D-89A4-FFEE62EF1437}" type="datetime1">
              <a:rPr lang="fi-FI" smtClean="0"/>
              <a:t>1.10.2024</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dirty="0"/>
          </a:p>
        </p:txBody>
      </p:sp>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4" name="Otsikko 1">
            <a:extLst>
              <a:ext uri="{FF2B5EF4-FFF2-40B4-BE49-F238E27FC236}">
                <a16:creationId xmlns:a16="http://schemas.microsoft.com/office/drawing/2014/main" id="{C86966AF-C9DA-4719-9EBD-D4115365F469}"/>
              </a:ext>
            </a:extLst>
          </p:cNvPr>
          <p:cNvSpPr>
            <a:spLocks noGrp="1"/>
          </p:cNvSpPr>
          <p:nvPr>
            <p:ph type="title"/>
          </p:nvPr>
        </p:nvSpPr>
        <p:spPr>
          <a:xfrm>
            <a:off x="659981" y="987424"/>
            <a:ext cx="3902494" cy="1926669"/>
          </a:xfrm>
        </p:spPr>
        <p:txBody>
          <a:bodyPr anchor="t">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770165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tsikko + teksti kuvalla sininen">
    <p:bg>
      <p:bgPr>
        <a:solidFill>
          <a:schemeClr val="accent1">
            <a:alpha val="40000"/>
          </a:schemeClr>
        </a:solidFill>
        <a:effectLst/>
      </p:bgPr>
    </p:bg>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56784D06-670D-490B-BAA5-EFEC2CE90D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3541" y="4387980"/>
            <a:ext cx="1078459" cy="2470020"/>
          </a:xfrm>
          <a:prstGeom prst="rect">
            <a:avLst/>
          </a:prstGeom>
        </p:spPr>
      </p:pic>
      <p:pic>
        <p:nvPicPr>
          <p:cNvPr id="9" name="Kuva 8">
            <a:extLst>
              <a:ext uri="{FF2B5EF4-FFF2-40B4-BE49-F238E27FC236}">
                <a16:creationId xmlns:a16="http://schemas.microsoft.com/office/drawing/2014/main" id="{E6B4BE9E-097E-4FD9-9E92-F564B6C5CC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52951" y="382992"/>
            <a:ext cx="3761307" cy="3761307"/>
          </a:xfrm>
          <a:prstGeom prst="rect">
            <a:avLst/>
          </a:prstGeom>
        </p:spPr>
      </p:pic>
      <p:sp>
        <p:nvSpPr>
          <p:cNvPr id="28" name="Ellipsi 27">
            <a:extLst>
              <a:ext uri="{FF2B5EF4-FFF2-40B4-BE49-F238E27FC236}">
                <a16:creationId xmlns:a16="http://schemas.microsoft.com/office/drawing/2014/main" id="{9ED2D882-D299-42CD-B2B7-E36862595D62}"/>
              </a:ext>
            </a:extLst>
          </p:cNvPr>
          <p:cNvSpPr/>
          <p:nvPr userDrawn="1"/>
        </p:nvSpPr>
        <p:spPr>
          <a:xfrm>
            <a:off x="-552655" y="1643979"/>
            <a:ext cx="3656833" cy="3656833"/>
          </a:xfrm>
          <a:prstGeom prst="ellipse">
            <a:avLst/>
          </a:prstGeom>
          <a:blipFill>
            <a:blip r:embed="rId6"/>
            <a:stretch>
              <a:fillRect t="-25000" b="-25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0" name="Kuva 9">
            <a:extLst>
              <a:ext uri="{FF2B5EF4-FFF2-40B4-BE49-F238E27FC236}">
                <a16:creationId xmlns:a16="http://schemas.microsoft.com/office/drawing/2014/main" id="{C52D14F5-1ABA-4EC3-9215-88DC65B9042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910126" y="1557188"/>
            <a:ext cx="1432663" cy="1302422"/>
          </a:xfrm>
          <a:prstGeom prst="rect">
            <a:avLst/>
          </a:prstGeom>
        </p:spPr>
      </p:pic>
      <p:sp>
        <p:nvSpPr>
          <p:cNvPr id="11" name="Otsikko 1">
            <a:extLst>
              <a:ext uri="{FF2B5EF4-FFF2-40B4-BE49-F238E27FC236}">
                <a16:creationId xmlns:a16="http://schemas.microsoft.com/office/drawing/2014/main" id="{801AD68D-BEE8-4989-AAB9-A724FF123B9C}"/>
              </a:ext>
            </a:extLst>
          </p:cNvPr>
          <p:cNvSpPr>
            <a:spLocks noGrp="1"/>
          </p:cNvSpPr>
          <p:nvPr>
            <p:ph type="title"/>
          </p:nvPr>
        </p:nvSpPr>
        <p:spPr>
          <a:xfrm>
            <a:off x="3437791" y="365251"/>
            <a:ext cx="8209306"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2" name="Sisällön paikkamerkki 2">
            <a:extLst>
              <a:ext uri="{FF2B5EF4-FFF2-40B4-BE49-F238E27FC236}">
                <a16:creationId xmlns:a16="http://schemas.microsoft.com/office/drawing/2014/main" id="{97FDB190-2D4D-440E-8221-51BDAC3D3712}"/>
              </a:ext>
            </a:extLst>
          </p:cNvPr>
          <p:cNvSpPr>
            <a:spLocks noGrp="1"/>
          </p:cNvSpPr>
          <p:nvPr>
            <p:ph idx="1"/>
          </p:nvPr>
        </p:nvSpPr>
        <p:spPr>
          <a:xfrm>
            <a:off x="3437791" y="1825625"/>
            <a:ext cx="8209305"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3" name="Päivämäärän paikkamerkki 2">
            <a:extLst>
              <a:ext uri="{FF2B5EF4-FFF2-40B4-BE49-F238E27FC236}">
                <a16:creationId xmlns:a16="http://schemas.microsoft.com/office/drawing/2014/main" id="{6F1C7F00-6301-4C80-8C24-0AFBF7694CB8}"/>
              </a:ext>
            </a:extLst>
          </p:cNvPr>
          <p:cNvSpPr>
            <a:spLocks noGrp="1"/>
          </p:cNvSpPr>
          <p:nvPr>
            <p:ph type="dt" sz="half" idx="10"/>
          </p:nvPr>
        </p:nvSpPr>
        <p:spPr>
          <a:xfrm>
            <a:off x="838200" y="6356350"/>
            <a:ext cx="2743200" cy="365125"/>
          </a:xfrm>
        </p:spPr>
        <p:txBody>
          <a:bodyPr/>
          <a:lstStyle/>
          <a:p>
            <a:fld id="{AE876792-4FBB-4073-B4DA-C52E75BC536E}" type="datetime1">
              <a:rPr lang="fi-FI" smtClean="0"/>
              <a:t>1.10.2024</a:t>
            </a:fld>
            <a:endParaRPr lang="fi-FI"/>
          </a:p>
        </p:txBody>
      </p:sp>
      <p:sp>
        <p:nvSpPr>
          <p:cNvPr id="14" name="Alatunnisteen paikkamerkki 3">
            <a:extLst>
              <a:ext uri="{FF2B5EF4-FFF2-40B4-BE49-F238E27FC236}">
                <a16:creationId xmlns:a16="http://schemas.microsoft.com/office/drawing/2014/main" id="{F84A19D4-4FD1-4D1A-A191-685F923C2FE1}"/>
              </a:ext>
            </a:extLst>
          </p:cNvPr>
          <p:cNvSpPr>
            <a:spLocks noGrp="1"/>
          </p:cNvSpPr>
          <p:nvPr>
            <p:ph type="ftr" sz="quarter" idx="11"/>
          </p:nvPr>
        </p:nvSpPr>
        <p:spPr>
          <a:xfrm>
            <a:off x="4038600" y="6356350"/>
            <a:ext cx="4114800" cy="365125"/>
          </a:xfrm>
        </p:spPr>
        <p:txBody>
          <a:bodyPr/>
          <a:lstStyle/>
          <a:p>
            <a:endParaRPr lang="fi-FI" dirty="0"/>
          </a:p>
        </p:txBody>
      </p:sp>
      <p:sp>
        <p:nvSpPr>
          <p:cNvPr id="15" name="Dian numeron paikkamerkki 4">
            <a:extLst>
              <a:ext uri="{FF2B5EF4-FFF2-40B4-BE49-F238E27FC236}">
                <a16:creationId xmlns:a16="http://schemas.microsoft.com/office/drawing/2014/main" id="{0CB25A1B-A6D5-4E48-91EE-B04968AE3D7D}"/>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4768776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Otsikkodia pinkk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4BB2642-49FE-407A-A3F4-0600B55015CE}"/>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542BF88-A9F2-4E2A-B0F1-8276E9D81B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58FCF8F6-5F32-43A2-AC8B-954415E80512}"/>
              </a:ext>
            </a:extLst>
          </p:cNvPr>
          <p:cNvSpPr>
            <a:spLocks noGrp="1"/>
          </p:cNvSpPr>
          <p:nvPr>
            <p:ph type="dt" sz="half" idx="10"/>
          </p:nvPr>
        </p:nvSpPr>
        <p:spPr/>
        <p:txBody>
          <a:bodyPr/>
          <a:lstStyle/>
          <a:p>
            <a:fld id="{C3D05EDE-1D7F-410F-88EC-30185458F402}" type="datetime1">
              <a:rPr lang="fi-FI" smtClean="0"/>
              <a:t>1.10.2024</a:t>
            </a:fld>
            <a:endParaRPr lang="fi-FI"/>
          </a:p>
        </p:txBody>
      </p:sp>
      <p:sp>
        <p:nvSpPr>
          <p:cNvPr id="5" name="Alatunnisteen paikkamerkki 4">
            <a:extLst>
              <a:ext uri="{FF2B5EF4-FFF2-40B4-BE49-F238E27FC236}">
                <a16:creationId xmlns:a16="http://schemas.microsoft.com/office/drawing/2014/main" id="{E648B0DC-D89C-405B-8306-443D022CC988}"/>
              </a:ext>
            </a:extLst>
          </p:cNvPr>
          <p:cNvSpPr>
            <a:spLocks noGrp="1"/>
          </p:cNvSpPr>
          <p:nvPr>
            <p:ph type="ftr" sz="quarter" idx="11"/>
          </p:nvPr>
        </p:nvSpPr>
        <p:spPr/>
        <p:txBody>
          <a:bodyPr/>
          <a:lstStyle/>
          <a:p>
            <a:endParaRPr lang="fi-FI"/>
          </a:p>
        </p:txBody>
      </p:sp>
      <p:pic>
        <p:nvPicPr>
          <p:cNvPr id="7" name="Kuva 6">
            <a:extLst>
              <a:ext uri="{FF2B5EF4-FFF2-40B4-BE49-F238E27FC236}">
                <a16:creationId xmlns:a16="http://schemas.microsoft.com/office/drawing/2014/main" id="{3AFC798E-1C05-4E68-8FDA-47B426270D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sp>
        <p:nvSpPr>
          <p:cNvPr id="6" name="Dian numeron paikkamerkki 5">
            <a:extLst>
              <a:ext uri="{FF2B5EF4-FFF2-40B4-BE49-F238E27FC236}">
                <a16:creationId xmlns:a16="http://schemas.microsoft.com/office/drawing/2014/main" id="{5305A476-C345-48E9-A7C5-E0794885957D}"/>
              </a:ext>
            </a:extLst>
          </p:cNvPr>
          <p:cNvSpPr>
            <a:spLocks noGrp="1"/>
          </p:cNvSpPr>
          <p:nvPr>
            <p:ph type="sldNum" sz="quarter" idx="12"/>
          </p:nvPr>
        </p:nvSpPr>
        <p:spPr/>
        <p:txBody>
          <a:bodyPr/>
          <a:lstStyle/>
          <a:p>
            <a:fld id="{6BEC55B7-B27F-4F33-B573-7AD37FBCDED2}" type="slidenum">
              <a:rPr lang="fi-FI" smtClean="0"/>
              <a:t>‹#›</a:t>
            </a:fld>
            <a:endParaRPr lang="fi-FI"/>
          </a:p>
        </p:txBody>
      </p:sp>
      <p:pic>
        <p:nvPicPr>
          <p:cNvPr id="9" name="Kuva 8">
            <a:extLst>
              <a:ext uri="{FF2B5EF4-FFF2-40B4-BE49-F238E27FC236}">
                <a16:creationId xmlns:a16="http://schemas.microsoft.com/office/drawing/2014/main" id="{306A76AF-D851-4685-80F4-02A0FCC547B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226432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tsikko ja sisältö pinkki">
    <p:bg>
      <p:bgPr>
        <a:solidFill>
          <a:schemeClr val="accent3">
            <a:alpha val="50000"/>
          </a:schemeClr>
        </a:solidFill>
        <a:effectLst/>
      </p:bgPr>
    </p:bg>
    <p:spTree>
      <p:nvGrpSpPr>
        <p:cNvPr id="1" name=""/>
        <p:cNvGrpSpPr/>
        <p:nvPr/>
      </p:nvGrpSpPr>
      <p:grpSpPr>
        <a:xfrm>
          <a:off x="0" y="0"/>
          <a:ext cx="0" cy="0"/>
          <a:chOff x="0" y="0"/>
          <a:chExt cx="0" cy="0"/>
        </a:xfrm>
      </p:grpSpPr>
      <p:pic>
        <p:nvPicPr>
          <p:cNvPr id="11" name="Kuva 10">
            <a:extLst>
              <a:ext uri="{FF2B5EF4-FFF2-40B4-BE49-F238E27FC236}">
                <a16:creationId xmlns:a16="http://schemas.microsoft.com/office/drawing/2014/main" id="{B64B5535-12A2-444F-B881-BF3E072D1E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12" name="Kuva 11">
            <a:extLst>
              <a:ext uri="{FF2B5EF4-FFF2-40B4-BE49-F238E27FC236}">
                <a16:creationId xmlns:a16="http://schemas.microsoft.com/office/drawing/2014/main" id="{83E3DA57-A0C2-4269-AA6A-C2041B36578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799" y="5533693"/>
            <a:ext cx="2835469" cy="1332329"/>
          </a:xfrm>
          <a:prstGeom prst="rect">
            <a:avLst/>
          </a:prstGeom>
        </p:spPr>
      </p:pic>
      <p:pic>
        <p:nvPicPr>
          <p:cNvPr id="13" name="Kuva 12">
            <a:extLst>
              <a:ext uri="{FF2B5EF4-FFF2-40B4-BE49-F238E27FC236}">
                <a16:creationId xmlns:a16="http://schemas.microsoft.com/office/drawing/2014/main" id="{7D25BCE7-3C58-4625-B134-D4925C434C3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950165"/>
            <a:ext cx="1484450" cy="3121151"/>
          </a:xfrm>
          <a:prstGeom prst="rect">
            <a:avLst/>
          </a:prstGeom>
        </p:spPr>
      </p:pic>
      <p:pic>
        <p:nvPicPr>
          <p:cNvPr id="8" name="Kuva 7">
            <a:extLst>
              <a:ext uri="{FF2B5EF4-FFF2-40B4-BE49-F238E27FC236}">
                <a16:creationId xmlns:a16="http://schemas.microsoft.com/office/drawing/2014/main" id="{53FBF5AA-B588-4DFE-BF76-C3354DF2A03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8799" y="5533693"/>
            <a:ext cx="2835469" cy="1332329"/>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2FD115F5-8437-440C-87EB-C17E6B62E928}" type="datetime1">
              <a:rPr lang="fi-FI" smtClean="0"/>
              <a:t>1.10.2024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4" name="Otsikko 1">
            <a:extLst>
              <a:ext uri="{FF2B5EF4-FFF2-40B4-BE49-F238E27FC236}">
                <a16:creationId xmlns:a16="http://schemas.microsoft.com/office/drawing/2014/main" id="{D827BA8A-BFEE-4F2C-9BB9-113EFD0DCE67}"/>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5" name="Sisällön paikkamerkki 2">
            <a:extLst>
              <a:ext uri="{FF2B5EF4-FFF2-40B4-BE49-F238E27FC236}">
                <a16:creationId xmlns:a16="http://schemas.microsoft.com/office/drawing/2014/main" id="{D3069FD1-4B67-4CD3-8634-B32C320EA751}"/>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Dian numeron paikkamerkki 5">
            <a:extLst>
              <a:ext uri="{FF2B5EF4-FFF2-40B4-BE49-F238E27FC236}">
                <a16:creationId xmlns:a16="http://schemas.microsoft.com/office/drawing/2014/main" id="{F0056C40-F7BB-4ACC-9A82-D6903014B1C6}"/>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781695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valkoinen">
    <p:bg>
      <p:bgPr>
        <a:solidFill>
          <a:schemeClr val="bg1"/>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a:t>Muokkaa ots. perustyyl. napsautt.</a:t>
            </a:r>
            <a:endParaRPr lang="fi-FI" dirty="0"/>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96E30A4B-D4F1-4D68-829B-C9450B17FC88}" type="datetime1">
              <a:rPr lang="fi-FI" smtClean="0"/>
              <a:t>1.10.2024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3135461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Osan ylätunniste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521BE045-E739-4683-921C-9E3571297131}" type="datetime1">
              <a:rPr lang="fi-FI" smtClean="0"/>
              <a:t>1.10.2024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42888726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aksi sisältökohdetta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BDF1DDC-7A29-411D-AB2A-DB3160F426AD}" type="datetime1">
              <a:rPr lang="fi-FI" smtClean="0"/>
              <a:t>1.10.2024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0" name="Otsikko 1">
            <a:extLst>
              <a:ext uri="{FF2B5EF4-FFF2-40B4-BE49-F238E27FC236}">
                <a16:creationId xmlns:a16="http://schemas.microsoft.com/office/drawing/2014/main" id="{C8452E8F-A576-4F74-B1B1-2525B5F77267}"/>
              </a:ext>
            </a:extLst>
          </p:cNvPr>
          <p:cNvSpPr>
            <a:spLocks noGrp="1"/>
          </p:cNvSpPr>
          <p:nvPr>
            <p:ph type="title"/>
          </p:nvPr>
        </p:nvSpPr>
        <p:spPr>
          <a:xfrm>
            <a:off x="838200" y="365125"/>
            <a:ext cx="10515600"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Sisällön paikkamerkki 2">
            <a:extLst>
              <a:ext uri="{FF2B5EF4-FFF2-40B4-BE49-F238E27FC236}">
                <a16:creationId xmlns:a16="http://schemas.microsoft.com/office/drawing/2014/main" id="{443F6A56-28AA-470C-A288-7B5AFE31051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76F1C969-5C79-4E79-8C1B-32C1472C752B}"/>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0574134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ertailu pinkki">
    <p:bg>
      <p:bgPr>
        <a:solidFill>
          <a:schemeClr val="accent3">
            <a:alpha val="50000"/>
          </a:schemeClr>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9ECAA2A7-D247-49BF-808E-099534BFAE3A}" type="datetime1">
              <a:rPr lang="fi-FI" smtClean="0"/>
              <a:t>1.10.2024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3" name="Otsikko 1">
            <a:extLst>
              <a:ext uri="{FF2B5EF4-FFF2-40B4-BE49-F238E27FC236}">
                <a16:creationId xmlns:a16="http://schemas.microsoft.com/office/drawing/2014/main" id="{171CE3AD-73BA-4432-B14F-66834C34A9ED}"/>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Tekstin paikkamerkki 2">
            <a:extLst>
              <a:ext uri="{FF2B5EF4-FFF2-40B4-BE49-F238E27FC236}">
                <a16:creationId xmlns:a16="http://schemas.microsoft.com/office/drawing/2014/main" id="{0F7529ED-6E94-4F0E-9A1D-B554AD75A32A}"/>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15" name="Sisällön paikkamerkki 3">
            <a:extLst>
              <a:ext uri="{FF2B5EF4-FFF2-40B4-BE49-F238E27FC236}">
                <a16:creationId xmlns:a16="http://schemas.microsoft.com/office/drawing/2014/main" id="{C194B069-2676-448D-8BAE-F65320298A2E}"/>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Sisällön paikkamerkki 5">
            <a:extLst>
              <a:ext uri="{FF2B5EF4-FFF2-40B4-BE49-F238E27FC236}">
                <a16:creationId xmlns:a16="http://schemas.microsoft.com/office/drawing/2014/main" id="{A27EC461-AC56-4FB4-B3FF-DD8B3FD0CAAB}"/>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6717568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tsikko+teksti pinkki">
    <p:bg>
      <p:bgPr>
        <a:solidFill>
          <a:schemeClr val="accent3">
            <a:alpha val="50000"/>
          </a:schemeClr>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02E89032-1880-4839-9253-F354AC05199C}" type="datetime1">
              <a:rPr lang="fi-FI" smtClean="0"/>
              <a:t>1.10.2024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9AA739BF-E2F3-4B10-9B8D-06F98AC5CAD7}"/>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9A081EBC-78E5-4BBD-BDA9-49ADAA5824F7}"/>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36905338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tsikko+bullet pinkki">
    <p:bg>
      <p:bgPr>
        <a:solidFill>
          <a:schemeClr val="bg1"/>
        </a:solidFill>
        <a:effectLst/>
      </p:bgPr>
    </p:bg>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17FA9958-0408-4766-A8D7-E37777BAB2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77200" y="0"/>
            <a:ext cx="87148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007FD47F-5CA1-4777-94C0-15B3FC210915}" type="datetime1">
              <a:rPr lang="fi-FI" smtClean="0"/>
              <a:t>1.10.2024</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a:p>
        </p:txBody>
      </p:sp>
      <p:pic>
        <p:nvPicPr>
          <p:cNvPr id="15" name="Kuva 14">
            <a:extLst>
              <a:ext uri="{FF2B5EF4-FFF2-40B4-BE49-F238E27FC236}">
                <a16:creationId xmlns:a16="http://schemas.microsoft.com/office/drawing/2014/main" id="{48E22005-FACB-4E51-BC17-DBFD979423D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72725" y="5204287"/>
            <a:ext cx="1724025" cy="1567295"/>
          </a:xfrm>
          <a:prstGeom prst="rect">
            <a:avLst/>
          </a:prstGeom>
        </p:spPr>
      </p:pic>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dirty="0"/>
          </a:p>
        </p:txBody>
      </p:sp>
      <p:sp>
        <p:nvSpPr>
          <p:cNvPr id="16" name="Otsikko 1">
            <a:extLst>
              <a:ext uri="{FF2B5EF4-FFF2-40B4-BE49-F238E27FC236}">
                <a16:creationId xmlns:a16="http://schemas.microsoft.com/office/drawing/2014/main" id="{975802D1-55CF-4772-96DA-72A0FD4567D2}"/>
              </a:ext>
            </a:extLst>
          </p:cNvPr>
          <p:cNvSpPr>
            <a:spLocks noGrp="1"/>
          </p:cNvSpPr>
          <p:nvPr>
            <p:ph type="title"/>
          </p:nvPr>
        </p:nvSpPr>
        <p:spPr>
          <a:xfrm>
            <a:off x="659981" y="987424"/>
            <a:ext cx="3902494" cy="1926669"/>
          </a:xfrm>
        </p:spPr>
        <p:txBody>
          <a:bodyPr anchor="t">
            <a:normAutofit/>
          </a:bodyPr>
          <a:lstStyle>
            <a:lvl1pPr>
              <a:defRPr sz="3200" b="1">
                <a:solidFill>
                  <a:schemeClr val="tx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41113895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Otsikkodia lime">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E16D7E4C-1C6A-4E85-A20C-A25F6BDF17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7487" y="5095762"/>
            <a:ext cx="1685925" cy="1625713"/>
          </a:xfrm>
          <a:prstGeom prst="rect">
            <a:avLst/>
          </a:prstGeom>
        </p:spPr>
      </p:pic>
      <p:sp>
        <p:nvSpPr>
          <p:cNvPr id="2" name="Otsikko 1">
            <a:extLst>
              <a:ext uri="{FF2B5EF4-FFF2-40B4-BE49-F238E27FC236}">
                <a16:creationId xmlns:a16="http://schemas.microsoft.com/office/drawing/2014/main" id="{36425C37-0F88-4610-A8AF-BF4E41B46E3B}"/>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8646B017-43E4-4833-BA31-594945C3E0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052481BC-8F22-44EF-8464-17BFAF4B1D13}"/>
              </a:ext>
            </a:extLst>
          </p:cNvPr>
          <p:cNvSpPr>
            <a:spLocks noGrp="1"/>
          </p:cNvSpPr>
          <p:nvPr>
            <p:ph type="dt" sz="half" idx="10"/>
          </p:nvPr>
        </p:nvSpPr>
        <p:spPr/>
        <p:txBody>
          <a:bodyPr/>
          <a:lstStyle/>
          <a:p>
            <a:fld id="{F162E40E-A040-4634-A42E-A22540534437}" type="datetime1">
              <a:rPr lang="fi-FI" smtClean="0"/>
              <a:t>1.10.2024</a:t>
            </a:fld>
            <a:endParaRPr lang="fi-FI"/>
          </a:p>
        </p:txBody>
      </p:sp>
      <p:sp>
        <p:nvSpPr>
          <p:cNvPr id="5" name="Alatunnisteen paikkamerkki 4">
            <a:extLst>
              <a:ext uri="{FF2B5EF4-FFF2-40B4-BE49-F238E27FC236}">
                <a16:creationId xmlns:a16="http://schemas.microsoft.com/office/drawing/2014/main" id="{7B5A0D6D-07D7-4ED0-AF0F-FA6EEF089CE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737FEBF-0ECB-4AE9-AB43-304286ED1D03}"/>
              </a:ext>
            </a:extLst>
          </p:cNvPr>
          <p:cNvSpPr>
            <a:spLocks noGrp="1"/>
          </p:cNvSpPr>
          <p:nvPr>
            <p:ph type="sldNum" sz="quarter" idx="12"/>
          </p:nvPr>
        </p:nvSpPr>
        <p:spPr/>
        <p:txBody>
          <a:bodyPr/>
          <a:lstStyle/>
          <a:p>
            <a:fld id="{0C5EC5B8-5E2E-4484-BCC3-4F68CC0857D7}" type="slidenum">
              <a:rPr lang="fi-FI" smtClean="0"/>
              <a:t>‹#›</a:t>
            </a:fld>
            <a:endParaRPr lang="fi-FI"/>
          </a:p>
        </p:txBody>
      </p:sp>
      <p:pic>
        <p:nvPicPr>
          <p:cNvPr id="9" name="Kuva 8">
            <a:extLst>
              <a:ext uri="{FF2B5EF4-FFF2-40B4-BE49-F238E27FC236}">
                <a16:creationId xmlns:a16="http://schemas.microsoft.com/office/drawing/2014/main" id="{07500EDC-0A48-41E1-B38C-C90A73585E2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55692" y="6005585"/>
            <a:ext cx="2680615" cy="269802"/>
          </a:xfrm>
          <a:prstGeom prst="rect">
            <a:avLst/>
          </a:prstGeom>
        </p:spPr>
      </p:pic>
    </p:spTree>
    <p:extLst>
      <p:ext uri="{BB962C8B-B14F-4D97-AF65-F5344CB8AC3E}">
        <p14:creationId xmlns:p14="http://schemas.microsoft.com/office/powerpoint/2010/main" val="10458382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tsikko ja sisältö lime">
    <p:bg>
      <p:bgPr>
        <a:solidFill>
          <a:schemeClr val="accent6"/>
        </a:solidFill>
        <a:effectLst/>
      </p:bgPr>
    </p:bg>
    <p:spTree>
      <p:nvGrpSpPr>
        <p:cNvPr id="1" name=""/>
        <p:cNvGrpSpPr/>
        <p:nvPr/>
      </p:nvGrpSpPr>
      <p:grpSpPr>
        <a:xfrm>
          <a:off x="0" y="0"/>
          <a:ext cx="0" cy="0"/>
          <a:chOff x="0" y="0"/>
          <a:chExt cx="0" cy="0"/>
        </a:xfrm>
      </p:grpSpPr>
      <p:pic>
        <p:nvPicPr>
          <p:cNvPr id="14" name="Kuva 13">
            <a:extLst>
              <a:ext uri="{FF2B5EF4-FFF2-40B4-BE49-F238E27FC236}">
                <a16:creationId xmlns:a16="http://schemas.microsoft.com/office/drawing/2014/main" id="{B326F0DF-1493-4EE5-94E2-9A354344628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27821" y="0"/>
            <a:ext cx="6109772" cy="2255285"/>
          </a:xfrm>
          <a:prstGeom prst="rect">
            <a:avLst/>
          </a:prstGeom>
        </p:spPr>
      </p:pic>
      <p:pic>
        <p:nvPicPr>
          <p:cNvPr id="15" name="Kuva 14">
            <a:extLst>
              <a:ext uri="{FF2B5EF4-FFF2-40B4-BE49-F238E27FC236}">
                <a16:creationId xmlns:a16="http://schemas.microsoft.com/office/drawing/2014/main" id="{55B6FA2A-CE5B-444E-AB1D-A3971E5AFB4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950165"/>
            <a:ext cx="1484450" cy="3121151"/>
          </a:xfrm>
          <a:prstGeom prst="rect">
            <a:avLst/>
          </a:prstGeom>
        </p:spPr>
      </p:pic>
      <p:pic>
        <p:nvPicPr>
          <p:cNvPr id="12" name="Kuva 11">
            <a:extLst>
              <a:ext uri="{FF2B5EF4-FFF2-40B4-BE49-F238E27FC236}">
                <a16:creationId xmlns:a16="http://schemas.microsoft.com/office/drawing/2014/main" id="{83E3DA57-A0C2-4269-AA6A-C2041B36578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8799" y="5533693"/>
            <a:ext cx="2835469" cy="1332329"/>
          </a:xfrm>
          <a:prstGeom prst="rect">
            <a:avLst/>
          </a:prstGeom>
        </p:spPr>
      </p:pic>
      <p:sp>
        <p:nvSpPr>
          <p:cNvPr id="4" name="Päivämäärän paikkamerkki 3">
            <a:extLst>
              <a:ext uri="{FF2B5EF4-FFF2-40B4-BE49-F238E27FC236}">
                <a16:creationId xmlns:a16="http://schemas.microsoft.com/office/drawing/2014/main" id="{68207FBF-9498-4E36-9B25-A85A7631F9EF}"/>
              </a:ext>
            </a:extLst>
          </p:cNvPr>
          <p:cNvSpPr>
            <a:spLocks noGrp="1"/>
          </p:cNvSpPr>
          <p:nvPr>
            <p:ph type="dt" sz="half" idx="10"/>
          </p:nvPr>
        </p:nvSpPr>
        <p:spPr/>
        <p:txBody>
          <a:bodyPr/>
          <a:lstStyle/>
          <a:p>
            <a:fld id="{AE3FDE5C-ED04-4C55-A468-0DAAA35B5A83}" type="datetime1">
              <a:rPr lang="fi-FI" smtClean="0"/>
              <a:t>1.10.2024</a:t>
            </a:fld>
            <a:endParaRPr lang="fi-FI"/>
          </a:p>
        </p:txBody>
      </p:sp>
      <p:sp>
        <p:nvSpPr>
          <p:cNvPr id="5" name="Alatunnisteen paikkamerkki 4">
            <a:extLst>
              <a:ext uri="{FF2B5EF4-FFF2-40B4-BE49-F238E27FC236}">
                <a16:creationId xmlns:a16="http://schemas.microsoft.com/office/drawing/2014/main" id="{1183FBAE-03B7-49A2-9059-DB106BDCA8DF}"/>
              </a:ext>
            </a:extLst>
          </p:cNvPr>
          <p:cNvSpPr>
            <a:spLocks noGrp="1"/>
          </p:cNvSpPr>
          <p:nvPr>
            <p:ph type="ftr" sz="quarter" idx="11"/>
          </p:nvPr>
        </p:nvSpPr>
        <p:spPr/>
        <p:txBody>
          <a:bodyPr/>
          <a:lstStyle/>
          <a:p>
            <a:endParaRPr lang="fi-FI"/>
          </a:p>
        </p:txBody>
      </p:sp>
      <p:sp>
        <p:nvSpPr>
          <p:cNvPr id="16" name="Otsikko 1">
            <a:extLst>
              <a:ext uri="{FF2B5EF4-FFF2-40B4-BE49-F238E27FC236}">
                <a16:creationId xmlns:a16="http://schemas.microsoft.com/office/drawing/2014/main" id="{7A62D804-0625-4D73-8C50-90A55877E7B8}"/>
              </a:ext>
            </a:extLst>
          </p:cNvPr>
          <p:cNvSpPr>
            <a:spLocks noGrp="1"/>
          </p:cNvSpPr>
          <p:nvPr>
            <p:ph type="title"/>
          </p:nvPr>
        </p:nvSpPr>
        <p:spPr>
          <a:xfrm>
            <a:off x="1600200" y="365125"/>
            <a:ext cx="9686925"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7" name="Sisällön paikkamerkki 2">
            <a:extLst>
              <a:ext uri="{FF2B5EF4-FFF2-40B4-BE49-F238E27FC236}">
                <a16:creationId xmlns:a16="http://schemas.microsoft.com/office/drawing/2014/main" id="{92E865E3-39AF-405E-B818-2775B8F02E05}"/>
              </a:ext>
            </a:extLst>
          </p:cNvPr>
          <p:cNvSpPr>
            <a:spLocks noGrp="1"/>
          </p:cNvSpPr>
          <p:nvPr>
            <p:ph idx="1"/>
          </p:nvPr>
        </p:nvSpPr>
        <p:spPr>
          <a:xfrm>
            <a:off x="1600200" y="1825625"/>
            <a:ext cx="9686925" cy="435133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8" name="Dian numeron paikkamerkki 5">
            <a:extLst>
              <a:ext uri="{FF2B5EF4-FFF2-40B4-BE49-F238E27FC236}">
                <a16:creationId xmlns:a16="http://schemas.microsoft.com/office/drawing/2014/main" id="{D5F760AC-B6C7-446B-9C00-19B3DF3C0432}"/>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8485211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Osan ylätunniste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F0149BDF-F46F-4871-BA21-8AD5A902B550}"/>
              </a:ext>
            </a:extLst>
          </p:cNvPr>
          <p:cNvSpPr>
            <a:spLocks noGrp="1"/>
          </p:cNvSpPr>
          <p:nvPr>
            <p:ph type="title"/>
          </p:nvPr>
        </p:nvSpPr>
        <p:spPr>
          <a:xfrm>
            <a:off x="831850" y="1709739"/>
            <a:ext cx="10515600" cy="2214754"/>
          </a:xfrm>
        </p:spPr>
        <p:txBody>
          <a:bodyPr anchor="t"/>
          <a:lstStyle>
            <a:lvl1pPr>
              <a:defRPr sz="6000"/>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9E650C37-7A28-454A-9000-90D9876CC13C}"/>
              </a:ext>
            </a:extLst>
          </p:cNvPr>
          <p:cNvSpPr>
            <a:spLocks noGrp="1"/>
          </p:cNvSpPr>
          <p:nvPr>
            <p:ph type="body" idx="1"/>
          </p:nvPr>
        </p:nvSpPr>
        <p:spPr>
          <a:xfrm>
            <a:off x="831850" y="3924493"/>
            <a:ext cx="10515600" cy="161710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dirty="0"/>
              <a:t>Muokkaa tekstin perustyylejä napsauttamalla</a:t>
            </a:r>
          </a:p>
        </p:txBody>
      </p:sp>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27BF0523-03C6-4748-AAC6-6DF6610DF367}" type="datetime1">
              <a:rPr lang="fi-FI" smtClean="0"/>
              <a:t>1.10.2024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dirty="0"/>
          </a:p>
        </p:txBody>
      </p:sp>
    </p:spTree>
    <p:extLst>
      <p:ext uri="{BB962C8B-B14F-4D97-AF65-F5344CB8AC3E}">
        <p14:creationId xmlns:p14="http://schemas.microsoft.com/office/powerpoint/2010/main" val="38763036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Kaksi sisältökohdetta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FFB77F89-92B9-4A0E-953B-E031DA5F7BFB}" type="datetime1">
              <a:rPr lang="fi-FI" smtClean="0"/>
              <a:t>1.10.2024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dirty="0"/>
          </a:p>
        </p:txBody>
      </p:sp>
      <p:sp>
        <p:nvSpPr>
          <p:cNvPr id="10" name="Otsikko 1">
            <a:extLst>
              <a:ext uri="{FF2B5EF4-FFF2-40B4-BE49-F238E27FC236}">
                <a16:creationId xmlns:a16="http://schemas.microsoft.com/office/drawing/2014/main" id="{F5F398E1-4FEA-4C47-8DBB-67002E46672D}"/>
              </a:ext>
            </a:extLst>
          </p:cNvPr>
          <p:cNvSpPr>
            <a:spLocks noGrp="1"/>
          </p:cNvSpPr>
          <p:nvPr>
            <p:ph type="title"/>
          </p:nvPr>
        </p:nvSpPr>
        <p:spPr>
          <a:xfrm>
            <a:off x="838200" y="365125"/>
            <a:ext cx="10515600"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1" name="Sisällön paikkamerkki 2">
            <a:extLst>
              <a:ext uri="{FF2B5EF4-FFF2-40B4-BE49-F238E27FC236}">
                <a16:creationId xmlns:a16="http://schemas.microsoft.com/office/drawing/2014/main" id="{C53C25F3-3EC4-4DE1-A238-4D351EE959D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3">
            <a:extLst>
              <a:ext uri="{FF2B5EF4-FFF2-40B4-BE49-F238E27FC236}">
                <a16:creationId xmlns:a16="http://schemas.microsoft.com/office/drawing/2014/main" id="{419D7574-E807-47CA-AE37-D5658E326901}"/>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3078962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ertailu lime">
    <p:bg>
      <p:bgPr>
        <a:solidFill>
          <a:schemeClr val="accent6"/>
        </a:solidFill>
        <a:effectLst/>
      </p:bgPr>
    </p:bg>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6BD722C2-C396-4906-A41B-5C8AA851F0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8" name="Kuva 7">
            <a:extLst>
              <a:ext uri="{FF2B5EF4-FFF2-40B4-BE49-F238E27FC236}">
                <a16:creationId xmlns:a16="http://schemas.microsoft.com/office/drawing/2014/main" id="{0D7ECACE-AB10-4E69-8024-3934B71AC3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9" name="Kuva 8">
            <a:extLst>
              <a:ext uri="{FF2B5EF4-FFF2-40B4-BE49-F238E27FC236}">
                <a16:creationId xmlns:a16="http://schemas.microsoft.com/office/drawing/2014/main" id="{C00C56C4-D933-4857-96E4-EC6D13A0255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4" name="Päivämäärän paikkamerkki 3">
            <a:extLst>
              <a:ext uri="{FF2B5EF4-FFF2-40B4-BE49-F238E27FC236}">
                <a16:creationId xmlns:a16="http://schemas.microsoft.com/office/drawing/2014/main" id="{87A50770-AA2C-4740-B821-8532723FEC4C}"/>
              </a:ext>
            </a:extLst>
          </p:cNvPr>
          <p:cNvSpPr>
            <a:spLocks noGrp="1"/>
          </p:cNvSpPr>
          <p:nvPr>
            <p:ph type="dt" sz="half" idx="10"/>
          </p:nvPr>
        </p:nvSpPr>
        <p:spPr/>
        <p:txBody>
          <a:bodyPr/>
          <a:lstStyle/>
          <a:p>
            <a:fld id="{964C4E1C-9627-4A94-922F-09B49EB1A00E}" type="datetime1">
              <a:rPr lang="fi-FI" smtClean="0"/>
              <a:t>1.10.2024</a:t>
            </a:fld>
            <a:endParaRPr lang="fi-FI" dirty="0"/>
          </a:p>
        </p:txBody>
      </p:sp>
      <p:sp>
        <p:nvSpPr>
          <p:cNvPr id="5" name="Alatunnisteen paikkamerkki 4">
            <a:extLst>
              <a:ext uri="{FF2B5EF4-FFF2-40B4-BE49-F238E27FC236}">
                <a16:creationId xmlns:a16="http://schemas.microsoft.com/office/drawing/2014/main" id="{8F906029-AA9F-46C1-8C9E-AD0C5F7D5167}"/>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3EF8FF3F-0866-4459-AB3C-CEA6B4E42DE2}"/>
              </a:ext>
            </a:extLst>
          </p:cNvPr>
          <p:cNvSpPr>
            <a:spLocks noGrp="1"/>
          </p:cNvSpPr>
          <p:nvPr>
            <p:ph type="sldNum" sz="quarter" idx="12"/>
          </p:nvPr>
        </p:nvSpPr>
        <p:spPr/>
        <p:txBody>
          <a:bodyPr/>
          <a:lstStyle/>
          <a:p>
            <a:fld id="{960804D1-D1DA-404B-A345-162A4B99A0F1}" type="slidenum">
              <a:rPr lang="fi-FI" smtClean="0"/>
              <a:t>‹#›</a:t>
            </a:fld>
            <a:endParaRPr lang="fi-FI" dirty="0"/>
          </a:p>
        </p:txBody>
      </p:sp>
      <p:sp>
        <p:nvSpPr>
          <p:cNvPr id="13" name="Otsikko 1">
            <a:extLst>
              <a:ext uri="{FF2B5EF4-FFF2-40B4-BE49-F238E27FC236}">
                <a16:creationId xmlns:a16="http://schemas.microsoft.com/office/drawing/2014/main" id="{D7D77BBA-8B6E-4F47-9695-F42CC253CA53}"/>
              </a:ext>
            </a:extLst>
          </p:cNvPr>
          <p:cNvSpPr>
            <a:spLocks noGrp="1"/>
          </p:cNvSpPr>
          <p:nvPr>
            <p:ph type="title"/>
          </p:nvPr>
        </p:nvSpPr>
        <p:spPr>
          <a:xfrm>
            <a:off x="839788" y="365125"/>
            <a:ext cx="10515600" cy="1044575"/>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Tekstin paikkamerkki 2">
            <a:extLst>
              <a:ext uri="{FF2B5EF4-FFF2-40B4-BE49-F238E27FC236}">
                <a16:creationId xmlns:a16="http://schemas.microsoft.com/office/drawing/2014/main" id="{5E3742E4-B808-4663-91DE-005687581E23}"/>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 napsauttamalla</a:t>
            </a:r>
          </a:p>
        </p:txBody>
      </p:sp>
      <p:sp>
        <p:nvSpPr>
          <p:cNvPr id="15" name="Sisällön paikkamerkki 3">
            <a:extLst>
              <a:ext uri="{FF2B5EF4-FFF2-40B4-BE49-F238E27FC236}">
                <a16:creationId xmlns:a16="http://schemas.microsoft.com/office/drawing/2014/main" id="{5D7AE2B7-5BC9-42F8-BFD1-2BF17D56F500}"/>
              </a:ext>
            </a:extLst>
          </p:cNvPr>
          <p:cNvSpPr>
            <a:spLocks noGrp="1"/>
          </p:cNvSpPr>
          <p:nvPr>
            <p:ph sz="half" idx="2"/>
          </p:nvPr>
        </p:nvSpPr>
        <p:spPr>
          <a:xfrm>
            <a:off x="839789" y="2505075"/>
            <a:ext cx="6018210" cy="3684588"/>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16" name="Sisällön paikkamerkki 5">
            <a:extLst>
              <a:ext uri="{FF2B5EF4-FFF2-40B4-BE49-F238E27FC236}">
                <a16:creationId xmlns:a16="http://schemas.microsoft.com/office/drawing/2014/main" id="{4B00869B-713A-4CB8-B785-5B128E4E813E}"/>
              </a:ext>
            </a:extLst>
          </p:cNvPr>
          <p:cNvSpPr>
            <a:spLocks noGrp="1"/>
          </p:cNvSpPr>
          <p:nvPr>
            <p:ph sz="quarter" idx="4"/>
          </p:nvPr>
        </p:nvSpPr>
        <p:spPr>
          <a:xfrm>
            <a:off x="7028609" y="1681163"/>
            <a:ext cx="4326779" cy="4508500"/>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2309847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D1577AF8-DD86-4024-93E2-7E1A51C7384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38B27854-73B8-4FFC-8F83-62F8B7C924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410CD2C3-62B1-408D-97B3-9188FE536FC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30908ED-3482-4FBF-B121-C4420B8C629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7027FFB0-6391-4A75-8B78-C7629EDD4774}"/>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CB2CD6C-89CB-4290-8245-E9CDBB2F9FE7}"/>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10A0DB2-00AB-4AB4-AE88-21856CF0CDEE}"/>
              </a:ext>
            </a:extLst>
          </p:cNvPr>
          <p:cNvSpPr>
            <a:spLocks noGrp="1"/>
          </p:cNvSpPr>
          <p:nvPr>
            <p:ph type="dt" sz="half" idx="10"/>
          </p:nvPr>
        </p:nvSpPr>
        <p:spPr/>
        <p:txBody>
          <a:bodyPr/>
          <a:lstStyle/>
          <a:p>
            <a:fld id="{8EB9D6A4-63AE-47D2-A595-BF5F22D4C2F2}" type="datetime1">
              <a:rPr lang="fi-FI" smtClean="0"/>
              <a:t>1.10.2024</a:t>
            </a:fld>
            <a:endParaRPr lang="fi-FI"/>
          </a:p>
        </p:txBody>
      </p:sp>
      <p:sp>
        <p:nvSpPr>
          <p:cNvPr id="6" name="Alatunnisteen paikkamerkki 5">
            <a:extLst>
              <a:ext uri="{FF2B5EF4-FFF2-40B4-BE49-F238E27FC236}">
                <a16:creationId xmlns:a16="http://schemas.microsoft.com/office/drawing/2014/main" id="{2F0851F6-DB17-418D-8ACA-61B6C8DD3019}"/>
              </a:ext>
            </a:extLst>
          </p:cNvPr>
          <p:cNvSpPr>
            <a:spLocks noGrp="1"/>
          </p:cNvSpPr>
          <p:nvPr>
            <p:ph type="ftr" sz="quarter" idx="11"/>
          </p:nvPr>
        </p:nvSpPr>
        <p:spPr/>
        <p:txBody>
          <a:bodyPr/>
          <a:lstStyle/>
          <a:p>
            <a:endParaRPr lang="fi-FI" dirty="0"/>
          </a:p>
        </p:txBody>
      </p:sp>
      <p:sp>
        <p:nvSpPr>
          <p:cNvPr id="7" name="Dian numeron paikkamerkki 6">
            <a:extLst>
              <a:ext uri="{FF2B5EF4-FFF2-40B4-BE49-F238E27FC236}">
                <a16:creationId xmlns:a16="http://schemas.microsoft.com/office/drawing/2014/main" id="{F75FFE64-F4AD-4C4F-A49D-18AF7B0BD23A}"/>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6964482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tsikko+teksti lime">
    <p:bg>
      <p:bgPr>
        <a:solidFill>
          <a:schemeClr val="accent6"/>
        </a:solidFill>
        <a:effectLst/>
      </p:bgPr>
    </p:bg>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CD7F0862-5907-47C8-B64A-B1A99D9BFFBC}" type="datetime1">
              <a:rPr lang="fi-FI" smtClean="0"/>
              <a:t>1.10.2024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13" name="Otsikko 1">
            <a:extLst>
              <a:ext uri="{FF2B5EF4-FFF2-40B4-BE49-F238E27FC236}">
                <a16:creationId xmlns:a16="http://schemas.microsoft.com/office/drawing/2014/main" id="{3A76CEC0-F009-47A4-B0A2-E9BD45A999F1}"/>
              </a:ext>
            </a:extLst>
          </p:cNvPr>
          <p:cNvSpPr>
            <a:spLocks noGrp="1"/>
          </p:cNvSpPr>
          <p:nvPr>
            <p:ph type="title"/>
          </p:nvPr>
        </p:nvSpPr>
        <p:spPr>
          <a:xfrm>
            <a:off x="1975448" y="365251"/>
            <a:ext cx="9378351" cy="1325563"/>
          </a:xfrm>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14" name="Sisällön paikkamerkki 2">
            <a:extLst>
              <a:ext uri="{FF2B5EF4-FFF2-40B4-BE49-F238E27FC236}">
                <a16:creationId xmlns:a16="http://schemas.microsoft.com/office/drawing/2014/main" id="{ADF49E5B-594D-402D-905D-C898BED784C5}"/>
              </a:ext>
            </a:extLst>
          </p:cNvPr>
          <p:cNvSpPr>
            <a:spLocks noGrp="1"/>
          </p:cNvSpPr>
          <p:nvPr>
            <p:ph idx="1"/>
          </p:nvPr>
        </p:nvSpPr>
        <p:spPr>
          <a:xfrm>
            <a:off x="1975449" y="1825625"/>
            <a:ext cx="9378351" cy="3986213"/>
          </a:xfrm>
        </p:spPr>
        <p:txBody>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7676164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tsikko+bullet lime">
    <p:bg>
      <p:bgPr>
        <a:solidFill>
          <a:schemeClr val="bg1"/>
        </a:solid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37C43CD6-6840-4B2C-9FC9-8C60C4A941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740400" cy="6858000"/>
          </a:xfrm>
          <a:prstGeom prst="rect">
            <a:avLst/>
          </a:prstGeom>
        </p:spPr>
      </p:pic>
      <p:sp>
        <p:nvSpPr>
          <p:cNvPr id="8" name="Sisällön paikkamerkki 2">
            <a:extLst>
              <a:ext uri="{FF2B5EF4-FFF2-40B4-BE49-F238E27FC236}">
                <a16:creationId xmlns:a16="http://schemas.microsoft.com/office/drawing/2014/main" id="{4C81F1E6-C66F-49A7-A986-B43AA3B57F61}"/>
              </a:ext>
            </a:extLst>
          </p:cNvPr>
          <p:cNvSpPr>
            <a:spLocks noGrp="1"/>
          </p:cNvSpPr>
          <p:nvPr>
            <p:ph idx="1"/>
          </p:nvPr>
        </p:nvSpPr>
        <p:spPr>
          <a:xfrm>
            <a:off x="5753100" y="987424"/>
            <a:ext cx="5649912" cy="4108337"/>
          </a:xfrm>
          <a:noFill/>
          <a:effectLst>
            <a:softEdge rad="0"/>
          </a:effectLst>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3" name="Päivämäärän paikkamerkki 2">
            <a:extLst>
              <a:ext uri="{FF2B5EF4-FFF2-40B4-BE49-F238E27FC236}">
                <a16:creationId xmlns:a16="http://schemas.microsoft.com/office/drawing/2014/main" id="{BD4BA423-B0BB-4B3B-AA90-40A0B946C96B}"/>
              </a:ext>
            </a:extLst>
          </p:cNvPr>
          <p:cNvSpPr>
            <a:spLocks noGrp="1"/>
          </p:cNvSpPr>
          <p:nvPr>
            <p:ph type="dt" sz="half" idx="10"/>
          </p:nvPr>
        </p:nvSpPr>
        <p:spPr/>
        <p:txBody>
          <a:bodyPr/>
          <a:lstStyle/>
          <a:p>
            <a:fld id="{CA26390B-854D-4E9D-BAEB-914E4E49D18D}" type="datetime1">
              <a:rPr lang="fi-FI" smtClean="0"/>
              <a:t>1.10.2024</a:t>
            </a:fld>
            <a:endParaRPr lang="fi-FI"/>
          </a:p>
        </p:txBody>
      </p:sp>
      <p:sp>
        <p:nvSpPr>
          <p:cNvPr id="4" name="Alatunnisteen paikkamerkki 3">
            <a:extLst>
              <a:ext uri="{FF2B5EF4-FFF2-40B4-BE49-F238E27FC236}">
                <a16:creationId xmlns:a16="http://schemas.microsoft.com/office/drawing/2014/main" id="{A4AA6169-8B46-4A45-89A9-451B8BEE985C}"/>
              </a:ext>
            </a:extLst>
          </p:cNvPr>
          <p:cNvSpPr>
            <a:spLocks noGrp="1"/>
          </p:cNvSpPr>
          <p:nvPr>
            <p:ph type="ftr" sz="quarter" idx="11"/>
          </p:nvPr>
        </p:nvSpPr>
        <p:spPr/>
        <p:txBody>
          <a:bodyPr/>
          <a:lstStyle/>
          <a:p>
            <a:endParaRPr lang="fi-FI"/>
          </a:p>
        </p:txBody>
      </p:sp>
      <p:pic>
        <p:nvPicPr>
          <p:cNvPr id="13" name="Kuva 12">
            <a:extLst>
              <a:ext uri="{FF2B5EF4-FFF2-40B4-BE49-F238E27FC236}">
                <a16:creationId xmlns:a16="http://schemas.microsoft.com/office/drawing/2014/main" id="{D34BFFF6-FB31-4AC1-B11B-286B9666676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330533" y="5220255"/>
            <a:ext cx="1794792" cy="1533525"/>
          </a:xfrm>
          <a:prstGeom prst="rect">
            <a:avLst/>
          </a:prstGeom>
        </p:spPr>
      </p:pic>
      <p:sp>
        <p:nvSpPr>
          <p:cNvPr id="5" name="Dian numeron paikkamerkki 4">
            <a:extLst>
              <a:ext uri="{FF2B5EF4-FFF2-40B4-BE49-F238E27FC236}">
                <a16:creationId xmlns:a16="http://schemas.microsoft.com/office/drawing/2014/main" id="{966515AD-FFF3-40E6-BE0B-6AD566B06BC7}"/>
              </a:ext>
            </a:extLst>
          </p:cNvPr>
          <p:cNvSpPr>
            <a:spLocks noGrp="1"/>
          </p:cNvSpPr>
          <p:nvPr>
            <p:ph type="sldNum" sz="quarter" idx="12"/>
          </p:nvPr>
        </p:nvSpPr>
        <p:spPr/>
        <p:txBody>
          <a:bodyPr/>
          <a:lstStyle/>
          <a:p>
            <a:fld id="{960804D1-D1DA-404B-A345-162A4B99A0F1}" type="slidenum">
              <a:rPr lang="fi-FI" smtClean="0"/>
              <a:t>‹#›</a:t>
            </a:fld>
            <a:endParaRPr lang="fi-FI"/>
          </a:p>
        </p:txBody>
      </p:sp>
      <p:sp>
        <p:nvSpPr>
          <p:cNvPr id="14" name="Otsikko 1">
            <a:extLst>
              <a:ext uri="{FF2B5EF4-FFF2-40B4-BE49-F238E27FC236}">
                <a16:creationId xmlns:a16="http://schemas.microsoft.com/office/drawing/2014/main" id="{E258B078-2E19-46E8-9BF3-E48356A5D722}"/>
              </a:ext>
            </a:extLst>
          </p:cNvPr>
          <p:cNvSpPr>
            <a:spLocks noGrp="1"/>
          </p:cNvSpPr>
          <p:nvPr>
            <p:ph type="title"/>
          </p:nvPr>
        </p:nvSpPr>
        <p:spPr>
          <a:xfrm>
            <a:off x="659981" y="987424"/>
            <a:ext cx="3902494" cy="1926669"/>
          </a:xfrm>
        </p:spPr>
        <p:txBody>
          <a:bodyPr anchor="t">
            <a:normAutofit/>
          </a:bodyPr>
          <a:lstStyle>
            <a:lvl1pPr>
              <a:defRPr sz="3200" b="1">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Tree>
    <p:extLst>
      <p:ext uri="{BB962C8B-B14F-4D97-AF65-F5344CB8AC3E}">
        <p14:creationId xmlns:p14="http://schemas.microsoft.com/office/powerpoint/2010/main" val="1273029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C3B0F693-8620-4238-9BCB-CBC0B37C74E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14" name="Kuva 13">
            <a:extLst>
              <a:ext uri="{FF2B5EF4-FFF2-40B4-BE49-F238E27FC236}">
                <a16:creationId xmlns:a16="http://schemas.microsoft.com/office/drawing/2014/main" id="{B9796154-1B81-4CDE-8768-921EBEF853B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5" name="Kuva 14">
            <a:extLst>
              <a:ext uri="{FF2B5EF4-FFF2-40B4-BE49-F238E27FC236}">
                <a16:creationId xmlns:a16="http://schemas.microsoft.com/office/drawing/2014/main" id="{A6CC50A6-FA20-42EB-A63B-816674AA37D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B3E29281-DB2F-46E3-9F61-9B264F9D381E}"/>
              </a:ext>
            </a:extLst>
          </p:cNvPr>
          <p:cNvSpPr>
            <a:spLocks noGrp="1"/>
          </p:cNvSpPr>
          <p:nvPr>
            <p:ph type="title"/>
          </p:nvPr>
        </p:nvSpPr>
        <p:spPr>
          <a:xfrm>
            <a:off x="839788" y="365125"/>
            <a:ext cx="10515600" cy="1044575"/>
          </a:xfrm>
        </p:spPr>
        <p:txBody>
          <a:bodyPr/>
          <a:lstStyle/>
          <a:p>
            <a:r>
              <a:rPr lang="fi-FI"/>
              <a:t>Muokkaa ots. perustyyl. napsautt.</a:t>
            </a:r>
            <a:endParaRPr lang="fi-FI" dirty="0"/>
          </a:p>
        </p:txBody>
      </p:sp>
      <p:sp>
        <p:nvSpPr>
          <p:cNvPr id="3" name="Tekstin paikkamerkki 2">
            <a:extLst>
              <a:ext uri="{FF2B5EF4-FFF2-40B4-BE49-F238E27FC236}">
                <a16:creationId xmlns:a16="http://schemas.microsoft.com/office/drawing/2014/main" id="{2057B119-54A3-48B7-91E1-DFD79B37D070}"/>
              </a:ext>
            </a:extLst>
          </p:cNvPr>
          <p:cNvSpPr>
            <a:spLocks noGrp="1"/>
          </p:cNvSpPr>
          <p:nvPr>
            <p:ph type="body" idx="1"/>
          </p:nvPr>
        </p:nvSpPr>
        <p:spPr>
          <a:xfrm>
            <a:off x="839788" y="1681163"/>
            <a:ext cx="601821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13CAB312-19D1-4983-A280-148507C7867F}"/>
              </a:ext>
            </a:extLst>
          </p:cNvPr>
          <p:cNvSpPr>
            <a:spLocks noGrp="1"/>
          </p:cNvSpPr>
          <p:nvPr>
            <p:ph sz="half" idx="2"/>
          </p:nvPr>
        </p:nvSpPr>
        <p:spPr>
          <a:xfrm>
            <a:off x="839789" y="2505075"/>
            <a:ext cx="601821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6" name="Sisällön paikkamerkki 5">
            <a:extLst>
              <a:ext uri="{FF2B5EF4-FFF2-40B4-BE49-F238E27FC236}">
                <a16:creationId xmlns:a16="http://schemas.microsoft.com/office/drawing/2014/main" id="{B9583713-393A-4BD7-A8DB-EC5705D4457E}"/>
              </a:ext>
            </a:extLst>
          </p:cNvPr>
          <p:cNvSpPr>
            <a:spLocks noGrp="1"/>
          </p:cNvSpPr>
          <p:nvPr>
            <p:ph sz="quarter" idx="4"/>
          </p:nvPr>
        </p:nvSpPr>
        <p:spPr>
          <a:xfrm>
            <a:off x="7028609" y="1681163"/>
            <a:ext cx="4326779" cy="45085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BF2F3989-FCBF-4175-BD55-10F610F47128}" type="datetime1">
              <a:rPr lang="fi-FI" smtClean="0"/>
              <a:t>1.10.2024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386250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teksti">
    <p:spTree>
      <p:nvGrpSpPr>
        <p:cNvPr id="1" name=""/>
        <p:cNvGrpSpPr/>
        <p:nvPr/>
      </p:nvGrpSpPr>
      <p:grpSpPr>
        <a:xfrm>
          <a:off x="0" y="0"/>
          <a:ext cx="0" cy="0"/>
          <a:chOff x="0" y="0"/>
          <a:chExt cx="0" cy="0"/>
        </a:xfrm>
      </p:grpSpPr>
      <p:sp>
        <p:nvSpPr>
          <p:cNvPr id="7" name="Päivämäärän paikkamerkki 6">
            <a:extLst>
              <a:ext uri="{FF2B5EF4-FFF2-40B4-BE49-F238E27FC236}">
                <a16:creationId xmlns:a16="http://schemas.microsoft.com/office/drawing/2014/main" id="{ADE7BE7A-F042-41F8-A75E-32D988BFEC9F}"/>
              </a:ext>
            </a:extLst>
          </p:cNvPr>
          <p:cNvSpPr>
            <a:spLocks noGrp="1"/>
          </p:cNvSpPr>
          <p:nvPr>
            <p:ph type="dt" sz="half" idx="10"/>
          </p:nvPr>
        </p:nvSpPr>
        <p:spPr/>
        <p:txBody>
          <a:bodyPr/>
          <a:lstStyle/>
          <a:p>
            <a:fld id="{9DCB8681-006F-47CE-A9BE-1C373364E9D4}" type="datetime1">
              <a:rPr lang="fi-FI" smtClean="0"/>
              <a:t>1.10.2024</a:t>
            </a:fld>
            <a:endParaRPr lang="fi-FI"/>
          </a:p>
        </p:txBody>
      </p:sp>
      <p:sp>
        <p:nvSpPr>
          <p:cNvPr id="8" name="Alatunnisteen paikkamerkki 7">
            <a:extLst>
              <a:ext uri="{FF2B5EF4-FFF2-40B4-BE49-F238E27FC236}">
                <a16:creationId xmlns:a16="http://schemas.microsoft.com/office/drawing/2014/main" id="{CD997EA5-A02D-448E-BE72-FB37B3CE659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71E9736-9F4A-4CE7-8B63-23B9A36392BF}"/>
              </a:ext>
            </a:extLst>
          </p:cNvPr>
          <p:cNvSpPr>
            <a:spLocks noGrp="1"/>
          </p:cNvSpPr>
          <p:nvPr>
            <p:ph type="sldNum" sz="quarter" idx="12"/>
          </p:nvPr>
        </p:nvSpPr>
        <p:spPr/>
        <p:txBody>
          <a:bodyPr/>
          <a:lstStyle/>
          <a:p>
            <a:fld id="{960804D1-D1DA-404B-A345-162A4B99A0F1}" type="slidenum">
              <a:rPr lang="fi-FI" smtClean="0"/>
              <a:t>‹#›</a:t>
            </a:fld>
            <a:endParaRPr lang="fi-FI"/>
          </a:p>
        </p:txBody>
      </p:sp>
      <p:pic>
        <p:nvPicPr>
          <p:cNvPr id="12" name="Kuva 11">
            <a:extLst>
              <a:ext uri="{FF2B5EF4-FFF2-40B4-BE49-F238E27FC236}">
                <a16:creationId xmlns:a16="http://schemas.microsoft.com/office/drawing/2014/main" id="{86F4D845-2D4B-4484-B4A0-400661A882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925" y="590550"/>
            <a:ext cx="1812312" cy="1747586"/>
          </a:xfrm>
          <a:prstGeom prst="rect">
            <a:avLst/>
          </a:prstGeom>
        </p:spPr>
      </p:pic>
      <p:pic>
        <p:nvPicPr>
          <p:cNvPr id="16" name="Kuva 15">
            <a:extLst>
              <a:ext uri="{FF2B5EF4-FFF2-40B4-BE49-F238E27FC236}">
                <a16:creationId xmlns:a16="http://schemas.microsoft.com/office/drawing/2014/main" id="{C4E35FBA-36EC-4F89-9A69-18B47E34832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2328" y="2657257"/>
            <a:ext cx="771743" cy="771743"/>
          </a:xfrm>
          <a:prstGeom prst="rect">
            <a:avLst/>
          </a:prstGeom>
        </p:spPr>
      </p:pic>
      <p:pic>
        <p:nvPicPr>
          <p:cNvPr id="17" name="Kuva 16">
            <a:extLst>
              <a:ext uri="{FF2B5EF4-FFF2-40B4-BE49-F238E27FC236}">
                <a16:creationId xmlns:a16="http://schemas.microsoft.com/office/drawing/2014/main" id="{07018F7B-DEEE-44D1-9AE5-6BAA560E2B0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60012" y="3616559"/>
            <a:ext cx="556373" cy="550390"/>
          </a:xfrm>
          <a:prstGeom prst="rect">
            <a:avLst/>
          </a:prstGeom>
        </p:spPr>
      </p:pic>
      <p:pic>
        <p:nvPicPr>
          <p:cNvPr id="18" name="Kuva 17">
            <a:extLst>
              <a:ext uri="{FF2B5EF4-FFF2-40B4-BE49-F238E27FC236}">
                <a16:creationId xmlns:a16="http://schemas.microsoft.com/office/drawing/2014/main" id="{B9DBAE0D-B3C5-48CA-AAA1-0EDC70DF56A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90385" y="4310447"/>
            <a:ext cx="424758" cy="424758"/>
          </a:xfrm>
          <a:prstGeom prst="rect">
            <a:avLst/>
          </a:prstGeom>
        </p:spPr>
      </p:pic>
      <p:pic>
        <p:nvPicPr>
          <p:cNvPr id="19" name="Kuva 18">
            <a:extLst>
              <a:ext uri="{FF2B5EF4-FFF2-40B4-BE49-F238E27FC236}">
                <a16:creationId xmlns:a16="http://schemas.microsoft.com/office/drawing/2014/main" id="{910F9D1A-F7FE-489A-AF13-CF2595505BA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90385" y="4973174"/>
            <a:ext cx="430740" cy="460653"/>
          </a:xfrm>
          <a:prstGeom prst="rect">
            <a:avLst/>
          </a:prstGeom>
        </p:spPr>
      </p:pic>
      <p:sp>
        <p:nvSpPr>
          <p:cNvPr id="20" name="Otsikko 1">
            <a:extLst>
              <a:ext uri="{FF2B5EF4-FFF2-40B4-BE49-F238E27FC236}">
                <a16:creationId xmlns:a16="http://schemas.microsoft.com/office/drawing/2014/main" id="{660C4BBA-D728-4B9A-9B19-B3DF60A5B083}"/>
              </a:ext>
            </a:extLst>
          </p:cNvPr>
          <p:cNvSpPr>
            <a:spLocks noGrp="1"/>
          </p:cNvSpPr>
          <p:nvPr>
            <p:ph type="title"/>
          </p:nvPr>
        </p:nvSpPr>
        <p:spPr>
          <a:xfrm>
            <a:off x="1975448" y="365251"/>
            <a:ext cx="9378351" cy="1325563"/>
          </a:xfrm>
        </p:spPr>
        <p:txBody>
          <a:bodyPr/>
          <a:lstStyle/>
          <a:p>
            <a:r>
              <a:rPr lang="fi-FI"/>
              <a:t>Muokkaa ots. perustyyl. napsautt.</a:t>
            </a:r>
            <a:endParaRPr lang="fi-FI" dirty="0"/>
          </a:p>
        </p:txBody>
      </p:sp>
      <p:sp>
        <p:nvSpPr>
          <p:cNvPr id="21" name="Sisällön paikkamerkki 2">
            <a:extLst>
              <a:ext uri="{FF2B5EF4-FFF2-40B4-BE49-F238E27FC236}">
                <a16:creationId xmlns:a16="http://schemas.microsoft.com/office/drawing/2014/main" id="{403B93D0-AEB3-42E5-B352-9DD044D6A517}"/>
              </a:ext>
            </a:extLst>
          </p:cNvPr>
          <p:cNvSpPr>
            <a:spLocks noGrp="1"/>
          </p:cNvSpPr>
          <p:nvPr>
            <p:ph idx="1"/>
          </p:nvPr>
        </p:nvSpPr>
        <p:spPr>
          <a:xfrm>
            <a:off x="1975449" y="1825625"/>
            <a:ext cx="9378351"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1926143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 teksti kuvalla valkoinen">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56784D06-670D-490B-BAA5-EFEC2CE90D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3541" y="4387980"/>
            <a:ext cx="1078459" cy="2470020"/>
          </a:xfrm>
          <a:prstGeom prst="rect">
            <a:avLst/>
          </a:prstGeom>
        </p:spPr>
      </p:pic>
      <p:pic>
        <p:nvPicPr>
          <p:cNvPr id="9" name="Kuva 8">
            <a:extLst>
              <a:ext uri="{FF2B5EF4-FFF2-40B4-BE49-F238E27FC236}">
                <a16:creationId xmlns:a16="http://schemas.microsoft.com/office/drawing/2014/main" id="{E6B4BE9E-097E-4FD9-9E92-F564B6C5CC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52951" y="382992"/>
            <a:ext cx="3761307" cy="3761307"/>
          </a:xfrm>
          <a:prstGeom prst="rect">
            <a:avLst/>
          </a:prstGeom>
        </p:spPr>
      </p:pic>
      <p:sp>
        <p:nvSpPr>
          <p:cNvPr id="28" name="Ellipsi 27">
            <a:extLst>
              <a:ext uri="{FF2B5EF4-FFF2-40B4-BE49-F238E27FC236}">
                <a16:creationId xmlns:a16="http://schemas.microsoft.com/office/drawing/2014/main" id="{9ED2D882-D299-42CD-B2B7-E36862595D62}"/>
              </a:ext>
            </a:extLst>
          </p:cNvPr>
          <p:cNvSpPr/>
          <p:nvPr userDrawn="1"/>
        </p:nvSpPr>
        <p:spPr>
          <a:xfrm>
            <a:off x="-552655" y="1643979"/>
            <a:ext cx="3656833" cy="3656833"/>
          </a:xfrm>
          <a:prstGeom prst="ellipse">
            <a:avLst/>
          </a:prstGeom>
          <a:blipFill>
            <a:blip r:embed="rId6"/>
            <a:stretch>
              <a:fillRect t="-25000" b="-25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0" name="Kuva 9">
            <a:extLst>
              <a:ext uri="{FF2B5EF4-FFF2-40B4-BE49-F238E27FC236}">
                <a16:creationId xmlns:a16="http://schemas.microsoft.com/office/drawing/2014/main" id="{C52D14F5-1ABA-4EC3-9215-88DC65B9042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910126" y="1557188"/>
            <a:ext cx="1432663" cy="1302422"/>
          </a:xfrm>
          <a:prstGeom prst="rect">
            <a:avLst/>
          </a:prstGeom>
        </p:spPr>
      </p:pic>
      <p:sp>
        <p:nvSpPr>
          <p:cNvPr id="11" name="Otsikko 1">
            <a:extLst>
              <a:ext uri="{FF2B5EF4-FFF2-40B4-BE49-F238E27FC236}">
                <a16:creationId xmlns:a16="http://schemas.microsoft.com/office/drawing/2014/main" id="{94EFDD80-0915-47C0-A00C-A0E9CB2C9189}"/>
              </a:ext>
            </a:extLst>
          </p:cNvPr>
          <p:cNvSpPr>
            <a:spLocks noGrp="1"/>
          </p:cNvSpPr>
          <p:nvPr>
            <p:ph type="title"/>
          </p:nvPr>
        </p:nvSpPr>
        <p:spPr>
          <a:xfrm>
            <a:off x="3437791" y="365251"/>
            <a:ext cx="8209306" cy="1325563"/>
          </a:xfrm>
        </p:spPr>
        <p:txBody>
          <a:bodyPr/>
          <a:lstStyle/>
          <a:p>
            <a:r>
              <a:rPr lang="fi-FI"/>
              <a:t>Muokkaa ots. perustyyl. napsautt.</a:t>
            </a:r>
            <a:endParaRPr lang="fi-FI" dirty="0"/>
          </a:p>
        </p:txBody>
      </p:sp>
      <p:sp>
        <p:nvSpPr>
          <p:cNvPr id="12" name="Sisällön paikkamerkki 2">
            <a:extLst>
              <a:ext uri="{FF2B5EF4-FFF2-40B4-BE49-F238E27FC236}">
                <a16:creationId xmlns:a16="http://schemas.microsoft.com/office/drawing/2014/main" id="{C884C321-DDE7-4ACB-8672-204BFB2DD0B3}"/>
              </a:ext>
            </a:extLst>
          </p:cNvPr>
          <p:cNvSpPr>
            <a:spLocks noGrp="1"/>
          </p:cNvSpPr>
          <p:nvPr>
            <p:ph idx="1"/>
          </p:nvPr>
        </p:nvSpPr>
        <p:spPr>
          <a:xfrm>
            <a:off x="3437791" y="1825625"/>
            <a:ext cx="8209305" cy="398621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3" name="Päivämäärän paikkamerkki 2">
            <a:extLst>
              <a:ext uri="{FF2B5EF4-FFF2-40B4-BE49-F238E27FC236}">
                <a16:creationId xmlns:a16="http://schemas.microsoft.com/office/drawing/2014/main" id="{4E0F2629-EBAD-41E9-B007-0ED8EA179B32}"/>
              </a:ext>
            </a:extLst>
          </p:cNvPr>
          <p:cNvSpPr>
            <a:spLocks noGrp="1"/>
          </p:cNvSpPr>
          <p:nvPr>
            <p:ph type="dt" sz="half" idx="10"/>
          </p:nvPr>
        </p:nvSpPr>
        <p:spPr>
          <a:xfrm>
            <a:off x="838200" y="6356350"/>
            <a:ext cx="2743200" cy="365125"/>
          </a:xfrm>
        </p:spPr>
        <p:txBody>
          <a:bodyPr/>
          <a:lstStyle/>
          <a:p>
            <a:fld id="{BC94CD7C-C9AD-4C54-B5CA-F38B98EB8CA8}" type="datetime1">
              <a:rPr lang="fi-FI" smtClean="0"/>
              <a:t>1.10.2024</a:t>
            </a:fld>
            <a:endParaRPr lang="fi-FI"/>
          </a:p>
        </p:txBody>
      </p:sp>
      <p:sp>
        <p:nvSpPr>
          <p:cNvPr id="14" name="Alatunnisteen paikkamerkki 3">
            <a:extLst>
              <a:ext uri="{FF2B5EF4-FFF2-40B4-BE49-F238E27FC236}">
                <a16:creationId xmlns:a16="http://schemas.microsoft.com/office/drawing/2014/main" id="{3693DB33-6718-49C9-8A97-0FAAFEB114EE}"/>
              </a:ext>
            </a:extLst>
          </p:cNvPr>
          <p:cNvSpPr>
            <a:spLocks noGrp="1"/>
          </p:cNvSpPr>
          <p:nvPr>
            <p:ph type="ftr" sz="quarter" idx="11"/>
          </p:nvPr>
        </p:nvSpPr>
        <p:spPr>
          <a:xfrm>
            <a:off x="4038600" y="6356350"/>
            <a:ext cx="4114800" cy="365125"/>
          </a:xfrm>
        </p:spPr>
        <p:txBody>
          <a:bodyPr/>
          <a:lstStyle/>
          <a:p>
            <a:endParaRPr lang="fi-FI" dirty="0"/>
          </a:p>
        </p:txBody>
      </p:sp>
      <p:sp>
        <p:nvSpPr>
          <p:cNvPr id="15" name="Dian numeron paikkamerkki 4">
            <a:extLst>
              <a:ext uri="{FF2B5EF4-FFF2-40B4-BE49-F238E27FC236}">
                <a16:creationId xmlns:a16="http://schemas.microsoft.com/office/drawing/2014/main" id="{D5B2C172-79D8-4597-A0F0-10B3296F6D92}"/>
              </a:ext>
            </a:extLst>
          </p:cNvPr>
          <p:cNvSpPr>
            <a:spLocks noGrp="1"/>
          </p:cNvSpPr>
          <p:nvPr>
            <p:ph type="sldNum" sz="quarter" idx="12"/>
          </p:nvPr>
        </p:nvSpPr>
        <p:spPr>
          <a:xfrm>
            <a:off x="8610600" y="6356350"/>
            <a:ext cx="2743200" cy="365125"/>
          </a:xfrm>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679799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bg>
      <p:bgPr>
        <a:solidFill>
          <a:schemeClr val="bg1"/>
        </a:solid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CC738554-EACB-4859-9AF0-1161C60469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60681525-44B3-407E-9179-862CB4BCB35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5E80CEDA-92BD-4162-80F3-B777FA7CDBF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26D519C1-DBA2-4853-BB94-BAA5D8D6F5AA}"/>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4AF95B21-D280-4C07-A42D-4582F99C46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02C84588-F671-4ED1-A1BD-0CF6A43104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4FD6AE44-14B0-449E-9641-29982AF2C65B}"/>
              </a:ext>
            </a:extLst>
          </p:cNvPr>
          <p:cNvSpPr>
            <a:spLocks noGrp="1"/>
          </p:cNvSpPr>
          <p:nvPr>
            <p:ph type="dt" sz="half" idx="10"/>
          </p:nvPr>
        </p:nvSpPr>
        <p:spPr/>
        <p:txBody>
          <a:bodyPr/>
          <a:lstStyle/>
          <a:p>
            <a:fld id="{57445072-DBF7-4385-B064-1E5BA6081DC4}" type="datetime1">
              <a:rPr lang="fi-FI" smtClean="0"/>
              <a:t>1.10.2024</a:t>
            </a:fld>
            <a:endParaRPr lang="fi-FI"/>
          </a:p>
        </p:txBody>
      </p:sp>
      <p:sp>
        <p:nvSpPr>
          <p:cNvPr id="6" name="Alatunnisteen paikkamerkki 5">
            <a:extLst>
              <a:ext uri="{FF2B5EF4-FFF2-40B4-BE49-F238E27FC236}">
                <a16:creationId xmlns:a16="http://schemas.microsoft.com/office/drawing/2014/main" id="{B36561D0-A4BD-4B87-9245-0D3AE17971A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71E1C21-E92C-4225-9F43-D8C574973296}"/>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2050849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CA7EFFDB-A4A4-4A0B-BA9F-296CB1A0A14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35165" y="-8835"/>
            <a:ext cx="3053954" cy="1751532"/>
          </a:xfrm>
          <a:prstGeom prst="rect">
            <a:avLst/>
          </a:prstGeom>
        </p:spPr>
      </p:pic>
      <p:pic>
        <p:nvPicPr>
          <p:cNvPr id="9" name="Kuva 8">
            <a:extLst>
              <a:ext uri="{FF2B5EF4-FFF2-40B4-BE49-F238E27FC236}">
                <a16:creationId xmlns:a16="http://schemas.microsoft.com/office/drawing/2014/main" id="{CBA301CA-F3BE-489F-A1FE-BC10079BA9C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8835"/>
            <a:ext cx="5136488" cy="1834460"/>
          </a:xfrm>
          <a:prstGeom prst="rect">
            <a:avLst/>
          </a:prstGeom>
        </p:spPr>
      </p:pic>
      <p:pic>
        <p:nvPicPr>
          <p:cNvPr id="10" name="Kuva 9">
            <a:extLst>
              <a:ext uri="{FF2B5EF4-FFF2-40B4-BE49-F238E27FC236}">
                <a16:creationId xmlns:a16="http://schemas.microsoft.com/office/drawing/2014/main" id="{E4E6D1C5-2DDC-41A6-8246-84126183D5C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228508" y="5691377"/>
            <a:ext cx="3048009" cy="1179875"/>
          </a:xfrm>
          <a:prstGeom prst="rect">
            <a:avLst/>
          </a:prstGeom>
        </p:spPr>
      </p:pic>
      <p:sp>
        <p:nvSpPr>
          <p:cNvPr id="2" name="Otsikko 1">
            <a:extLst>
              <a:ext uri="{FF2B5EF4-FFF2-40B4-BE49-F238E27FC236}">
                <a16:creationId xmlns:a16="http://schemas.microsoft.com/office/drawing/2014/main" id="{39DA1A47-518C-4015-B7F7-7DA7EA40D976}"/>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C86E39C6-FDF9-4704-BFED-6416920FF6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fi-FI" dirty="0"/>
          </a:p>
        </p:txBody>
      </p:sp>
      <p:sp>
        <p:nvSpPr>
          <p:cNvPr id="4" name="Tekstin paikkamerkki 3">
            <a:extLst>
              <a:ext uri="{FF2B5EF4-FFF2-40B4-BE49-F238E27FC236}">
                <a16:creationId xmlns:a16="http://schemas.microsoft.com/office/drawing/2014/main" id="{6C82EC43-E3A7-4FD2-A7E6-A6A3BC9A88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B5B3C74C-28EA-4FE5-912B-886D4AC947C3}"/>
              </a:ext>
            </a:extLst>
          </p:cNvPr>
          <p:cNvSpPr>
            <a:spLocks noGrp="1"/>
          </p:cNvSpPr>
          <p:nvPr>
            <p:ph type="dt" sz="half" idx="10"/>
          </p:nvPr>
        </p:nvSpPr>
        <p:spPr/>
        <p:txBody>
          <a:bodyPr/>
          <a:lstStyle/>
          <a:p>
            <a:fld id="{AB0E8C19-1203-4872-8C47-C963B5EFD86D}" type="datetime1">
              <a:rPr lang="fi-FI" smtClean="0"/>
              <a:t>1.10.2024</a:t>
            </a:fld>
            <a:endParaRPr lang="fi-FI"/>
          </a:p>
        </p:txBody>
      </p:sp>
      <p:sp>
        <p:nvSpPr>
          <p:cNvPr id="6" name="Alatunnisteen paikkamerkki 5">
            <a:extLst>
              <a:ext uri="{FF2B5EF4-FFF2-40B4-BE49-F238E27FC236}">
                <a16:creationId xmlns:a16="http://schemas.microsoft.com/office/drawing/2014/main" id="{31F300E9-3ABC-4DFC-B507-6A5514D70F5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1DBC89C4-BF92-48E0-8CA8-71526C3C07E6}"/>
              </a:ext>
            </a:extLst>
          </p:cNvPr>
          <p:cNvSpPr>
            <a:spLocks noGrp="1"/>
          </p:cNvSpPr>
          <p:nvPr>
            <p:ph type="sldNum" sz="quarter" idx="12"/>
          </p:nvPr>
        </p:nvSpPr>
        <p:spPr/>
        <p:txBody>
          <a:bodyPr/>
          <a:lstStyle/>
          <a:p>
            <a:fld id="{960804D1-D1DA-404B-A345-162A4B99A0F1}" type="slidenum">
              <a:rPr lang="fi-FI" smtClean="0"/>
              <a:t>‹#›</a:t>
            </a:fld>
            <a:endParaRPr lang="fi-FI"/>
          </a:p>
        </p:txBody>
      </p:sp>
    </p:spTree>
    <p:extLst>
      <p:ext uri="{BB962C8B-B14F-4D97-AF65-F5344CB8AC3E}">
        <p14:creationId xmlns:p14="http://schemas.microsoft.com/office/powerpoint/2010/main" val="1429984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395D96BA-098E-411B-A6B8-A4391236BC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F762C610-5792-46F9-B22B-1887F16B11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132445B-485D-4A4A-9AA9-76BF4944D5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6B1C28-BC0F-4F5A-8899-A61229EA9FE1}" type="datetime1">
              <a:rPr lang="fi-FI" smtClean="0"/>
              <a:t>1.10.2024</a:t>
            </a:fld>
            <a:endParaRPr lang="fi-FI"/>
          </a:p>
        </p:txBody>
      </p:sp>
      <p:sp>
        <p:nvSpPr>
          <p:cNvPr id="5" name="Alatunnisteen paikkamerkki 4">
            <a:extLst>
              <a:ext uri="{FF2B5EF4-FFF2-40B4-BE49-F238E27FC236}">
                <a16:creationId xmlns:a16="http://schemas.microsoft.com/office/drawing/2014/main" id="{6DFCF603-EE67-412B-BFF8-8F3A9437D7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D9FEC9C8-A594-43E9-AB8F-27C8913C96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0804D1-D1DA-404B-A345-162A4B99A0F1}" type="slidenum">
              <a:rPr lang="fi-FI" smtClean="0"/>
              <a:t>‹#›</a:t>
            </a:fld>
            <a:endParaRPr lang="fi-FI"/>
          </a:p>
        </p:txBody>
      </p:sp>
    </p:spTree>
    <p:extLst>
      <p:ext uri="{BB962C8B-B14F-4D97-AF65-F5344CB8AC3E}">
        <p14:creationId xmlns:p14="http://schemas.microsoft.com/office/powerpoint/2010/main" val="119885235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41" r:id="rId6"/>
    <p:sldLayoutId id="2147483755" r:id="rId7"/>
    <p:sldLayoutId id="2147483716" r:id="rId8"/>
    <p:sldLayoutId id="2147483717" r:id="rId9"/>
    <p:sldLayoutId id="2147483751" r:id="rId10"/>
    <p:sldLayoutId id="2147483752" r:id="rId11"/>
    <p:sldLayoutId id="2147483753" r:id="rId12"/>
    <p:sldLayoutId id="214748383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7FEECF1B-24CD-4663-A81C-D18681E159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1EB3DC5C-9508-4984-BF6A-15355A8F65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EBCAFE9-83AD-4069-A1BB-7629C73C23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AE8F5E-E736-4F58-B779-6BE086011B52}" type="datetime1">
              <a:rPr lang="fi-FI" smtClean="0"/>
              <a:t>1.10.2024</a:t>
            </a:fld>
            <a:endParaRPr lang="fi-FI"/>
          </a:p>
        </p:txBody>
      </p:sp>
      <p:sp>
        <p:nvSpPr>
          <p:cNvPr id="5" name="Alatunnisteen paikkamerkki 4">
            <a:extLst>
              <a:ext uri="{FF2B5EF4-FFF2-40B4-BE49-F238E27FC236}">
                <a16:creationId xmlns:a16="http://schemas.microsoft.com/office/drawing/2014/main" id="{4E02E98D-816C-4A84-8030-C368D32324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AE4AC2E0-A08C-45EF-8A11-560F98A6D1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9E0309-FE3D-45C8-9A15-89B2C10FD860}" type="slidenum">
              <a:rPr lang="fi-FI" smtClean="0"/>
              <a:t>‹#›</a:t>
            </a:fld>
            <a:endParaRPr lang="fi-FI"/>
          </a:p>
        </p:txBody>
      </p:sp>
    </p:spTree>
    <p:extLst>
      <p:ext uri="{BB962C8B-B14F-4D97-AF65-F5344CB8AC3E}">
        <p14:creationId xmlns:p14="http://schemas.microsoft.com/office/powerpoint/2010/main" val="234096545"/>
      </p:ext>
    </p:extLst>
  </p:cSld>
  <p:clrMap bg1="lt1" tx1="dk1" bg2="lt2" tx2="dk2" accent1="accent1" accent2="accent2" accent3="accent3" accent4="accent4" accent5="accent5" accent6="accent6" hlink="hlink" folHlink="folHlink"/>
  <p:sldLayoutIdLst>
    <p:sldLayoutId id="2147483768" r:id="rId1"/>
    <p:sldLayoutId id="2147483770" r:id="rId2"/>
    <p:sldLayoutId id="2147483771" r:id="rId3"/>
    <p:sldLayoutId id="2147483772" r:id="rId4"/>
    <p:sldLayoutId id="2147483773" r:id="rId5"/>
    <p:sldLayoutId id="2147483774"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50000"/>
          </a:schemeClr>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8384CAFD-B017-4670-BA09-2327181057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9BCF2EEC-C2DC-47D4-816E-90B9C407CE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7BB54C6-25DC-4427-AC8A-A249B80FCB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6EC36F-4EFC-4B0E-9A41-B7C3DC263A85}" type="datetime1">
              <a:rPr lang="fi-FI" smtClean="0"/>
              <a:t>1.10.2024</a:t>
            </a:fld>
            <a:endParaRPr lang="fi-FI"/>
          </a:p>
        </p:txBody>
      </p:sp>
      <p:sp>
        <p:nvSpPr>
          <p:cNvPr id="5" name="Alatunnisteen paikkamerkki 4">
            <a:extLst>
              <a:ext uri="{FF2B5EF4-FFF2-40B4-BE49-F238E27FC236}">
                <a16:creationId xmlns:a16="http://schemas.microsoft.com/office/drawing/2014/main" id="{36DA8616-D585-4DFA-8103-6A08A2EBA0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C43BF19D-9554-42B0-9576-841D392838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08067-95A7-4DE9-A0BE-FD7614CDD73A}" type="slidenum">
              <a:rPr lang="fi-FI" smtClean="0"/>
              <a:t>‹#›</a:t>
            </a:fld>
            <a:endParaRPr lang="fi-FI"/>
          </a:p>
        </p:txBody>
      </p:sp>
    </p:spTree>
    <p:extLst>
      <p:ext uri="{BB962C8B-B14F-4D97-AF65-F5344CB8AC3E}">
        <p14:creationId xmlns:p14="http://schemas.microsoft.com/office/powerpoint/2010/main" val="465464759"/>
      </p:ext>
    </p:extLst>
  </p:cSld>
  <p:clrMap bg1="lt1" tx1="dk1" bg2="lt2" tx2="dk2" accent1="accent1" accent2="accent2" accent3="accent3" accent4="accent4" accent5="accent5" accent6="accent6" hlink="hlink" folHlink="folHlink"/>
  <p:sldLayoutIdLst>
    <p:sldLayoutId id="2147483776" r:id="rId1"/>
    <p:sldLayoutId id="2147483788" r:id="rId2"/>
    <p:sldLayoutId id="2147483789" r:id="rId3"/>
    <p:sldLayoutId id="2147483790" r:id="rId4"/>
    <p:sldLayoutId id="2147483791" r:id="rId5"/>
    <p:sldLayoutId id="2147483792" r:id="rId6"/>
    <p:sldLayoutId id="2147483793" r:id="rId7"/>
    <p:sldLayoutId id="2147483794"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alpha val="50000"/>
          </a:schemeClr>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B62B5B5D-D6F9-4F0B-9324-5D4DB3B731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4FD98A96-47F6-41DF-BA9C-CCA7AF285E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FD4E139-8374-4F55-AECD-591AE2B020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E59F16-31B6-447B-865D-2588CF026E77}" type="datetime1">
              <a:rPr lang="fi-FI" smtClean="0"/>
              <a:t>1.10.2024</a:t>
            </a:fld>
            <a:endParaRPr lang="fi-FI"/>
          </a:p>
        </p:txBody>
      </p:sp>
      <p:sp>
        <p:nvSpPr>
          <p:cNvPr id="5" name="Alatunnisteen paikkamerkki 4">
            <a:extLst>
              <a:ext uri="{FF2B5EF4-FFF2-40B4-BE49-F238E27FC236}">
                <a16:creationId xmlns:a16="http://schemas.microsoft.com/office/drawing/2014/main" id="{7A6F78C1-A459-4221-90EC-AF548E8933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5D3F6112-0C56-405D-8BDB-26E573E0ED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EC55B7-B27F-4F33-B573-7AD37FBCDED2}" type="slidenum">
              <a:rPr lang="fi-FI" smtClean="0"/>
              <a:t>‹#›</a:t>
            </a:fld>
            <a:endParaRPr lang="fi-FI"/>
          </a:p>
        </p:txBody>
      </p:sp>
    </p:spTree>
    <p:extLst>
      <p:ext uri="{BB962C8B-B14F-4D97-AF65-F5344CB8AC3E}">
        <p14:creationId xmlns:p14="http://schemas.microsoft.com/office/powerpoint/2010/main" val="538418627"/>
      </p:ext>
    </p:extLst>
  </p:cSld>
  <p:clrMap bg1="lt1" tx1="dk1" bg2="lt2" tx2="dk2" accent1="accent1" accent2="accent2" accent3="accent3" accent4="accent4" accent5="accent5" accent6="accent6" hlink="hlink" folHlink="folHlink"/>
  <p:sldLayoutIdLst>
    <p:sldLayoutId id="2147483796" r:id="rId1"/>
    <p:sldLayoutId id="2147483808" r:id="rId2"/>
    <p:sldLayoutId id="2147483809" r:id="rId3"/>
    <p:sldLayoutId id="2147483810" r:id="rId4"/>
    <p:sldLayoutId id="2147483811" r:id="rId5"/>
    <p:sldLayoutId id="2147483812" r:id="rId6"/>
    <p:sldLayoutId id="2147483813"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6943762-9B90-46FA-97F5-D19A0F80F0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02DFC3E5-E0B6-46F1-A638-2E178C2F2A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83260F8-DC2D-4B26-832C-8C15B102B5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91EBB-C93E-4EC5-9395-677EC1AD4D4A}" type="datetime1">
              <a:rPr lang="fi-FI" smtClean="0"/>
              <a:t>1.10.2024</a:t>
            </a:fld>
            <a:endParaRPr lang="fi-FI"/>
          </a:p>
        </p:txBody>
      </p:sp>
      <p:sp>
        <p:nvSpPr>
          <p:cNvPr id="5" name="Alatunnisteen paikkamerkki 4">
            <a:extLst>
              <a:ext uri="{FF2B5EF4-FFF2-40B4-BE49-F238E27FC236}">
                <a16:creationId xmlns:a16="http://schemas.microsoft.com/office/drawing/2014/main" id="{FC044051-3718-46B3-BAFB-53A195157A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472CBF57-BFAB-4BE3-A1F7-E85659992F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5EC5B8-5E2E-4484-BCC3-4F68CC0857D7}" type="slidenum">
              <a:rPr lang="fi-FI" smtClean="0"/>
              <a:t>‹#›</a:t>
            </a:fld>
            <a:endParaRPr lang="fi-FI"/>
          </a:p>
        </p:txBody>
      </p:sp>
    </p:spTree>
    <p:extLst>
      <p:ext uri="{BB962C8B-B14F-4D97-AF65-F5344CB8AC3E}">
        <p14:creationId xmlns:p14="http://schemas.microsoft.com/office/powerpoint/2010/main" val="2323316004"/>
      </p:ext>
    </p:extLst>
  </p:cSld>
  <p:clrMap bg1="lt1" tx1="dk1" bg2="lt2" tx2="dk2" accent1="accent1" accent2="accent2" accent3="accent3" accent4="accent4" accent5="accent5" accent6="accent6" hlink="hlink" folHlink="folHlink"/>
  <p:sldLayoutIdLst>
    <p:sldLayoutId id="2147483815" r:id="rId1"/>
    <p:sldLayoutId id="2147483827" r:id="rId2"/>
    <p:sldLayoutId id="2147483828" r:id="rId3"/>
    <p:sldLayoutId id="2147483829" r:id="rId4"/>
    <p:sldLayoutId id="2147483830" r:id="rId5"/>
    <p:sldLayoutId id="2147483831" r:id="rId6"/>
    <p:sldLayoutId id="2147483832"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2ED8A7B-AAD8-407E-BAF6-16D1669F24CE}"/>
              </a:ext>
            </a:extLst>
          </p:cNvPr>
          <p:cNvSpPr>
            <a:spLocks noGrp="1"/>
          </p:cNvSpPr>
          <p:nvPr>
            <p:ph type="title"/>
          </p:nvPr>
        </p:nvSpPr>
        <p:spPr>
          <a:xfrm>
            <a:off x="1600199" y="743180"/>
            <a:ext cx="9686925" cy="1325563"/>
          </a:xfrm>
        </p:spPr>
        <p:txBody>
          <a:bodyPr/>
          <a:lstStyle/>
          <a:p>
            <a:pPr algn="ctr"/>
            <a:r>
              <a:rPr lang="fi-FI" b="1" dirty="0">
                <a:solidFill>
                  <a:srgbClr val="002060"/>
                </a:solidFill>
              </a:rPr>
              <a:t>HÄMEEN KAUPPAKAMARI</a:t>
            </a:r>
            <a:endParaRPr lang="fi-FI" dirty="0"/>
          </a:p>
        </p:txBody>
      </p:sp>
      <p:sp>
        <p:nvSpPr>
          <p:cNvPr id="3" name="Sisällön paikkamerkki 2">
            <a:extLst>
              <a:ext uri="{FF2B5EF4-FFF2-40B4-BE49-F238E27FC236}">
                <a16:creationId xmlns:a16="http://schemas.microsoft.com/office/drawing/2014/main" id="{0E065E19-0607-4D4D-98D7-4D2B164E7B34}"/>
              </a:ext>
            </a:extLst>
          </p:cNvPr>
          <p:cNvSpPr>
            <a:spLocks noGrp="1"/>
          </p:cNvSpPr>
          <p:nvPr>
            <p:ph idx="1"/>
          </p:nvPr>
        </p:nvSpPr>
        <p:spPr>
          <a:xfrm>
            <a:off x="1404891" y="1763482"/>
            <a:ext cx="9686925" cy="4351338"/>
          </a:xfrm>
        </p:spPr>
        <p:txBody>
          <a:bodyPr>
            <a:normAutofit/>
          </a:bodyPr>
          <a:lstStyle/>
          <a:p>
            <a:pPr marL="0" indent="0" algn="ctr">
              <a:buNone/>
            </a:pPr>
            <a:endParaRPr lang="fi-FI" dirty="0"/>
          </a:p>
          <a:p>
            <a:pPr marL="0" indent="0" algn="ctr">
              <a:buNone/>
            </a:pPr>
            <a:r>
              <a:rPr lang="fi-FI" sz="3100" b="1" dirty="0">
                <a:latin typeface="+mj-lt"/>
              </a:rPr>
              <a:t>Talouskysely</a:t>
            </a:r>
            <a:r>
              <a:rPr lang="fi-FI" sz="3100" b="1" dirty="0">
                <a:solidFill>
                  <a:srgbClr val="FF0000"/>
                </a:solidFill>
                <a:latin typeface="+mj-lt"/>
              </a:rPr>
              <a:t> </a:t>
            </a:r>
          </a:p>
          <a:p>
            <a:pPr marL="0" indent="0" algn="ctr">
              <a:buNone/>
            </a:pPr>
            <a:r>
              <a:rPr lang="fi-FI" sz="3100" b="1" dirty="0">
                <a:latin typeface="+mj-lt"/>
              </a:rPr>
              <a:t>24.-26.9.2024</a:t>
            </a:r>
          </a:p>
          <a:p>
            <a:pPr marL="0" indent="0" algn="ctr">
              <a:lnSpc>
                <a:spcPct val="150000"/>
              </a:lnSpc>
              <a:buNone/>
            </a:pPr>
            <a:br>
              <a:rPr lang="fi-FI" sz="1800" b="1" i="1" dirty="0">
                <a:solidFill>
                  <a:srgbClr val="FF0000"/>
                </a:solidFill>
                <a:effectLst/>
                <a:ea typeface="Cambria" panose="02040503050406030204" pitchFamily="18" charset="0"/>
                <a:cs typeface="Arial" panose="020B0604020202020204" pitchFamily="34" charset="0"/>
              </a:rPr>
            </a:br>
            <a:r>
              <a:rPr lang="fi-FI" sz="1800" b="1" i="1" dirty="0">
                <a:effectLst/>
                <a:ea typeface="Cambria" panose="02040503050406030204" pitchFamily="18" charset="0"/>
                <a:cs typeface="Arial" panose="020B0604020202020204" pitchFamily="34" charset="0"/>
              </a:rPr>
              <a:t>Hämeen kauppakamarin alueelta vastanneita yrityksiä oli 91, </a:t>
            </a:r>
            <a:br>
              <a:rPr lang="fi-FI" sz="1800" b="1" i="1" dirty="0">
                <a:effectLst/>
                <a:ea typeface="Cambria" panose="02040503050406030204" pitchFamily="18" charset="0"/>
                <a:cs typeface="Arial" panose="020B0604020202020204" pitchFamily="34" charset="0"/>
              </a:rPr>
            </a:br>
            <a:r>
              <a:rPr lang="fi-FI" sz="1800" b="1" dirty="0">
                <a:effectLst/>
                <a:ea typeface="Calibri" panose="020F0502020204030204" pitchFamily="34" charset="0"/>
                <a:cs typeface="Times New Roman" panose="02020603050405020304" pitchFamily="18" charset="0"/>
              </a:rPr>
              <a:t>joista lähes 31 prosenttia on palvelualan yrityksiä ja yli 28 prosenttia on teollisuusyrityksiä.</a:t>
            </a:r>
            <a:r>
              <a:rPr lang="fi-FI" sz="1800" b="1" dirty="0">
                <a:ea typeface="Cambria" panose="02040503050406030204" pitchFamily="18" charset="0"/>
                <a:cs typeface="Times New Roman" panose="02020603050405020304" pitchFamily="18" charset="0"/>
              </a:rPr>
              <a:t> </a:t>
            </a:r>
            <a:r>
              <a:rPr lang="fi-FI" sz="1800" b="1" i="1" dirty="0">
                <a:effectLst/>
                <a:ea typeface="Cambria" panose="02040503050406030204" pitchFamily="18" charset="0"/>
                <a:cs typeface="Arial" panose="020B0604020202020204" pitchFamily="34" charset="0"/>
              </a:rPr>
              <a:t>Kyselyyn vastanneet kattavat laajasti koko Hämeen kauppakamarin alueen toimialat. Vastanneista yrityksistä 77 prosenttia </a:t>
            </a:r>
            <a:br>
              <a:rPr lang="fi-FI" sz="1800" b="1" i="1" dirty="0">
                <a:ea typeface="Cambria" panose="02040503050406030204" pitchFamily="18" charset="0"/>
                <a:cs typeface="Arial" panose="020B0604020202020204" pitchFamily="34" charset="0"/>
              </a:rPr>
            </a:br>
            <a:r>
              <a:rPr lang="fi-FI" sz="1800" b="1" i="1" dirty="0">
                <a:effectLst/>
                <a:ea typeface="Cambria" panose="02040503050406030204" pitchFamily="18" charset="0"/>
                <a:cs typeface="Arial" panose="020B0604020202020204" pitchFamily="34" charset="0"/>
              </a:rPr>
              <a:t>työllistää alle 50 henkilöä.</a:t>
            </a:r>
            <a:r>
              <a:rPr lang="fi-FI" sz="1800" dirty="0"/>
              <a:t> </a:t>
            </a:r>
            <a:endParaRPr lang="fi-FI" sz="1800" b="1" dirty="0"/>
          </a:p>
        </p:txBody>
      </p:sp>
      <p:sp>
        <p:nvSpPr>
          <p:cNvPr id="4" name="Dian numeron paikkamerkki 3">
            <a:extLst>
              <a:ext uri="{FF2B5EF4-FFF2-40B4-BE49-F238E27FC236}">
                <a16:creationId xmlns:a16="http://schemas.microsoft.com/office/drawing/2014/main" id="{E2B74D50-45CF-42C7-97CF-0FD3B7BD331E}"/>
              </a:ext>
            </a:extLst>
          </p:cNvPr>
          <p:cNvSpPr>
            <a:spLocks noGrp="1"/>
          </p:cNvSpPr>
          <p:nvPr>
            <p:ph type="sldNum" sz="quarter" idx="12"/>
          </p:nvPr>
        </p:nvSpPr>
        <p:spPr/>
        <p:txBody>
          <a:bodyPr/>
          <a:lstStyle/>
          <a:p>
            <a:fld id="{960804D1-D1DA-404B-A345-162A4B99A0F1}" type="slidenum">
              <a:rPr lang="fi-FI" smtClean="0"/>
              <a:t>1</a:t>
            </a:fld>
            <a:endParaRPr lang="fi-FI" dirty="0"/>
          </a:p>
        </p:txBody>
      </p:sp>
    </p:spTree>
    <p:extLst>
      <p:ext uri="{BB962C8B-B14F-4D97-AF65-F5344CB8AC3E}">
        <p14:creationId xmlns:p14="http://schemas.microsoft.com/office/powerpoint/2010/main" val="2723821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522514"/>
            <a:ext cx="9686925" cy="1390423"/>
          </a:xfrm>
        </p:spPr>
        <p:txBody>
          <a:bodyPr>
            <a:noAutofit/>
          </a:bodyPr>
          <a:lstStyle/>
          <a:p>
            <a:r>
              <a:rPr lang="fi-FI" sz="2800" b="1" dirty="0"/>
              <a:t>Oletko huolissasi sähkön riittävyydestä tulevana talvena?</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2</a:t>
            </a:fld>
            <a:endParaRPr lang="fi-FI"/>
          </a:p>
        </p:txBody>
      </p:sp>
      <p:graphicFrame>
        <p:nvGraphicFramePr>
          <p:cNvPr id="6" name="Sisällön paikkamerkki 5">
            <a:extLst>
              <a:ext uri="{FF2B5EF4-FFF2-40B4-BE49-F238E27FC236}">
                <a16:creationId xmlns:a16="http://schemas.microsoft.com/office/drawing/2014/main" id="{8E7D04CB-AF18-7B7F-2D08-05EB1268B208}"/>
              </a:ext>
            </a:extLst>
          </p:cNvPr>
          <p:cNvGraphicFramePr>
            <a:graphicFrameLocks noGrp="1"/>
          </p:cNvGraphicFramePr>
          <p:nvPr>
            <p:ph idx="1"/>
            <p:extLst>
              <p:ext uri="{D42A27DB-BD31-4B8C-83A1-F6EECF244321}">
                <p14:modId xmlns:p14="http://schemas.microsoft.com/office/powerpoint/2010/main" val="708344250"/>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662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00200" y="522514"/>
            <a:ext cx="9686925" cy="1390423"/>
          </a:xfrm>
        </p:spPr>
        <p:txBody>
          <a:bodyPr>
            <a:noAutofit/>
          </a:bodyPr>
          <a:lstStyle/>
          <a:p>
            <a:r>
              <a:rPr lang="fi-FI" sz="2800" b="1" dirty="0"/>
              <a:t>Oletko huolissasi yrityksesi hankkiman sähkön hinnasta tulevana talvena?</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3</a:t>
            </a:fld>
            <a:endParaRPr lang="fi-FI"/>
          </a:p>
        </p:txBody>
      </p:sp>
      <p:graphicFrame>
        <p:nvGraphicFramePr>
          <p:cNvPr id="7" name="Sisällön paikkamerkki 6">
            <a:extLst>
              <a:ext uri="{FF2B5EF4-FFF2-40B4-BE49-F238E27FC236}">
                <a16:creationId xmlns:a16="http://schemas.microsoft.com/office/drawing/2014/main" id="{2F478845-BA3F-10CC-130F-AE32675E797E}"/>
              </a:ext>
            </a:extLst>
          </p:cNvPr>
          <p:cNvGraphicFramePr>
            <a:graphicFrameLocks noGrp="1"/>
          </p:cNvGraphicFramePr>
          <p:nvPr>
            <p:ph idx="1"/>
            <p:extLst>
              <p:ext uri="{D42A27DB-BD31-4B8C-83A1-F6EECF244321}">
                <p14:modId xmlns:p14="http://schemas.microsoft.com/office/powerpoint/2010/main" val="2083068418"/>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04761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A285AF-8481-0AD4-6541-6E6B1797D7FE}"/>
              </a:ext>
            </a:extLst>
          </p:cNvPr>
          <p:cNvSpPr>
            <a:spLocks noGrp="1"/>
          </p:cNvSpPr>
          <p:nvPr>
            <p:ph type="title"/>
          </p:nvPr>
        </p:nvSpPr>
        <p:spPr>
          <a:xfrm>
            <a:off x="1666875" y="559837"/>
            <a:ext cx="9686925" cy="1390423"/>
          </a:xfrm>
        </p:spPr>
        <p:txBody>
          <a:bodyPr>
            <a:noAutofit/>
          </a:bodyPr>
          <a:lstStyle/>
          <a:p>
            <a:r>
              <a:rPr lang="fi-FI" sz="2800" b="1" dirty="0"/>
              <a:t>Sähkön hinnanvaihtelu lisääntyy tulevina vuosina sääriippuvaisen tuotannon kasvaessa. Pidätkö sähkön hinnan vaihtelua yrityksellesi enemmän:</a:t>
            </a:r>
          </a:p>
        </p:txBody>
      </p:sp>
      <p:sp>
        <p:nvSpPr>
          <p:cNvPr id="4" name="Dian numeron paikkamerkki 3">
            <a:extLst>
              <a:ext uri="{FF2B5EF4-FFF2-40B4-BE49-F238E27FC236}">
                <a16:creationId xmlns:a16="http://schemas.microsoft.com/office/drawing/2014/main" id="{CC352329-28D4-05BC-A1EC-31C7DDD07DAE}"/>
              </a:ext>
            </a:extLst>
          </p:cNvPr>
          <p:cNvSpPr>
            <a:spLocks noGrp="1"/>
          </p:cNvSpPr>
          <p:nvPr>
            <p:ph type="sldNum" sz="quarter" idx="12"/>
          </p:nvPr>
        </p:nvSpPr>
        <p:spPr/>
        <p:txBody>
          <a:bodyPr/>
          <a:lstStyle/>
          <a:p>
            <a:fld id="{960804D1-D1DA-404B-A345-162A4B99A0F1}" type="slidenum">
              <a:rPr lang="fi-FI" smtClean="0"/>
              <a:t>4</a:t>
            </a:fld>
            <a:endParaRPr lang="fi-FI"/>
          </a:p>
        </p:txBody>
      </p:sp>
      <p:graphicFrame>
        <p:nvGraphicFramePr>
          <p:cNvPr id="6" name="Sisällön paikkamerkki 5">
            <a:extLst>
              <a:ext uri="{FF2B5EF4-FFF2-40B4-BE49-F238E27FC236}">
                <a16:creationId xmlns:a16="http://schemas.microsoft.com/office/drawing/2014/main" id="{6C7F1F0A-65D2-EF2E-6A58-13DBE9891980}"/>
              </a:ext>
            </a:extLst>
          </p:cNvPr>
          <p:cNvGraphicFramePr>
            <a:graphicFrameLocks noGrp="1"/>
          </p:cNvGraphicFramePr>
          <p:nvPr>
            <p:ph idx="1"/>
            <p:extLst>
              <p:ext uri="{D42A27DB-BD31-4B8C-83A1-F6EECF244321}">
                <p14:modId xmlns:p14="http://schemas.microsoft.com/office/powerpoint/2010/main" val="4186891504"/>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0711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0A9DBF0-2A4F-4F2B-A1DE-5CB790B56FF3}"/>
              </a:ext>
            </a:extLst>
          </p:cNvPr>
          <p:cNvSpPr>
            <a:spLocks noGrp="1"/>
          </p:cNvSpPr>
          <p:nvPr>
            <p:ph type="title"/>
          </p:nvPr>
        </p:nvSpPr>
        <p:spPr>
          <a:xfrm>
            <a:off x="991649" y="2917102"/>
            <a:ext cx="10515600" cy="2214754"/>
          </a:xfrm>
        </p:spPr>
        <p:txBody>
          <a:bodyPr>
            <a:normAutofit/>
          </a:bodyPr>
          <a:lstStyle/>
          <a:p>
            <a:pPr algn="ctr"/>
            <a:r>
              <a:rPr lang="fi-FI" sz="4000" b="1" dirty="0"/>
              <a:t>Taustatiedot</a:t>
            </a:r>
          </a:p>
        </p:txBody>
      </p:sp>
      <p:sp>
        <p:nvSpPr>
          <p:cNvPr id="4" name="Dian numeron paikkamerkki 3">
            <a:extLst>
              <a:ext uri="{FF2B5EF4-FFF2-40B4-BE49-F238E27FC236}">
                <a16:creationId xmlns:a16="http://schemas.microsoft.com/office/drawing/2014/main" id="{C6455DD1-D965-404B-9779-102DC477FF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804D1-D1DA-404B-A345-162A4B99A0F1}" type="slidenum">
              <a:rPr kumimoji="0" lang="fi-FI" sz="1200" b="0" i="0" u="none" strike="noStrike" kern="1200" cap="none" spc="0" normalizeH="0" baseline="0" noProof="0" smtClean="0">
                <a:ln>
                  <a:noFill/>
                </a:ln>
                <a:solidFill>
                  <a:srgbClr val="002663">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i-FI" sz="1200" b="0" i="0" u="none" strike="noStrike" kern="1200" cap="none" spc="0" normalizeH="0" baseline="0" noProof="0">
              <a:ln>
                <a:noFill/>
              </a:ln>
              <a:solidFill>
                <a:srgbClr val="002663">
                  <a:tint val="75000"/>
                </a:srgbClr>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3783665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C6C35C0A-AAAE-4DC1-844A-B4ED25133F9F}"/>
              </a:ext>
            </a:extLst>
          </p:cNvPr>
          <p:cNvSpPr>
            <a:spLocks noGrp="1"/>
          </p:cNvSpPr>
          <p:nvPr>
            <p:ph type="title"/>
          </p:nvPr>
        </p:nvSpPr>
        <p:spPr>
          <a:xfrm>
            <a:off x="1600200" y="365125"/>
            <a:ext cx="9686925" cy="1325563"/>
          </a:xfrm>
        </p:spPr>
        <p:txBody>
          <a:bodyPr anchor="ctr">
            <a:normAutofit/>
          </a:bodyPr>
          <a:lstStyle/>
          <a:p>
            <a:r>
              <a:rPr lang="fi-FI" sz="3600" b="1" dirty="0"/>
              <a:t>Yrityksenne toimiala</a:t>
            </a:r>
          </a:p>
        </p:txBody>
      </p:sp>
      <p:sp>
        <p:nvSpPr>
          <p:cNvPr id="2" name="Dian numeron paikkamerkki 1">
            <a:extLst>
              <a:ext uri="{FF2B5EF4-FFF2-40B4-BE49-F238E27FC236}">
                <a16:creationId xmlns:a16="http://schemas.microsoft.com/office/drawing/2014/main" id="{CEBE9E0D-0574-4F6F-AF10-3593DD78DC00}"/>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960804D1-D1DA-404B-A345-162A4B99A0F1}" type="slidenum">
              <a:rPr lang="fi-FI" smtClean="0"/>
              <a:pPr>
                <a:spcAft>
                  <a:spcPts val="600"/>
                </a:spcAft>
              </a:pPr>
              <a:t>6</a:t>
            </a:fld>
            <a:endParaRPr lang="fi-FI"/>
          </a:p>
        </p:txBody>
      </p:sp>
      <p:graphicFrame>
        <p:nvGraphicFramePr>
          <p:cNvPr id="7" name="Sisällön paikkamerkki 6">
            <a:extLst>
              <a:ext uri="{FF2B5EF4-FFF2-40B4-BE49-F238E27FC236}">
                <a16:creationId xmlns:a16="http://schemas.microsoft.com/office/drawing/2014/main" id="{8824291A-FA1E-8852-069E-984B6E1B1AB2}"/>
              </a:ext>
            </a:extLst>
          </p:cNvPr>
          <p:cNvGraphicFramePr>
            <a:graphicFrameLocks noGrp="1"/>
          </p:cNvGraphicFramePr>
          <p:nvPr>
            <p:ph idx="1"/>
            <p:extLst>
              <p:ext uri="{D42A27DB-BD31-4B8C-83A1-F6EECF244321}">
                <p14:modId xmlns:p14="http://schemas.microsoft.com/office/powerpoint/2010/main" val="124566063"/>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47999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BC58375-3822-48EA-9A64-A65124F138B1}"/>
              </a:ext>
            </a:extLst>
          </p:cNvPr>
          <p:cNvSpPr>
            <a:spLocks noGrp="1"/>
          </p:cNvSpPr>
          <p:nvPr>
            <p:ph type="title"/>
          </p:nvPr>
        </p:nvSpPr>
        <p:spPr/>
        <p:txBody>
          <a:bodyPr>
            <a:normAutofit/>
          </a:bodyPr>
          <a:lstStyle/>
          <a:p>
            <a:r>
              <a:rPr lang="fi-FI" sz="3600" b="1" dirty="0"/>
              <a:t>Yrityksen henkilöstömäärä</a:t>
            </a:r>
          </a:p>
        </p:txBody>
      </p:sp>
      <p:sp>
        <p:nvSpPr>
          <p:cNvPr id="4" name="Dian numeron paikkamerkki 3">
            <a:extLst>
              <a:ext uri="{FF2B5EF4-FFF2-40B4-BE49-F238E27FC236}">
                <a16:creationId xmlns:a16="http://schemas.microsoft.com/office/drawing/2014/main" id="{B8660B35-9168-417B-BFA2-19F0C3266F65}"/>
              </a:ext>
            </a:extLst>
          </p:cNvPr>
          <p:cNvSpPr>
            <a:spLocks noGrp="1"/>
          </p:cNvSpPr>
          <p:nvPr>
            <p:ph type="sldNum" sz="quarter" idx="12"/>
          </p:nvPr>
        </p:nvSpPr>
        <p:spPr/>
        <p:txBody>
          <a:bodyPr/>
          <a:lstStyle/>
          <a:p>
            <a:fld id="{960804D1-D1DA-404B-A345-162A4B99A0F1}" type="slidenum">
              <a:rPr lang="fi-FI" smtClean="0"/>
              <a:t>7</a:t>
            </a:fld>
            <a:endParaRPr lang="fi-FI"/>
          </a:p>
        </p:txBody>
      </p:sp>
      <p:graphicFrame>
        <p:nvGraphicFramePr>
          <p:cNvPr id="7" name="Sisällön paikkamerkki 6">
            <a:extLst>
              <a:ext uri="{FF2B5EF4-FFF2-40B4-BE49-F238E27FC236}">
                <a16:creationId xmlns:a16="http://schemas.microsoft.com/office/drawing/2014/main" id="{B4EA7850-9B51-08F8-7AF9-BA5E6D650931}"/>
              </a:ext>
            </a:extLst>
          </p:cNvPr>
          <p:cNvGraphicFramePr>
            <a:graphicFrameLocks noGrp="1"/>
          </p:cNvGraphicFramePr>
          <p:nvPr>
            <p:ph idx="1"/>
            <p:extLst>
              <p:ext uri="{D42A27DB-BD31-4B8C-83A1-F6EECF244321}">
                <p14:modId xmlns:p14="http://schemas.microsoft.com/office/powerpoint/2010/main" val="1599550063"/>
              </p:ext>
            </p:extLst>
          </p:nvPr>
        </p:nvGraphicFramePr>
        <p:xfrm>
          <a:off x="1600200" y="1825625"/>
          <a:ext cx="9686925"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28748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15C68D37-2E22-499F-8941-03602D70C01A}"/>
              </a:ext>
            </a:extLst>
          </p:cNvPr>
          <p:cNvSpPr>
            <a:spLocks noGrp="1"/>
          </p:cNvSpPr>
          <p:nvPr>
            <p:ph type="sldNum" sz="quarter" idx="12"/>
          </p:nvPr>
        </p:nvSpPr>
        <p:spPr/>
        <p:txBody>
          <a:bodyPr/>
          <a:lstStyle/>
          <a:p>
            <a:fld id="{960804D1-D1DA-404B-A345-162A4B99A0F1}" type="slidenum">
              <a:rPr lang="fi-FI" smtClean="0"/>
              <a:t>8</a:t>
            </a:fld>
            <a:endParaRPr lang="fi-FI"/>
          </a:p>
        </p:txBody>
      </p:sp>
      <p:sp>
        <p:nvSpPr>
          <p:cNvPr id="3" name="Otsikko 2">
            <a:extLst>
              <a:ext uri="{FF2B5EF4-FFF2-40B4-BE49-F238E27FC236}">
                <a16:creationId xmlns:a16="http://schemas.microsoft.com/office/drawing/2014/main" id="{72E62B7B-DFAC-4680-A6CA-F7F2ED3A91CB}"/>
              </a:ext>
            </a:extLst>
          </p:cNvPr>
          <p:cNvSpPr>
            <a:spLocks noGrp="1"/>
          </p:cNvSpPr>
          <p:nvPr>
            <p:ph type="title"/>
          </p:nvPr>
        </p:nvSpPr>
        <p:spPr>
          <a:xfrm>
            <a:off x="4607444" y="3089363"/>
            <a:ext cx="6029454" cy="3632111"/>
          </a:xfrm>
        </p:spPr>
        <p:txBody>
          <a:bodyPr>
            <a:normAutofit fontScale="90000"/>
          </a:bodyPr>
          <a:lstStyle/>
          <a:p>
            <a:pPr>
              <a:lnSpc>
                <a:spcPct val="150000"/>
              </a:lnSpc>
            </a:pPr>
            <a:r>
              <a:rPr lang="fi-FI" sz="1800" b="0" i="1" dirty="0">
                <a:effectLst/>
                <a:latin typeface="+mn-lt"/>
                <a:ea typeface="Cambria" panose="02040503050406030204" pitchFamily="18" charset="0"/>
                <a:cs typeface="Arial" panose="020B0604020202020204" pitchFamily="34" charset="0"/>
              </a:rPr>
              <a:t>Hämeen kauppakamarin tehtävänä on edistää yritysten toimintaedellytyksiä ja vaikuttaa yhteiskunnalliseen päätöksentekoon yritysten kilpailukyvyn turvaamiseksi. Lisäksi Hämeen kauppakamari edistää alueensa yritysten verkostoitumista ja yhteistyötä sekä tarjoaa jäsenilleen tietoa, palveluja ja kontakteja. Hämeen kauppakamarin toiminta-alueeseen kuuluvat Päijät-Hämeen maakunta, Kuhmoinen sekä Kanta-Hämeen maakunnasta Hämeenlinnan ja Forssan seutukunnat.</a:t>
            </a:r>
            <a:br>
              <a:rPr lang="fi-FI" sz="1800" b="0" dirty="0">
                <a:effectLst/>
                <a:latin typeface="+mn-lt"/>
                <a:ea typeface="Cambria" panose="02040503050406030204" pitchFamily="18" charset="0"/>
                <a:cs typeface="Times New Roman" panose="02020603050405020304" pitchFamily="18" charset="0"/>
              </a:rPr>
            </a:br>
            <a:endParaRPr lang="fi-FI" b="0" dirty="0">
              <a:latin typeface="+mn-lt"/>
            </a:endParaRPr>
          </a:p>
        </p:txBody>
      </p:sp>
    </p:spTree>
    <p:extLst>
      <p:ext uri="{BB962C8B-B14F-4D97-AF65-F5344CB8AC3E}">
        <p14:creationId xmlns:p14="http://schemas.microsoft.com/office/powerpoint/2010/main" val="2931149921"/>
      </p:ext>
    </p:extLst>
  </p:cSld>
  <p:clrMapOvr>
    <a:masterClrMapping/>
  </p:clrMapOvr>
</p:sld>
</file>

<file path=ppt/theme/theme1.xml><?xml version="1.0" encoding="utf-8"?>
<a:theme xmlns:a="http://schemas.openxmlformats.org/drawingml/2006/main" name="Keskuskauppakamarin pohja">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E40488AD-CEA8-4954-8A47-F69A6E8205EB}"/>
    </a:ext>
  </a:extLst>
</a:theme>
</file>

<file path=ppt/theme/theme2.xml><?xml version="1.0" encoding="utf-8"?>
<a:theme xmlns:a="http://schemas.openxmlformats.org/drawingml/2006/main" name="Beige">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21D8D071-10BB-46CF-B293-27CB3D646576}"/>
    </a:ext>
  </a:extLst>
</a:theme>
</file>

<file path=ppt/theme/theme3.xml><?xml version="1.0" encoding="utf-8"?>
<a:theme xmlns:a="http://schemas.openxmlformats.org/drawingml/2006/main" name="Sininen">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8297671E-D270-42DE-94A1-E438C3E3B503}"/>
    </a:ext>
  </a:extLst>
</a:theme>
</file>

<file path=ppt/theme/theme4.xml><?xml version="1.0" encoding="utf-8"?>
<a:theme xmlns:a="http://schemas.openxmlformats.org/drawingml/2006/main" name="Pinkki">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BF64538C-4AB0-4700-B8C9-8AE869706E0B}"/>
    </a:ext>
  </a:extLst>
</a:theme>
</file>

<file path=ppt/theme/theme5.xml><?xml version="1.0" encoding="utf-8"?>
<a:theme xmlns:a="http://schemas.openxmlformats.org/drawingml/2006/main" name="Lime">
  <a:themeElements>
    <a:clrScheme name="Kauppakamari värit">
      <a:dk1>
        <a:srgbClr val="002663"/>
      </a:dk1>
      <a:lt1>
        <a:sysClr val="window" lastClr="FFFFFF"/>
      </a:lt1>
      <a:dk2>
        <a:srgbClr val="44546A"/>
      </a:dk2>
      <a:lt2>
        <a:srgbClr val="E7E6E6"/>
      </a:lt2>
      <a:accent1>
        <a:srgbClr val="A5C9E7"/>
      </a:accent1>
      <a:accent2>
        <a:srgbClr val="E8E2D5"/>
      </a:accent2>
      <a:accent3>
        <a:srgbClr val="F2B7BF"/>
      </a:accent3>
      <a:accent4>
        <a:srgbClr val="BB95EF"/>
      </a:accent4>
      <a:accent5>
        <a:srgbClr val="E66342"/>
      </a:accent5>
      <a:accent6>
        <a:srgbClr val="D1E57C"/>
      </a:accent6>
      <a:hlink>
        <a:srgbClr val="002663"/>
      </a:hlink>
      <a:folHlink>
        <a:srgbClr val="FB973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8313ECB8-2323-4A04-A83A-A4F46EEB5692}" vid="{B8CFB994-0B71-4933-A94B-B795C9DBAEBE}"/>
    </a:ext>
  </a:extLst>
</a:theme>
</file>

<file path=ppt/theme/theme6.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568f90f-7a76-499f-b24e-64c53539126a" xsi:nil="true"/>
    <lcf76f155ced4ddcb4097134ff3c332f xmlns="944b7541-8c04-40ea-999a-e2e75062a75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F0F204561FD0AD4C816FC61D77954BE2" ma:contentTypeVersion="18" ma:contentTypeDescription="Luo uusi asiakirja." ma:contentTypeScope="" ma:versionID="546c0441982fdbeacc9c10573c90654b">
  <xsd:schema xmlns:xsd="http://www.w3.org/2001/XMLSchema" xmlns:xs="http://www.w3.org/2001/XMLSchema" xmlns:p="http://schemas.microsoft.com/office/2006/metadata/properties" xmlns:ns2="944b7541-8c04-40ea-999a-e2e75062a751" xmlns:ns3="9568f90f-7a76-499f-b24e-64c53539126a" targetNamespace="http://schemas.microsoft.com/office/2006/metadata/properties" ma:root="true" ma:fieldsID="c9b9fad1894a352f67a7755501e21ada" ns2:_="" ns3:_="">
    <xsd:import namespace="944b7541-8c04-40ea-999a-e2e75062a751"/>
    <xsd:import namespace="9568f90f-7a76-499f-b24e-64c53539126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4b7541-8c04-40ea-999a-e2e75062a7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3f25e0bd-434f-4748-8a06-ef2431e9f30f"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68f90f-7a76-499f-b24e-64c53539126a" elementFormDefault="qualified">
    <xsd:import namespace="http://schemas.microsoft.com/office/2006/documentManagement/types"/>
    <xsd:import namespace="http://schemas.microsoft.com/office/infopath/2007/PartnerControls"/>
    <xsd:element name="SharedWithUsers" ma:index="1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5db9dfad-390b-42f4-b8b0-6600f7228ce9}" ma:internalName="TaxCatchAll" ma:showField="CatchAllData" ma:web="9568f90f-7a76-499f-b24e-64c5353912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70A31F-BD4E-47FD-A732-2C33AACBB1B8}">
  <ds:schemaRefs>
    <ds:schemaRef ds:uri="http://schemas.microsoft.com/sharepoint/v3/contenttype/forms"/>
  </ds:schemaRefs>
</ds:datastoreItem>
</file>

<file path=customXml/itemProps2.xml><?xml version="1.0" encoding="utf-8"?>
<ds:datastoreItem xmlns:ds="http://schemas.openxmlformats.org/officeDocument/2006/customXml" ds:itemID="{D3C92BBC-6A43-4373-A5C7-2FC7C42CD72C}">
  <ds:schemaRefs>
    <ds:schemaRef ds:uri="http://schemas.microsoft.com/office/2006/documentManagement/types"/>
    <ds:schemaRef ds:uri="http://purl.org/dc/elements/1.1/"/>
    <ds:schemaRef ds:uri="944b7541-8c04-40ea-999a-e2e75062a751"/>
    <ds:schemaRef ds:uri="http://purl.org/dc/terms/"/>
    <ds:schemaRef ds:uri="9568f90f-7a76-499f-b24e-64c53539126a"/>
    <ds:schemaRef ds:uri="http://schemas.openxmlformats.org/package/2006/metadata/core-properties"/>
    <ds:schemaRef ds:uri="http://schemas.microsoft.com/office/2006/metadata/properties"/>
    <ds:schemaRef ds:uri="http://purl.org/dc/dcmitype/"/>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D58AD3EA-C399-4130-BAA7-FEE2EE6924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4b7541-8c04-40ea-999a-e2e75062a751"/>
    <ds:schemaRef ds:uri="9568f90f-7a76-499f-b24e-64c5353912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Kkauppakamarin PowerPoint pohja_2020</Template>
  <TotalTime>2676</TotalTime>
  <Words>145</Words>
  <Application>Microsoft Office PowerPoint</Application>
  <PresentationFormat>Laajakuva</PresentationFormat>
  <Paragraphs>20</Paragraphs>
  <Slides>8</Slides>
  <Notes>0</Notes>
  <HiddenSlides>0</HiddenSlides>
  <MMClips>0</MMClips>
  <ScaleCrop>false</ScaleCrop>
  <HeadingPairs>
    <vt:vector size="6" baseType="variant">
      <vt:variant>
        <vt:lpstr>Käytetyt fontit</vt:lpstr>
      </vt:variant>
      <vt:variant>
        <vt:i4>4</vt:i4>
      </vt:variant>
      <vt:variant>
        <vt:lpstr>Teema</vt:lpstr>
      </vt:variant>
      <vt:variant>
        <vt:i4>5</vt:i4>
      </vt:variant>
      <vt:variant>
        <vt:lpstr>Dian otsikot</vt:lpstr>
      </vt:variant>
      <vt:variant>
        <vt:i4>8</vt:i4>
      </vt:variant>
    </vt:vector>
  </HeadingPairs>
  <TitlesOfParts>
    <vt:vector size="17" baseType="lpstr">
      <vt:lpstr>Arial</vt:lpstr>
      <vt:lpstr>Calibri</vt:lpstr>
      <vt:lpstr>Cambria</vt:lpstr>
      <vt:lpstr>Century Gothic</vt:lpstr>
      <vt:lpstr>Keskuskauppakamarin pohja</vt:lpstr>
      <vt:lpstr>Beige</vt:lpstr>
      <vt:lpstr>Sininen</vt:lpstr>
      <vt:lpstr>Pinkki</vt:lpstr>
      <vt:lpstr>Lime</vt:lpstr>
      <vt:lpstr>HÄMEEN KAUPPAKAMARI</vt:lpstr>
      <vt:lpstr>Oletko huolissasi sähkön riittävyydestä tulevana talvena?</vt:lpstr>
      <vt:lpstr>Oletko huolissasi yrityksesi hankkiman sähkön hinnasta tulevana talvena?</vt:lpstr>
      <vt:lpstr>Sähkön hinnanvaihtelu lisääntyy tulevina vuosina sääriippuvaisen tuotannon kasvaessa. Pidätkö sähkön hinnan vaihtelua yrityksellesi enemmän:</vt:lpstr>
      <vt:lpstr>Taustatiedot</vt:lpstr>
      <vt:lpstr>Yrityksenne toimiala</vt:lpstr>
      <vt:lpstr>Yrityksen henkilöstömäärä</vt:lpstr>
      <vt:lpstr>Hämeen kauppakamarin tehtävänä on edistää yritysten toimintaedellytyksiä ja vaikuttaa yhteiskunnalliseen päätöksentekoon yritysten kilpailukyvyn turvaamiseksi. Lisäksi Hämeen kauppakamari edistää alueensa yritysten verkostoitumista ja yhteistyötä sekä tarjoaa jäsenilleen tietoa, palveluja ja kontakteja. Hämeen kauppakamarin toiminta-alueeseen kuuluvat Päijät-Hämeen maakunta, Kuhmoinen sekä Kanta-Hämeen maakunnasta Hämeenlinnan ja Forssan seutukunnat.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Päivi Pulkki</dc:creator>
  <cp:keywords>Keskuskauppakamari</cp:keywords>
  <cp:lastModifiedBy>Päivi Pulkki</cp:lastModifiedBy>
  <cp:revision>21</cp:revision>
  <cp:lastPrinted>2024-09-30T06:47:23Z</cp:lastPrinted>
  <dcterms:created xsi:type="dcterms:W3CDTF">2020-06-15T11:23:58Z</dcterms:created>
  <dcterms:modified xsi:type="dcterms:W3CDTF">2024-10-01T09:50:14Z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0x010100F0F204561FD0AD4C816FC61D77954BE2</vt:lpwstr>
  </property>
  <property fmtid="{D5CDD505-2E9C-101B-9397-08002B2CF9AE}" pid="3" name="MediaServiceImageTags">
    <vt:lpwstr/>
  </property>
</Properties>
</file>