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0691813" cy="15119350"/>
  <p:notesSz cx="9942513" cy="14371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56" d="100"/>
          <a:sy n="56" d="100"/>
        </p:scale>
        <p:origin x="4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en-US"/>
              <a:t>Click to edit Master title style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ECF5BF-B384-4AB2-A777-784E1594B8F6}"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405687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CF5BF-B384-4AB2-A777-784E1594B8F6}"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47721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CF5BF-B384-4AB2-A777-784E1594B8F6}"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119761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CF5BF-B384-4AB2-A777-784E1594B8F6}"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72439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en-US"/>
              <a:t>Click to edit Master title style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ECF5BF-B384-4AB2-A777-784E1594B8F6}"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317580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ECF5BF-B384-4AB2-A777-784E1594B8F6}"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338164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4" name="Content Placeholder 3"/>
          <p:cNvSpPr>
            <a:spLocks noGrp="1"/>
          </p:cNvSpPr>
          <p:nvPr>
            <p:ph sz="half" idx="2"/>
          </p:nvPr>
        </p:nvSpPr>
        <p:spPr>
          <a:xfrm>
            <a:off x="736456" y="5522763"/>
            <a:ext cx="4523137"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6" name="Content Placeholder 5"/>
          <p:cNvSpPr>
            <a:spLocks noGrp="1"/>
          </p:cNvSpPr>
          <p:nvPr>
            <p:ph sz="quarter" idx="4"/>
          </p:nvPr>
        </p:nvSpPr>
        <p:spPr>
          <a:xfrm>
            <a:off x="5412731" y="5522763"/>
            <a:ext cx="4545413"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ECF5BF-B384-4AB2-A777-784E1594B8F6}"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208854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ECF5BF-B384-4AB2-A777-784E1594B8F6}"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395054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ECF5BF-B384-4AB2-A777-784E1594B8F6}"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73995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US"/>
              <a:t>Click to edit Master title style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US"/>
              <a:t>Click to edit Master text styles</a:t>
            </a:r>
          </a:p>
        </p:txBody>
      </p:sp>
      <p:sp>
        <p:nvSpPr>
          <p:cNvPr id="5" name="Date Placeholder 4"/>
          <p:cNvSpPr>
            <a:spLocks noGrp="1"/>
          </p:cNvSpPr>
          <p:nvPr>
            <p:ph type="dt" sz="half" idx="10"/>
          </p:nvPr>
        </p:nvSpPr>
        <p:spPr/>
        <p:txBody>
          <a:bodyPr/>
          <a:lstStyle/>
          <a:p>
            <a:fld id="{C1ECF5BF-B384-4AB2-A777-784E1594B8F6}"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320052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US"/>
              <a:t>Click icon to add picture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US"/>
              <a:t>Click to edit Master text styles</a:t>
            </a:r>
          </a:p>
        </p:txBody>
      </p:sp>
      <p:sp>
        <p:nvSpPr>
          <p:cNvPr id="5" name="Date Placeholder 4"/>
          <p:cNvSpPr>
            <a:spLocks noGrp="1"/>
          </p:cNvSpPr>
          <p:nvPr>
            <p:ph type="dt" sz="half" idx="10"/>
          </p:nvPr>
        </p:nvSpPr>
        <p:spPr/>
        <p:txBody>
          <a:bodyPr/>
          <a:lstStyle/>
          <a:p>
            <a:fld id="{C1ECF5BF-B384-4AB2-A777-784E1594B8F6}"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D85D2-A50B-46CB-9858-6B991B7C6C20}" type="slidenum">
              <a:rPr lang="en-US" smtClean="0"/>
              <a:t>‹#›</a:t>
            </a:fld>
            <a:endParaRPr lang="en-US"/>
          </a:p>
        </p:txBody>
      </p:sp>
    </p:spTree>
    <p:extLst>
      <p:ext uri="{BB962C8B-B14F-4D97-AF65-F5344CB8AC3E}">
        <p14:creationId xmlns:p14="http://schemas.microsoft.com/office/powerpoint/2010/main" val="423177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C1ECF5BF-B384-4AB2-A777-784E1594B8F6}" type="datetimeFigureOut">
              <a:rPr lang="en-US" smtClean="0"/>
              <a:t>5/29/2024</a:t>
            </a:fld>
            <a:endParaRPr 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81BD85D2-A50B-46CB-9858-6B991B7C6C20}" type="slidenum">
              <a:rPr lang="en-US" smtClean="0"/>
              <a:t>‹#›</a:t>
            </a:fld>
            <a:endParaRPr lang="en-US"/>
          </a:p>
        </p:txBody>
      </p:sp>
    </p:spTree>
    <p:extLst>
      <p:ext uri="{BB962C8B-B14F-4D97-AF65-F5344CB8AC3E}">
        <p14:creationId xmlns:p14="http://schemas.microsoft.com/office/powerpoint/2010/main" val="39551235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mailto:marika.ahlavuo@aalto.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24A846-AF64-AD55-513A-E3EDF3BB6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91813" cy="1245695"/>
          </a:xfrm>
          <a:prstGeom prst="rect">
            <a:avLst/>
          </a:prstGeom>
        </p:spPr>
      </p:pic>
      <p:pic>
        <p:nvPicPr>
          <p:cNvPr id="7" name="Picture 6">
            <a:extLst>
              <a:ext uri="{FF2B5EF4-FFF2-40B4-BE49-F238E27FC236}">
                <a16:creationId xmlns:a16="http://schemas.microsoft.com/office/drawing/2014/main" id="{483FDDAA-CBD0-F7BD-EDBA-1C3191A55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71027"/>
            <a:ext cx="10691813" cy="1245695"/>
          </a:xfrm>
          <a:prstGeom prst="rect">
            <a:avLst/>
          </a:prstGeom>
        </p:spPr>
      </p:pic>
      <p:sp>
        <p:nvSpPr>
          <p:cNvPr id="8" name="Title 1">
            <a:extLst>
              <a:ext uri="{FF2B5EF4-FFF2-40B4-BE49-F238E27FC236}">
                <a16:creationId xmlns:a16="http://schemas.microsoft.com/office/drawing/2014/main" id="{D817C84B-7627-F058-E7BC-FDAAF329CAA2}"/>
              </a:ext>
            </a:extLst>
          </p:cNvPr>
          <p:cNvSpPr txBox="1">
            <a:spLocks/>
          </p:cNvSpPr>
          <p:nvPr/>
        </p:nvSpPr>
        <p:spPr>
          <a:xfrm>
            <a:off x="488156" y="1550495"/>
            <a:ext cx="5131594" cy="1524000"/>
          </a:xfrm>
          <a:prstGeom prst="rect">
            <a:avLst/>
          </a:prstGeom>
        </p:spPr>
        <p:txBody>
          <a:bodyPr vert="horz" lIns="91440" tIns="45720" rIns="91440" bIns="45720" rtlCol="0" anchor="b">
            <a:noAutofit/>
          </a:bodyPr>
          <a:lstStyle>
            <a:lvl1pPr algn="ctr" defTabSz="1069208" rtl="0" eaLnBrk="1" latinLnBrk="0" hangingPunct="1">
              <a:lnSpc>
                <a:spcPct val="90000"/>
              </a:lnSpc>
              <a:spcBef>
                <a:spcPct val="0"/>
              </a:spcBef>
              <a:buNone/>
              <a:defRPr sz="7016" kern="1200">
                <a:solidFill>
                  <a:schemeClr val="tx1"/>
                </a:solidFill>
                <a:latin typeface="+mj-lt"/>
                <a:ea typeface="+mj-ea"/>
                <a:cs typeface="+mj-cs"/>
              </a:defRPr>
            </a:lvl1pPr>
          </a:lstStyle>
          <a:p>
            <a:pPr algn="l">
              <a:lnSpc>
                <a:spcPct val="100000"/>
              </a:lnSpc>
            </a:pPr>
            <a:r>
              <a:rPr lang="en-US" sz="2800" b="1" dirty="0"/>
              <a:t>Aalto-</a:t>
            </a:r>
            <a:r>
              <a:rPr lang="en-US" sz="2800" b="1" dirty="0" err="1"/>
              <a:t>yliopisto</a:t>
            </a:r>
            <a:r>
              <a:rPr lang="en-US" sz="2800" b="1" dirty="0"/>
              <a:t> </a:t>
            </a:r>
            <a:r>
              <a:rPr lang="en-US" sz="2800" b="1" dirty="0" err="1"/>
              <a:t>Mittauksen</a:t>
            </a:r>
            <a:r>
              <a:rPr lang="en-US" sz="2800" b="1" dirty="0"/>
              <a:t> ja </a:t>
            </a:r>
            <a:r>
              <a:rPr lang="en-US" sz="2800" b="1" dirty="0" err="1"/>
              <a:t>mallinnuksen</a:t>
            </a:r>
            <a:r>
              <a:rPr lang="en-US" sz="2800" b="1" dirty="0"/>
              <a:t> </a:t>
            </a:r>
            <a:r>
              <a:rPr lang="en-US" sz="2800" b="1" dirty="0" err="1"/>
              <a:t>instituutti</a:t>
            </a:r>
            <a:r>
              <a:rPr lang="en-US" sz="2800" b="1" dirty="0"/>
              <a:t> (MeMo):</a:t>
            </a:r>
            <a:br>
              <a:rPr lang="en-US" sz="2800" b="1" dirty="0"/>
            </a:br>
            <a:r>
              <a:rPr lang="en-US" sz="2800" b="1" dirty="0"/>
              <a:t>“</a:t>
            </a:r>
            <a:r>
              <a:rPr lang="en-US" sz="2800" b="1" dirty="0" err="1"/>
              <a:t>Katoavaa</a:t>
            </a:r>
            <a:r>
              <a:rPr lang="en-US" sz="2800" b="1" dirty="0"/>
              <a:t> </a:t>
            </a:r>
            <a:r>
              <a:rPr lang="en-US" sz="2800" b="1" dirty="0" err="1"/>
              <a:t>fotorealismia</a:t>
            </a:r>
            <a:r>
              <a:rPr lang="en-US" sz="2800" b="1" dirty="0"/>
              <a:t>”</a:t>
            </a:r>
          </a:p>
        </p:txBody>
      </p:sp>
      <p:sp>
        <p:nvSpPr>
          <p:cNvPr id="10" name="TextBox 9">
            <a:extLst>
              <a:ext uri="{FF2B5EF4-FFF2-40B4-BE49-F238E27FC236}">
                <a16:creationId xmlns:a16="http://schemas.microsoft.com/office/drawing/2014/main" id="{B2D3A76C-3673-3208-6A1E-B5F4686D9C01}"/>
              </a:ext>
            </a:extLst>
          </p:cNvPr>
          <p:cNvSpPr txBox="1"/>
          <p:nvPr/>
        </p:nvSpPr>
        <p:spPr>
          <a:xfrm>
            <a:off x="526256" y="3381132"/>
            <a:ext cx="5343524" cy="861774"/>
          </a:xfrm>
          <a:prstGeom prst="rect">
            <a:avLst/>
          </a:prstGeom>
          <a:noFill/>
        </p:spPr>
        <p:txBody>
          <a:bodyPr wrap="square">
            <a:spAutoFit/>
          </a:bodyPr>
          <a:lstStyle/>
          <a:p>
            <a:pPr algn="l"/>
            <a:r>
              <a:rPr lang="en-US" sz="2500" b="1" dirty="0"/>
              <a:t>https://memo.aalto.fi/</a:t>
            </a:r>
          </a:p>
          <a:p>
            <a:pPr algn="l"/>
            <a:r>
              <a:rPr lang="en-US" sz="2500" b="1" dirty="0"/>
              <a:t>Email: </a:t>
            </a:r>
            <a:r>
              <a:rPr lang="en-US" sz="2500" b="1" dirty="0">
                <a:hlinkClick r:id="rId4"/>
              </a:rPr>
              <a:t>marika.ahlavuo@aalto.fi</a:t>
            </a:r>
            <a:endParaRPr lang="en-US" sz="2500" b="1" dirty="0"/>
          </a:p>
        </p:txBody>
      </p:sp>
      <p:pic>
        <p:nvPicPr>
          <p:cNvPr id="12" name="Picture Placeholder 7" descr="A computer screen with a grid and a group of people">
            <a:extLst>
              <a:ext uri="{FF2B5EF4-FFF2-40B4-BE49-F238E27FC236}">
                <a16:creationId xmlns:a16="http://schemas.microsoft.com/office/drawing/2014/main" id="{C510B9AF-8AF8-0DA2-9F92-0F6C2BEAC687}"/>
              </a:ext>
            </a:extLst>
          </p:cNvPr>
          <p:cNvPicPr>
            <a:picLocks noChangeAspect="1"/>
          </p:cNvPicPr>
          <p:nvPr/>
        </p:nvPicPr>
        <p:blipFill rotWithShape="1">
          <a:blip r:embed="rId5">
            <a:extLst>
              <a:ext uri="{28A0092B-C50C-407E-A947-70E740481C1C}">
                <a14:useLocalDpi xmlns:a14="http://schemas.microsoft.com/office/drawing/2010/main" val="0"/>
              </a:ext>
            </a:extLst>
          </a:blip>
          <a:srcRect l="1875" r="31154" b="6954"/>
          <a:stretch/>
        </p:blipFill>
        <p:spPr>
          <a:xfrm>
            <a:off x="6060422" y="1777576"/>
            <a:ext cx="4027044" cy="3518324"/>
          </a:xfrm>
          <a:prstGeom prst="rect">
            <a:avLst/>
          </a:prstGeom>
        </p:spPr>
      </p:pic>
      <p:sp>
        <p:nvSpPr>
          <p:cNvPr id="14" name="TextBox 13">
            <a:extLst>
              <a:ext uri="{FF2B5EF4-FFF2-40B4-BE49-F238E27FC236}">
                <a16:creationId xmlns:a16="http://schemas.microsoft.com/office/drawing/2014/main" id="{7298F5AE-EA0E-C928-8EF7-51564BE382E3}"/>
              </a:ext>
            </a:extLst>
          </p:cNvPr>
          <p:cNvSpPr txBox="1"/>
          <p:nvPr/>
        </p:nvSpPr>
        <p:spPr>
          <a:xfrm>
            <a:off x="805848" y="5545357"/>
            <a:ext cx="9316124" cy="7709803"/>
          </a:xfrm>
          <a:prstGeom prst="rect">
            <a:avLst/>
          </a:prstGeom>
          <a:noFill/>
        </p:spPr>
        <p:txBody>
          <a:bodyPr wrap="square">
            <a:spAutoFit/>
          </a:bodyPr>
          <a:lstStyle/>
          <a:p>
            <a:pPr algn="just">
              <a:lnSpc>
                <a:spcPts val="2700"/>
              </a:lnSpc>
            </a:pPr>
            <a:r>
              <a:rPr lang="fi-FI" sz="2500" b="1" dirty="0">
                <a:effectLst/>
              </a:rPr>
              <a:t>Näyttelyssä on esillä digitaalisia teoksia purkutaidenäyttelyistä ja katoavasta taiteesta. Aalto-yliopiston MeMo-instituutti on toteuttanut visualisointeja ja 3D- sekä virtuaalikokeiluja. Niissä on hyödynnetty uusimpia laserkeilauksen ja fotogrammetrian menetelmiä sekä visuaalisia 3D-tekniikoita. Näyttelyssä kuvataan ehkä yllätyksellisestikin nykyisen Ihmemaa X -näyttelyn matkaa ja herätetään henkiin jo kadonnutta, ”purettua” Taiteen kotitalon taidetta digitaalisen kaksosen avulla.</a:t>
            </a:r>
          </a:p>
          <a:p>
            <a:pPr algn="just">
              <a:lnSpc>
                <a:spcPts val="2700"/>
              </a:lnSpc>
            </a:pPr>
            <a:endParaRPr lang="fi-FI" sz="2500" b="1" dirty="0">
              <a:effectLst/>
            </a:endParaRPr>
          </a:p>
          <a:p>
            <a:pPr algn="just">
              <a:lnSpc>
                <a:spcPts val="2700"/>
              </a:lnSpc>
            </a:pPr>
            <a:r>
              <a:rPr lang="fi-FI" sz="2500" b="1" dirty="0">
                <a:effectLst/>
              </a:rPr>
              <a:t>Aalto MeMo on yhteisinstituutti Maanmittauslaitoksen Paikkatieto-keskuksen kanssa, joilla on huippuosaamista digitaalisessa rakennetun ympäristön mallintamisessa. Mittatarkan 3D-mittauksen ja mallinnuksen avulla voidaan kohteita esim. restauroida, rakentaa uudelleen tai esittää virtuaalisesti. Aalto MeMon halutaan lisäävän erilaista yhteiskunnallista vuorovaikutusta tieteen keinoin. Tavoitteena onkin aktiivisesti etsiä ja luoda uusia vuorovaikutuksen tapoja, löytää yhteistyökumppaneita ja avata ainutlaatuisia tulokulmia huipputieteen ja teknologian viestintään ja kansan-tajuistamiseen. </a:t>
            </a:r>
          </a:p>
          <a:p>
            <a:pPr algn="l">
              <a:lnSpc>
                <a:spcPts val="2700"/>
              </a:lnSpc>
            </a:pPr>
            <a:endParaRPr lang="fi-FI" sz="2500" b="1" dirty="0"/>
          </a:p>
          <a:p>
            <a:pPr algn="just">
              <a:lnSpc>
                <a:spcPts val="2700"/>
              </a:lnSpc>
            </a:pPr>
            <a:r>
              <a:rPr lang="fi-FI" sz="2500" b="1" dirty="0">
                <a:effectLst/>
              </a:rPr>
              <a:t>Aalto-yliopiston MeMossa kohtaavat tiede, taide, kulttuuri ja tekniikka. </a:t>
            </a:r>
            <a:endParaRPr lang="en-US" sz="2500" b="1" dirty="0"/>
          </a:p>
        </p:txBody>
      </p:sp>
    </p:spTree>
    <p:extLst>
      <p:ext uri="{BB962C8B-B14F-4D97-AF65-F5344CB8AC3E}">
        <p14:creationId xmlns:p14="http://schemas.microsoft.com/office/powerpoint/2010/main" val="1222041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98</TotalTime>
  <Words>165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Hyyppä Hannu</dc:creator>
  <cp:lastModifiedBy>Hyyppä Hannu</cp:lastModifiedBy>
  <cp:revision>4</cp:revision>
  <cp:lastPrinted>2024-05-29T08:27:58Z</cp:lastPrinted>
  <dcterms:created xsi:type="dcterms:W3CDTF">2024-05-28T20:56:37Z</dcterms:created>
  <dcterms:modified xsi:type="dcterms:W3CDTF">2024-05-29T08:41:10Z</dcterms:modified>
</cp:coreProperties>
</file>