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42" r:id="rId3"/>
    <p:sldId id="2644" r:id="rId4"/>
    <p:sldId id="2635" r:id="rId5"/>
    <p:sldId id="2643" r:id="rId6"/>
    <p:sldId id="2632" r:id="rId7"/>
    <p:sldId id="2645" r:id="rId8"/>
    <p:sldId id="2638" r:id="rId9"/>
    <p:sldId id="2646" r:id="rId10"/>
    <p:sldId id="2637" r:id="rId11"/>
    <p:sldId id="2647" r:id="rId12"/>
    <p:sldId id="2649" r:id="rId13"/>
    <p:sldId id="2650" r:id="rId14"/>
    <p:sldId id="2651" r:id="rId15"/>
    <p:sldId id="2652" r:id="rId16"/>
    <p:sldId id="2648" r:id="rId1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A64A4-37B2-42CA-B254-84C0E6351119}" v="73" dt="2026-03-16T11:03:50.706"/>
    <p1510:client id="{8A198C49-73DE-B9BC-289F-13B93D73EFDE}" v="1" dt="2026-03-16T12:27:32.041"/>
    <p1510:client id="{CF57CA69-DA7C-0D14-0252-775CCD6B337D}" v="13" dt="2026-03-16T10:58:56.681"/>
    <p1510:client id="{FC3578D3-C661-4104-B24B-F7AC5370B141}" v="1" dt="2026-03-16T12:25:56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akry-my.sharepoint.com/personal/patrizio_laina_sak_fi/Documents/Tyot/Tilastot/Reaalipalkat%202010Q1-2028Q4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akry-my.sharepoint.com/personal/patrizio_laina_sak_fi/Documents/Tyot/Tilastot/Reaalipalkan%20hajotelma%20euroistettuna%202023-2028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akry-my.sharepoint.com/personal/patrizio_laina_sak_fi/Documents/Tyot/Tilastot/Reaalipalkan%20hajotelma%20euroistettuna%202023-2028e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akry-my.sharepoint.com/personal/patrizio_laina_sak_fi/Documents/Tyot/Palkat/TES-koordinaatio/Ostovoiman%20seuranta/Ostovoima%20ammateittain%202026-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sakry-my.sharepoint.com/personal/patrizio_laina_sak_fi/Documents/Tyot/Palkat/TES-koordinaatio/Ostovoiman%20seuranta/Uusi%20Microsoft%20Excel%20-laskentataulukk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Reaalipalkan</a:t>
            </a:r>
            <a:r>
              <a:rPr lang="fi-FI" baseline="0"/>
              <a:t> tason kehitys 2015Q1-2027Q4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0834926099924275E-2"/>
          <c:y val="9.6598919634632241E-2"/>
          <c:w val="0.90429460880496737"/>
          <c:h val="0.7665770529987949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688657878769726E-2"/>
                  <c:y val="-9.15688274790047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35-4CFF-A63F-89889DD43708}"/>
                </c:ext>
              </c:extLst>
            </c:dLbl>
            <c:dLbl>
              <c:idx val="32"/>
              <c:layout>
                <c:manualLayout>
                  <c:x val="-1.5068848875548598E-2"/>
                  <c:y val="5.7040991812596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35-4CFF-A63F-89889DD43708}"/>
                </c:ext>
              </c:extLst>
            </c:dLbl>
            <c:dLbl>
              <c:idx val="40"/>
              <c:layout>
                <c:manualLayout>
                  <c:x val="8.6107707860277709E-3"/>
                  <c:y val="8.556148771889480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35-4CFF-A63F-89889DD43708}"/>
                </c:ext>
              </c:extLst>
            </c:dLbl>
            <c:dLbl>
              <c:idx val="43"/>
              <c:layout>
                <c:manualLayout>
                  <c:x val="-0.1765208011135693"/>
                  <c:y val="8.556148771889480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35-4CFF-A63F-89889DD43708}"/>
                </c:ext>
              </c:extLst>
            </c:dLbl>
            <c:dLbl>
              <c:idx val="44"/>
              <c:layout>
                <c:manualLayout>
                  <c:x val="1.2916156179041497E-2"/>
                  <c:y val="5.41889422219667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35-4CFF-A63F-89889DD43708}"/>
                </c:ext>
              </c:extLst>
            </c:dLbl>
            <c:dLbl>
              <c:idx val="45"/>
              <c:layout>
                <c:manualLayout>
                  <c:x val="2.5832312358083309E-2"/>
                  <c:y val="-1.42602479531491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35-4CFF-A63F-89889DD43708}"/>
                </c:ext>
              </c:extLst>
            </c:dLbl>
            <c:dLbl>
              <c:idx val="47"/>
              <c:layout>
                <c:manualLayout>
                  <c:x val="-0.10310134460075106"/>
                  <c:y val="-8.75996127408136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35-4CFF-A63F-89889DD43708}"/>
                </c:ext>
              </c:extLst>
            </c:dLbl>
            <c:dLbl>
              <c:idx val="51"/>
              <c:layout>
                <c:manualLayout>
                  <c:x val="-1.5914352214438253E-3"/>
                  <c:y val="-5.40021290260796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35-4CFF-A63F-89889DD43708}"/>
                </c:ext>
              </c:extLst>
            </c:dLbl>
            <c:dLbl>
              <c:idx val="55"/>
              <c:layout>
                <c:manualLayout>
                  <c:x val="-4.5206546626645791E-2"/>
                  <c:y val="-3.42245950875579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35-4CFF-A63F-89889DD43708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Reaalipalkat!$D$24:$D$75</c:f>
              <c:strCache>
                <c:ptCount val="52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  <c:pt idx="43">
                  <c:v>2025Q4</c:v>
                </c:pt>
                <c:pt idx="44">
                  <c:v>2026Q1</c:v>
                </c:pt>
                <c:pt idx="45">
                  <c:v>2026Q2</c:v>
                </c:pt>
                <c:pt idx="46">
                  <c:v>2026Q3</c:v>
                </c:pt>
                <c:pt idx="47">
                  <c:v>2026Q4</c:v>
                </c:pt>
                <c:pt idx="48">
                  <c:v>2027Q1</c:v>
                </c:pt>
                <c:pt idx="49">
                  <c:v>2027Q2</c:v>
                </c:pt>
                <c:pt idx="50">
                  <c:v>2027Q3</c:v>
                </c:pt>
                <c:pt idx="51">
                  <c:v>2027Q4</c:v>
                </c:pt>
              </c:strCache>
            </c:strRef>
          </c:cat>
          <c:val>
            <c:numRef>
              <c:f>Reaalipalkat!$S$24:$S$75</c:f>
              <c:numCache>
                <c:formatCode>0.0</c:formatCode>
                <c:ptCount val="52"/>
                <c:pt idx="0">
                  <c:v>95.851224512699503</c:v>
                </c:pt>
                <c:pt idx="1">
                  <c:v>95.880214326635695</c:v>
                </c:pt>
                <c:pt idx="2">
                  <c:v>96.216046039157774</c:v>
                </c:pt>
                <c:pt idx="3">
                  <c:v>96.413656781702926</c:v>
                </c:pt>
                <c:pt idx="4">
                  <c:v>96.92169098620785</c:v>
                </c:pt>
                <c:pt idx="5">
                  <c:v>96.616482732712299</c:v>
                </c:pt>
                <c:pt idx="6">
                  <c:v>96.574786544566194</c:v>
                </c:pt>
                <c:pt idx="7">
                  <c:v>96.32786668501771</c:v>
                </c:pt>
                <c:pt idx="8">
                  <c:v>96.252061113087862</c:v>
                </c:pt>
                <c:pt idx="9">
                  <c:v>96.048489838788626</c:v>
                </c:pt>
                <c:pt idx="10">
                  <c:v>96.178243553541407</c:v>
                </c:pt>
                <c:pt idx="11">
                  <c:v>96.00718734716655</c:v>
                </c:pt>
                <c:pt idx="12">
                  <c:v>96.486162547396475</c:v>
                </c:pt>
                <c:pt idx="13">
                  <c:v>96.808417858092582</c:v>
                </c:pt>
                <c:pt idx="14">
                  <c:v>96.80298786380439</c:v>
                </c:pt>
                <c:pt idx="15">
                  <c:v>96.684589823722263</c:v>
                </c:pt>
                <c:pt idx="16">
                  <c:v>97.402088064053558</c:v>
                </c:pt>
                <c:pt idx="17">
                  <c:v>97.732342636271952</c:v>
                </c:pt>
                <c:pt idx="18">
                  <c:v>97.899406469838226</c:v>
                </c:pt>
                <c:pt idx="19">
                  <c:v>97.938410787105752</c:v>
                </c:pt>
                <c:pt idx="20">
                  <c:v>98.536808157437889</c:v>
                </c:pt>
                <c:pt idx="21">
                  <c:v>99.492691843735415</c:v>
                </c:pt>
                <c:pt idx="22">
                  <c:v>99.502995883064955</c:v>
                </c:pt>
                <c:pt idx="23">
                  <c:v>99.813452476702636</c:v>
                </c:pt>
                <c:pt idx="24">
                  <c:v>99.662882305083258</c:v>
                </c:pt>
                <c:pt idx="25">
                  <c:v>100</c:v>
                </c:pt>
                <c:pt idx="26">
                  <c:v>99.803511731550955</c:v>
                </c:pt>
                <c:pt idx="27">
                  <c:v>98.827081366739378</c:v>
                </c:pt>
                <c:pt idx="28">
                  <c:v>97.130651917167583</c:v>
                </c:pt>
                <c:pt idx="29">
                  <c:v>95.600295793775615</c:v>
                </c:pt>
                <c:pt idx="30">
                  <c:v>94.964804943897803</c:v>
                </c:pt>
                <c:pt idx="31">
                  <c:v>93.216636415776733</c:v>
                </c:pt>
                <c:pt idx="32">
                  <c:v>92.372324898253311</c:v>
                </c:pt>
                <c:pt idx="33">
                  <c:v>92.789027111848057</c:v>
                </c:pt>
                <c:pt idx="34">
                  <c:v>94.125745531103561</c:v>
                </c:pt>
                <c:pt idx="35">
                  <c:v>94.198409334877411</c:v>
                </c:pt>
                <c:pt idx="36">
                  <c:v>93.670533422801171</c:v>
                </c:pt>
                <c:pt idx="37">
                  <c:v>94.688840957197954</c:v>
                </c:pt>
                <c:pt idx="38">
                  <c:v>95.808064729595841</c:v>
                </c:pt>
                <c:pt idx="39">
                  <c:v>96.004141820350583</c:v>
                </c:pt>
                <c:pt idx="40">
                  <c:v>95.959751688867797</c:v>
                </c:pt>
                <c:pt idx="41">
                  <c:v>97.05640834372953</c:v>
                </c:pt>
                <c:pt idx="42">
                  <c:v>98.170005312916544</c:v>
                </c:pt>
                <c:pt idx="43">
                  <c:v>99.3200305259667</c:v>
                </c:pt>
                <c:pt idx="44">
                  <c:v>99.812949041315591</c:v>
                </c:pt>
                <c:pt idx="45">
                  <c:v>100.30831387752733</c:v>
                </c:pt>
                <c:pt idx="46">
                  <c:v>100.80613717552494</c:v>
                </c:pt>
                <c:pt idx="47">
                  <c:v>101.30643113648607</c:v>
                </c:pt>
                <c:pt idx="48">
                  <c:v>101.63408402798505</c:v>
                </c:pt>
                <c:pt idx="49">
                  <c:v>101.96279663914945</c:v>
                </c:pt>
                <c:pt idx="50">
                  <c:v>102.29257239740443</c:v>
                </c:pt>
                <c:pt idx="51">
                  <c:v>102.6234147412604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D35-4CFF-A63F-89889DD43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8092175"/>
        <c:axId val="1278102735"/>
      </c:lineChart>
      <c:catAx>
        <c:axId val="12780921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78102735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278102735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2021Q2=100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78092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/>
              <a:t>Reaalipalkkojen</a:t>
            </a:r>
            <a:r>
              <a:rPr lang="fi-FI" sz="1400" baseline="0"/>
              <a:t> muutoksen hajotelma </a:t>
            </a:r>
            <a:r>
              <a:rPr lang="fi-FI" sz="1400"/>
              <a:t>2023-2027</a:t>
            </a:r>
          </a:p>
        </c:rich>
      </c:tx>
      <c:layout>
        <c:manualLayout>
          <c:xMode val="edge"/>
          <c:yMode val="edge"/>
          <c:x val="0.16059640522875815"/>
          <c:y val="1.3925438596491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5873382206534534E-2"/>
          <c:y val="0.16493704194260486"/>
          <c:w val="0.91881697981906751"/>
          <c:h val="0.73714048895761575"/>
        </c:manualLayout>
      </c:layout>
      <c:barChart>
        <c:barDir val="col"/>
        <c:grouping val="stacked"/>
        <c:varyColors val="0"/>
        <c:ser>
          <c:idx val="0"/>
          <c:order val="0"/>
          <c:tx>
            <c:v>Sopimuspalkat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610784313725487E-2"/>
                  <c:y val="3.77431469298245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801797385620915E-2"/>
                      <c:h val="2.86516812865497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266-49C6-8846-E1C547D5743D}"/>
                </c:ext>
              </c:extLst>
            </c:dLbl>
            <c:dLbl>
              <c:idx val="1"/>
              <c:layout>
                <c:manualLayout>
                  <c:x val="5.0560401393791296E-2"/>
                  <c:y val="1.1252715231788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653267973856203E-2"/>
                      <c:h val="3.37892909356725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266-49C6-8846-E1C547D5743D}"/>
                </c:ext>
              </c:extLst>
            </c:dLbl>
            <c:dLbl>
              <c:idx val="2"/>
              <c:layout>
                <c:manualLayout>
                  <c:x val="4.9385238483120542E-2"/>
                  <c:y val="2.88114790286975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66-49C6-8846-E1C547D5743D}"/>
                </c:ext>
              </c:extLst>
            </c:dLbl>
            <c:dLbl>
              <c:idx val="3"/>
              <c:layout>
                <c:manualLayout>
                  <c:x val="4.9157955471083356E-2"/>
                  <c:y val="2.57241501103752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66-49C6-8846-E1C547D5743D}"/>
                </c:ext>
              </c:extLst>
            </c:dLbl>
            <c:dLbl>
              <c:idx val="4"/>
              <c:layout>
                <c:manualLayout>
                  <c:x val="5.0708322020092213E-2"/>
                  <c:y val="4.46855629139072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66-49C6-8846-E1C547D5743D}"/>
                </c:ext>
              </c:extLst>
            </c:dLbl>
            <c:dLbl>
              <c:idx val="5"/>
              <c:layout>
                <c:manualLayout>
                  <c:x val="5.1370599149244064E-2"/>
                  <c:y val="4.25640618101545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66-49C6-8846-E1C547D5743D}"/>
                </c:ext>
              </c:extLst>
            </c:dLbl>
            <c:dLbl>
              <c:idx val="6"/>
              <c:layout>
                <c:manualLayout>
                  <c:x val="5.0161111111111108E-2"/>
                  <c:y val="5.68786549707602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66-49C6-8846-E1C547D5743D}"/>
                </c:ext>
              </c:extLst>
            </c:dLbl>
            <c:dLbl>
              <c:idx val="7"/>
              <c:layout>
                <c:manualLayout>
                  <c:x val="4.2385294117647056E-2"/>
                  <c:y val="4.72724780701753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66-49C6-8846-E1C547D5743D}"/>
                </c:ext>
              </c:extLst>
            </c:dLbl>
            <c:dLbl>
              <c:idx val="8"/>
              <c:layout>
                <c:manualLayout>
                  <c:x val="4.4540229885057472E-2"/>
                  <c:y val="4.27436038011695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66-49C6-8846-E1C547D5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Prosenteilla!$F$5:$J$5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Prosenteilla!$F$6:$J$6</c:f>
              <c:numCache>
                <c:formatCode>0.0\ %</c:formatCode>
                <c:ptCount val="5"/>
                <c:pt idx="0">
                  <c:v>3.9E-2</c:v>
                </c:pt>
                <c:pt idx="1">
                  <c:v>2.7E-2</c:v>
                </c:pt>
                <c:pt idx="2">
                  <c:v>2.5333333333333336E-2</c:v>
                </c:pt>
                <c:pt idx="3">
                  <c:v>3.0833333333333334E-2</c:v>
                </c:pt>
                <c:pt idx="4">
                  <c:v>2.7166666666666669E-2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266-49C6-8846-E1C547D5743D}"/>
            </c:ext>
          </c:extLst>
        </c:ser>
        <c:ser>
          <c:idx val="1"/>
          <c:order val="1"/>
          <c:tx>
            <c:v>Palkkaliukumat</c:v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287356321839081E-2"/>
                  <c:y val="5.56821192052980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66-49C6-8846-E1C547D5743D}"/>
                </c:ext>
              </c:extLst>
            </c:dLbl>
            <c:dLbl>
              <c:idx val="1"/>
              <c:layout>
                <c:manualLayout>
                  <c:x val="5.0287356321839026E-2"/>
                  <c:y val="-5.03699779249448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66-49C6-8846-E1C547D5743D}"/>
                </c:ext>
              </c:extLst>
            </c:dLbl>
            <c:dLbl>
              <c:idx val="2"/>
              <c:layout>
                <c:manualLayout>
                  <c:x val="5.0287356321839081E-2"/>
                  <c:y val="-3.02799116997792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266-49C6-8846-E1C547D5743D}"/>
                </c:ext>
              </c:extLst>
            </c:dLbl>
            <c:dLbl>
              <c:idx val="3"/>
              <c:layout>
                <c:manualLayout>
                  <c:x val="5.0514526201466195E-2"/>
                  <c:y val="-1.35434878587196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266-49C6-8846-E1C547D5743D}"/>
                </c:ext>
              </c:extLst>
            </c:dLbl>
            <c:dLbl>
              <c:idx val="4"/>
              <c:layout>
                <c:manualLayout>
                  <c:x val="5.0287356321838977E-2"/>
                  <c:y val="-4.88388520971306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266-49C6-8846-E1C547D5743D}"/>
                </c:ext>
              </c:extLst>
            </c:dLbl>
            <c:dLbl>
              <c:idx val="5"/>
              <c:layout>
                <c:manualLayout>
                  <c:x val="5.0514526201466195E-2"/>
                  <c:y val="-2.85509933774834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66-49C6-8846-E1C547D5743D}"/>
                </c:ext>
              </c:extLst>
            </c:dLbl>
            <c:dLbl>
              <c:idx val="6"/>
              <c:layout>
                <c:manualLayout>
                  <c:x val="0"/>
                  <c:y val="-3.0552856341932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266-49C6-8846-E1C547D5743D}"/>
                </c:ext>
              </c:extLst>
            </c:dLbl>
            <c:dLbl>
              <c:idx val="7"/>
              <c:layout>
                <c:manualLayout>
                  <c:x val="-1.1369377703906225E-16"/>
                  <c:y val="-3.22611626382921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266-49C6-8846-E1C547D5743D}"/>
                </c:ext>
              </c:extLst>
            </c:dLbl>
            <c:dLbl>
              <c:idx val="8"/>
              <c:layout>
                <c:manualLayout>
                  <c:x val="-1.0536276751464822E-16"/>
                  <c:y val="-3.65131578947368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266-49C6-8846-E1C547D5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Prosenteilla!$F$5:$J$5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Prosenteilla!$F$7:$J$7</c:f>
              <c:numCache>
                <c:formatCode>0.0\ %</c:formatCode>
                <c:ptCount val="5"/>
                <c:pt idx="0">
                  <c:v>3.0000000000000005E-3</c:v>
                </c:pt>
                <c:pt idx="1">
                  <c:v>4.6666666666666671E-3</c:v>
                </c:pt>
                <c:pt idx="2">
                  <c:v>3.0000000000000005E-3</c:v>
                </c:pt>
                <c:pt idx="3">
                  <c:v>2.5000000000000001E-3</c:v>
                </c:pt>
                <c:pt idx="4">
                  <c:v>3.4999999999999996E-3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266-49C6-8846-E1C547D5743D}"/>
            </c:ext>
          </c:extLst>
        </c:ser>
        <c:ser>
          <c:idx val="3"/>
          <c:order val="2"/>
          <c:tx>
            <c:v>Inflaatio (pl. välillinen verotus)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799325730835366E-2"/>
                  <c:y val="-4.00688741721853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266-49C6-8846-E1C547D5743D}"/>
                </c:ext>
              </c:extLst>
            </c:dLbl>
            <c:dLbl>
              <c:idx val="1"/>
              <c:layout>
                <c:manualLayout>
                  <c:x val="5.3160919540229883E-2"/>
                  <c:y val="5.3935540838852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266-49C6-8846-E1C547D5743D}"/>
                </c:ext>
              </c:extLst>
            </c:dLbl>
            <c:dLbl>
              <c:idx val="2"/>
              <c:layout>
                <c:manualLayout>
                  <c:x val="5.1724137931034378E-2"/>
                  <c:y val="-1.67288300220750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266-49C6-8846-E1C547D5743D}"/>
                </c:ext>
              </c:extLst>
            </c:dLbl>
            <c:dLbl>
              <c:idx val="3"/>
              <c:layout>
                <c:manualLayout>
                  <c:x val="5.1724137931034378E-2"/>
                  <c:y val="4.66189845474613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266-49C6-8846-E1C547D5743D}"/>
                </c:ext>
              </c:extLst>
            </c:dLbl>
            <c:dLbl>
              <c:idx val="4"/>
              <c:layout>
                <c:manualLayout>
                  <c:x val="5.1724137931034482E-2"/>
                  <c:y val="1.09478145695365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266-49C6-8846-E1C547D5743D}"/>
                </c:ext>
              </c:extLst>
            </c:dLbl>
            <c:dLbl>
              <c:idx val="5"/>
              <c:layout>
                <c:manualLayout>
                  <c:x val="5.1724137931034482E-2"/>
                  <c:y val="2.99532008830030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266-49C6-8846-E1C547D5743D}"/>
                </c:ext>
              </c:extLst>
            </c:dLbl>
            <c:dLbl>
              <c:idx val="6"/>
              <c:layout>
                <c:manualLayout>
                  <c:x val="0"/>
                  <c:y val="-3.97684289931053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266-49C6-8846-E1C547D5743D}"/>
                </c:ext>
              </c:extLst>
            </c:dLbl>
            <c:dLbl>
              <c:idx val="7"/>
              <c:layout>
                <c:manualLayout>
                  <c:x val="1.5503665490088547E-3"/>
                  <c:y val="-6.13831708539387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266-49C6-8846-E1C547D5743D}"/>
                </c:ext>
              </c:extLst>
            </c:dLbl>
            <c:dLbl>
              <c:idx val="8"/>
              <c:layout>
                <c:manualLayout>
                  <c:x val="1.4367816091954023E-3"/>
                  <c:y val="-5.9752192982456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266-49C6-8846-E1C547D5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Prosenteilla!$F$5:$J$5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Prosenteilla!$F$9:$J$9</c:f>
              <c:numCache>
                <c:formatCode>0.0\ %</c:formatCode>
                <c:ptCount val="5"/>
                <c:pt idx="0">
                  <c:v>-6.3333333333333325E-2</c:v>
                </c:pt>
                <c:pt idx="1">
                  <c:v>-1.308333333333333E-2</c:v>
                </c:pt>
                <c:pt idx="2">
                  <c:v>2.9166666666666629E-3</c:v>
                </c:pt>
                <c:pt idx="3">
                  <c:v>-1.2999999999999999E-2</c:v>
                </c:pt>
                <c:pt idx="4">
                  <c:v>-1.8333333333333337E-2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266-49C6-8846-E1C547D5743D}"/>
            </c:ext>
          </c:extLst>
        </c:ser>
        <c:ser>
          <c:idx val="2"/>
          <c:order val="3"/>
          <c:tx>
            <c:v>Välillisen verotuksen vaikutus inflaatioon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850574712643681E-2"/>
                  <c:y val="-1.121412803532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266-49C6-8846-E1C547D5743D}"/>
                </c:ext>
              </c:extLst>
            </c:dLbl>
            <c:dLbl>
              <c:idx val="1"/>
              <c:layout>
                <c:manualLayout>
                  <c:x val="5.3160919540229883E-2"/>
                  <c:y val="-2.2426490066225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266-49C6-8846-E1C547D5743D}"/>
                </c:ext>
              </c:extLst>
            </c:dLbl>
            <c:dLbl>
              <c:idx val="2"/>
              <c:layout>
                <c:manualLayout>
                  <c:x val="5.0287356321839081E-2"/>
                  <c:y val="1.766004415011037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266-49C6-8846-E1C547D5743D}"/>
                </c:ext>
              </c:extLst>
            </c:dLbl>
            <c:dLbl>
              <c:idx val="3"/>
              <c:layout>
                <c:manualLayout>
                  <c:x val="4.1666666666666616E-2"/>
                  <c:y val="-4.11179944642595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266-49C6-8846-E1C547D5743D}"/>
                </c:ext>
              </c:extLst>
            </c:dLbl>
            <c:dLbl>
              <c:idx val="4"/>
              <c:layout>
                <c:manualLayout>
                  <c:x val="1.4367816091954023E-3"/>
                  <c:y val="-2.242790286975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266-49C6-8846-E1C547D5743D}"/>
                </c:ext>
              </c:extLst>
            </c:dLbl>
            <c:dLbl>
              <c:idx val="5"/>
              <c:layout>
                <c:manualLayout>
                  <c:x val="-1.0536276751464822E-16"/>
                  <c:y val="-3.3642384105960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266-49C6-8846-E1C547D5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Prosenteilla!$F$5:$J$5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Prosenteilla!$F$10:$J$10</c:f>
              <c:numCache>
                <c:formatCode>0.0\ %</c:formatCode>
                <c:ptCount val="5"/>
                <c:pt idx="0">
                  <c:v>1.33333333333333E-3</c:v>
                </c:pt>
                <c:pt idx="1">
                  <c:v>-2.9166666666666698E-3</c:v>
                </c:pt>
                <c:pt idx="2">
                  <c:v>-7.5833333333333299E-3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8266-49C6-8846-E1C547D57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6051328"/>
        <c:axId val="1034439200"/>
      </c:barChart>
      <c:lineChart>
        <c:grouping val="standard"/>
        <c:varyColors val="0"/>
        <c:ser>
          <c:idx val="4"/>
          <c:order val="4"/>
          <c:tx>
            <c:v>Reaalipalkat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4445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666727705548448E-2"/>
                  <c:y val="2.3749761913216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266-49C6-8846-E1C547D5743D}"/>
                </c:ext>
              </c:extLst>
            </c:dLbl>
            <c:dLbl>
              <c:idx val="1"/>
              <c:layout>
                <c:manualLayout>
                  <c:x val="-2.9217115302447687E-2"/>
                  <c:y val="3.2291293395015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266-49C6-8846-E1C547D5743D}"/>
                </c:ext>
              </c:extLst>
            </c:dLbl>
            <c:dLbl>
              <c:idx val="2"/>
              <c:layout>
                <c:manualLayout>
                  <c:x val="-2.7666727705548434E-2"/>
                  <c:y val="-2.4082814384853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266-49C6-8846-E1C547D5743D}"/>
                </c:ext>
              </c:extLst>
            </c:dLbl>
            <c:dLbl>
              <c:idx val="3"/>
              <c:layout>
                <c:manualLayout>
                  <c:x val="-3.0763596410913811E-2"/>
                  <c:y val="2.3749761913216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266-49C6-8846-E1C547D5743D}"/>
                </c:ext>
              </c:extLst>
            </c:dLbl>
            <c:dLbl>
              <c:idx val="4"/>
              <c:layout>
                <c:manualLayout>
                  <c:x val="-3.0763596410913752E-2"/>
                  <c:y val="3.2291293395015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266-49C6-8846-E1C547D5743D}"/>
                </c:ext>
              </c:extLst>
            </c:dLbl>
            <c:dLbl>
              <c:idx val="5"/>
              <c:layout>
                <c:manualLayout>
                  <c:x val="-2.7666727705548434E-2"/>
                  <c:y val="-2.2374508088494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266-49C6-8846-E1C547D5743D}"/>
                </c:ext>
              </c:extLst>
            </c:dLbl>
            <c:dLbl>
              <c:idx val="6"/>
              <c:layout>
                <c:manualLayout>
                  <c:x val="-2.7666727705548434E-2"/>
                  <c:y val="2.88746808022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266-49C6-8846-E1C547D5743D}"/>
                </c:ext>
              </c:extLst>
            </c:dLbl>
            <c:dLbl>
              <c:idx val="7"/>
              <c:layout>
                <c:manualLayout>
                  <c:x val="-2.6116340108649209E-2"/>
                  <c:y val="2.3749761913216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266-49C6-8846-E1C547D5743D}"/>
                </c:ext>
              </c:extLst>
            </c:dLbl>
            <c:dLbl>
              <c:idx val="8"/>
              <c:layout>
                <c:manualLayout>
                  <c:x val="-3.1386550819078755E-2"/>
                  <c:y val="3.6908260233918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266-49C6-8846-E1C547D5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Prosenteilla!$F$5:$J$5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Prosenteilla!$F$11:$J$11</c:f>
              <c:numCache>
                <c:formatCode>0.0\ %</c:formatCode>
                <c:ptCount val="5"/>
                <c:pt idx="0">
                  <c:v>-1.9999999999999993E-2</c:v>
                </c:pt>
                <c:pt idx="1">
                  <c:v>1.5666666666666669E-2</c:v>
                </c:pt>
                <c:pt idx="2">
                  <c:v>2.3666666666666669E-2</c:v>
                </c:pt>
                <c:pt idx="3">
                  <c:v>2.0333333333333335E-2</c:v>
                </c:pt>
                <c:pt idx="4">
                  <c:v>1.2333333333333332E-2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8266-49C6-8846-E1C547D57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051328"/>
        <c:axId val="1034439200"/>
      </c:lineChart>
      <c:dateAx>
        <c:axId val="10360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4439200"/>
        <c:crosses val="autoZero"/>
        <c:auto val="0"/>
        <c:lblOffset val="100"/>
        <c:baseTimeUnit val="days"/>
      </c:dateAx>
      <c:valAx>
        <c:axId val="103443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605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41010803882073"/>
          <c:y val="8.3015211727751378E-2"/>
          <c:w val="0.79630373789483211"/>
          <c:h val="3.6116026490066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/>
              <a:t>Kokoaikaisen ja keskituloisen työntekijän</a:t>
            </a:r>
            <a:r>
              <a:rPr lang="fi-FI" sz="1400" baseline="0"/>
              <a:t> </a:t>
            </a:r>
            <a:br>
              <a:rPr lang="fi-FI" sz="1400" baseline="0"/>
            </a:br>
            <a:r>
              <a:rPr lang="fi-FI" sz="1400" baseline="0"/>
              <a:t>r</a:t>
            </a:r>
            <a:r>
              <a:rPr lang="fi-FI" sz="1400"/>
              <a:t>eaalipalkan kehitykseen vaikuttavat tekijät</a:t>
            </a:r>
            <a:r>
              <a:rPr lang="fi-FI" sz="1400" baseline="0"/>
              <a:t> </a:t>
            </a:r>
            <a:r>
              <a:rPr lang="fi-FI" sz="1400"/>
              <a:t>2023-2027</a:t>
            </a:r>
          </a:p>
        </c:rich>
      </c:tx>
      <c:layout>
        <c:manualLayout>
          <c:xMode val="edge"/>
          <c:yMode val="edge"/>
          <c:x val="0.29996425015838535"/>
          <c:y val="4.80599812693170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5873409543953113E-2"/>
          <c:y val="0.15975917378358664"/>
          <c:w val="0.91881697981906751"/>
          <c:h val="0.70730938634326013"/>
        </c:manualLayout>
      </c:layout>
      <c:barChart>
        <c:barDir val="col"/>
        <c:grouping val="stacked"/>
        <c:varyColors val="0"/>
        <c:ser>
          <c:idx val="0"/>
          <c:order val="0"/>
          <c:tx>
            <c:v>Sopimuspalkka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610784313725487E-2"/>
                  <c:y val="3.77431469298245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801797385620915E-2"/>
                      <c:h val="2.86516812865497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094-4E26-832C-5ADEE676644E}"/>
                </c:ext>
              </c:extLst>
            </c:dLbl>
            <c:dLbl>
              <c:idx val="1"/>
              <c:layout>
                <c:manualLayout>
                  <c:x val="5.0560401393791296E-2"/>
                  <c:y val="1.1252715231788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653267973856203E-2"/>
                      <c:h val="3.37892909356725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094-4E26-832C-5ADEE676644E}"/>
                </c:ext>
              </c:extLst>
            </c:dLbl>
            <c:dLbl>
              <c:idx val="2"/>
              <c:layout>
                <c:manualLayout>
                  <c:x val="4.9385238483120542E-2"/>
                  <c:y val="2.88114790286975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94-4E26-832C-5ADEE676644E}"/>
                </c:ext>
              </c:extLst>
            </c:dLbl>
            <c:dLbl>
              <c:idx val="3"/>
              <c:layout>
                <c:manualLayout>
                  <c:x val="4.9157955471083356E-2"/>
                  <c:y val="2.57241501103752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94-4E26-832C-5ADEE676644E}"/>
                </c:ext>
              </c:extLst>
            </c:dLbl>
            <c:dLbl>
              <c:idx val="4"/>
              <c:layout>
                <c:manualLayout>
                  <c:x val="5.0708322020092213E-2"/>
                  <c:y val="4.46855629139072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94-4E26-832C-5ADEE676644E}"/>
                </c:ext>
              </c:extLst>
            </c:dLbl>
            <c:dLbl>
              <c:idx val="5"/>
              <c:layout>
                <c:manualLayout>
                  <c:x val="5.1370599149244064E-2"/>
                  <c:y val="4.25640618101545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94-4E26-832C-5ADEE676644E}"/>
                </c:ext>
              </c:extLst>
            </c:dLbl>
            <c:dLbl>
              <c:idx val="6"/>
              <c:layout>
                <c:manualLayout>
                  <c:x val="5.0161111111111108E-2"/>
                  <c:y val="5.68786549707602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94-4E26-832C-5ADEE676644E}"/>
                </c:ext>
              </c:extLst>
            </c:dLbl>
            <c:dLbl>
              <c:idx val="7"/>
              <c:layout>
                <c:manualLayout>
                  <c:x val="4.2385294117647056E-2"/>
                  <c:y val="4.72724780701753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94-4E26-832C-5ADEE676644E}"/>
                </c:ext>
              </c:extLst>
            </c:dLbl>
            <c:dLbl>
              <c:idx val="8"/>
              <c:layout>
                <c:manualLayout>
                  <c:x val="4.4540229885057472E-2"/>
                  <c:y val="4.27436038011695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94-4E26-832C-5ADEE67664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Euroilla!$F$5:$J$5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Euroilla!$F$6:$J$6</c:f>
              <c:numCache>
                <c:formatCode>0</c:formatCode>
                <c:ptCount val="5"/>
                <c:pt idx="0">
                  <c:v>1737.45</c:v>
                </c:pt>
                <c:pt idx="1">
                  <c:v>1218.7125000000001</c:v>
                </c:pt>
                <c:pt idx="2">
                  <c:v>1175.8820277777777</c:v>
                </c:pt>
                <c:pt idx="3">
                  <c:v>1478.8779450231482</c:v>
                </c:pt>
                <c:pt idx="4">
                  <c:v>1342.9703941979938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094-4E26-832C-5ADEE676644E}"/>
            </c:ext>
          </c:extLst>
        </c:ser>
        <c:ser>
          <c:idx val="1"/>
          <c:order val="1"/>
          <c:tx>
            <c:v>Palkkaliukuma</c:v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287356321839081E-2"/>
                  <c:y val="5.56821192052980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94-4E26-832C-5ADEE676644E}"/>
                </c:ext>
              </c:extLst>
            </c:dLbl>
            <c:dLbl>
              <c:idx val="1"/>
              <c:layout>
                <c:manualLayout>
                  <c:x val="5.0287356321839026E-2"/>
                  <c:y val="-5.03699779249448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94-4E26-832C-5ADEE676644E}"/>
                </c:ext>
              </c:extLst>
            </c:dLbl>
            <c:dLbl>
              <c:idx val="2"/>
              <c:layout>
                <c:manualLayout>
                  <c:x val="5.0287356321839081E-2"/>
                  <c:y val="-3.02799116997792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094-4E26-832C-5ADEE676644E}"/>
                </c:ext>
              </c:extLst>
            </c:dLbl>
            <c:dLbl>
              <c:idx val="3"/>
              <c:layout>
                <c:manualLayout>
                  <c:x val="5.0514526201466195E-2"/>
                  <c:y val="-1.35434878587196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94-4E26-832C-5ADEE676644E}"/>
                </c:ext>
              </c:extLst>
            </c:dLbl>
            <c:dLbl>
              <c:idx val="4"/>
              <c:layout>
                <c:manualLayout>
                  <c:x val="5.0287356321838977E-2"/>
                  <c:y val="-4.88388520971306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094-4E26-832C-5ADEE676644E}"/>
                </c:ext>
              </c:extLst>
            </c:dLbl>
            <c:dLbl>
              <c:idx val="5"/>
              <c:layout>
                <c:manualLayout>
                  <c:x val="5.0514526201466195E-2"/>
                  <c:y val="-2.85509933774834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094-4E26-832C-5ADEE676644E}"/>
                </c:ext>
              </c:extLst>
            </c:dLbl>
            <c:dLbl>
              <c:idx val="6"/>
              <c:layout>
                <c:manualLayout>
                  <c:x val="0"/>
                  <c:y val="-3.0552856341932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094-4E26-832C-5ADEE676644E}"/>
                </c:ext>
              </c:extLst>
            </c:dLbl>
            <c:dLbl>
              <c:idx val="7"/>
              <c:layout>
                <c:manualLayout>
                  <c:x val="-1.1369377703906225E-16"/>
                  <c:y val="-3.22611626382921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094-4E26-832C-5ADEE676644E}"/>
                </c:ext>
              </c:extLst>
            </c:dLbl>
            <c:dLbl>
              <c:idx val="8"/>
              <c:layout>
                <c:manualLayout>
                  <c:x val="-1.0536276751464822E-16"/>
                  <c:y val="-3.65131578947368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094-4E26-832C-5ADEE67664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Euroilla!$F$5:$J$5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Euroilla!$F$7:$J$7</c:f>
              <c:numCache>
                <c:formatCode>0</c:formatCode>
                <c:ptCount val="5"/>
                <c:pt idx="0">
                  <c:v>133.65000000000003</c:v>
                </c:pt>
                <c:pt idx="1">
                  <c:v>210.64166666666668</c:v>
                </c:pt>
                <c:pt idx="2">
                  <c:v>139.24918750000001</c:v>
                </c:pt>
                <c:pt idx="3">
                  <c:v>119.90902256944445</c:v>
                </c:pt>
                <c:pt idx="4">
                  <c:v>173.02072563287032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094-4E26-832C-5ADEE676644E}"/>
            </c:ext>
          </c:extLst>
        </c:ser>
        <c:ser>
          <c:idx val="3"/>
          <c:order val="2"/>
          <c:tx>
            <c:v>Inflaatio (pl. välillinen verotus)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3799325730835366E-2"/>
                  <c:y val="-4.00688741721853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094-4E26-832C-5ADEE676644E}"/>
                </c:ext>
              </c:extLst>
            </c:dLbl>
            <c:dLbl>
              <c:idx val="1"/>
              <c:layout>
                <c:manualLayout>
                  <c:x val="5.3160919540229883E-2"/>
                  <c:y val="5.3935540838852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094-4E26-832C-5ADEE676644E}"/>
                </c:ext>
              </c:extLst>
            </c:dLbl>
            <c:dLbl>
              <c:idx val="2"/>
              <c:layout>
                <c:manualLayout>
                  <c:x val="5.1724137931034378E-2"/>
                  <c:y val="-1.67288300220750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094-4E26-832C-5ADEE676644E}"/>
                </c:ext>
              </c:extLst>
            </c:dLbl>
            <c:dLbl>
              <c:idx val="3"/>
              <c:layout>
                <c:manualLayout>
                  <c:x val="5.1724137931034378E-2"/>
                  <c:y val="4.66189845474613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094-4E26-832C-5ADEE676644E}"/>
                </c:ext>
              </c:extLst>
            </c:dLbl>
            <c:dLbl>
              <c:idx val="4"/>
              <c:layout>
                <c:manualLayout>
                  <c:x val="5.1724137931034482E-2"/>
                  <c:y val="1.09478145695365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094-4E26-832C-5ADEE676644E}"/>
                </c:ext>
              </c:extLst>
            </c:dLbl>
            <c:dLbl>
              <c:idx val="5"/>
              <c:layout>
                <c:manualLayout>
                  <c:x val="5.1724137931034482E-2"/>
                  <c:y val="2.99532008830030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094-4E26-832C-5ADEE676644E}"/>
                </c:ext>
              </c:extLst>
            </c:dLbl>
            <c:dLbl>
              <c:idx val="6"/>
              <c:layout>
                <c:manualLayout>
                  <c:x val="0"/>
                  <c:y val="-3.97684289931053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094-4E26-832C-5ADEE676644E}"/>
                </c:ext>
              </c:extLst>
            </c:dLbl>
            <c:dLbl>
              <c:idx val="7"/>
              <c:layout>
                <c:manualLayout>
                  <c:x val="1.5503665490088547E-3"/>
                  <c:y val="-6.13831708539387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094-4E26-832C-5ADEE676644E}"/>
                </c:ext>
              </c:extLst>
            </c:dLbl>
            <c:dLbl>
              <c:idx val="8"/>
              <c:layout>
                <c:manualLayout>
                  <c:x val="1.4367816091954023E-3"/>
                  <c:y val="-5.9752192982456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094-4E26-832C-5ADEE67664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Euroilla!$F$5:$J$5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Euroilla!$F$9:$J$9</c:f>
              <c:numCache>
                <c:formatCode>0</c:formatCode>
                <c:ptCount val="5"/>
                <c:pt idx="0">
                  <c:v>-2821.4999999999995</c:v>
                </c:pt>
                <c:pt idx="1">
                  <c:v>-590.54895833333319</c:v>
                </c:pt>
                <c:pt idx="2">
                  <c:v>135.3811545138887</c:v>
                </c:pt>
                <c:pt idx="3">
                  <c:v>-623.52691736111103</c:v>
                </c:pt>
                <c:pt idx="4">
                  <c:v>-906.29903902932108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094-4E26-832C-5ADEE676644E}"/>
            </c:ext>
          </c:extLst>
        </c:ser>
        <c:ser>
          <c:idx val="2"/>
          <c:order val="3"/>
          <c:tx>
            <c:v>Välillisen verotuksen vaikutus inflaatioon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287356321839081E-2"/>
                  <c:y val="-1.341858647372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094-4E26-832C-5ADEE676644E}"/>
                </c:ext>
              </c:extLst>
            </c:dLbl>
            <c:dLbl>
              <c:idx val="1"/>
              <c:layout>
                <c:manualLayout>
                  <c:x val="5.3160919540229883E-2"/>
                  <c:y val="-2.2426490066225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094-4E26-832C-5ADEE676644E}"/>
                </c:ext>
              </c:extLst>
            </c:dLbl>
            <c:dLbl>
              <c:idx val="2"/>
              <c:layout>
                <c:manualLayout>
                  <c:x val="5.0287356321839081E-2"/>
                  <c:y val="1.766004415011037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094-4E26-832C-5ADEE676644E}"/>
                </c:ext>
              </c:extLst>
            </c:dLbl>
            <c:dLbl>
              <c:idx val="3"/>
              <c:layout>
                <c:manualLayout>
                  <c:x val="4.1666666666666616E-2"/>
                  <c:y val="-4.11179944642595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094-4E26-832C-5ADEE676644E}"/>
                </c:ext>
              </c:extLst>
            </c:dLbl>
            <c:dLbl>
              <c:idx val="4"/>
              <c:layout>
                <c:manualLayout>
                  <c:x val="1.4367816091954023E-3"/>
                  <c:y val="-2.242790286975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094-4E26-832C-5ADEE676644E}"/>
                </c:ext>
              </c:extLst>
            </c:dLbl>
            <c:dLbl>
              <c:idx val="5"/>
              <c:layout>
                <c:manualLayout>
                  <c:x val="-1.0536276751464822E-16"/>
                  <c:y val="-3.3642384105960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094-4E26-832C-5ADEE67664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Euroilla!$F$5:$J$5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Euroilla!$F$10:$J$10</c:f>
              <c:numCache>
                <c:formatCode>0</c:formatCode>
                <c:ptCount val="5"/>
                <c:pt idx="0">
                  <c:v>59.399999999999856</c:v>
                </c:pt>
                <c:pt idx="1">
                  <c:v>-131.6510416666668</c:v>
                </c:pt>
                <c:pt idx="2">
                  <c:v>-351.99100173611095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094-4E26-832C-5ADEE6766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6051328"/>
        <c:axId val="1034439200"/>
      </c:barChart>
      <c:lineChart>
        <c:grouping val="standard"/>
        <c:varyColors val="0"/>
        <c:ser>
          <c:idx val="4"/>
          <c:order val="4"/>
          <c:tx>
            <c:v>Reaalipalkka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4445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666727705548448E-2"/>
                  <c:y val="2.3749761913216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094-4E26-832C-5ADEE676644E}"/>
                </c:ext>
              </c:extLst>
            </c:dLbl>
            <c:dLbl>
              <c:idx val="1"/>
              <c:layout>
                <c:manualLayout>
                  <c:x val="-2.9217115302447687E-2"/>
                  <c:y val="3.2291293395015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094-4E26-832C-5ADEE676644E}"/>
                </c:ext>
              </c:extLst>
            </c:dLbl>
            <c:dLbl>
              <c:idx val="2"/>
              <c:layout>
                <c:manualLayout>
                  <c:x val="-2.7666727705548434E-2"/>
                  <c:y val="-2.4082814384853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094-4E26-832C-5ADEE676644E}"/>
                </c:ext>
              </c:extLst>
            </c:dLbl>
            <c:dLbl>
              <c:idx val="3"/>
              <c:layout>
                <c:manualLayout>
                  <c:x val="-3.0763596410913811E-2"/>
                  <c:y val="2.3749761913216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D094-4E26-832C-5ADEE676644E}"/>
                </c:ext>
              </c:extLst>
            </c:dLbl>
            <c:dLbl>
              <c:idx val="4"/>
              <c:layout>
                <c:manualLayout>
                  <c:x val="-3.0763596410913752E-2"/>
                  <c:y val="3.2291293395015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094-4E26-832C-5ADEE676644E}"/>
                </c:ext>
              </c:extLst>
            </c:dLbl>
            <c:dLbl>
              <c:idx val="5"/>
              <c:layout>
                <c:manualLayout>
                  <c:x val="-2.7666727705548434E-2"/>
                  <c:y val="-2.2374508088494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D094-4E26-832C-5ADEE676644E}"/>
                </c:ext>
              </c:extLst>
            </c:dLbl>
            <c:dLbl>
              <c:idx val="6"/>
              <c:layout>
                <c:manualLayout>
                  <c:x val="-2.7666727705548434E-2"/>
                  <c:y val="2.88746808022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094-4E26-832C-5ADEE676644E}"/>
                </c:ext>
              </c:extLst>
            </c:dLbl>
            <c:dLbl>
              <c:idx val="7"/>
              <c:layout>
                <c:manualLayout>
                  <c:x val="-2.6116340108649209E-2"/>
                  <c:y val="2.3749761913216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D094-4E26-832C-5ADEE676644E}"/>
                </c:ext>
              </c:extLst>
            </c:dLbl>
            <c:dLbl>
              <c:idx val="8"/>
              <c:layout>
                <c:manualLayout>
                  <c:x val="-3.1386550819078755E-2"/>
                  <c:y val="3.6908260233918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D094-4E26-832C-5ADEE67664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Euroilla!$F$5:$K$5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Euroilla!$F$11:$J$11</c:f>
              <c:numCache>
                <c:formatCode>0</c:formatCode>
                <c:ptCount val="5"/>
                <c:pt idx="0">
                  <c:v>-890.99999999999966</c:v>
                </c:pt>
                <c:pt idx="1">
                  <c:v>707.15416666666681</c:v>
                </c:pt>
                <c:pt idx="2">
                  <c:v>1098.5213680555555</c:v>
                </c:pt>
                <c:pt idx="3">
                  <c:v>975.2600502314815</c:v>
                </c:pt>
                <c:pt idx="4">
                  <c:v>609.69208080154306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D094-4E26-832C-5ADEE6766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051328"/>
        <c:axId val="1034439200"/>
      </c:lineChart>
      <c:dateAx>
        <c:axId val="10360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4439200"/>
        <c:crosses val="autoZero"/>
        <c:auto val="0"/>
        <c:lblOffset val="100"/>
        <c:baseTimeUnit val="days"/>
      </c:dateAx>
      <c:valAx>
        <c:axId val="1034439200"/>
        <c:scaling>
          <c:orientation val="minMax"/>
          <c:min val="-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euroa vuodessa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605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410104986876641"/>
          <c:y val="9.897408491350658E-2"/>
          <c:w val="0.79630373789483211"/>
          <c:h val="3.6116026490066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800"/>
              <a:t>Tulojen</a:t>
            </a:r>
            <a:r>
              <a:rPr lang="fi-FI" sz="2800" baseline="0"/>
              <a:t> kehitys eri ammattien tuloluokissa </a:t>
            </a:r>
            <a:endParaRPr lang="fi-FI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0302493196486483"/>
          <c:y val="0.19768181994492068"/>
          <c:w val="0.88160120191278624"/>
          <c:h val="0.61796504300215715"/>
        </c:manualLayout>
      </c:layout>
      <c:barChart>
        <c:barDir val="col"/>
        <c:grouping val="stacked"/>
        <c:varyColors val="0"/>
        <c:ser>
          <c:idx val="0"/>
          <c:order val="0"/>
          <c:tx>
            <c:v>Ammattiliiton palkankorotus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'Ostovoimakatsaus (2)'!$A$2:$A$7</c:f>
              <c:strCache>
                <c:ptCount val="6"/>
                <c:pt idx="0">
                  <c:v>Lastenhoitaja 2588 €/kk</c:v>
                </c:pt>
                <c:pt idx="1">
                  <c:v>Kokki 2844 €/kk</c:v>
                </c:pt>
                <c:pt idx="2">
                  <c:v>Rakennustyöntekijä 3343 €/kk</c:v>
                </c:pt>
                <c:pt idx="3">
                  <c:v>Asentaja 3699 €/kk</c:v>
                </c:pt>
                <c:pt idx="4">
                  <c:v>Veturinkuljettaja 4880 €/kk</c:v>
                </c:pt>
                <c:pt idx="5">
                  <c:v>Pääministeri 15000 €/kk</c:v>
                </c:pt>
              </c:strCache>
            </c:strRef>
          </c:cat>
          <c:val>
            <c:numRef>
              <c:f>'Ostovoimakatsaus (2)'!$F$2:$F$7</c:f>
              <c:numCache>
                <c:formatCode>0</c:formatCode>
                <c:ptCount val="6"/>
                <c:pt idx="0">
                  <c:v>748.64370000000008</c:v>
                </c:pt>
                <c:pt idx="1">
                  <c:v>809.29575000000011</c:v>
                </c:pt>
                <c:pt idx="2">
                  <c:v>904.03077500000006</c:v>
                </c:pt>
                <c:pt idx="3">
                  <c:v>973.48432500000013</c:v>
                </c:pt>
                <c:pt idx="4">
                  <c:v>1185.23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9-429C-B49E-003B5264539B}"/>
            </c:ext>
          </c:extLst>
        </c:ser>
        <c:ser>
          <c:idx val="1"/>
          <c:order val="1"/>
          <c:tx>
            <c:v>Hallituksen veromuutokset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'Ostovoimakatsaus (2)'!$A$2:$A$7</c:f>
              <c:strCache>
                <c:ptCount val="6"/>
                <c:pt idx="0">
                  <c:v>Lastenhoitaja 2588 €/kk</c:v>
                </c:pt>
                <c:pt idx="1">
                  <c:v>Kokki 2844 €/kk</c:v>
                </c:pt>
                <c:pt idx="2">
                  <c:v>Rakennustyöntekijä 3343 €/kk</c:v>
                </c:pt>
                <c:pt idx="3">
                  <c:v>Asentaja 3699 €/kk</c:v>
                </c:pt>
                <c:pt idx="4">
                  <c:v>Veturinkuljettaja 4880 €/kk</c:v>
                </c:pt>
                <c:pt idx="5">
                  <c:v>Pääministeri 15000 €/kk</c:v>
                </c:pt>
              </c:strCache>
            </c:strRef>
          </c:cat>
          <c:val>
            <c:numRef>
              <c:f>'Ostovoimakatsaus (2)'!$K$2:$K$7</c:f>
              <c:numCache>
                <c:formatCode>0</c:formatCode>
                <c:ptCount val="6"/>
                <c:pt idx="0">
                  <c:v>-15.599999999999994</c:v>
                </c:pt>
                <c:pt idx="1">
                  <c:v>32.75</c:v>
                </c:pt>
                <c:pt idx="2">
                  <c:v>-43.849999999999994</c:v>
                </c:pt>
                <c:pt idx="3">
                  <c:v>-72.287499999999994</c:v>
                </c:pt>
                <c:pt idx="4">
                  <c:v>-238</c:v>
                </c:pt>
                <c:pt idx="5">
                  <c:v>4687.5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9-429C-B49E-003B526453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2652576"/>
        <c:axId val="1682650176"/>
      </c:barChart>
      <c:scatterChart>
        <c:scatterStyle val="lineMarker"/>
        <c:varyColors val="0"/>
        <c:ser>
          <c:idx val="2"/>
          <c:order val="2"/>
          <c:tx>
            <c:v>Yhteensä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'Ostovoimakatsaus (2)'!$L$2:$L$7</c:f>
              <c:numCache>
                <c:formatCode>0</c:formatCode>
                <c:ptCount val="6"/>
                <c:pt idx="0">
                  <c:v>733.04370000000006</c:v>
                </c:pt>
                <c:pt idx="1">
                  <c:v>842.04575000000011</c:v>
                </c:pt>
                <c:pt idx="2">
                  <c:v>860.18077500000004</c:v>
                </c:pt>
                <c:pt idx="3">
                  <c:v>901.1968250000001</c:v>
                </c:pt>
                <c:pt idx="4">
                  <c:v>947.23</c:v>
                </c:pt>
                <c:pt idx="5">
                  <c:v>4687.5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BF9-429C-B49E-003B526453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82652576"/>
        <c:axId val="1682650176"/>
      </c:scatterChart>
      <c:catAx>
        <c:axId val="168265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2650176"/>
        <c:crosses val="autoZero"/>
        <c:auto val="1"/>
        <c:lblAlgn val="ctr"/>
        <c:lblOffset val="100"/>
        <c:noMultiLvlLbl val="0"/>
      </c:catAx>
      <c:valAx>
        <c:axId val="168265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/>
                  <a:t>euroa</a:t>
                </a:r>
                <a:r>
                  <a:rPr lang="fi-FI" sz="1200" baseline="0"/>
                  <a:t> vuodessa</a:t>
                </a:r>
                <a:endParaRPr lang="fi-FI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8265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Sheet1!$B$3:$B$6</cx:f>
        <cx:lvl ptCount="4">
          <cx:pt idx="0">Sopimuspalkat</cx:pt>
          <cx:pt idx="1">+ Palkkaliukumat</cx:pt>
          <cx:pt idx="2">- Inflaatio</cx:pt>
          <cx:pt idx="3">= Reaalipalkat</cx:pt>
        </cx:lvl>
      </cx:strDim>
      <cx:numDim type="val">
        <cx:f>Sheet1!$C$3:$C$6</cx:f>
        <cx:lvl ptCount="4" formatCode="0,0\ %">
          <cx:pt idx="0">0.029999999999999999</cx:pt>
          <cx:pt idx="1">0.0050000000000000001</cx:pt>
          <cx:pt idx="2">0</cx:pt>
          <cx:pt idx="3">-0.035000000000000003</cx:pt>
        </cx:lvl>
      </cx:numDim>
    </cx:data>
    <cx:data id="1">
      <cx:numDim type="val">
        <cx:f>Sheet1!$C$6</cx:f>
        <cx:lvl ptCount="1" formatCode="0,0\ %">
          <cx:pt idx="0">-0.035000000000000003</cx:pt>
        </cx:lvl>
      </cx:numDim>
    </cx:data>
  </cx:chartData>
  <cx:chart>
    <cx:title pos="t" align="ctr" overlay="0">
      <cx:tx>
        <cx:txData>
          <cx:v>Nimellis- ja reaalipalkan kehitys 2025Q4 verrattuna vuodentakaiseen neljännekseen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kumimoji="0" lang="fi-FI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rPr>
            <a:t>Nimellis- ja reaalipalkan kehitys 2025Q4 verrattuna vuodentakaiseen neljännekseen</a:t>
          </a:r>
        </a:p>
      </cx:txPr>
    </cx:title>
    <cx:plotArea>
      <cx:plotAreaRegion>
        <cx:series layoutId="waterfall" uniqueId="{6CDA7B6D-0D6E-4A8A-8BE9-B76F8008B837}" formatIdx="0">
          <cx:dataId val="0"/>
          <cx:layoutPr>
            <cx:subtotals/>
          </cx:layoutPr>
        </cx:series>
        <cx:series layoutId="waterfall" hidden="1" uniqueId="{00000001-F32B-4CAA-9B1B-FDA270BF4935}" formatIdx="1">
          <cx:tx>
            <cx:txData>
              <cx:f>Sheet1!$B$6</cx:f>
              <cx:v>= Reaalipalkat</cx:v>
            </cx:txData>
          </cx:tx>
          <cx:dataId val="1"/>
          <cx:layoutPr>
            <cx:subtotals/>
          </cx:layoutPr>
        </cx:series>
      </cx:plotAreaRegion>
      <cx:axis id="0">
        <cx:catScaling gapWidth="2.19000006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/>
            </a:pPr>
            <a:endParaRPr lang="fi-FI" sz="1600" b="0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Franklin Gothic Book" panose="020B0503020102020204"/>
            </a:endParaRPr>
          </a:p>
        </cx:txPr>
      </cx:axis>
      <cx:axis id="1">
        <cx:valScaling min="-0"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/>
            </a:pPr>
            <a:endParaRPr lang="fi-FI" sz="1400" b="0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Franklin Gothic Book" panose="020B050302010202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0.82494</cdr:x>
      <cdr:y>0.09684</cdr:y>
    </cdr:from>
    <cdr:to>
      <cdr:x>0.96409</cdr:x>
      <cdr:y>0.86051</cdr:y>
    </cdr:to>
    <cdr:sp macro="" textlink="">
      <cdr:nvSpPr>
        <cdr:cNvPr id="6" name="Suorakulmio 5">
          <a:extLst xmlns:a="http://schemas.openxmlformats.org/drawingml/2006/main">
            <a:ext uri="{FF2B5EF4-FFF2-40B4-BE49-F238E27FC236}">
              <a16:creationId xmlns:a16="http://schemas.microsoft.com/office/drawing/2014/main" id="{A43DA120-CB67-03D6-1BF0-BEFA97FA51A8}"/>
            </a:ext>
          </a:extLst>
        </cdr:cNvPr>
        <cdr:cNvSpPr/>
      </cdr:nvSpPr>
      <cdr:spPr>
        <a:xfrm xmlns:a="http://schemas.openxmlformats.org/drawingml/2006/main">
          <a:off x="6583218" y="523812"/>
          <a:ext cx="1110431" cy="41307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0.04854</cdr:x>
      <cdr:y>0.9508</cdr:y>
    </cdr:from>
    <cdr:to>
      <cdr:x>0.99203</cdr:x>
      <cdr:y>0.99786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8397C997-9F73-FA2D-26F4-2FA61FFE918A}"/>
            </a:ext>
          </a:extLst>
        </cdr:cNvPr>
        <cdr:cNvSpPr txBox="1"/>
      </cdr:nvSpPr>
      <cdr:spPr>
        <a:xfrm xmlns:a="http://schemas.openxmlformats.org/drawingml/2006/main">
          <a:off x="356917" y="5566070"/>
          <a:ext cx="6937524" cy="275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800" dirty="0">
              <a:effectLst/>
              <a:latin typeface="+mn-lt"/>
              <a:ea typeface="+mn-ea"/>
              <a:cs typeface="+mn-cs"/>
            </a:rPr>
            <a:t>Lähteet: Tilastokeskus, konsensusennuste (Valtiovarainministeriö, </a:t>
          </a:r>
          <a:r>
            <a:rPr lang="fi-FI" sz="800" baseline="0" dirty="0">
              <a:effectLst/>
              <a:latin typeface="+mn-lt"/>
              <a:ea typeface="+mn-ea"/>
              <a:cs typeface="+mn-cs"/>
            </a:rPr>
            <a:t>Suomen Pankki</a:t>
          </a:r>
          <a:r>
            <a:rPr lang="fi-FI" sz="800" dirty="0">
              <a:effectLst/>
              <a:latin typeface="+mn-lt"/>
              <a:ea typeface="+mn-ea"/>
              <a:cs typeface="+mn-cs"/>
            </a:rPr>
            <a:t> ja </a:t>
          </a:r>
          <a:r>
            <a:rPr lang="fi-FI" sz="800" dirty="0" err="1">
              <a:effectLst/>
              <a:latin typeface="+mn-lt"/>
              <a:ea typeface="+mn-ea"/>
              <a:cs typeface="+mn-cs"/>
            </a:rPr>
            <a:t>Labore</a:t>
          </a:r>
          <a:r>
            <a:rPr lang="fi-FI" sz="800" dirty="0">
              <a:effectLst/>
              <a:latin typeface="+mn-lt"/>
              <a:ea typeface="+mn-ea"/>
              <a:cs typeface="+mn-cs"/>
            </a:rPr>
            <a:t>) ja SAK:n laskelmat</a:t>
          </a:r>
          <a:endParaRPr lang="fi-FI" sz="800" dirty="0">
            <a:effectLst/>
          </a:endParaRPr>
        </a:p>
        <a:p xmlns:a="http://schemas.openxmlformats.org/drawingml/2006/main">
          <a:endParaRPr lang="fi-FI" sz="800" kern="1200" dirty="0"/>
        </a:p>
      </cdr:txBody>
    </cdr:sp>
  </cdr:relSizeAnchor>
  <cdr:relSizeAnchor xmlns:cdr="http://schemas.openxmlformats.org/drawingml/2006/chartDrawing">
    <cdr:from>
      <cdr:x>0.05815</cdr:x>
      <cdr:y>0.31217</cdr:y>
    </cdr:from>
    <cdr:to>
      <cdr:x>0.97091</cdr:x>
      <cdr:y>0.31399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821D87F0-93E5-E9B9-BAE7-41C0279BC214}"/>
            </a:ext>
          </a:extLst>
        </cdr:cNvPr>
        <cdr:cNvCxnSpPr/>
      </cdr:nvCxnSpPr>
      <cdr:spPr>
        <a:xfrm xmlns:a="http://schemas.openxmlformats.org/drawingml/2006/main">
          <a:off x="465908" y="1693924"/>
          <a:ext cx="7313530" cy="9876"/>
        </a:xfrm>
        <a:prstGeom xmlns:a="http://schemas.openxmlformats.org/drawingml/2006/main" prst="line">
          <a:avLst/>
        </a:prstGeom>
        <a:ln xmlns:a="http://schemas.openxmlformats.org/drawingml/2006/main" w="19050">
          <a:prstDash val="sysDot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0.61632</cdr:x>
      <cdr:y>0.16737</cdr:y>
    </cdr:from>
    <cdr:to>
      <cdr:x>0.98491</cdr:x>
      <cdr:y>0.90092</cdr:y>
    </cdr:to>
    <cdr:sp macro="" textlink="">
      <cdr:nvSpPr>
        <cdr:cNvPr id="2" name="Suorakulmio 1">
          <a:extLst xmlns:a="http://schemas.openxmlformats.org/drawingml/2006/main">
            <a:ext uri="{FF2B5EF4-FFF2-40B4-BE49-F238E27FC236}">
              <a16:creationId xmlns:a16="http://schemas.microsoft.com/office/drawing/2014/main" id="{4742B80C-8153-EBF3-F648-549BA81B1ADB}"/>
            </a:ext>
          </a:extLst>
        </cdr:cNvPr>
        <cdr:cNvSpPr/>
      </cdr:nvSpPr>
      <cdr:spPr>
        <a:xfrm xmlns:a="http://schemas.openxmlformats.org/drawingml/2006/main">
          <a:off x="5475380" y="929601"/>
          <a:ext cx="3274583" cy="4074293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50000"/>
            <a:lumOff val="50000"/>
            <a:alpha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i-FI" kern="1200"/>
        </a:p>
      </cdr:txBody>
    </cdr:sp>
  </cdr:relSizeAnchor>
  <cdr:relSizeAnchor xmlns:cdr="http://schemas.openxmlformats.org/drawingml/2006/chartDrawing">
    <cdr:from>
      <cdr:x>0.05571</cdr:x>
      <cdr:y>0.95204</cdr:y>
    </cdr:from>
    <cdr:to>
      <cdr:x>0.9685</cdr:x>
      <cdr:y>0.98883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9F172700-D958-C802-E7A5-5CCC0F1DCA34}"/>
            </a:ext>
          </a:extLst>
        </cdr:cNvPr>
        <cdr:cNvSpPr txBox="1"/>
      </cdr:nvSpPr>
      <cdr:spPr>
        <a:xfrm xmlns:a="http://schemas.openxmlformats.org/drawingml/2006/main">
          <a:off x="494903" y="5287777"/>
          <a:ext cx="8109249" cy="204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 dirty="0">
              <a:effectLst/>
              <a:latin typeface="+mn-lt"/>
              <a:ea typeface="+mn-ea"/>
              <a:cs typeface="+mn-cs"/>
            </a:rPr>
            <a:t>Lähteet:</a:t>
          </a:r>
          <a:r>
            <a:rPr lang="fi-FI" sz="800" baseline="0" dirty="0">
              <a:effectLst/>
              <a:latin typeface="+mn-lt"/>
              <a:ea typeface="+mn-ea"/>
              <a:cs typeface="+mn-cs"/>
            </a:rPr>
            <a:t> Tilastokeskus, </a:t>
          </a:r>
          <a:r>
            <a:rPr lang="fi-FI" sz="800" dirty="0">
              <a:effectLst/>
              <a:latin typeface="+mn-lt"/>
              <a:ea typeface="+mn-ea"/>
              <a:cs typeface="+mn-cs"/>
            </a:rPr>
            <a:t>konsensusennuste (Valtiovarainministeriö, </a:t>
          </a:r>
          <a:r>
            <a:rPr lang="fi-FI" sz="800" baseline="0" dirty="0">
              <a:effectLst/>
              <a:latin typeface="+mn-lt"/>
              <a:ea typeface="+mn-ea"/>
              <a:cs typeface="+mn-cs"/>
            </a:rPr>
            <a:t>Suomen Pankki</a:t>
          </a:r>
          <a:r>
            <a:rPr lang="fi-FI" sz="800" dirty="0">
              <a:effectLst/>
              <a:latin typeface="+mn-lt"/>
              <a:ea typeface="+mn-ea"/>
              <a:cs typeface="+mn-cs"/>
            </a:rPr>
            <a:t> ja </a:t>
          </a:r>
          <a:r>
            <a:rPr lang="fi-FI" sz="800" dirty="0" err="1">
              <a:effectLst/>
              <a:latin typeface="+mn-lt"/>
              <a:ea typeface="+mn-ea"/>
              <a:cs typeface="+mn-cs"/>
            </a:rPr>
            <a:t>Labore</a:t>
          </a:r>
          <a:r>
            <a:rPr lang="fi-FI" sz="800" dirty="0">
              <a:effectLst/>
              <a:latin typeface="+mn-lt"/>
              <a:ea typeface="+mn-ea"/>
              <a:cs typeface="+mn-cs"/>
            </a:rPr>
            <a:t>)</a:t>
          </a:r>
          <a:r>
            <a:rPr lang="fi-FI" sz="800" baseline="0" dirty="0">
              <a:effectLst/>
              <a:latin typeface="+mn-lt"/>
              <a:ea typeface="+mn-ea"/>
              <a:cs typeface="+mn-cs"/>
            </a:rPr>
            <a:t> ja SAK:n laskelmat</a:t>
          </a:r>
          <a:endParaRPr lang="fi-FI" sz="800" dirty="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0.05783</cdr:x>
      <cdr:y>0.90994</cdr:y>
    </cdr:from>
    <cdr:to>
      <cdr:x>0.96778</cdr:x>
      <cdr:y>1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9F172700-D958-C802-E7A5-5CCC0F1DCA34}"/>
            </a:ext>
          </a:extLst>
        </cdr:cNvPr>
        <cdr:cNvSpPr txBox="1"/>
      </cdr:nvSpPr>
      <cdr:spPr>
        <a:xfrm xmlns:a="http://schemas.openxmlformats.org/drawingml/2006/main">
          <a:off x="653469" y="4463659"/>
          <a:ext cx="10282276" cy="441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Euromääräinen</a:t>
          </a:r>
          <a:r>
            <a:rPr lang="fi-FI" sz="8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vaikutus on laskettu kokoaikaisten palkansaajien mediaaniansion perusteella. </a:t>
          </a:r>
          <a:r>
            <a:rPr lang="fi-FI" sz="800" dirty="0">
              <a:solidFill>
                <a:schemeClr val="tx1"/>
              </a:solidFill>
            </a:rPr>
            <a:t>Välillisen verotuksen vaikutusta inflaatioon ei ole ennusteesta eritelty. </a:t>
          </a:r>
          <a:endParaRPr lang="fi-FI" sz="800" dirty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fi-FI" sz="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Lähteet: Tilastokeskus, </a:t>
          </a:r>
          <a:r>
            <a:rPr lang="fi-FI" sz="800" dirty="0">
              <a:effectLst/>
              <a:latin typeface="+mn-lt"/>
              <a:ea typeface="+mn-ea"/>
              <a:cs typeface="+mn-cs"/>
            </a:rPr>
            <a:t>konsensusennuste (Valtiovarainministeriö, </a:t>
          </a:r>
          <a:r>
            <a:rPr lang="fi-FI" sz="800" baseline="0" dirty="0">
              <a:effectLst/>
              <a:latin typeface="+mn-lt"/>
              <a:ea typeface="+mn-ea"/>
              <a:cs typeface="+mn-cs"/>
            </a:rPr>
            <a:t>Suomen Pankki</a:t>
          </a:r>
          <a:r>
            <a:rPr lang="fi-FI" sz="800" dirty="0">
              <a:effectLst/>
              <a:latin typeface="+mn-lt"/>
              <a:ea typeface="+mn-ea"/>
              <a:cs typeface="+mn-cs"/>
            </a:rPr>
            <a:t> ja </a:t>
          </a:r>
          <a:r>
            <a:rPr lang="fi-FI" sz="800" dirty="0" err="1">
              <a:effectLst/>
              <a:latin typeface="+mn-lt"/>
              <a:ea typeface="+mn-ea"/>
              <a:cs typeface="+mn-cs"/>
            </a:rPr>
            <a:t>Labore</a:t>
          </a:r>
          <a:r>
            <a:rPr lang="fi-FI" sz="800" dirty="0">
              <a:effectLst/>
              <a:latin typeface="+mn-lt"/>
              <a:ea typeface="+mn-ea"/>
              <a:cs typeface="+mn-cs"/>
            </a:rPr>
            <a:t>)</a:t>
          </a:r>
          <a:r>
            <a:rPr lang="fi-FI" sz="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ja SAK:n laskelmat</a:t>
          </a:r>
        </a:p>
      </cdr:txBody>
    </cdr:sp>
  </cdr:relSizeAnchor>
  <cdr:relSizeAnchor xmlns:cdr="http://schemas.openxmlformats.org/drawingml/2006/chartDrawing">
    <cdr:from>
      <cdr:x>0.61889</cdr:x>
      <cdr:y>0.16737</cdr:y>
    </cdr:from>
    <cdr:to>
      <cdr:x>0.98491</cdr:x>
      <cdr:y>0.86601</cdr:y>
    </cdr:to>
    <cdr:sp macro="" textlink="">
      <cdr:nvSpPr>
        <cdr:cNvPr id="2" name="Suorakulmio 1">
          <a:extLst xmlns:a="http://schemas.openxmlformats.org/drawingml/2006/main">
            <a:ext uri="{FF2B5EF4-FFF2-40B4-BE49-F238E27FC236}">
              <a16:creationId xmlns:a16="http://schemas.microsoft.com/office/drawing/2014/main" id="{4742B80C-8153-EBF3-F648-549BA81B1ADB}"/>
            </a:ext>
          </a:extLst>
        </cdr:cNvPr>
        <cdr:cNvSpPr/>
      </cdr:nvSpPr>
      <cdr:spPr>
        <a:xfrm xmlns:a="http://schemas.openxmlformats.org/drawingml/2006/main">
          <a:off x="6993349" y="821024"/>
          <a:ext cx="4135962" cy="3427127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50000"/>
            <a:lumOff val="50000"/>
            <a:alpha val="1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i-FI" kern="12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0.09958</cdr:x>
      <cdr:y>0.91347</cdr:y>
    </cdr:from>
    <cdr:to>
      <cdr:x>0.93606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1A1F021A-780C-9DBF-56EC-52D802A79DDD}"/>
            </a:ext>
          </a:extLst>
        </cdr:cNvPr>
        <cdr:cNvSpPr txBox="1"/>
      </cdr:nvSpPr>
      <cdr:spPr>
        <a:xfrm xmlns:a="http://schemas.openxmlformats.org/drawingml/2006/main">
          <a:off x="1095517" y="4359480"/>
          <a:ext cx="9202430" cy="412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900" kern="1200" dirty="0"/>
            <a:t>Tulojen kehitys nettona eli verojen jälkeen. Laskettu mediaaniansiolla ja keskimääräisellä ammattiliiton jäsenmaksulla.</a:t>
          </a:r>
          <a:br>
            <a:rPr lang="fi-FI" sz="900" kern="1200" dirty="0"/>
          </a:br>
          <a:r>
            <a:rPr lang="fi-FI" sz="900" kern="1200" dirty="0"/>
            <a:t>Lähteet:</a:t>
          </a:r>
          <a:r>
            <a:rPr lang="fi-FI" sz="900" kern="1200" baseline="0" dirty="0"/>
            <a:t> Veronmaksajat, Yle ja SAK:n laskelmat</a:t>
          </a:r>
          <a:endParaRPr lang="fi-FI" sz="900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C56F5-A6A0-4DBE-9067-36C2A0E178B7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0201-F5FE-477A-B05D-BF50E98F3A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38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sivu">
    <p:bg>
      <p:bgPr>
        <a:solidFill>
          <a:srgbClr val="FF4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C89241B-6F0B-1BD1-233C-DF1CB232BBE2}"/>
              </a:ext>
            </a:extLst>
          </p:cNvPr>
          <p:cNvGrpSpPr/>
          <p:nvPr/>
        </p:nvGrpSpPr>
        <p:grpSpPr>
          <a:xfrm>
            <a:off x="-8650" y="7133"/>
            <a:ext cx="10598767" cy="6855582"/>
            <a:chOff x="-8650" y="7133"/>
            <a:chExt cx="10598767" cy="6855582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6E5010A-8FC8-8ED0-E85D-6760D6129251}"/>
                </a:ext>
              </a:extLst>
            </p:cNvPr>
            <p:cNvSpPr/>
            <p:nvPr/>
          </p:nvSpPr>
          <p:spPr>
            <a:xfrm>
              <a:off x="4803827" y="2229577"/>
              <a:ext cx="5786290" cy="2936449"/>
            </a:xfrm>
            <a:custGeom>
              <a:avLst/>
              <a:gdLst>
                <a:gd name="connsiteX0" fmla="*/ 891611 w 5786290"/>
                <a:gd name="connsiteY0" fmla="*/ 257460 h 2936449"/>
                <a:gd name="connsiteX1" fmla="*/ 891611 w 5786290"/>
                <a:gd name="connsiteY1" fmla="*/ 772253 h 2936449"/>
                <a:gd name="connsiteX2" fmla="*/ 445805 w 5786290"/>
                <a:gd name="connsiteY2" fmla="*/ 1029714 h 2936449"/>
                <a:gd name="connsiteX3" fmla="*/ 0 w 5786290"/>
                <a:gd name="connsiteY3" fmla="*/ 772253 h 2936449"/>
                <a:gd name="connsiteX4" fmla="*/ 0 w 5786290"/>
                <a:gd name="connsiteY4" fmla="*/ 257460 h 2936449"/>
                <a:gd name="connsiteX5" fmla="*/ 445805 w 5786290"/>
                <a:gd name="connsiteY5" fmla="*/ 0 h 2936449"/>
                <a:gd name="connsiteX6" fmla="*/ 891611 w 5786290"/>
                <a:gd name="connsiteY6" fmla="*/ 257460 h 2936449"/>
                <a:gd name="connsiteX7" fmla="*/ 1911432 w 5786290"/>
                <a:gd name="connsiteY7" fmla="*/ 2921283 h 2936449"/>
                <a:gd name="connsiteX8" fmla="*/ 1935264 w 5786290"/>
                <a:gd name="connsiteY8" fmla="*/ 1885960 h 2936449"/>
                <a:gd name="connsiteX9" fmla="*/ 2867147 w 5786290"/>
                <a:gd name="connsiteY9" fmla="*/ 2371822 h 2936449"/>
                <a:gd name="connsiteX10" fmla="*/ 1911432 w 5786290"/>
                <a:gd name="connsiteY10" fmla="*/ 2921410 h 2936449"/>
                <a:gd name="connsiteX11" fmla="*/ 4862565 w 5786290"/>
                <a:gd name="connsiteY11" fmla="*/ 2359586 h 2936449"/>
                <a:gd name="connsiteX12" fmla="*/ 4791195 w 5786290"/>
                <a:gd name="connsiteY12" fmla="*/ 2401009 h 2936449"/>
                <a:gd name="connsiteX13" fmla="*/ 3867468 w 5786290"/>
                <a:gd name="connsiteY13" fmla="*/ 2936450 h 2936449"/>
                <a:gd name="connsiteX14" fmla="*/ 2866127 w 5786290"/>
                <a:gd name="connsiteY14" fmla="*/ 2370292 h 2936449"/>
                <a:gd name="connsiteX15" fmla="*/ 2860010 w 5786290"/>
                <a:gd name="connsiteY15" fmla="*/ 1227398 h 2936449"/>
                <a:gd name="connsiteX16" fmla="*/ 3783736 w 5786290"/>
                <a:gd name="connsiteY16" fmla="*/ 691956 h 2936449"/>
                <a:gd name="connsiteX17" fmla="*/ 3855106 w 5786290"/>
                <a:gd name="connsiteY17" fmla="*/ 650533 h 2936449"/>
                <a:gd name="connsiteX18" fmla="*/ 4778833 w 5786290"/>
                <a:gd name="connsiteY18" fmla="*/ 115092 h 2936449"/>
                <a:gd name="connsiteX19" fmla="*/ 5780174 w 5786290"/>
                <a:gd name="connsiteY19" fmla="*/ 681250 h 2936449"/>
                <a:gd name="connsiteX20" fmla="*/ 5786291 w 5786290"/>
                <a:gd name="connsiteY20" fmla="*/ 1824145 h 2936449"/>
                <a:gd name="connsiteX21" fmla="*/ 4862565 w 5786290"/>
                <a:gd name="connsiteY21" fmla="*/ 2359586 h 293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86290" h="2936449">
                  <a:moveTo>
                    <a:pt x="891611" y="257460"/>
                  </a:moveTo>
                  <a:lnTo>
                    <a:pt x="891611" y="772253"/>
                  </a:lnTo>
                  <a:lnTo>
                    <a:pt x="445805" y="1029714"/>
                  </a:lnTo>
                  <a:lnTo>
                    <a:pt x="0" y="772253"/>
                  </a:lnTo>
                  <a:lnTo>
                    <a:pt x="0" y="257460"/>
                  </a:lnTo>
                  <a:lnTo>
                    <a:pt x="445805" y="0"/>
                  </a:lnTo>
                  <a:lnTo>
                    <a:pt x="891611" y="257460"/>
                  </a:lnTo>
                  <a:close/>
                  <a:moveTo>
                    <a:pt x="1911432" y="2921283"/>
                  </a:moveTo>
                  <a:lnTo>
                    <a:pt x="1935264" y="1885960"/>
                  </a:lnTo>
                  <a:lnTo>
                    <a:pt x="2867147" y="2371822"/>
                  </a:lnTo>
                  <a:lnTo>
                    <a:pt x="1911432" y="2921410"/>
                  </a:lnTo>
                  <a:close/>
                  <a:moveTo>
                    <a:pt x="4862565" y="2359586"/>
                  </a:moveTo>
                  <a:lnTo>
                    <a:pt x="4791195" y="2401009"/>
                  </a:lnTo>
                  <a:lnTo>
                    <a:pt x="3867468" y="2936450"/>
                  </a:lnTo>
                  <a:lnTo>
                    <a:pt x="2866127" y="2370292"/>
                  </a:lnTo>
                  <a:lnTo>
                    <a:pt x="2860010" y="1227398"/>
                  </a:lnTo>
                  <a:lnTo>
                    <a:pt x="3783736" y="691956"/>
                  </a:lnTo>
                  <a:lnTo>
                    <a:pt x="3855106" y="650533"/>
                  </a:lnTo>
                  <a:lnTo>
                    <a:pt x="4778833" y="115092"/>
                  </a:lnTo>
                  <a:lnTo>
                    <a:pt x="5780174" y="681250"/>
                  </a:lnTo>
                  <a:lnTo>
                    <a:pt x="5786291" y="1824145"/>
                  </a:lnTo>
                  <a:lnTo>
                    <a:pt x="4862565" y="2359586"/>
                  </a:lnTo>
                  <a:close/>
                </a:path>
              </a:pathLst>
            </a:custGeom>
            <a:noFill/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A4E3023-3C98-4911-E3E1-BD607122CF73}"/>
                </a:ext>
              </a:extLst>
            </p:cNvPr>
            <p:cNvSpPr/>
            <p:nvPr/>
          </p:nvSpPr>
          <p:spPr>
            <a:xfrm>
              <a:off x="-8650" y="6530056"/>
              <a:ext cx="568280" cy="322590"/>
            </a:xfrm>
            <a:custGeom>
              <a:avLst/>
              <a:gdLst>
                <a:gd name="connsiteX0" fmla="*/ 0 w 568280"/>
                <a:gd name="connsiteY0" fmla="*/ 322590 h 322590"/>
                <a:gd name="connsiteX1" fmla="*/ 568280 w 568280"/>
                <a:gd name="connsiteY1" fmla="*/ 322590 h 322590"/>
                <a:gd name="connsiteX2" fmla="*/ 0 w 568280"/>
                <a:gd name="connsiteY2" fmla="*/ 0 h 322590"/>
                <a:gd name="connsiteX3" fmla="*/ 0 w 568280"/>
                <a:gd name="connsiteY3" fmla="*/ 322590 h 32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280" h="322590">
                  <a:moveTo>
                    <a:pt x="0" y="322590"/>
                  </a:moveTo>
                  <a:lnTo>
                    <a:pt x="568280" y="322590"/>
                  </a:lnTo>
                  <a:lnTo>
                    <a:pt x="0" y="0"/>
                  </a:lnTo>
                  <a:lnTo>
                    <a:pt x="0" y="322590"/>
                  </a:lnTo>
                  <a:close/>
                </a:path>
              </a:pathLst>
            </a:custGeom>
            <a:noFill/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EF5745-1B09-33B5-602F-46AACD2F7E9C}"/>
                </a:ext>
              </a:extLst>
            </p:cNvPr>
            <p:cNvSpPr/>
            <p:nvPr/>
          </p:nvSpPr>
          <p:spPr>
            <a:xfrm>
              <a:off x="1907878" y="5180556"/>
              <a:ext cx="2873008" cy="1672090"/>
            </a:xfrm>
            <a:custGeom>
              <a:avLst/>
              <a:gdLst>
                <a:gd name="connsiteX0" fmla="*/ 2873009 w 2873008"/>
                <a:gd name="connsiteY0" fmla="*/ 0 h 1672090"/>
                <a:gd name="connsiteX1" fmla="*/ 1181422 w 2873008"/>
                <a:gd name="connsiteY1" fmla="*/ 984595 h 1672090"/>
                <a:gd name="connsiteX2" fmla="*/ 1048751 w 2873008"/>
                <a:gd name="connsiteY2" fmla="*/ 1061705 h 1672090"/>
                <a:gd name="connsiteX3" fmla="*/ 0 w 2873008"/>
                <a:gd name="connsiteY3" fmla="*/ 1672090 h 1672090"/>
                <a:gd name="connsiteX4" fmla="*/ 1949664 w 2873008"/>
                <a:gd name="connsiteY4" fmla="*/ 1672090 h 1672090"/>
                <a:gd name="connsiteX5" fmla="*/ 1936538 w 2873008"/>
                <a:gd name="connsiteY5" fmla="*/ 1649658 h 1672090"/>
                <a:gd name="connsiteX6" fmla="*/ 2873009 w 2873008"/>
                <a:gd name="connsiteY6" fmla="*/ 0 h 167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3008" h="1672090">
                  <a:moveTo>
                    <a:pt x="2873009" y="0"/>
                  </a:moveTo>
                  <a:lnTo>
                    <a:pt x="1181422" y="984595"/>
                  </a:lnTo>
                  <a:lnTo>
                    <a:pt x="1048751" y="1061705"/>
                  </a:lnTo>
                  <a:lnTo>
                    <a:pt x="0" y="1672090"/>
                  </a:lnTo>
                  <a:lnTo>
                    <a:pt x="1949664" y="1672090"/>
                  </a:lnTo>
                  <a:lnTo>
                    <a:pt x="1936538" y="1649658"/>
                  </a:lnTo>
                  <a:lnTo>
                    <a:pt x="2873009" y="0"/>
                  </a:lnTo>
                  <a:close/>
                </a:path>
              </a:pathLst>
            </a:custGeom>
            <a:noFill/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E1CB81B-0ED9-D399-2360-84ECF7094032}"/>
                </a:ext>
              </a:extLst>
            </p:cNvPr>
            <p:cNvSpPr/>
            <p:nvPr/>
          </p:nvSpPr>
          <p:spPr>
            <a:xfrm>
              <a:off x="3844543" y="5156977"/>
              <a:ext cx="3859311" cy="1705738"/>
            </a:xfrm>
            <a:custGeom>
              <a:avLst/>
              <a:gdLst>
                <a:gd name="connsiteX0" fmla="*/ 0 w 3859311"/>
                <a:gd name="connsiteY0" fmla="*/ 1683178 h 1705738"/>
                <a:gd name="connsiteX1" fmla="*/ 12999 w 3859311"/>
                <a:gd name="connsiteY1" fmla="*/ 1705738 h 1705738"/>
                <a:gd name="connsiteX2" fmla="*/ 3859311 w 3859311"/>
                <a:gd name="connsiteY2" fmla="*/ 1705738 h 1705738"/>
                <a:gd name="connsiteX3" fmla="*/ 3834205 w 3859311"/>
                <a:gd name="connsiteY3" fmla="*/ 1662658 h 1705738"/>
                <a:gd name="connsiteX4" fmla="*/ 3764747 w 3859311"/>
                <a:gd name="connsiteY4" fmla="*/ 1543232 h 1705738"/>
                <a:gd name="connsiteX5" fmla="*/ 2866765 w 3859311"/>
                <a:gd name="connsiteY5" fmla="*/ 0 h 1705738"/>
                <a:gd name="connsiteX6" fmla="*/ 959284 w 3859311"/>
                <a:gd name="connsiteY6" fmla="*/ 10324 h 170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311" h="1705738">
                  <a:moveTo>
                    <a:pt x="0" y="1683178"/>
                  </a:moveTo>
                  <a:lnTo>
                    <a:pt x="12999" y="1705738"/>
                  </a:lnTo>
                  <a:lnTo>
                    <a:pt x="3859311" y="1705738"/>
                  </a:lnTo>
                  <a:lnTo>
                    <a:pt x="3834205" y="1662658"/>
                  </a:lnTo>
                  <a:lnTo>
                    <a:pt x="3764747" y="1543232"/>
                  </a:lnTo>
                  <a:lnTo>
                    <a:pt x="2866765" y="0"/>
                  </a:lnTo>
                  <a:lnTo>
                    <a:pt x="959284" y="10324"/>
                  </a:lnTo>
                </a:path>
              </a:pathLst>
            </a:custGeom>
            <a:solidFill>
              <a:srgbClr val="FF725D"/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5567B7-7A9C-3BC9-2530-D39F666B83FA}"/>
                </a:ext>
              </a:extLst>
            </p:cNvPr>
            <p:cNvSpPr/>
            <p:nvPr/>
          </p:nvSpPr>
          <p:spPr>
            <a:xfrm>
              <a:off x="1422692" y="7133"/>
              <a:ext cx="4396495" cy="1975434"/>
            </a:xfrm>
            <a:custGeom>
              <a:avLst/>
              <a:gdLst>
                <a:gd name="connsiteX0" fmla="*/ 1511506 w 4396495"/>
                <a:gd name="connsiteY0" fmla="*/ 1975434 h 1975434"/>
                <a:gd name="connsiteX1" fmla="*/ 2900282 w 4396495"/>
                <a:gd name="connsiteY1" fmla="*/ 1167238 h 1975434"/>
                <a:gd name="connsiteX2" fmla="*/ 3007719 w 4396495"/>
                <a:gd name="connsiteY2" fmla="*/ 1104658 h 1975434"/>
                <a:gd name="connsiteX3" fmla="*/ 4396495 w 4396495"/>
                <a:gd name="connsiteY3" fmla="*/ 296462 h 1975434"/>
                <a:gd name="connsiteX4" fmla="*/ 4394838 w 4396495"/>
                <a:gd name="connsiteY4" fmla="*/ 0 h 1975434"/>
                <a:gd name="connsiteX5" fmla="*/ 0 w 4396495"/>
                <a:gd name="connsiteY5" fmla="*/ 0 h 1975434"/>
                <a:gd name="connsiteX6" fmla="*/ 5990 w 4396495"/>
                <a:gd name="connsiteY6" fmla="*/ 1120717 h 1975434"/>
                <a:gd name="connsiteX7" fmla="*/ 1511506 w 4396495"/>
                <a:gd name="connsiteY7" fmla="*/ 1975434 h 197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6495" h="1975434">
                  <a:moveTo>
                    <a:pt x="1511506" y="1975434"/>
                  </a:moveTo>
                  <a:lnTo>
                    <a:pt x="2900282" y="1167238"/>
                  </a:lnTo>
                  <a:lnTo>
                    <a:pt x="3007719" y="1104658"/>
                  </a:lnTo>
                  <a:lnTo>
                    <a:pt x="4396495" y="296462"/>
                  </a:lnTo>
                  <a:lnTo>
                    <a:pt x="4394838" y="0"/>
                  </a:lnTo>
                  <a:lnTo>
                    <a:pt x="0" y="0"/>
                  </a:lnTo>
                  <a:lnTo>
                    <a:pt x="5990" y="1120717"/>
                  </a:lnTo>
                  <a:lnTo>
                    <a:pt x="1511506" y="1975434"/>
                  </a:lnTo>
                  <a:close/>
                </a:path>
              </a:pathLst>
            </a:custGeom>
            <a:solidFill>
              <a:srgbClr val="FF725D"/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9BB06DD-E677-39C5-C05F-AD46EF9D001A}"/>
                </a:ext>
              </a:extLst>
            </p:cNvPr>
            <p:cNvSpPr/>
            <p:nvPr/>
          </p:nvSpPr>
          <p:spPr>
            <a:xfrm>
              <a:off x="4791975" y="2264500"/>
              <a:ext cx="891610" cy="1029586"/>
            </a:xfrm>
            <a:custGeom>
              <a:avLst/>
              <a:gdLst>
                <a:gd name="connsiteX0" fmla="*/ 0 w 891610"/>
                <a:gd name="connsiteY0" fmla="*/ 772253 h 1029586"/>
                <a:gd name="connsiteX1" fmla="*/ 445805 w 891610"/>
                <a:gd name="connsiteY1" fmla="*/ 1029586 h 1029586"/>
                <a:gd name="connsiteX2" fmla="*/ 891611 w 891610"/>
                <a:gd name="connsiteY2" fmla="*/ 772253 h 1029586"/>
                <a:gd name="connsiteX3" fmla="*/ 891611 w 891610"/>
                <a:gd name="connsiteY3" fmla="*/ 257333 h 1029586"/>
                <a:gd name="connsiteX4" fmla="*/ 445805 w 891610"/>
                <a:gd name="connsiteY4" fmla="*/ 0 h 1029586"/>
                <a:gd name="connsiteX5" fmla="*/ 0 w 891610"/>
                <a:gd name="connsiteY5" fmla="*/ 257333 h 1029586"/>
                <a:gd name="connsiteX6" fmla="*/ 0 w 891610"/>
                <a:gd name="connsiteY6" fmla="*/ 772253 h 102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1610" h="1029586">
                  <a:moveTo>
                    <a:pt x="0" y="772253"/>
                  </a:moveTo>
                  <a:lnTo>
                    <a:pt x="445805" y="1029586"/>
                  </a:lnTo>
                  <a:lnTo>
                    <a:pt x="891611" y="772253"/>
                  </a:lnTo>
                  <a:lnTo>
                    <a:pt x="891611" y="257333"/>
                  </a:lnTo>
                  <a:lnTo>
                    <a:pt x="445805" y="0"/>
                  </a:lnTo>
                  <a:lnTo>
                    <a:pt x="0" y="257333"/>
                  </a:lnTo>
                  <a:lnTo>
                    <a:pt x="0" y="772253"/>
                  </a:lnTo>
                  <a:close/>
                </a:path>
              </a:pathLst>
            </a:custGeom>
            <a:solidFill>
              <a:srgbClr val="FF725D"/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8A111F8-6D2C-0431-FB0A-558B78213557}"/>
                </a:ext>
              </a:extLst>
            </p:cNvPr>
            <p:cNvSpPr/>
            <p:nvPr/>
          </p:nvSpPr>
          <p:spPr>
            <a:xfrm>
              <a:off x="6711308" y="4122165"/>
              <a:ext cx="955715" cy="1035321"/>
            </a:xfrm>
            <a:custGeom>
              <a:avLst/>
              <a:gdLst>
                <a:gd name="connsiteX0" fmla="*/ 0 w 955715"/>
                <a:gd name="connsiteY0" fmla="*/ 1035322 h 1035321"/>
                <a:gd name="connsiteX1" fmla="*/ 955715 w 955715"/>
                <a:gd name="connsiteY1" fmla="*/ 485733 h 1035321"/>
                <a:gd name="connsiteX2" fmla="*/ 23705 w 955715"/>
                <a:gd name="connsiteY2" fmla="*/ 0 h 1035321"/>
                <a:gd name="connsiteX3" fmla="*/ 0 w 955715"/>
                <a:gd name="connsiteY3" fmla="*/ 1035322 h 10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715" h="1035321">
                  <a:moveTo>
                    <a:pt x="0" y="1035322"/>
                  </a:moveTo>
                  <a:lnTo>
                    <a:pt x="955715" y="485733"/>
                  </a:lnTo>
                  <a:lnTo>
                    <a:pt x="23705" y="0"/>
                  </a:lnTo>
                  <a:lnTo>
                    <a:pt x="0" y="1035322"/>
                  </a:lnTo>
                  <a:close/>
                </a:path>
              </a:pathLst>
            </a:custGeom>
            <a:solidFill>
              <a:srgbClr val="FF725D"/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FFC3A35-807B-1412-77FC-C33E59608755}"/>
                </a:ext>
              </a:extLst>
            </p:cNvPr>
            <p:cNvSpPr/>
            <p:nvPr userDrawn="1"/>
          </p:nvSpPr>
          <p:spPr>
            <a:xfrm>
              <a:off x="7659248" y="2352571"/>
              <a:ext cx="2926409" cy="2821357"/>
            </a:xfrm>
            <a:custGeom>
              <a:avLst/>
              <a:gdLst>
                <a:gd name="connsiteX0" fmla="*/ 2920164 w 2926409"/>
                <a:gd name="connsiteY0" fmla="*/ 566158 h 2821357"/>
                <a:gd name="connsiteX1" fmla="*/ 1918950 w 2926409"/>
                <a:gd name="connsiteY1" fmla="*/ 0 h 2821357"/>
                <a:gd name="connsiteX2" fmla="*/ 995224 w 2926409"/>
                <a:gd name="connsiteY2" fmla="*/ 535441 h 2821357"/>
                <a:gd name="connsiteX3" fmla="*/ 923727 w 2926409"/>
                <a:gd name="connsiteY3" fmla="*/ 576864 h 2821357"/>
                <a:gd name="connsiteX4" fmla="*/ 0 w 2926409"/>
                <a:gd name="connsiteY4" fmla="*/ 1112178 h 2821357"/>
                <a:gd name="connsiteX5" fmla="*/ 6245 w 2926409"/>
                <a:gd name="connsiteY5" fmla="*/ 2255200 h 2821357"/>
                <a:gd name="connsiteX6" fmla="*/ 1007459 w 2926409"/>
                <a:gd name="connsiteY6" fmla="*/ 2821357 h 2821357"/>
                <a:gd name="connsiteX7" fmla="*/ 1931185 w 2926409"/>
                <a:gd name="connsiteY7" fmla="*/ 2285916 h 2821357"/>
                <a:gd name="connsiteX8" fmla="*/ 2002682 w 2926409"/>
                <a:gd name="connsiteY8" fmla="*/ 2244493 h 2821357"/>
                <a:gd name="connsiteX9" fmla="*/ 2926409 w 2926409"/>
                <a:gd name="connsiteY9" fmla="*/ 1709180 h 2821357"/>
                <a:gd name="connsiteX10" fmla="*/ 2920164 w 2926409"/>
                <a:gd name="connsiteY10" fmla="*/ 566158 h 282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6409" h="2821357">
                  <a:moveTo>
                    <a:pt x="2920164" y="566158"/>
                  </a:moveTo>
                  <a:lnTo>
                    <a:pt x="1918950" y="0"/>
                  </a:lnTo>
                  <a:lnTo>
                    <a:pt x="995224" y="535441"/>
                  </a:lnTo>
                  <a:lnTo>
                    <a:pt x="923727" y="576864"/>
                  </a:lnTo>
                  <a:lnTo>
                    <a:pt x="0" y="1112178"/>
                  </a:lnTo>
                  <a:lnTo>
                    <a:pt x="6245" y="2255200"/>
                  </a:lnTo>
                  <a:lnTo>
                    <a:pt x="1007459" y="2821357"/>
                  </a:lnTo>
                  <a:lnTo>
                    <a:pt x="1931185" y="2285916"/>
                  </a:lnTo>
                  <a:lnTo>
                    <a:pt x="2002682" y="2244493"/>
                  </a:lnTo>
                  <a:lnTo>
                    <a:pt x="2926409" y="1709180"/>
                  </a:lnTo>
                  <a:lnTo>
                    <a:pt x="2920164" y="566158"/>
                  </a:lnTo>
                  <a:close/>
                </a:path>
              </a:pathLst>
            </a:custGeom>
            <a:solidFill>
              <a:srgbClr val="FF725D"/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BAD9D11-853B-8BA9-F546-F364823DD68A}"/>
                </a:ext>
              </a:extLst>
            </p:cNvPr>
            <p:cNvSpPr/>
            <p:nvPr/>
          </p:nvSpPr>
          <p:spPr>
            <a:xfrm>
              <a:off x="542297" y="1125174"/>
              <a:ext cx="895051" cy="1518760"/>
            </a:xfrm>
            <a:custGeom>
              <a:avLst/>
              <a:gdLst>
                <a:gd name="connsiteX0" fmla="*/ 0 w 895051"/>
                <a:gd name="connsiteY0" fmla="*/ 1518761 h 1518760"/>
                <a:gd name="connsiteX1" fmla="*/ 876954 w 895051"/>
                <a:gd name="connsiteY1" fmla="*/ 1015821 h 1518760"/>
                <a:gd name="connsiteX2" fmla="*/ 891738 w 895051"/>
                <a:gd name="connsiteY2" fmla="*/ 1007409 h 1518760"/>
                <a:gd name="connsiteX3" fmla="*/ 895051 w 895051"/>
                <a:gd name="connsiteY3" fmla="*/ 1005497 h 1518760"/>
                <a:gd name="connsiteX4" fmla="*/ 891738 w 895051"/>
                <a:gd name="connsiteY4" fmla="*/ 1003585 h 1518760"/>
                <a:gd name="connsiteX5" fmla="*/ 888807 w 895051"/>
                <a:gd name="connsiteY5" fmla="*/ 0 h 1518760"/>
                <a:gd name="connsiteX6" fmla="*/ 18225 w 895051"/>
                <a:gd name="connsiteY6" fmla="*/ 499244 h 151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051" h="1518760">
                  <a:moveTo>
                    <a:pt x="0" y="1518761"/>
                  </a:moveTo>
                  <a:lnTo>
                    <a:pt x="876954" y="1015821"/>
                  </a:lnTo>
                  <a:lnTo>
                    <a:pt x="891738" y="1007409"/>
                  </a:lnTo>
                  <a:lnTo>
                    <a:pt x="895051" y="1005497"/>
                  </a:lnTo>
                  <a:lnTo>
                    <a:pt x="891738" y="1003585"/>
                  </a:lnTo>
                  <a:lnTo>
                    <a:pt x="888807" y="0"/>
                  </a:lnTo>
                  <a:lnTo>
                    <a:pt x="18225" y="499244"/>
                  </a:lnTo>
                </a:path>
              </a:pathLst>
            </a:custGeom>
            <a:solidFill>
              <a:srgbClr val="FF725D"/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7A0A154-5CE7-B27C-002C-AD6B5459A7CD}"/>
                </a:ext>
              </a:extLst>
            </p:cNvPr>
            <p:cNvSpPr/>
            <p:nvPr/>
          </p:nvSpPr>
          <p:spPr>
            <a:xfrm>
              <a:off x="-8650" y="1981676"/>
              <a:ext cx="4812477" cy="4870970"/>
            </a:xfrm>
            <a:custGeom>
              <a:avLst/>
              <a:gdLst>
                <a:gd name="connsiteX0" fmla="*/ 3097951 w 4812477"/>
                <a:gd name="connsiteY0" fmla="*/ 4183476 h 4870970"/>
                <a:gd name="connsiteX1" fmla="*/ 4789538 w 4812477"/>
                <a:gd name="connsiteY1" fmla="*/ 3198881 h 4870970"/>
                <a:gd name="connsiteX2" fmla="*/ 4812478 w 4812477"/>
                <a:gd name="connsiteY2" fmla="*/ 3185625 h 4870970"/>
                <a:gd name="connsiteX3" fmla="*/ 4812478 w 4812477"/>
                <a:gd name="connsiteY3" fmla="*/ 3175556 h 4870970"/>
                <a:gd name="connsiteX4" fmla="*/ 4801008 w 4812477"/>
                <a:gd name="connsiteY4" fmla="*/ 1055332 h 4870970"/>
                <a:gd name="connsiteX5" fmla="*/ 2942467 w 4812477"/>
                <a:gd name="connsiteY5" fmla="*/ 0 h 4870970"/>
                <a:gd name="connsiteX6" fmla="*/ 1227812 w 4812477"/>
                <a:gd name="connsiteY6" fmla="*/ 997850 h 4870970"/>
                <a:gd name="connsiteX7" fmla="*/ 1095269 w 4812477"/>
                <a:gd name="connsiteY7" fmla="*/ 1075088 h 4870970"/>
                <a:gd name="connsiteX8" fmla="*/ 0 w 4812477"/>
                <a:gd name="connsiteY8" fmla="*/ 1712493 h 4870970"/>
                <a:gd name="connsiteX9" fmla="*/ 0 w 4812477"/>
                <a:gd name="connsiteY9" fmla="*/ 4548381 h 4870970"/>
                <a:gd name="connsiteX10" fmla="*/ 568280 w 4812477"/>
                <a:gd name="connsiteY10" fmla="*/ 4870971 h 4870970"/>
                <a:gd name="connsiteX11" fmla="*/ 1916529 w 4812477"/>
                <a:gd name="connsiteY11" fmla="*/ 4870971 h 4870970"/>
                <a:gd name="connsiteX12" fmla="*/ 2965280 w 4812477"/>
                <a:gd name="connsiteY12" fmla="*/ 4260586 h 4870970"/>
                <a:gd name="connsiteX13" fmla="*/ 3097951 w 4812477"/>
                <a:gd name="connsiteY13" fmla="*/ 4183476 h 487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12477" h="4870970">
                  <a:moveTo>
                    <a:pt x="3097951" y="4183476"/>
                  </a:moveTo>
                  <a:lnTo>
                    <a:pt x="4789538" y="3198881"/>
                  </a:lnTo>
                  <a:lnTo>
                    <a:pt x="4812478" y="3185625"/>
                  </a:lnTo>
                  <a:lnTo>
                    <a:pt x="4812478" y="3175556"/>
                  </a:lnTo>
                  <a:lnTo>
                    <a:pt x="4801008" y="1055332"/>
                  </a:lnTo>
                  <a:lnTo>
                    <a:pt x="2942467" y="0"/>
                  </a:lnTo>
                  <a:lnTo>
                    <a:pt x="1227812" y="997850"/>
                  </a:lnTo>
                  <a:lnTo>
                    <a:pt x="1095269" y="1075088"/>
                  </a:lnTo>
                  <a:lnTo>
                    <a:pt x="0" y="1712493"/>
                  </a:lnTo>
                  <a:lnTo>
                    <a:pt x="0" y="4548381"/>
                  </a:lnTo>
                  <a:lnTo>
                    <a:pt x="568280" y="4870971"/>
                  </a:lnTo>
                  <a:lnTo>
                    <a:pt x="1916529" y="4870971"/>
                  </a:lnTo>
                  <a:lnTo>
                    <a:pt x="2965280" y="4260586"/>
                  </a:lnTo>
                  <a:lnTo>
                    <a:pt x="3097951" y="4183476"/>
                  </a:lnTo>
                  <a:close/>
                </a:path>
              </a:pathLst>
            </a:custGeom>
            <a:solidFill>
              <a:srgbClr val="FF725D"/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3" name="Freeform 32">
            <a:extLst>
              <a:ext uri="{FF2B5EF4-FFF2-40B4-BE49-F238E27FC236}">
                <a16:creationId xmlns:a16="http://schemas.microsoft.com/office/drawing/2014/main" id="{86FA70CC-93B0-A1F0-39F0-608B413AB8C8}"/>
              </a:ext>
            </a:extLst>
          </p:cNvPr>
          <p:cNvSpPr/>
          <p:nvPr/>
        </p:nvSpPr>
        <p:spPr>
          <a:xfrm>
            <a:off x="11022" y="0"/>
            <a:ext cx="12189628" cy="6852783"/>
          </a:xfrm>
          <a:custGeom>
            <a:avLst/>
            <a:gdLst>
              <a:gd name="connsiteX0" fmla="*/ 5802640 w 12189628"/>
              <a:gd name="connsiteY0" fmla="*/ 0 h 6852783"/>
              <a:gd name="connsiteX1" fmla="*/ 5804167 w 12189628"/>
              <a:gd name="connsiteY1" fmla="*/ 295950 h 6852783"/>
              <a:gd name="connsiteX2" fmla="*/ 4417788 w 12189628"/>
              <a:gd name="connsiteY2" fmla="*/ 1102751 h 6852783"/>
              <a:gd name="connsiteX3" fmla="*/ 4310537 w 12189628"/>
              <a:gd name="connsiteY3" fmla="*/ 1165097 h 6852783"/>
              <a:gd name="connsiteX4" fmla="*/ 2924157 w 12189628"/>
              <a:gd name="connsiteY4" fmla="*/ 1972025 h 6852783"/>
              <a:gd name="connsiteX5" fmla="*/ 1421239 w 12189628"/>
              <a:gd name="connsiteY5" fmla="*/ 1118783 h 6852783"/>
              <a:gd name="connsiteX6" fmla="*/ 1415260 w 12189628"/>
              <a:gd name="connsiteY6" fmla="*/ 0 h 6852783"/>
              <a:gd name="connsiteX7" fmla="*/ 0 w 12189628"/>
              <a:gd name="connsiteY7" fmla="*/ 0 h 6852783"/>
              <a:gd name="connsiteX8" fmla="*/ 0 w 12189628"/>
              <a:gd name="connsiteY8" fmla="*/ 3699630 h 6852783"/>
              <a:gd name="connsiteX9" fmla="*/ 1093378 w 12189628"/>
              <a:gd name="connsiteY9" fmla="*/ 3063325 h 6852783"/>
              <a:gd name="connsiteX10" fmla="*/ 1225820 w 12189628"/>
              <a:gd name="connsiteY10" fmla="*/ 2986347 h 6852783"/>
              <a:gd name="connsiteX11" fmla="*/ 2937389 w 12189628"/>
              <a:gd name="connsiteY11" fmla="*/ 1990220 h 6852783"/>
              <a:gd name="connsiteX12" fmla="*/ 4792850 w 12189628"/>
              <a:gd name="connsiteY12" fmla="*/ 3043604 h 6852783"/>
              <a:gd name="connsiteX13" fmla="*/ 4804172 w 12189628"/>
              <a:gd name="connsiteY13" fmla="*/ 5160295 h 6852783"/>
              <a:gd name="connsiteX14" fmla="*/ 6708361 w 12189628"/>
              <a:gd name="connsiteY14" fmla="*/ 5150116 h 6852783"/>
              <a:gd name="connsiteX15" fmla="*/ 7604793 w 12189628"/>
              <a:gd name="connsiteY15" fmla="*/ 6690685 h 6852783"/>
              <a:gd name="connsiteX16" fmla="*/ 7674132 w 12189628"/>
              <a:gd name="connsiteY16" fmla="*/ 6809778 h 6852783"/>
              <a:gd name="connsiteX17" fmla="*/ 7699195 w 12189628"/>
              <a:gd name="connsiteY17" fmla="*/ 6852784 h 6852783"/>
              <a:gd name="connsiteX18" fmla="*/ 12189628 w 12189628"/>
              <a:gd name="connsiteY18" fmla="*/ 6852784 h 6852783"/>
              <a:gd name="connsiteX19" fmla="*/ 12189628 w 12189628"/>
              <a:gd name="connsiteY19" fmla="*/ 0 h 6852783"/>
              <a:gd name="connsiteX20" fmla="*/ 5802640 w 12189628"/>
              <a:gd name="connsiteY20" fmla="*/ 0 h 6852783"/>
              <a:gd name="connsiteX21" fmla="*/ 1425947 w 12189628"/>
              <a:gd name="connsiteY21" fmla="*/ 2185654 h 6852783"/>
              <a:gd name="connsiteX22" fmla="*/ 1419458 w 12189628"/>
              <a:gd name="connsiteY22" fmla="*/ 2181837 h 6852783"/>
              <a:gd name="connsiteX23" fmla="*/ 532440 w 12189628"/>
              <a:gd name="connsiteY23" fmla="*/ 2690525 h 6852783"/>
              <a:gd name="connsiteX24" fmla="*/ 529386 w 12189628"/>
              <a:gd name="connsiteY24" fmla="*/ 1667932 h 6852783"/>
              <a:gd name="connsiteX25" fmla="*/ 529386 w 12189628"/>
              <a:gd name="connsiteY25" fmla="*/ 1667932 h 6852783"/>
              <a:gd name="connsiteX26" fmla="*/ 529386 w 12189628"/>
              <a:gd name="connsiteY26" fmla="*/ 1667932 h 6852783"/>
              <a:gd name="connsiteX27" fmla="*/ 529386 w 12189628"/>
              <a:gd name="connsiteY27" fmla="*/ 1660425 h 6852783"/>
              <a:gd name="connsiteX28" fmla="*/ 535875 w 12189628"/>
              <a:gd name="connsiteY28" fmla="*/ 1664242 h 6852783"/>
              <a:gd name="connsiteX29" fmla="*/ 1422893 w 12189628"/>
              <a:gd name="connsiteY29" fmla="*/ 1155554 h 6852783"/>
              <a:gd name="connsiteX30" fmla="*/ 1425947 w 12189628"/>
              <a:gd name="connsiteY30" fmla="*/ 2178147 h 6852783"/>
              <a:gd name="connsiteX31" fmla="*/ 1425947 w 12189628"/>
              <a:gd name="connsiteY31" fmla="*/ 2178147 h 6852783"/>
              <a:gd name="connsiteX32" fmla="*/ 1425947 w 12189628"/>
              <a:gd name="connsiteY32" fmla="*/ 2178147 h 6852783"/>
              <a:gd name="connsiteX33" fmla="*/ 1425947 w 12189628"/>
              <a:gd name="connsiteY33" fmla="*/ 2185654 h 6852783"/>
              <a:gd name="connsiteX34" fmla="*/ 5694244 w 12189628"/>
              <a:gd name="connsiteY34" fmla="*/ 2494582 h 6852783"/>
              <a:gd name="connsiteX35" fmla="*/ 5694244 w 12189628"/>
              <a:gd name="connsiteY35" fmla="*/ 3008486 h 6852783"/>
              <a:gd name="connsiteX36" fmla="*/ 5249208 w 12189628"/>
              <a:gd name="connsiteY36" fmla="*/ 3265502 h 6852783"/>
              <a:gd name="connsiteX37" fmla="*/ 4804172 w 12189628"/>
              <a:gd name="connsiteY37" fmla="*/ 3008486 h 6852783"/>
              <a:gd name="connsiteX38" fmla="*/ 4804172 w 12189628"/>
              <a:gd name="connsiteY38" fmla="*/ 2494582 h 6852783"/>
              <a:gd name="connsiteX39" fmla="*/ 5249208 w 12189628"/>
              <a:gd name="connsiteY39" fmla="*/ 2237566 h 6852783"/>
              <a:gd name="connsiteX40" fmla="*/ 5694244 w 12189628"/>
              <a:gd name="connsiteY40" fmla="*/ 2494582 h 6852783"/>
              <a:gd name="connsiteX41" fmla="*/ 6712305 w 12189628"/>
              <a:gd name="connsiteY41" fmla="*/ 5153806 h 6852783"/>
              <a:gd name="connsiteX42" fmla="*/ 6736096 w 12189628"/>
              <a:gd name="connsiteY42" fmla="*/ 4120271 h 6852783"/>
              <a:gd name="connsiteX43" fmla="*/ 7666371 w 12189628"/>
              <a:gd name="connsiteY43" fmla="*/ 4605294 h 6852783"/>
              <a:gd name="connsiteX44" fmla="*/ 6712305 w 12189628"/>
              <a:gd name="connsiteY44" fmla="*/ 5153934 h 6852783"/>
              <a:gd name="connsiteX45" fmla="*/ 9658345 w 12189628"/>
              <a:gd name="connsiteY45" fmla="*/ 4593079 h 6852783"/>
              <a:gd name="connsiteX46" fmla="*/ 9587098 w 12189628"/>
              <a:gd name="connsiteY46" fmla="*/ 4634430 h 6852783"/>
              <a:gd name="connsiteX47" fmla="*/ 8664966 w 12189628"/>
              <a:gd name="connsiteY47" fmla="*/ 5168947 h 6852783"/>
              <a:gd name="connsiteX48" fmla="*/ 7665353 w 12189628"/>
              <a:gd name="connsiteY48" fmla="*/ 4603767 h 6852783"/>
              <a:gd name="connsiteX49" fmla="*/ 7659246 w 12189628"/>
              <a:gd name="connsiteY49" fmla="*/ 3462845 h 6852783"/>
              <a:gd name="connsiteX50" fmla="*/ 8581378 w 12189628"/>
              <a:gd name="connsiteY50" fmla="*/ 2928328 h 6852783"/>
              <a:gd name="connsiteX51" fmla="*/ 8652624 w 12189628"/>
              <a:gd name="connsiteY51" fmla="*/ 2886976 h 6852783"/>
              <a:gd name="connsiteX52" fmla="*/ 9574757 w 12189628"/>
              <a:gd name="connsiteY52" fmla="*/ 2352460 h 6852783"/>
              <a:gd name="connsiteX53" fmla="*/ 10574370 w 12189628"/>
              <a:gd name="connsiteY53" fmla="*/ 2917640 h 6852783"/>
              <a:gd name="connsiteX54" fmla="*/ 10580477 w 12189628"/>
              <a:gd name="connsiteY54" fmla="*/ 4058562 h 6852783"/>
              <a:gd name="connsiteX55" fmla="*/ 9658345 w 12189628"/>
              <a:gd name="connsiteY55" fmla="*/ 4593079 h 685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89628" h="6852783">
                <a:moveTo>
                  <a:pt x="5802640" y="0"/>
                </a:moveTo>
                <a:lnTo>
                  <a:pt x="5804167" y="295950"/>
                </a:lnTo>
                <a:lnTo>
                  <a:pt x="4417788" y="1102751"/>
                </a:lnTo>
                <a:lnTo>
                  <a:pt x="4310537" y="1165097"/>
                </a:lnTo>
                <a:lnTo>
                  <a:pt x="2924157" y="1972025"/>
                </a:lnTo>
                <a:lnTo>
                  <a:pt x="1421239" y="1118783"/>
                </a:lnTo>
                <a:lnTo>
                  <a:pt x="1415260" y="0"/>
                </a:lnTo>
                <a:lnTo>
                  <a:pt x="0" y="0"/>
                </a:lnTo>
                <a:lnTo>
                  <a:pt x="0" y="3699630"/>
                </a:lnTo>
                <a:lnTo>
                  <a:pt x="1093378" y="3063325"/>
                </a:lnTo>
                <a:lnTo>
                  <a:pt x="1225820" y="2986347"/>
                </a:lnTo>
                <a:lnTo>
                  <a:pt x="2937389" y="1990220"/>
                </a:lnTo>
                <a:lnTo>
                  <a:pt x="4792850" y="3043604"/>
                </a:lnTo>
                <a:lnTo>
                  <a:pt x="4804172" y="5160295"/>
                </a:lnTo>
                <a:lnTo>
                  <a:pt x="6708361" y="5150116"/>
                </a:lnTo>
                <a:lnTo>
                  <a:pt x="7604793" y="6690685"/>
                </a:lnTo>
                <a:lnTo>
                  <a:pt x="7674132" y="6809778"/>
                </a:lnTo>
                <a:lnTo>
                  <a:pt x="7699195" y="6852784"/>
                </a:lnTo>
                <a:lnTo>
                  <a:pt x="12189628" y="6852784"/>
                </a:lnTo>
                <a:lnTo>
                  <a:pt x="12189628" y="0"/>
                </a:lnTo>
                <a:lnTo>
                  <a:pt x="5802640" y="0"/>
                </a:lnTo>
                <a:close/>
                <a:moveTo>
                  <a:pt x="1425947" y="2185654"/>
                </a:moveTo>
                <a:lnTo>
                  <a:pt x="1419458" y="2181837"/>
                </a:lnTo>
                <a:lnTo>
                  <a:pt x="532440" y="2690525"/>
                </a:lnTo>
                <a:lnTo>
                  <a:pt x="529386" y="1667932"/>
                </a:lnTo>
                <a:lnTo>
                  <a:pt x="529386" y="1667932"/>
                </a:lnTo>
                <a:cubicBezTo>
                  <a:pt x="529386" y="1667932"/>
                  <a:pt x="529386" y="1667932"/>
                  <a:pt x="529386" y="1667932"/>
                </a:cubicBezTo>
                <a:lnTo>
                  <a:pt x="529386" y="1660425"/>
                </a:lnTo>
                <a:cubicBezTo>
                  <a:pt x="529386" y="1660425"/>
                  <a:pt x="535875" y="1664242"/>
                  <a:pt x="535875" y="1664242"/>
                </a:cubicBezTo>
                <a:lnTo>
                  <a:pt x="1422893" y="1155554"/>
                </a:lnTo>
                <a:lnTo>
                  <a:pt x="1425947" y="2178147"/>
                </a:lnTo>
                <a:lnTo>
                  <a:pt x="1425947" y="2178147"/>
                </a:lnTo>
                <a:cubicBezTo>
                  <a:pt x="1425947" y="2178147"/>
                  <a:pt x="1425947" y="2178147"/>
                  <a:pt x="1425947" y="2178147"/>
                </a:cubicBezTo>
                <a:lnTo>
                  <a:pt x="1425947" y="2185654"/>
                </a:lnTo>
                <a:close/>
                <a:moveTo>
                  <a:pt x="5694244" y="2494582"/>
                </a:moveTo>
                <a:lnTo>
                  <a:pt x="5694244" y="3008486"/>
                </a:lnTo>
                <a:lnTo>
                  <a:pt x="5249208" y="3265502"/>
                </a:lnTo>
                <a:lnTo>
                  <a:pt x="4804172" y="3008486"/>
                </a:lnTo>
                <a:lnTo>
                  <a:pt x="4804172" y="2494582"/>
                </a:lnTo>
                <a:lnTo>
                  <a:pt x="5249208" y="2237566"/>
                </a:lnTo>
                <a:lnTo>
                  <a:pt x="5694244" y="2494582"/>
                </a:lnTo>
                <a:close/>
                <a:moveTo>
                  <a:pt x="6712305" y="5153806"/>
                </a:moveTo>
                <a:lnTo>
                  <a:pt x="6736096" y="4120271"/>
                </a:lnTo>
                <a:lnTo>
                  <a:pt x="7666371" y="4605294"/>
                </a:lnTo>
                <a:lnTo>
                  <a:pt x="6712305" y="5153934"/>
                </a:lnTo>
                <a:close/>
                <a:moveTo>
                  <a:pt x="9658345" y="4593079"/>
                </a:moveTo>
                <a:lnTo>
                  <a:pt x="9587098" y="4634430"/>
                </a:lnTo>
                <a:lnTo>
                  <a:pt x="8664966" y="5168947"/>
                </a:lnTo>
                <a:lnTo>
                  <a:pt x="7665353" y="4603767"/>
                </a:lnTo>
                <a:lnTo>
                  <a:pt x="7659246" y="3462845"/>
                </a:lnTo>
                <a:lnTo>
                  <a:pt x="8581378" y="2928328"/>
                </a:lnTo>
                <a:lnTo>
                  <a:pt x="8652624" y="2886976"/>
                </a:lnTo>
                <a:lnTo>
                  <a:pt x="9574757" y="2352460"/>
                </a:lnTo>
                <a:lnTo>
                  <a:pt x="10574370" y="2917640"/>
                </a:lnTo>
                <a:lnTo>
                  <a:pt x="10580477" y="4058562"/>
                </a:lnTo>
                <a:lnTo>
                  <a:pt x="9658345" y="4593079"/>
                </a:lnTo>
                <a:close/>
              </a:path>
            </a:pathLst>
          </a:custGeom>
          <a:noFill/>
          <a:ln w="1271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B555C7CA-9540-F64E-9970-A664E6A4590C}"/>
              </a:ext>
            </a:extLst>
          </p:cNvPr>
          <p:cNvSpPr/>
          <p:nvPr/>
        </p:nvSpPr>
        <p:spPr>
          <a:xfrm>
            <a:off x="11022" y="6530622"/>
            <a:ext cx="567299" cy="322033"/>
          </a:xfrm>
          <a:custGeom>
            <a:avLst/>
            <a:gdLst>
              <a:gd name="connsiteX0" fmla="*/ 0 w 567299"/>
              <a:gd name="connsiteY0" fmla="*/ 322033 h 322033"/>
              <a:gd name="connsiteX1" fmla="*/ 567300 w 567299"/>
              <a:gd name="connsiteY1" fmla="*/ 322033 h 322033"/>
              <a:gd name="connsiteX2" fmla="*/ 0 w 567299"/>
              <a:gd name="connsiteY2" fmla="*/ 0 h 322033"/>
              <a:gd name="connsiteX3" fmla="*/ 0 w 567299"/>
              <a:gd name="connsiteY3" fmla="*/ 322033 h 32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99" h="322033">
                <a:moveTo>
                  <a:pt x="0" y="322033"/>
                </a:moveTo>
                <a:lnTo>
                  <a:pt x="567300" y="322033"/>
                </a:lnTo>
                <a:lnTo>
                  <a:pt x="0" y="0"/>
                </a:lnTo>
                <a:lnTo>
                  <a:pt x="0" y="322033"/>
                </a:lnTo>
                <a:close/>
              </a:path>
            </a:pathLst>
          </a:custGeom>
          <a:noFill/>
          <a:ln w="1271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BA7D33CE-4717-6FD4-D1DC-0557DF2E011E}"/>
              </a:ext>
            </a:extLst>
          </p:cNvPr>
          <p:cNvSpPr/>
          <p:nvPr/>
        </p:nvSpPr>
        <p:spPr>
          <a:xfrm>
            <a:off x="1924243" y="5183452"/>
            <a:ext cx="2868050" cy="1669204"/>
          </a:xfrm>
          <a:custGeom>
            <a:avLst/>
            <a:gdLst>
              <a:gd name="connsiteX0" fmla="*/ 2868051 w 2868050"/>
              <a:gd name="connsiteY0" fmla="*/ 0 h 1669204"/>
              <a:gd name="connsiteX1" fmla="*/ 1179383 w 2868050"/>
              <a:gd name="connsiteY1" fmla="*/ 982895 h 1669204"/>
              <a:gd name="connsiteX2" fmla="*/ 1046941 w 2868050"/>
              <a:gd name="connsiteY2" fmla="*/ 1059873 h 1669204"/>
              <a:gd name="connsiteX3" fmla="*/ 0 w 2868050"/>
              <a:gd name="connsiteY3" fmla="*/ 1669204 h 1669204"/>
              <a:gd name="connsiteX4" fmla="*/ 1946300 w 2868050"/>
              <a:gd name="connsiteY4" fmla="*/ 1669204 h 1669204"/>
              <a:gd name="connsiteX5" fmla="*/ 1933195 w 2868050"/>
              <a:gd name="connsiteY5" fmla="*/ 1646811 h 1669204"/>
              <a:gd name="connsiteX6" fmla="*/ 2868051 w 2868050"/>
              <a:gd name="connsiteY6" fmla="*/ 0 h 16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8050" h="1669204">
                <a:moveTo>
                  <a:pt x="2868051" y="0"/>
                </a:moveTo>
                <a:lnTo>
                  <a:pt x="1179383" y="982895"/>
                </a:lnTo>
                <a:lnTo>
                  <a:pt x="1046941" y="1059873"/>
                </a:lnTo>
                <a:lnTo>
                  <a:pt x="0" y="1669204"/>
                </a:lnTo>
                <a:lnTo>
                  <a:pt x="1946300" y="1669204"/>
                </a:lnTo>
                <a:lnTo>
                  <a:pt x="1933195" y="1646811"/>
                </a:lnTo>
                <a:lnTo>
                  <a:pt x="2868051" y="0"/>
                </a:lnTo>
                <a:close/>
              </a:path>
            </a:pathLst>
          </a:custGeom>
          <a:noFill/>
          <a:ln w="1271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1A3207B-C1A9-4AE5-54FB-4BE65941E2E8}"/>
              </a:ext>
            </a:extLst>
          </p:cNvPr>
          <p:cNvSpPr/>
          <p:nvPr/>
        </p:nvSpPr>
        <p:spPr>
          <a:xfrm>
            <a:off x="540408" y="1667931"/>
            <a:ext cx="12722" cy="127"/>
          </a:xfrm>
          <a:custGeom>
            <a:avLst/>
            <a:gdLst>
              <a:gd name="connsiteX0" fmla="*/ 0 w 12722"/>
              <a:gd name="connsiteY0" fmla="*/ 127 h 127"/>
              <a:gd name="connsiteX1" fmla="*/ 0 w 12722"/>
              <a:gd name="connsiteY1" fmla="*/ 127 h 127"/>
              <a:gd name="connsiteX2" fmla="*/ 0 w 12722"/>
              <a:gd name="connsiteY2" fmla="*/ 0 h 127"/>
              <a:gd name="connsiteX3" fmla="*/ 0 w 12722"/>
              <a:gd name="connsiteY3" fmla="*/ 127 h 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2" h="127">
                <a:moveTo>
                  <a:pt x="0" y="127"/>
                </a:moveTo>
                <a:lnTo>
                  <a:pt x="0" y="127"/>
                </a:lnTo>
                <a:lnTo>
                  <a:pt x="0" y="0"/>
                </a:lnTo>
                <a:lnTo>
                  <a:pt x="0" y="127"/>
                </a:lnTo>
                <a:close/>
              </a:path>
            </a:pathLst>
          </a:custGeom>
          <a:solidFill>
            <a:srgbClr val="FF725D"/>
          </a:solidFill>
          <a:ln w="1271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E3AC4B6-E356-6F30-F8A2-16F19A3361DC}"/>
              </a:ext>
            </a:extLst>
          </p:cNvPr>
          <p:cNvSpPr/>
          <p:nvPr/>
        </p:nvSpPr>
        <p:spPr>
          <a:xfrm>
            <a:off x="1430479" y="2178146"/>
            <a:ext cx="6488" cy="7506"/>
          </a:xfrm>
          <a:custGeom>
            <a:avLst/>
            <a:gdLst>
              <a:gd name="connsiteX0" fmla="*/ 6489 w 6488"/>
              <a:gd name="connsiteY0" fmla="*/ 7507 h 7506"/>
              <a:gd name="connsiteX1" fmla="*/ 6489 w 6488"/>
              <a:gd name="connsiteY1" fmla="*/ 0 h 7506"/>
              <a:gd name="connsiteX2" fmla="*/ 0 w 6488"/>
              <a:gd name="connsiteY2" fmla="*/ 3817 h 7506"/>
              <a:gd name="connsiteX3" fmla="*/ 6489 w 6488"/>
              <a:gd name="connsiteY3" fmla="*/ 7507 h 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8" h="7506">
                <a:moveTo>
                  <a:pt x="6489" y="7507"/>
                </a:moveTo>
                <a:lnTo>
                  <a:pt x="6489" y="0"/>
                </a:lnTo>
                <a:lnTo>
                  <a:pt x="0" y="3817"/>
                </a:lnTo>
                <a:lnTo>
                  <a:pt x="6489" y="7507"/>
                </a:lnTo>
                <a:close/>
              </a:path>
            </a:pathLst>
          </a:custGeom>
          <a:solidFill>
            <a:srgbClr val="FF725D"/>
          </a:solidFill>
          <a:ln w="1271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1F4D2-152F-2CAF-E0A4-BD21840BA6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95964"/>
            <a:ext cx="9144000" cy="1540500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nimi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E33F2-B66B-6079-5A9A-1E3DF379C5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867346"/>
            <a:ext cx="9144000" cy="3651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Esiintyjän</a:t>
            </a:r>
            <a:r>
              <a:rPr lang="en-GB"/>
              <a:t>/</a:t>
            </a:r>
            <a:r>
              <a:rPr lang="en-GB" err="1"/>
              <a:t>tilauden</a:t>
            </a:r>
            <a:r>
              <a:rPr lang="en-GB"/>
              <a:t> </a:t>
            </a:r>
            <a:r>
              <a:rPr lang="en-GB" err="1"/>
              <a:t>nimi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17718-F918-1F39-CEA8-47D0571D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D6152-A148-1EC6-3108-A96C6A72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3F7A7-3D06-6B52-210F-FA2D5B71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AAFEF89-D750-C6E6-AACF-1304E9A75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352" y="5463352"/>
            <a:ext cx="4343400" cy="365125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2F8040-80EE-C069-9336-A40C4251C465}"/>
              </a:ext>
            </a:extLst>
          </p:cNvPr>
          <p:cNvGrpSpPr/>
          <p:nvPr/>
        </p:nvGrpSpPr>
        <p:grpSpPr>
          <a:xfrm>
            <a:off x="4408575" y="1520516"/>
            <a:ext cx="3374849" cy="1154984"/>
            <a:chOff x="4038600" y="2942903"/>
            <a:chExt cx="3851969" cy="131827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FA556FE-962A-A573-47BF-AE72241374BF}"/>
                </a:ext>
              </a:extLst>
            </p:cNvPr>
            <p:cNvSpPr/>
            <p:nvPr/>
          </p:nvSpPr>
          <p:spPr>
            <a:xfrm>
              <a:off x="4038600" y="2943094"/>
              <a:ext cx="1068851" cy="1317985"/>
            </a:xfrm>
            <a:custGeom>
              <a:avLst/>
              <a:gdLst>
                <a:gd name="connsiteX0" fmla="*/ 817698 w 1068851"/>
                <a:gd name="connsiteY0" fmla="*/ 558909 h 1317985"/>
                <a:gd name="connsiteX1" fmla="*/ 453368 w 1068851"/>
                <a:gd name="connsiteY1" fmla="*/ 456683 h 1317985"/>
                <a:gd name="connsiteX2" fmla="*/ 369176 w 1068851"/>
                <a:gd name="connsiteY2" fmla="*/ 382537 h 1317985"/>
                <a:gd name="connsiteX3" fmla="*/ 452418 w 1068851"/>
                <a:gd name="connsiteY3" fmla="*/ 328854 h 1317985"/>
                <a:gd name="connsiteX4" fmla="*/ 975346 w 1068851"/>
                <a:gd name="connsiteY4" fmla="*/ 328854 h 1317985"/>
                <a:gd name="connsiteX5" fmla="*/ 975346 w 1068851"/>
                <a:gd name="connsiteY5" fmla="*/ 0 h 1317985"/>
                <a:gd name="connsiteX6" fmla="*/ 403575 w 1068851"/>
                <a:gd name="connsiteY6" fmla="*/ 0 h 1317985"/>
                <a:gd name="connsiteX7" fmla="*/ 0 w 1068851"/>
                <a:gd name="connsiteY7" fmla="*/ 394054 h 1317985"/>
                <a:gd name="connsiteX8" fmla="*/ 288118 w 1068851"/>
                <a:gd name="connsiteY8" fmla="*/ 776305 h 1317985"/>
                <a:gd name="connsiteX9" fmla="*/ 630782 w 1068851"/>
                <a:gd name="connsiteY9" fmla="*/ 878911 h 1317985"/>
                <a:gd name="connsiteX10" fmla="*/ 699676 w 1068851"/>
                <a:gd name="connsiteY10" fmla="*/ 940303 h 1317985"/>
                <a:gd name="connsiteX11" fmla="*/ 596287 w 1068851"/>
                <a:gd name="connsiteY11" fmla="*/ 1007407 h 1317985"/>
                <a:gd name="connsiteX12" fmla="*/ 22331 w 1068851"/>
                <a:gd name="connsiteY12" fmla="*/ 1007407 h 1317985"/>
                <a:gd name="connsiteX13" fmla="*/ 22331 w 1068851"/>
                <a:gd name="connsiteY13" fmla="*/ 1317986 h 1317985"/>
                <a:gd name="connsiteX14" fmla="*/ 600469 w 1068851"/>
                <a:gd name="connsiteY14" fmla="*/ 1317986 h 1317985"/>
                <a:gd name="connsiteX15" fmla="*/ 1068851 w 1068851"/>
                <a:gd name="connsiteY15" fmla="*/ 908893 h 1317985"/>
                <a:gd name="connsiteX16" fmla="*/ 817793 w 1068851"/>
                <a:gd name="connsiteY16" fmla="*/ 559004 h 131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8851" h="1317985">
                  <a:moveTo>
                    <a:pt x="817698" y="558909"/>
                  </a:moveTo>
                  <a:lnTo>
                    <a:pt x="453368" y="456683"/>
                  </a:lnTo>
                  <a:cubicBezTo>
                    <a:pt x="389606" y="438123"/>
                    <a:pt x="369176" y="423084"/>
                    <a:pt x="369176" y="382537"/>
                  </a:cubicBezTo>
                  <a:cubicBezTo>
                    <a:pt x="369176" y="355981"/>
                    <a:pt x="390841" y="328854"/>
                    <a:pt x="452418" y="328854"/>
                  </a:cubicBezTo>
                  <a:lnTo>
                    <a:pt x="975346" y="328854"/>
                  </a:lnTo>
                  <a:lnTo>
                    <a:pt x="975346" y="0"/>
                  </a:lnTo>
                  <a:lnTo>
                    <a:pt x="403575" y="0"/>
                  </a:lnTo>
                  <a:cubicBezTo>
                    <a:pt x="196799" y="0"/>
                    <a:pt x="0" y="156289"/>
                    <a:pt x="0" y="394054"/>
                  </a:cubicBezTo>
                  <a:cubicBezTo>
                    <a:pt x="0" y="596315"/>
                    <a:pt x="117452" y="724811"/>
                    <a:pt x="288118" y="776305"/>
                  </a:cubicBezTo>
                  <a:lnTo>
                    <a:pt x="630782" y="878911"/>
                  </a:lnTo>
                  <a:cubicBezTo>
                    <a:pt x="691693" y="897091"/>
                    <a:pt x="699676" y="911463"/>
                    <a:pt x="699676" y="940303"/>
                  </a:cubicBezTo>
                  <a:cubicBezTo>
                    <a:pt x="699676" y="989227"/>
                    <a:pt x="658814" y="1007407"/>
                    <a:pt x="596287" y="1007407"/>
                  </a:cubicBezTo>
                  <a:lnTo>
                    <a:pt x="22331" y="1007407"/>
                  </a:lnTo>
                  <a:lnTo>
                    <a:pt x="22331" y="1317986"/>
                  </a:lnTo>
                  <a:lnTo>
                    <a:pt x="600469" y="1317986"/>
                  </a:lnTo>
                  <a:cubicBezTo>
                    <a:pt x="874238" y="1317986"/>
                    <a:pt x="1068851" y="1170644"/>
                    <a:pt x="1068851" y="908893"/>
                  </a:cubicBezTo>
                  <a:cubicBezTo>
                    <a:pt x="1068851" y="675316"/>
                    <a:pt x="943132" y="596982"/>
                    <a:pt x="817793" y="559004"/>
                  </a:cubicBezTo>
                </a:path>
              </a:pathLst>
            </a:custGeom>
            <a:solidFill>
              <a:schemeClr val="bg1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CC4AC4A-F852-678D-5816-2D687C5A150D}"/>
                </a:ext>
              </a:extLst>
            </p:cNvPr>
            <p:cNvSpPr/>
            <p:nvPr/>
          </p:nvSpPr>
          <p:spPr>
            <a:xfrm>
              <a:off x="6552510" y="2942903"/>
              <a:ext cx="1338059" cy="1318270"/>
            </a:xfrm>
            <a:custGeom>
              <a:avLst/>
              <a:gdLst>
                <a:gd name="connsiteX0" fmla="*/ 879939 w 1338059"/>
                <a:gd name="connsiteY0" fmla="*/ 0 h 1318270"/>
                <a:gd name="connsiteX1" fmla="*/ 398158 w 1338059"/>
                <a:gd name="connsiteY1" fmla="*/ 623157 h 1318270"/>
                <a:gd name="connsiteX2" fmla="*/ 398158 w 1338059"/>
                <a:gd name="connsiteY2" fmla="*/ 0 h 1318270"/>
                <a:gd name="connsiteX3" fmla="*/ 0 w 1338059"/>
                <a:gd name="connsiteY3" fmla="*/ 0 h 1318270"/>
                <a:gd name="connsiteX4" fmla="*/ 0 w 1338059"/>
                <a:gd name="connsiteY4" fmla="*/ 1318271 h 1318270"/>
                <a:gd name="connsiteX5" fmla="*/ 398158 w 1338059"/>
                <a:gd name="connsiteY5" fmla="*/ 1318271 h 1318270"/>
                <a:gd name="connsiteX6" fmla="*/ 398158 w 1338059"/>
                <a:gd name="connsiteY6" fmla="*/ 670462 h 1318270"/>
                <a:gd name="connsiteX7" fmla="*/ 879939 w 1338059"/>
                <a:gd name="connsiteY7" fmla="*/ 1318271 h 1318270"/>
                <a:gd name="connsiteX8" fmla="*/ 1338059 w 1338059"/>
                <a:gd name="connsiteY8" fmla="*/ 1318271 h 1318270"/>
                <a:gd name="connsiteX9" fmla="*/ 809715 w 1338059"/>
                <a:gd name="connsiteY9" fmla="*/ 646476 h 1318270"/>
                <a:gd name="connsiteX10" fmla="*/ 1338059 w 1338059"/>
                <a:gd name="connsiteY10" fmla="*/ 0 h 1318270"/>
                <a:gd name="connsiteX11" fmla="*/ 879939 w 1338059"/>
                <a:gd name="connsiteY11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8059" h="1318270">
                  <a:moveTo>
                    <a:pt x="879939" y="0"/>
                  </a:moveTo>
                  <a:lnTo>
                    <a:pt x="398158" y="623157"/>
                  </a:lnTo>
                  <a:lnTo>
                    <a:pt x="398158" y="0"/>
                  </a:lnTo>
                  <a:lnTo>
                    <a:pt x="0" y="0"/>
                  </a:lnTo>
                  <a:lnTo>
                    <a:pt x="0" y="1318271"/>
                  </a:lnTo>
                  <a:lnTo>
                    <a:pt x="398158" y="1318271"/>
                  </a:lnTo>
                  <a:lnTo>
                    <a:pt x="398158" y="670462"/>
                  </a:lnTo>
                  <a:lnTo>
                    <a:pt x="879939" y="1318271"/>
                  </a:lnTo>
                  <a:lnTo>
                    <a:pt x="1338059" y="1318271"/>
                  </a:lnTo>
                  <a:lnTo>
                    <a:pt x="809715" y="646476"/>
                  </a:lnTo>
                  <a:lnTo>
                    <a:pt x="1338059" y="0"/>
                  </a:lnTo>
                  <a:lnTo>
                    <a:pt x="879939" y="0"/>
                  </a:lnTo>
                  <a:close/>
                </a:path>
              </a:pathLst>
            </a:custGeom>
            <a:solidFill>
              <a:schemeClr val="bg1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71FE6B8-6747-A6F9-B654-DC5D27786997}"/>
                </a:ext>
              </a:extLst>
            </p:cNvPr>
            <p:cNvSpPr/>
            <p:nvPr/>
          </p:nvSpPr>
          <p:spPr>
            <a:xfrm>
              <a:off x="5064215" y="2942903"/>
              <a:ext cx="1433750" cy="1318270"/>
            </a:xfrm>
            <a:custGeom>
              <a:avLst/>
              <a:gdLst>
                <a:gd name="connsiteX0" fmla="*/ 717255 w 1433750"/>
                <a:gd name="connsiteY0" fmla="*/ 391769 h 1318270"/>
                <a:gd name="connsiteX1" fmla="*/ 860174 w 1433750"/>
                <a:gd name="connsiteY1" fmla="*/ 763741 h 1318270"/>
                <a:gd name="connsiteX2" fmla="*/ 573956 w 1433750"/>
                <a:gd name="connsiteY2" fmla="*/ 763741 h 1318270"/>
                <a:gd name="connsiteX3" fmla="*/ 717160 w 1433750"/>
                <a:gd name="connsiteY3" fmla="*/ 391769 h 1318270"/>
                <a:gd name="connsiteX4" fmla="*/ 506963 w 1433750"/>
                <a:gd name="connsiteY4" fmla="*/ 0 h 1318270"/>
                <a:gd name="connsiteX5" fmla="*/ 0 w 1433750"/>
                <a:gd name="connsiteY5" fmla="*/ 1318271 h 1318270"/>
                <a:gd name="connsiteX6" fmla="*/ 360813 w 1433750"/>
                <a:gd name="connsiteY6" fmla="*/ 1318271 h 1318270"/>
                <a:gd name="connsiteX7" fmla="*/ 460971 w 1433750"/>
                <a:gd name="connsiteY7" fmla="*/ 1057472 h 1318270"/>
                <a:gd name="connsiteX8" fmla="*/ 973350 w 1433750"/>
                <a:gd name="connsiteY8" fmla="*/ 1057472 h 1318270"/>
                <a:gd name="connsiteX9" fmla="*/ 1073508 w 1433750"/>
                <a:gd name="connsiteY9" fmla="*/ 1318271 h 1318270"/>
                <a:gd name="connsiteX10" fmla="*/ 1433751 w 1433750"/>
                <a:gd name="connsiteY10" fmla="*/ 1318271 h 1318270"/>
                <a:gd name="connsiteX11" fmla="*/ 927073 w 1433750"/>
                <a:gd name="connsiteY11" fmla="*/ 0 h 1318270"/>
                <a:gd name="connsiteX12" fmla="*/ 506868 w 1433750"/>
                <a:gd name="connsiteY12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3750" h="1318270">
                  <a:moveTo>
                    <a:pt x="717255" y="391769"/>
                  </a:moveTo>
                  <a:lnTo>
                    <a:pt x="860174" y="763741"/>
                  </a:lnTo>
                  <a:lnTo>
                    <a:pt x="573956" y="763741"/>
                  </a:lnTo>
                  <a:lnTo>
                    <a:pt x="717160" y="391769"/>
                  </a:lnTo>
                  <a:close/>
                  <a:moveTo>
                    <a:pt x="506963" y="0"/>
                  </a:moveTo>
                  <a:lnTo>
                    <a:pt x="0" y="1318271"/>
                  </a:lnTo>
                  <a:lnTo>
                    <a:pt x="360813" y="1318271"/>
                  </a:lnTo>
                  <a:lnTo>
                    <a:pt x="460971" y="1057472"/>
                  </a:lnTo>
                  <a:lnTo>
                    <a:pt x="973350" y="1057472"/>
                  </a:lnTo>
                  <a:lnTo>
                    <a:pt x="1073508" y="1318271"/>
                  </a:lnTo>
                  <a:lnTo>
                    <a:pt x="1433751" y="1318271"/>
                  </a:lnTo>
                  <a:lnTo>
                    <a:pt x="927073" y="0"/>
                  </a:lnTo>
                  <a:lnTo>
                    <a:pt x="506868" y="0"/>
                  </a:lnTo>
                  <a:close/>
                </a:path>
              </a:pathLst>
            </a:custGeom>
            <a:solidFill>
              <a:schemeClr val="bg1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08366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8DAEF4A-1F35-5F0F-BC41-BCCA28F0A4F1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683E89D-4EB5-7B10-1EAB-156C0DFA06AF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0658F1-8F71-CE88-9BBF-54DE8DABBF11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586C841-084B-964D-D9F6-26165411F76A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C5C5B516-0DAB-F7AF-6A79-DA0746CD005F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8" name="Do not remove" hidden="1">
            <a:extLst>
              <a:ext uri="{FF2B5EF4-FFF2-40B4-BE49-F238E27FC236}">
                <a16:creationId xmlns:a16="http://schemas.microsoft.com/office/drawing/2014/main" id="{8188E207-3F01-8FBA-B098-096C5C5A974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571501"/>
            <a:ext cx="7365999" cy="3213100"/>
          </a:xfrm>
        </p:spPr>
        <p:txBody>
          <a:bodyPr anchor="t">
            <a:normAutofit/>
          </a:bodyPr>
          <a:lstStyle>
            <a:lvl1pPr algn="l">
              <a:defRPr sz="7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4086203"/>
            <a:ext cx="7365999" cy="1545336"/>
          </a:xfrm>
        </p:spPr>
        <p:txBody>
          <a:bodyPr anchor="t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40F18-45CE-ABBE-6C07-3D91C88A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0B30E-047D-5A69-8BB6-9EB6959D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ABD01-729E-F1CA-0C80-2740BCB7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A3D502-8BA8-2D87-F5C4-7DFE18C84DD7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4226940-4E33-3304-444B-9E13958F219E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443FB85-7B77-10D7-19AB-6BC1C5A39542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89B014-F36B-281B-3816-885717A4E1D7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A91FCDE-A662-56F2-39E5-D581A3DF8699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4027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EC8321B-6982-3059-64B5-1C262D400884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4A3A691-0F22-E552-9BFC-7C55C80420FC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07F98F2-BB74-F9E6-F6B7-AA81528D5FB5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23B57F4-1BF4-4743-D79C-DACC40802F82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DC0FEF70-FB89-9220-68F6-B6C414B8E57B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566928"/>
            <a:ext cx="7366000" cy="3909822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069" y="4785781"/>
            <a:ext cx="7362431" cy="150071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71F7-C1FF-8149-CD8B-923EB220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DF003-A33D-4D7D-46B7-8C91BCC6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87AC7-69A2-97F0-149F-924A542E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4A6E14-8086-B992-9E17-20DD4FE61022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F207207-9312-E859-5AB0-53A1F14F6E2B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FEFE2B9-6D8E-BB53-4B3C-83769A05C297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CC087C-7B4F-F18F-E592-4E6869C07CA7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6D8F59B-743A-903A-A0BB-5897131B8570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1955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0779F1D-1BA0-67E5-E912-80A534FF4169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1C34FB0-9A73-10E2-81DC-DD87BF9F461C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D3556CF-A9AC-E53F-6EED-AA352A419089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8516FAE-160A-6296-FDDB-DC3C802A5067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A3CA2BDD-3B67-F563-FB56-BA4D79D0F16B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762" y="1088571"/>
            <a:ext cx="7365938" cy="277439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6700" y="4156266"/>
            <a:ext cx="7366000" cy="1014107"/>
          </a:xfrm>
        </p:spPr>
        <p:txBody>
          <a:bodyPr anchor="t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F7D51-D5FF-2C6A-D813-89EBE1D8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8BA29-45BF-ACF1-FF7E-13F9DECB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6DA62-0716-2305-CD93-F338F40C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2819B7-6779-5FF1-3FC7-87DADADFD79E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0ABBC95-D310-E14A-DAFB-F4FDFD2D814A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B438BFF-12A4-CBEF-9D31-170B43091BA2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9A7C69E-684F-A139-4003-3FE7186A2E87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0BB9B9E-4F9B-2D66-9B92-F454950CA83F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30095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5 (Origi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1C37BBE-5B8F-A620-3985-ED2B73F69DAF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95E03EC-E86B-4786-61DE-C40EA8863534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5B13525-48E0-3248-4DDC-DD89552848AF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53817E1-F6AF-129C-039D-25EF8BA1EA8E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B12C4567-B1A2-C53E-8251-C9C2021C3688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01" y="1327149"/>
            <a:ext cx="7366000" cy="230841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3001" y="3938045"/>
            <a:ext cx="7366000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89B6DA-5EBF-81AC-977D-B97FA6FE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81B6CD-6531-0CBF-42DE-D0D18156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FDEDD0-59A8-E342-BF5E-B3BFF7D1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7D9CEB-707F-3346-CAB5-501AC8338C6D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5AFE99F-28C6-CA94-20A8-1777124E684B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64465F8-71BD-D3D3-43C6-41F022E8AA38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3FE445B-5646-A8BA-E6C8-DCCD69EDEB37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94EBB5E-B444-40D0-62E7-CA3DED48F3CD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68936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5477496"/>
            <a:ext cx="7365999" cy="1094754"/>
          </a:xfrm>
        </p:spPr>
        <p:txBody>
          <a:bodyPr anchor="ctr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1389" y="5477496"/>
            <a:ext cx="3409110" cy="1094755"/>
          </a:xfrm>
        </p:spPr>
        <p:txBody>
          <a:bodyPr anchor="ctr">
            <a:normAutofit/>
          </a:bodyPr>
          <a:lstStyle>
            <a:lvl1pPr marL="0" indent="0" algn="r">
              <a:buNone/>
              <a:defRPr sz="19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5283351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C180B-BCD9-C614-3845-B48B8B59D0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DF6B21-F51E-88D5-5787-BD2AB071E5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DAAB8-BA47-F56D-502C-39438A2513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D95D9A-D856-A381-7D32-41B669800033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EE3C1A8-4728-8E7C-C777-CAE160F726D1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4D8C0B2-29D7-D97C-B437-EC516C3B26C2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66618CC-9038-76C0-140E-6429FB225EDC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9F64408-180E-C061-BD02-8167568FF3FA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82957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E53B97B-D595-6AE7-614B-202763B940EA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80FBE4A5-1CD4-7F3F-CF82-BEA6BFB383EE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F6904272-F1A0-108E-6400-9FE80BD24491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3BF1EF41-42AD-FAE3-0C34-70BAAB13C4ED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EBD81EB9-9AFB-ABE5-333B-148052C2DF96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156762"/>
            <a:ext cx="7365999" cy="1179576"/>
          </a:xfrm>
        </p:spPr>
        <p:txBody>
          <a:bodyPr anchor="ctr">
            <a:normAutofit/>
          </a:bodyPr>
          <a:lstStyle>
            <a:lvl1pPr algn="l"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1388" y="156763"/>
            <a:ext cx="3409111" cy="1179576"/>
          </a:xfrm>
        </p:spPr>
        <p:txBody>
          <a:bodyPr anchor="ctr">
            <a:normAutofit/>
          </a:bodyPr>
          <a:lstStyle>
            <a:lvl1pPr marL="0" indent="0" algn="r">
              <a:buNone/>
              <a:defRPr sz="19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97874"/>
            <a:ext cx="12191999" cy="5360126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209C0-B255-AB63-1693-AA4F58EE94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58D09-EC62-34A6-388D-D3986CBC6C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2B13-2DF6-FCBD-3EF9-4927EB6FB2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91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150" y="932704"/>
            <a:ext cx="4578350" cy="313764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150" y="4363652"/>
            <a:ext cx="4578350" cy="118458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11D36E-7C6D-4BEF-F979-40FC876B593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118EF1-9DA1-1338-6954-0E01B840A9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30D27D-B0D4-275C-E5E1-03E614874B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B7450E-1A49-3EA3-B763-100B3FD9C873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6402433-5182-885E-5CB2-EF8B7D2ABC69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DDA2356-3FF3-93AE-EDCB-BC0CDAF3482A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2179590-A611-64D9-31D9-953208F2BFF2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355E579-BC10-B85E-7511-16A4D34115B0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42402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6870" y="1160167"/>
            <a:ext cx="4572000" cy="271968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6869" y="4152900"/>
            <a:ext cx="4572000" cy="157926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3133" y="1160167"/>
            <a:ext cx="4572000" cy="4572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CF09FB-B7FE-D895-1BC9-189527D5EB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C38DA2-BBCA-6489-6980-3C70BBD545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BC6496-AC13-DE81-B85B-98AF3EDA5E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24EF9B-37B6-D37E-6CA3-954DE50DEAD0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6B7C57B-37B1-981A-2E30-0A7F55CF2DC4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D3D5DC8-12A4-00EC-70E9-89DB42FF2AB2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D5D71986-A7EA-8DEA-C340-62EE1797B2E0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0C1CD2-C3B1-DEA5-623F-F48B95C0C97C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07102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14BDDC9-325C-40B7-CB16-154F459090C1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E85911D-95E7-7ADD-BB0B-B73E90C3DE48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4445FCA-0DE4-6720-BCB5-2FD397EDFDAD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83B4A3A-0903-7654-2CEB-F2B5325CFF1F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0831E52A-ACD9-D03B-2F7D-0BEA013928AB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725580"/>
            <a:ext cx="7366000" cy="456092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99746-F71D-6872-80E5-E1CB0D2F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B74C9-D450-A96E-6266-35811676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46966-AD7D-6225-CF62-8F7B017C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6EF66D-E987-451E-4413-9C08F45E1C3D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E82029C-36C5-2C05-5395-230371F803F4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4AE1E04-B44C-9F25-52EB-6D2B6ADAD655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60CED87-6C53-879D-42C0-4537D6D5D608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EE0D003-29F4-504A-10F5-7FB568B777D4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3876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102748"/>
            <a:ext cx="6908800" cy="5183752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C1543E-E521-0312-C2DA-C5B7283E72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7500" y="0"/>
            <a:ext cx="4254499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7CFA3-2C4B-741D-89D0-329825AF06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27844-398D-3864-D06E-7C992F7139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6C360-0C0C-F5EE-7013-AA78CED64D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226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">
    <p:bg>
      <p:bgPr>
        <a:solidFill>
          <a:srgbClr val="FF4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>
            <a:extLst>
              <a:ext uri="{FF2B5EF4-FFF2-40B4-BE49-F238E27FC236}">
                <a16:creationId xmlns:a16="http://schemas.microsoft.com/office/drawing/2014/main" id="{85AF2389-BB7A-5514-E61B-D522B393AC08}"/>
              </a:ext>
            </a:extLst>
          </p:cNvPr>
          <p:cNvSpPr/>
          <p:nvPr/>
        </p:nvSpPr>
        <p:spPr>
          <a:xfrm>
            <a:off x="6591218" y="1328648"/>
            <a:ext cx="2436455" cy="2419539"/>
          </a:xfrm>
          <a:custGeom>
            <a:avLst/>
            <a:gdLst>
              <a:gd name="connsiteX0" fmla="*/ 215544 w 2436455"/>
              <a:gd name="connsiteY0" fmla="*/ 268214 h 2419539"/>
              <a:gd name="connsiteX1" fmla="*/ 1115936 w 2436455"/>
              <a:gd name="connsiteY1" fmla="*/ 0 h 2419539"/>
              <a:gd name="connsiteX2" fmla="*/ 1751608 w 2436455"/>
              <a:gd name="connsiteY2" fmla="*/ 596833 h 2419539"/>
              <a:gd name="connsiteX3" fmla="*/ 1800784 w 2436455"/>
              <a:gd name="connsiteY3" fmla="*/ 643072 h 2419539"/>
              <a:gd name="connsiteX4" fmla="*/ 2436456 w 2436455"/>
              <a:gd name="connsiteY4" fmla="*/ 1240039 h 2419539"/>
              <a:gd name="connsiteX5" fmla="*/ 2220913 w 2436455"/>
              <a:gd name="connsiteY5" fmla="*/ 2151326 h 2419539"/>
              <a:gd name="connsiteX6" fmla="*/ 1320521 w 2436455"/>
              <a:gd name="connsiteY6" fmla="*/ 2419540 h 2419539"/>
              <a:gd name="connsiteX7" fmla="*/ 684848 w 2436455"/>
              <a:gd name="connsiteY7" fmla="*/ 1822573 h 2419539"/>
              <a:gd name="connsiteX8" fmla="*/ 635673 w 2436455"/>
              <a:gd name="connsiteY8" fmla="*/ 1776467 h 2419539"/>
              <a:gd name="connsiteX9" fmla="*/ 0 w 2436455"/>
              <a:gd name="connsiteY9" fmla="*/ 1179501 h 2419539"/>
              <a:gd name="connsiteX10" fmla="*/ 215544 w 2436455"/>
              <a:gd name="connsiteY10" fmla="*/ 268214 h 241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6455" h="2419539">
                <a:moveTo>
                  <a:pt x="215544" y="268214"/>
                </a:moveTo>
                <a:lnTo>
                  <a:pt x="1115936" y="0"/>
                </a:lnTo>
                <a:lnTo>
                  <a:pt x="1751608" y="596833"/>
                </a:lnTo>
                <a:lnTo>
                  <a:pt x="1800784" y="643072"/>
                </a:lnTo>
                <a:lnTo>
                  <a:pt x="2436456" y="1240039"/>
                </a:lnTo>
                <a:lnTo>
                  <a:pt x="2220913" y="2151326"/>
                </a:lnTo>
                <a:lnTo>
                  <a:pt x="1320521" y="2419540"/>
                </a:lnTo>
                <a:lnTo>
                  <a:pt x="684848" y="1822573"/>
                </a:lnTo>
                <a:lnTo>
                  <a:pt x="635673" y="1776467"/>
                </a:lnTo>
                <a:lnTo>
                  <a:pt x="0" y="1179501"/>
                </a:lnTo>
                <a:lnTo>
                  <a:pt x="215544" y="268214"/>
                </a:lnTo>
                <a:close/>
              </a:path>
            </a:pathLst>
          </a:custGeom>
          <a:noFill/>
          <a:ln w="1336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5FF2DE-CC51-57BE-255E-19195657725A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0282228-0D5E-81CE-A6CC-B9FCACF7C197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solidFill>
              <a:srgbClr val="FF725D"/>
            </a:solidFill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0B5EEDD-85B7-B770-D2A3-0363CAE90986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solidFill>
              <a:srgbClr val="FF725D"/>
            </a:solidFill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FE9A958-E033-83E0-6DCA-29583DC7951A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solidFill>
              <a:srgbClr val="FF725D"/>
            </a:solidFill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72ED18A-1C88-5554-79B1-6F041606BEC6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solidFill>
              <a:srgbClr val="FF725D"/>
            </a:solidFill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17718-F918-1F39-CEA8-47D0571D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D6152-A148-1EC6-3108-A96C6A72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3F7A7-3D06-6B52-210F-FA2D5B71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079" y="6330188"/>
            <a:ext cx="4076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95DE17E-3753-D201-E605-0CCA03CBCB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3" y="2326701"/>
            <a:ext cx="10848623" cy="11233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Kiitos.</a:t>
            </a:r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CBD105D-895D-72AF-FBF7-22DD958D4C63}"/>
              </a:ext>
            </a:extLst>
          </p:cNvPr>
          <p:cNvSpPr/>
          <p:nvPr/>
        </p:nvSpPr>
        <p:spPr>
          <a:xfrm>
            <a:off x="9539285" y="-2122"/>
            <a:ext cx="2654114" cy="2369733"/>
          </a:xfrm>
          <a:custGeom>
            <a:avLst/>
            <a:gdLst>
              <a:gd name="connsiteX0" fmla="*/ 0 w 2654114"/>
              <a:gd name="connsiteY0" fmla="*/ 825124 h 2369733"/>
              <a:gd name="connsiteX1" fmla="*/ 2124056 w 2654114"/>
              <a:gd name="connsiteY1" fmla="*/ 2061218 h 2369733"/>
              <a:gd name="connsiteX2" fmla="*/ 2294590 w 2654114"/>
              <a:gd name="connsiteY2" fmla="*/ 2160493 h 2369733"/>
              <a:gd name="connsiteX3" fmla="*/ 2654114 w 2654114"/>
              <a:gd name="connsiteY3" fmla="*/ 2369733 h 2369733"/>
              <a:gd name="connsiteX4" fmla="*/ 2654114 w 2654114"/>
              <a:gd name="connsiteY4" fmla="*/ 0 h 2369733"/>
              <a:gd name="connsiteX5" fmla="*/ 1544490 w 2654114"/>
              <a:gd name="connsiteY5" fmla="*/ 0 h 2369733"/>
              <a:gd name="connsiteX6" fmla="*/ 1061009 w 2654114"/>
              <a:gd name="connsiteY6" fmla="*/ 830724 h 2369733"/>
              <a:gd name="connsiteX7" fmla="*/ 0 w 2654114"/>
              <a:gd name="connsiteY7" fmla="*/ 825124 h 236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4114" h="2369733">
                <a:moveTo>
                  <a:pt x="0" y="825124"/>
                </a:moveTo>
                <a:lnTo>
                  <a:pt x="2124056" y="2061218"/>
                </a:lnTo>
                <a:lnTo>
                  <a:pt x="2294590" y="2160493"/>
                </a:lnTo>
                <a:lnTo>
                  <a:pt x="2654114" y="2369733"/>
                </a:lnTo>
                <a:lnTo>
                  <a:pt x="2654114" y="0"/>
                </a:lnTo>
                <a:lnTo>
                  <a:pt x="1544490" y="0"/>
                </a:lnTo>
                <a:lnTo>
                  <a:pt x="1061009" y="830724"/>
                </a:lnTo>
                <a:lnTo>
                  <a:pt x="0" y="825124"/>
                </a:lnTo>
                <a:close/>
              </a:path>
            </a:pathLst>
          </a:custGeom>
          <a:noFill/>
          <a:ln w="127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FD897E83-C595-6990-6B9A-0E185FE6C93A}"/>
              </a:ext>
            </a:extLst>
          </p:cNvPr>
          <p:cNvSpPr/>
          <p:nvPr/>
        </p:nvSpPr>
        <p:spPr>
          <a:xfrm>
            <a:off x="5918592" y="4883201"/>
            <a:ext cx="4530002" cy="1969453"/>
          </a:xfrm>
          <a:custGeom>
            <a:avLst/>
            <a:gdLst>
              <a:gd name="connsiteX0" fmla="*/ 3337910 w 4530002"/>
              <a:gd name="connsiteY0" fmla="*/ 1275677 h 1969453"/>
              <a:gd name="connsiteX1" fmla="*/ 1146022 w 4530002"/>
              <a:gd name="connsiteY1" fmla="*/ 0 h 1969453"/>
              <a:gd name="connsiteX2" fmla="*/ 323508 w 4530002"/>
              <a:gd name="connsiteY2" fmla="*/ 1413389 h 1969453"/>
              <a:gd name="connsiteX3" fmla="*/ 258094 w 4530002"/>
              <a:gd name="connsiteY3" fmla="*/ 1525900 h 1969453"/>
              <a:gd name="connsiteX4" fmla="*/ 0 w 4530002"/>
              <a:gd name="connsiteY4" fmla="*/ 1969454 h 1969453"/>
              <a:gd name="connsiteX5" fmla="*/ 4530003 w 4530002"/>
              <a:gd name="connsiteY5" fmla="*/ 1969454 h 1969453"/>
              <a:gd name="connsiteX6" fmla="*/ 3508573 w 4530002"/>
              <a:gd name="connsiteY6" fmla="*/ 1375079 h 1969453"/>
              <a:gd name="connsiteX7" fmla="*/ 3337910 w 4530002"/>
              <a:gd name="connsiteY7" fmla="*/ 1275677 h 196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002" h="1969453">
                <a:moveTo>
                  <a:pt x="3337910" y="1275677"/>
                </a:moveTo>
                <a:lnTo>
                  <a:pt x="1146022" y="0"/>
                </a:lnTo>
                <a:lnTo>
                  <a:pt x="323508" y="1413389"/>
                </a:lnTo>
                <a:lnTo>
                  <a:pt x="258094" y="1525900"/>
                </a:lnTo>
                <a:lnTo>
                  <a:pt x="0" y="1969454"/>
                </a:lnTo>
                <a:lnTo>
                  <a:pt x="4530003" y="1969454"/>
                </a:lnTo>
                <a:lnTo>
                  <a:pt x="3508573" y="1375079"/>
                </a:lnTo>
                <a:lnTo>
                  <a:pt x="3337910" y="1275677"/>
                </a:lnTo>
                <a:close/>
              </a:path>
            </a:pathLst>
          </a:custGeom>
          <a:noFill/>
          <a:ln w="127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816350A-90DF-4F9D-958F-84005D48F3CA}"/>
              </a:ext>
            </a:extLst>
          </p:cNvPr>
          <p:cNvSpPr/>
          <p:nvPr/>
        </p:nvSpPr>
        <p:spPr>
          <a:xfrm>
            <a:off x="0" y="251229"/>
            <a:ext cx="9480489" cy="6854776"/>
          </a:xfrm>
          <a:custGeom>
            <a:avLst/>
            <a:gdLst>
              <a:gd name="connsiteX0" fmla="*/ 2630316 w 9480489"/>
              <a:gd name="connsiteY0" fmla="*/ 6279366 h 6854776"/>
              <a:gd name="connsiteX1" fmla="*/ 3476247 w 9480489"/>
              <a:gd name="connsiteY1" fmla="*/ 4825631 h 6854776"/>
              <a:gd name="connsiteX2" fmla="*/ 3541662 w 9480489"/>
              <a:gd name="connsiteY2" fmla="*/ 4713248 h 6854776"/>
              <a:gd name="connsiteX3" fmla="*/ 4387466 w 9480489"/>
              <a:gd name="connsiteY3" fmla="*/ 3259513 h 6854776"/>
              <a:gd name="connsiteX4" fmla="*/ 6193358 w 9480489"/>
              <a:gd name="connsiteY4" fmla="*/ 3269313 h 6854776"/>
              <a:gd name="connsiteX5" fmla="*/ 7050361 w 9480489"/>
              <a:gd name="connsiteY5" fmla="*/ 4778794 h 6854776"/>
              <a:gd name="connsiteX6" fmla="*/ 7064615 w 9480489"/>
              <a:gd name="connsiteY6" fmla="*/ 2135165 h 6854776"/>
              <a:gd name="connsiteX7" fmla="*/ 9456691 w 9480489"/>
              <a:gd name="connsiteY7" fmla="*/ 777014 h 6854776"/>
              <a:gd name="connsiteX8" fmla="*/ 9480489 w 9480489"/>
              <a:gd name="connsiteY8" fmla="*/ 790887 h 6854776"/>
              <a:gd name="connsiteX9" fmla="*/ 9031497 w 9480489"/>
              <a:gd name="connsiteY9" fmla="*/ 0 h 6854776"/>
              <a:gd name="connsiteX10" fmla="*/ 6195776 w 9480489"/>
              <a:gd name="connsiteY10" fmla="*/ 0 h 6854776"/>
              <a:gd name="connsiteX11" fmla="*/ 6518902 w 9480489"/>
              <a:gd name="connsiteY11" fmla="*/ 303424 h 6854776"/>
              <a:gd name="connsiteX12" fmla="*/ 6576681 w 9480489"/>
              <a:gd name="connsiteY12" fmla="*/ 357643 h 6854776"/>
              <a:gd name="connsiteX13" fmla="*/ 7323854 w 9480489"/>
              <a:gd name="connsiteY13" fmla="*/ 1059310 h 6854776"/>
              <a:gd name="connsiteX14" fmla="*/ 7070469 w 9480489"/>
              <a:gd name="connsiteY14" fmla="*/ 2130329 h 6854776"/>
              <a:gd name="connsiteX15" fmla="*/ 6012260 w 9480489"/>
              <a:gd name="connsiteY15" fmla="*/ 2445589 h 6854776"/>
              <a:gd name="connsiteX16" fmla="*/ 5265086 w 9480489"/>
              <a:gd name="connsiteY16" fmla="*/ 1743922 h 6854776"/>
              <a:gd name="connsiteX17" fmla="*/ 5207308 w 9480489"/>
              <a:gd name="connsiteY17" fmla="*/ 1689703 h 6854776"/>
              <a:gd name="connsiteX18" fmla="*/ 4460134 w 9480489"/>
              <a:gd name="connsiteY18" fmla="*/ 988163 h 6854776"/>
              <a:gd name="connsiteX19" fmla="*/ 4693920 w 9480489"/>
              <a:gd name="connsiteY19" fmla="*/ 0 h 6854776"/>
              <a:gd name="connsiteX20" fmla="*/ 0 w 9480489"/>
              <a:gd name="connsiteY20" fmla="*/ 0 h 6854776"/>
              <a:gd name="connsiteX21" fmla="*/ 0 w 9480489"/>
              <a:gd name="connsiteY21" fmla="*/ 6854777 h 6854776"/>
              <a:gd name="connsiteX22" fmla="*/ 2957006 w 9480489"/>
              <a:gd name="connsiteY22" fmla="*/ 6854777 h 6854776"/>
              <a:gd name="connsiteX23" fmla="*/ 2630316 w 9480489"/>
              <a:gd name="connsiteY23" fmla="*/ 6279366 h 685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480489" h="6854776">
                <a:moveTo>
                  <a:pt x="2630316" y="6279366"/>
                </a:moveTo>
                <a:lnTo>
                  <a:pt x="3476247" y="4825631"/>
                </a:lnTo>
                <a:lnTo>
                  <a:pt x="3541662" y="4713248"/>
                </a:lnTo>
                <a:lnTo>
                  <a:pt x="4387466" y="3259513"/>
                </a:lnTo>
                <a:lnTo>
                  <a:pt x="6193358" y="3269313"/>
                </a:lnTo>
                <a:lnTo>
                  <a:pt x="7050361" y="4778794"/>
                </a:lnTo>
                <a:lnTo>
                  <a:pt x="7064615" y="2135165"/>
                </a:lnTo>
                <a:lnTo>
                  <a:pt x="9456691" y="777014"/>
                </a:lnTo>
                <a:lnTo>
                  <a:pt x="9480489" y="790887"/>
                </a:lnTo>
                <a:lnTo>
                  <a:pt x="9031497" y="0"/>
                </a:lnTo>
                <a:lnTo>
                  <a:pt x="6195776" y="0"/>
                </a:lnTo>
                <a:lnTo>
                  <a:pt x="6518902" y="303424"/>
                </a:lnTo>
                <a:lnTo>
                  <a:pt x="6576681" y="357643"/>
                </a:lnTo>
                <a:lnTo>
                  <a:pt x="7323854" y="1059310"/>
                </a:lnTo>
                <a:lnTo>
                  <a:pt x="7070469" y="2130329"/>
                </a:lnTo>
                <a:lnTo>
                  <a:pt x="6012260" y="2445589"/>
                </a:lnTo>
                <a:lnTo>
                  <a:pt x="5265086" y="1743922"/>
                </a:lnTo>
                <a:lnTo>
                  <a:pt x="5207308" y="1689703"/>
                </a:lnTo>
                <a:lnTo>
                  <a:pt x="4460134" y="988163"/>
                </a:lnTo>
                <a:lnTo>
                  <a:pt x="4693920" y="0"/>
                </a:lnTo>
                <a:lnTo>
                  <a:pt x="0" y="0"/>
                </a:lnTo>
                <a:lnTo>
                  <a:pt x="0" y="6854777"/>
                </a:lnTo>
                <a:lnTo>
                  <a:pt x="2957006" y="6854777"/>
                </a:lnTo>
                <a:lnTo>
                  <a:pt x="2630316" y="6279366"/>
                </a:lnTo>
                <a:close/>
              </a:path>
            </a:pathLst>
          </a:custGeom>
          <a:noFill/>
          <a:ln w="127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2AE8B-82D9-EA1A-502F-7A37B115D0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503" y="3791578"/>
            <a:ext cx="6274375" cy="477709"/>
          </a:xfrm>
        </p:spPr>
        <p:txBody>
          <a:bodyPr/>
          <a:lstStyle>
            <a:lvl1pPr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73050" indent="0">
              <a:buFontTx/>
              <a:buNone/>
              <a:defRPr>
                <a:solidFill>
                  <a:schemeClr val="bg1"/>
                </a:solidFill>
              </a:defRPr>
            </a:lvl3pPr>
            <a:lvl4pPr marL="492125" indent="0">
              <a:buFontTx/>
              <a:buNone/>
              <a:defRPr>
                <a:solidFill>
                  <a:schemeClr val="bg1"/>
                </a:solidFill>
              </a:defRPr>
            </a:lvl4pPr>
            <a:lvl5pPr marL="7112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</a:t>
            </a:r>
            <a:r>
              <a:rPr lang="en-GB"/>
              <a:t> </a:t>
            </a:r>
            <a:r>
              <a:rPr lang="en-GB" err="1"/>
              <a:t>Sukunimi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A0A61FE-D931-E434-B2CE-1A8834EB36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3249" y="4471988"/>
            <a:ext cx="6274375" cy="529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273050" indent="0">
              <a:buNone/>
              <a:defRPr>
                <a:solidFill>
                  <a:schemeClr val="bg1"/>
                </a:solidFill>
              </a:defRPr>
            </a:lvl3pPr>
            <a:lvl4pPr marL="492125" indent="0">
              <a:buNone/>
              <a:defRPr>
                <a:solidFill>
                  <a:schemeClr val="bg1"/>
                </a:solidFill>
              </a:defRPr>
            </a:lvl4pPr>
            <a:lvl5pPr marL="711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Puhelinnumero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AFD789C-3D59-54D0-4476-A8B5F63D54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250" y="5091664"/>
            <a:ext cx="6274374" cy="6108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Sähköpostiosoite</a:t>
            </a:r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4D90DF-EAA5-E7C4-072B-4E9F90463B08}"/>
              </a:ext>
            </a:extLst>
          </p:cNvPr>
          <p:cNvGrpSpPr/>
          <p:nvPr/>
        </p:nvGrpSpPr>
        <p:grpSpPr>
          <a:xfrm>
            <a:off x="603249" y="1023039"/>
            <a:ext cx="1908176" cy="653040"/>
            <a:chOff x="4038600" y="2942903"/>
            <a:chExt cx="3851969" cy="131827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DFE370D9-F440-8F69-C359-11C9E90F189B}"/>
                </a:ext>
              </a:extLst>
            </p:cNvPr>
            <p:cNvSpPr/>
            <p:nvPr/>
          </p:nvSpPr>
          <p:spPr>
            <a:xfrm>
              <a:off x="4038600" y="2943094"/>
              <a:ext cx="1068851" cy="1317985"/>
            </a:xfrm>
            <a:custGeom>
              <a:avLst/>
              <a:gdLst>
                <a:gd name="connsiteX0" fmla="*/ 817698 w 1068851"/>
                <a:gd name="connsiteY0" fmla="*/ 558909 h 1317985"/>
                <a:gd name="connsiteX1" fmla="*/ 453368 w 1068851"/>
                <a:gd name="connsiteY1" fmla="*/ 456683 h 1317985"/>
                <a:gd name="connsiteX2" fmla="*/ 369176 w 1068851"/>
                <a:gd name="connsiteY2" fmla="*/ 382537 h 1317985"/>
                <a:gd name="connsiteX3" fmla="*/ 452418 w 1068851"/>
                <a:gd name="connsiteY3" fmla="*/ 328854 h 1317985"/>
                <a:gd name="connsiteX4" fmla="*/ 975346 w 1068851"/>
                <a:gd name="connsiteY4" fmla="*/ 328854 h 1317985"/>
                <a:gd name="connsiteX5" fmla="*/ 975346 w 1068851"/>
                <a:gd name="connsiteY5" fmla="*/ 0 h 1317985"/>
                <a:gd name="connsiteX6" fmla="*/ 403575 w 1068851"/>
                <a:gd name="connsiteY6" fmla="*/ 0 h 1317985"/>
                <a:gd name="connsiteX7" fmla="*/ 0 w 1068851"/>
                <a:gd name="connsiteY7" fmla="*/ 394054 h 1317985"/>
                <a:gd name="connsiteX8" fmla="*/ 288118 w 1068851"/>
                <a:gd name="connsiteY8" fmla="*/ 776305 h 1317985"/>
                <a:gd name="connsiteX9" fmla="*/ 630782 w 1068851"/>
                <a:gd name="connsiteY9" fmla="*/ 878911 h 1317985"/>
                <a:gd name="connsiteX10" fmla="*/ 699676 w 1068851"/>
                <a:gd name="connsiteY10" fmla="*/ 940303 h 1317985"/>
                <a:gd name="connsiteX11" fmla="*/ 596287 w 1068851"/>
                <a:gd name="connsiteY11" fmla="*/ 1007407 h 1317985"/>
                <a:gd name="connsiteX12" fmla="*/ 22331 w 1068851"/>
                <a:gd name="connsiteY12" fmla="*/ 1007407 h 1317985"/>
                <a:gd name="connsiteX13" fmla="*/ 22331 w 1068851"/>
                <a:gd name="connsiteY13" fmla="*/ 1317986 h 1317985"/>
                <a:gd name="connsiteX14" fmla="*/ 600469 w 1068851"/>
                <a:gd name="connsiteY14" fmla="*/ 1317986 h 1317985"/>
                <a:gd name="connsiteX15" fmla="*/ 1068851 w 1068851"/>
                <a:gd name="connsiteY15" fmla="*/ 908893 h 1317985"/>
                <a:gd name="connsiteX16" fmla="*/ 817793 w 1068851"/>
                <a:gd name="connsiteY16" fmla="*/ 559004 h 131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8851" h="1317985">
                  <a:moveTo>
                    <a:pt x="817698" y="558909"/>
                  </a:moveTo>
                  <a:lnTo>
                    <a:pt x="453368" y="456683"/>
                  </a:lnTo>
                  <a:cubicBezTo>
                    <a:pt x="389606" y="438123"/>
                    <a:pt x="369176" y="423084"/>
                    <a:pt x="369176" y="382537"/>
                  </a:cubicBezTo>
                  <a:cubicBezTo>
                    <a:pt x="369176" y="355981"/>
                    <a:pt x="390841" y="328854"/>
                    <a:pt x="452418" y="328854"/>
                  </a:cubicBezTo>
                  <a:lnTo>
                    <a:pt x="975346" y="328854"/>
                  </a:lnTo>
                  <a:lnTo>
                    <a:pt x="975346" y="0"/>
                  </a:lnTo>
                  <a:lnTo>
                    <a:pt x="403575" y="0"/>
                  </a:lnTo>
                  <a:cubicBezTo>
                    <a:pt x="196799" y="0"/>
                    <a:pt x="0" y="156289"/>
                    <a:pt x="0" y="394054"/>
                  </a:cubicBezTo>
                  <a:cubicBezTo>
                    <a:pt x="0" y="596315"/>
                    <a:pt x="117452" y="724811"/>
                    <a:pt x="288118" y="776305"/>
                  </a:cubicBezTo>
                  <a:lnTo>
                    <a:pt x="630782" y="878911"/>
                  </a:lnTo>
                  <a:cubicBezTo>
                    <a:pt x="691693" y="897091"/>
                    <a:pt x="699676" y="911463"/>
                    <a:pt x="699676" y="940303"/>
                  </a:cubicBezTo>
                  <a:cubicBezTo>
                    <a:pt x="699676" y="989227"/>
                    <a:pt x="658814" y="1007407"/>
                    <a:pt x="596287" y="1007407"/>
                  </a:cubicBezTo>
                  <a:lnTo>
                    <a:pt x="22331" y="1007407"/>
                  </a:lnTo>
                  <a:lnTo>
                    <a:pt x="22331" y="1317986"/>
                  </a:lnTo>
                  <a:lnTo>
                    <a:pt x="600469" y="1317986"/>
                  </a:lnTo>
                  <a:cubicBezTo>
                    <a:pt x="874238" y="1317986"/>
                    <a:pt x="1068851" y="1170644"/>
                    <a:pt x="1068851" y="908893"/>
                  </a:cubicBezTo>
                  <a:cubicBezTo>
                    <a:pt x="1068851" y="675316"/>
                    <a:pt x="943132" y="596982"/>
                    <a:pt x="817793" y="559004"/>
                  </a:cubicBezTo>
                </a:path>
              </a:pathLst>
            </a:custGeom>
            <a:solidFill>
              <a:schemeClr val="bg1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77CBC3C-72F8-2AFB-F5AB-7C2B8CDE892A}"/>
                </a:ext>
              </a:extLst>
            </p:cNvPr>
            <p:cNvSpPr/>
            <p:nvPr/>
          </p:nvSpPr>
          <p:spPr>
            <a:xfrm>
              <a:off x="6552510" y="2942903"/>
              <a:ext cx="1338059" cy="1318270"/>
            </a:xfrm>
            <a:custGeom>
              <a:avLst/>
              <a:gdLst>
                <a:gd name="connsiteX0" fmla="*/ 879939 w 1338059"/>
                <a:gd name="connsiteY0" fmla="*/ 0 h 1318270"/>
                <a:gd name="connsiteX1" fmla="*/ 398158 w 1338059"/>
                <a:gd name="connsiteY1" fmla="*/ 623157 h 1318270"/>
                <a:gd name="connsiteX2" fmla="*/ 398158 w 1338059"/>
                <a:gd name="connsiteY2" fmla="*/ 0 h 1318270"/>
                <a:gd name="connsiteX3" fmla="*/ 0 w 1338059"/>
                <a:gd name="connsiteY3" fmla="*/ 0 h 1318270"/>
                <a:gd name="connsiteX4" fmla="*/ 0 w 1338059"/>
                <a:gd name="connsiteY4" fmla="*/ 1318271 h 1318270"/>
                <a:gd name="connsiteX5" fmla="*/ 398158 w 1338059"/>
                <a:gd name="connsiteY5" fmla="*/ 1318271 h 1318270"/>
                <a:gd name="connsiteX6" fmla="*/ 398158 w 1338059"/>
                <a:gd name="connsiteY6" fmla="*/ 670462 h 1318270"/>
                <a:gd name="connsiteX7" fmla="*/ 879939 w 1338059"/>
                <a:gd name="connsiteY7" fmla="*/ 1318271 h 1318270"/>
                <a:gd name="connsiteX8" fmla="*/ 1338059 w 1338059"/>
                <a:gd name="connsiteY8" fmla="*/ 1318271 h 1318270"/>
                <a:gd name="connsiteX9" fmla="*/ 809715 w 1338059"/>
                <a:gd name="connsiteY9" fmla="*/ 646476 h 1318270"/>
                <a:gd name="connsiteX10" fmla="*/ 1338059 w 1338059"/>
                <a:gd name="connsiteY10" fmla="*/ 0 h 1318270"/>
                <a:gd name="connsiteX11" fmla="*/ 879939 w 1338059"/>
                <a:gd name="connsiteY11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8059" h="1318270">
                  <a:moveTo>
                    <a:pt x="879939" y="0"/>
                  </a:moveTo>
                  <a:lnTo>
                    <a:pt x="398158" y="623157"/>
                  </a:lnTo>
                  <a:lnTo>
                    <a:pt x="398158" y="0"/>
                  </a:lnTo>
                  <a:lnTo>
                    <a:pt x="0" y="0"/>
                  </a:lnTo>
                  <a:lnTo>
                    <a:pt x="0" y="1318271"/>
                  </a:lnTo>
                  <a:lnTo>
                    <a:pt x="398158" y="1318271"/>
                  </a:lnTo>
                  <a:lnTo>
                    <a:pt x="398158" y="670462"/>
                  </a:lnTo>
                  <a:lnTo>
                    <a:pt x="879939" y="1318271"/>
                  </a:lnTo>
                  <a:lnTo>
                    <a:pt x="1338059" y="1318271"/>
                  </a:lnTo>
                  <a:lnTo>
                    <a:pt x="809715" y="646476"/>
                  </a:lnTo>
                  <a:lnTo>
                    <a:pt x="1338059" y="0"/>
                  </a:lnTo>
                  <a:lnTo>
                    <a:pt x="879939" y="0"/>
                  </a:lnTo>
                  <a:close/>
                </a:path>
              </a:pathLst>
            </a:custGeom>
            <a:solidFill>
              <a:schemeClr val="bg1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7C0BD2C-D18C-AB85-4638-A37D8C0A5387}"/>
                </a:ext>
              </a:extLst>
            </p:cNvPr>
            <p:cNvSpPr/>
            <p:nvPr/>
          </p:nvSpPr>
          <p:spPr>
            <a:xfrm>
              <a:off x="5064215" y="2942903"/>
              <a:ext cx="1433750" cy="1318270"/>
            </a:xfrm>
            <a:custGeom>
              <a:avLst/>
              <a:gdLst>
                <a:gd name="connsiteX0" fmla="*/ 717255 w 1433750"/>
                <a:gd name="connsiteY0" fmla="*/ 391769 h 1318270"/>
                <a:gd name="connsiteX1" fmla="*/ 860174 w 1433750"/>
                <a:gd name="connsiteY1" fmla="*/ 763741 h 1318270"/>
                <a:gd name="connsiteX2" fmla="*/ 573956 w 1433750"/>
                <a:gd name="connsiteY2" fmla="*/ 763741 h 1318270"/>
                <a:gd name="connsiteX3" fmla="*/ 717160 w 1433750"/>
                <a:gd name="connsiteY3" fmla="*/ 391769 h 1318270"/>
                <a:gd name="connsiteX4" fmla="*/ 506963 w 1433750"/>
                <a:gd name="connsiteY4" fmla="*/ 0 h 1318270"/>
                <a:gd name="connsiteX5" fmla="*/ 0 w 1433750"/>
                <a:gd name="connsiteY5" fmla="*/ 1318271 h 1318270"/>
                <a:gd name="connsiteX6" fmla="*/ 360813 w 1433750"/>
                <a:gd name="connsiteY6" fmla="*/ 1318271 h 1318270"/>
                <a:gd name="connsiteX7" fmla="*/ 460971 w 1433750"/>
                <a:gd name="connsiteY7" fmla="*/ 1057472 h 1318270"/>
                <a:gd name="connsiteX8" fmla="*/ 973350 w 1433750"/>
                <a:gd name="connsiteY8" fmla="*/ 1057472 h 1318270"/>
                <a:gd name="connsiteX9" fmla="*/ 1073508 w 1433750"/>
                <a:gd name="connsiteY9" fmla="*/ 1318271 h 1318270"/>
                <a:gd name="connsiteX10" fmla="*/ 1433751 w 1433750"/>
                <a:gd name="connsiteY10" fmla="*/ 1318271 h 1318270"/>
                <a:gd name="connsiteX11" fmla="*/ 927073 w 1433750"/>
                <a:gd name="connsiteY11" fmla="*/ 0 h 1318270"/>
                <a:gd name="connsiteX12" fmla="*/ 506868 w 1433750"/>
                <a:gd name="connsiteY12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3750" h="1318270">
                  <a:moveTo>
                    <a:pt x="717255" y="391769"/>
                  </a:moveTo>
                  <a:lnTo>
                    <a:pt x="860174" y="763741"/>
                  </a:lnTo>
                  <a:lnTo>
                    <a:pt x="573956" y="763741"/>
                  </a:lnTo>
                  <a:lnTo>
                    <a:pt x="717160" y="391769"/>
                  </a:lnTo>
                  <a:close/>
                  <a:moveTo>
                    <a:pt x="506963" y="0"/>
                  </a:moveTo>
                  <a:lnTo>
                    <a:pt x="0" y="1318271"/>
                  </a:lnTo>
                  <a:lnTo>
                    <a:pt x="360813" y="1318271"/>
                  </a:lnTo>
                  <a:lnTo>
                    <a:pt x="460971" y="1057472"/>
                  </a:lnTo>
                  <a:lnTo>
                    <a:pt x="973350" y="1057472"/>
                  </a:lnTo>
                  <a:lnTo>
                    <a:pt x="1073508" y="1318271"/>
                  </a:lnTo>
                  <a:lnTo>
                    <a:pt x="1433751" y="1318271"/>
                  </a:lnTo>
                  <a:lnTo>
                    <a:pt x="927073" y="0"/>
                  </a:lnTo>
                  <a:lnTo>
                    <a:pt x="506868" y="0"/>
                  </a:lnTo>
                  <a:close/>
                </a:path>
              </a:pathLst>
            </a:custGeom>
            <a:solidFill>
              <a:schemeClr val="bg1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0B473270-C30A-CF95-8651-28F700E195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48268" y="5204528"/>
            <a:ext cx="31877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42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 (Origi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CF34828-3846-CE94-EE9A-8FA7DA1DC00F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4484344-D73D-5A1F-9E92-DA71124D70FE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15F2D7A-40C7-B835-A7B8-DD9AD3CBB7EF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3E2AAD5-A89C-BFA6-1DBD-7E6EBE6E5965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B8BF7C4A-3582-F478-26D9-CF7EF5B6C236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E7A84B-D2AD-766A-3406-CA8629ED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7366000" cy="246888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3871C-E396-2FCE-911C-CC96EB7C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429000"/>
            <a:ext cx="7366000" cy="1828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6E582-2B2B-9F7A-424D-1C2167EF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A6704-AF6C-916C-657E-21DE5CF4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375EE-16BC-0D88-1584-FC3846CC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AAD425-2BA0-B3A6-F6B3-B957905656CF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F7018B7-A426-E05C-9FCA-3A43A2CB1889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0477135-C438-D3D9-02B3-3F0DC8CA34FE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F2E693D-91B3-CB96-DC9C-80316DBB959E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73F4043-4632-17F7-51A9-AEDA13BDEEBF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49099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7764FBC7-0EDD-E932-1B61-941E913CBF2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874520"/>
            <a:ext cx="5067300" cy="155448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1874520"/>
            <a:ext cx="5524500" cy="3337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BB12F-26B6-0E6B-FDA6-48784412D8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120D2-089A-5AF1-BB1B-639A5CB421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2718BD-2667-DC98-07FE-F0A41C7C51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577F78-1941-4DCD-2E4B-DD1E88244CAE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3EAB5A2-F525-C2E6-20AE-A495C4D3240C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0B768C1-9216-FE23-AA6F-7725E5B542C1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04E6D7F-6EDE-E313-DC54-BB9E73593B39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671932F-C610-18CC-D3D7-33C1D0D07FF3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30575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DCE9D1-A9D6-0F31-C406-CD027907EA79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646669A-CB64-088F-AA81-A891E0D51157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7D226C4-46D1-9A87-3EE0-1DA07C7091E5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C85D470-6383-B1E5-CCFF-BB65A4A1D12E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5B3E8848-9496-C0A1-2104-ABEB62A03E86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66738"/>
            <a:ext cx="3475568" cy="5715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71500"/>
            <a:ext cx="7116232" cy="5715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7FBF9-6199-C538-8AC9-DC060E6832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79AD5-09F2-B70B-1257-3A581A70CF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92FFE-FC25-54B1-BFD0-37B113BA4F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470520-10BA-3631-4D1D-5B9FFCE41490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EC990F1-6D7F-7D17-A155-834060FE1146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E80BD94-AE9A-6C62-21DF-ED492A6B3564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053D393-0EBB-2AAC-36E3-6740A33ABE0D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ADBA2CD-A076-970F-4BEF-FBD919F42003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58469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F61F259-23B6-22B5-0C81-B32C3EDAB357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99EFFBA-DAF9-F276-72B5-5435136642C3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6AA5847-A8F2-147C-EE0D-51D078D2A0CE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C114A14-F25F-CAA3-1261-5A85C79FAA67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DEADB400-14EF-D13C-1BCD-22135AB78D3C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856488"/>
            <a:ext cx="5067299" cy="1554480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8BA47EC-9F5A-D195-473F-D45D6B4AAD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2704270"/>
            <a:ext cx="5067299" cy="32454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EFAA9-05D4-C50D-1555-862D2BB254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0CE83-1754-94FC-DBC9-6F528E2D5E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9571D-A00C-AC78-31B6-F4C14EFD00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12D2C6-B6BC-5B5B-211F-7E55547C704B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280FD01-D07C-0DDC-DE12-20C31824E6F9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EBBB70E-B13C-5474-C8BA-5C744B732BD0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7EFD3C0-38A4-FFAA-E2BC-7F78F4D23FBE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CB0DB1F-C017-1262-C3DB-070899DBC142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89501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99C6D2F-2FAA-F754-1115-18BA3138B5D9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8997379-A2A7-81B7-75D5-F8C63146CF9E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457ABB3-E302-E673-A268-6BD83181B3C0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E0595DC-7433-11B8-910C-95D0ED15F5BF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446C350-6262-98D3-9B61-61D26787D595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921" y="882746"/>
            <a:ext cx="4251579" cy="1554480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8BA47EC-9F5A-D195-473F-D45D6B4AAD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1500" y="882746"/>
            <a:ext cx="6340221" cy="5092509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2D8916-D44B-09D7-6044-06338D0661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8921" y="2730528"/>
            <a:ext cx="4251579" cy="32447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191AE-3CD4-E3B1-4D98-5233455E2E6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BC111-E281-B1AF-3233-2AC1A66583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AADA6-5F3D-6971-D503-996EA243759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48EAB1-3030-C263-2470-525A54EC0937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FF4532-E3A2-1A4D-492D-64BA0CA45167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1A15108-E899-3B6D-AAE4-FC4FFE2FAA7A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813294-C7F9-0021-9462-B8EC73B21C2D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2F30D482-427B-10CD-2FC6-CD6C4FA1916F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35314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01602"/>
            <a:ext cx="4572000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4600" y="2201602"/>
            <a:ext cx="4572000" cy="2473808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93D1BF-A304-DD30-F7E9-BCA867EA30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1511E-CC0C-FE90-50A9-1626E8244C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01421-64A3-7B7E-C8F7-8805BD4B15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5719AF-5841-BF4F-6FF0-1872AB3DC189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09CF45-E8C0-780D-2D18-73CB95694A8B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EC18251-0ADE-C868-15A7-337F45280C21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BEA7A09-3396-B387-9F96-F937784A61BD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984C493-E21D-FFB1-D0B5-E2AAF1334BAB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05310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51000"/>
            <a:ext cx="5029200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4599" y="1651000"/>
            <a:ext cx="5029200" cy="35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9364A-8882-92B7-8056-BA4E410471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9A083-359A-A96C-2070-82645E5AB9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9BD43-BE72-BAEA-4625-E36A6129AD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EF7892-FB1F-AC1C-3669-85F24CCC96BD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CBC26952-5B4E-068D-ADB4-B74D2ABF554A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8D3CDC1-2DFA-06EC-0EC6-A439A7AD542D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2408B7D-E13E-F318-F99D-0F763C82B176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804FAB2-3E85-5D82-D362-9584F3303C48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73645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19969"/>
            <a:ext cx="5067300" cy="240903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1019969"/>
            <a:ext cx="5524500" cy="48180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0D72C-A3FA-7697-2A5F-FC2EC8D3ED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3FE49-ED79-BA79-DA00-DBB05FB3EE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786EA-772D-7FBC-F0C2-904C2D40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7C7EE3-6AE9-D679-616C-42EB77B87BF5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F7FD5C6-0A27-4867-42D6-FC0E669F3F80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1731B08-1EF1-9ABD-119A-C02DA762A089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2DD647D-99F8-1FED-1A85-53219636EA67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00A9BF6-66AB-B35E-5772-F32F463C95B1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02814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CAE155E-9D96-914C-CAD4-6BF9A885904C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8341BD5-6EBC-C7F2-6A11-7F573564BE7F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96B868-42DF-C86E-1AB0-4B5F12E10D45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E474D43-86DC-DD92-F896-CFA573826C7C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27CC2214-66E6-49D3-AE5A-A916F6B201F0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09" y="838994"/>
            <a:ext cx="4142232" cy="232251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74491" y="838994"/>
            <a:ext cx="6438900" cy="51800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0A3C2-E480-77F8-E59A-94275A0EE1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8ED19-D103-A6B8-2DB6-6E40A21DCF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2271F-63E6-8A32-00F8-D10122ADEA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19157B-5C71-44B1-29A1-6D702F2359BF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3DD1155-C37D-3E83-EC52-DC1642649E81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81D289B-E343-E23E-9653-C34FE6822889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D553190-8FAC-8853-F94B-14EB8C35A635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233B1E2-0FC2-8D00-2B2C-4C8FB6EE7ACD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11896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3C5968A-B104-ED84-8747-C0ED7DBA4245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E6A608-92BC-ED11-C3F7-5F5D7FF9D102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7A2F49C-B269-3A67-D4CA-37C68823A20C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30D9C90-58A0-650C-8601-1D426668C5F3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4D942754-315E-1B97-E40D-06E59C5DCC48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1"/>
            <a:ext cx="3225800" cy="28575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54500" y="571501"/>
            <a:ext cx="7365999" cy="57149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F1589-D778-41C2-9B3F-21993F5393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E605F-3391-773E-3D7C-321DB190D2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EDF10-00F1-E923-23B0-94EBD082DC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9987EB-DCF8-FB25-E9D6-8CA58BA7A9E1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7865A7B-63B3-8DDD-7558-B92DA1E13270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5ADE7F7-BFED-9265-4F73-557BF833CDD8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0615DDA-4667-2138-81A3-833AC88F8ED9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824DB51-1A42-FF04-F437-28A0FD8B48F7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2616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sivu punainen A">
    <p:bg>
      <p:bgPr>
        <a:solidFill>
          <a:srgbClr val="FF4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ACEB2FE-297A-F579-D1B9-6A5D894D3D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8650" y="-11857"/>
            <a:ext cx="12209300" cy="6869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BF331B-DF78-E6C9-69F2-5BAA36506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03" y="1709738"/>
            <a:ext cx="11064241" cy="285273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AE639-4328-95D8-681D-D71D26CA33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3503" y="4589463"/>
            <a:ext cx="110642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err="1"/>
              <a:t>Alaotsikko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D14D5A-873B-5B72-DD09-2A03ED4EED3E}"/>
              </a:ext>
            </a:extLst>
          </p:cNvPr>
          <p:cNvSpPr txBox="1"/>
          <p:nvPr/>
        </p:nvSpPr>
        <p:spPr>
          <a:xfrm>
            <a:off x="8375904" y="-557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0EB412-5408-52B0-D998-DC8C7A23631B}"/>
              </a:ext>
            </a:extLst>
          </p:cNvPr>
          <p:cNvGrpSpPr/>
          <p:nvPr/>
        </p:nvGrpSpPr>
        <p:grpSpPr>
          <a:xfrm>
            <a:off x="10907325" y="6338062"/>
            <a:ext cx="708603" cy="242507"/>
            <a:chOff x="4201088" y="3011626"/>
            <a:chExt cx="3851969" cy="1318270"/>
          </a:xfrm>
          <a:solidFill>
            <a:schemeClr val="bg1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FB57F03-8E5E-4403-260D-0806099C47E9}"/>
                </a:ext>
              </a:extLst>
            </p:cNvPr>
            <p:cNvSpPr/>
            <p:nvPr/>
          </p:nvSpPr>
          <p:spPr>
            <a:xfrm>
              <a:off x="4201088" y="3011817"/>
              <a:ext cx="1068851" cy="1317985"/>
            </a:xfrm>
            <a:custGeom>
              <a:avLst/>
              <a:gdLst>
                <a:gd name="connsiteX0" fmla="*/ 817698 w 1068851"/>
                <a:gd name="connsiteY0" fmla="*/ 558909 h 1317985"/>
                <a:gd name="connsiteX1" fmla="*/ 453368 w 1068851"/>
                <a:gd name="connsiteY1" fmla="*/ 456683 h 1317985"/>
                <a:gd name="connsiteX2" fmla="*/ 369176 w 1068851"/>
                <a:gd name="connsiteY2" fmla="*/ 382537 h 1317985"/>
                <a:gd name="connsiteX3" fmla="*/ 452418 w 1068851"/>
                <a:gd name="connsiteY3" fmla="*/ 328854 h 1317985"/>
                <a:gd name="connsiteX4" fmla="*/ 975346 w 1068851"/>
                <a:gd name="connsiteY4" fmla="*/ 328854 h 1317985"/>
                <a:gd name="connsiteX5" fmla="*/ 975346 w 1068851"/>
                <a:gd name="connsiteY5" fmla="*/ 0 h 1317985"/>
                <a:gd name="connsiteX6" fmla="*/ 403575 w 1068851"/>
                <a:gd name="connsiteY6" fmla="*/ 0 h 1317985"/>
                <a:gd name="connsiteX7" fmla="*/ 0 w 1068851"/>
                <a:gd name="connsiteY7" fmla="*/ 394054 h 1317985"/>
                <a:gd name="connsiteX8" fmla="*/ 288118 w 1068851"/>
                <a:gd name="connsiteY8" fmla="*/ 776305 h 1317985"/>
                <a:gd name="connsiteX9" fmla="*/ 630782 w 1068851"/>
                <a:gd name="connsiteY9" fmla="*/ 878911 h 1317985"/>
                <a:gd name="connsiteX10" fmla="*/ 699676 w 1068851"/>
                <a:gd name="connsiteY10" fmla="*/ 940303 h 1317985"/>
                <a:gd name="connsiteX11" fmla="*/ 596287 w 1068851"/>
                <a:gd name="connsiteY11" fmla="*/ 1007407 h 1317985"/>
                <a:gd name="connsiteX12" fmla="*/ 22331 w 1068851"/>
                <a:gd name="connsiteY12" fmla="*/ 1007407 h 1317985"/>
                <a:gd name="connsiteX13" fmla="*/ 22331 w 1068851"/>
                <a:gd name="connsiteY13" fmla="*/ 1317986 h 1317985"/>
                <a:gd name="connsiteX14" fmla="*/ 600469 w 1068851"/>
                <a:gd name="connsiteY14" fmla="*/ 1317986 h 1317985"/>
                <a:gd name="connsiteX15" fmla="*/ 1068851 w 1068851"/>
                <a:gd name="connsiteY15" fmla="*/ 908893 h 1317985"/>
                <a:gd name="connsiteX16" fmla="*/ 817793 w 1068851"/>
                <a:gd name="connsiteY16" fmla="*/ 559004 h 131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8851" h="1317985">
                  <a:moveTo>
                    <a:pt x="817698" y="558909"/>
                  </a:moveTo>
                  <a:lnTo>
                    <a:pt x="453368" y="456683"/>
                  </a:lnTo>
                  <a:cubicBezTo>
                    <a:pt x="389606" y="438123"/>
                    <a:pt x="369176" y="423084"/>
                    <a:pt x="369176" y="382537"/>
                  </a:cubicBezTo>
                  <a:cubicBezTo>
                    <a:pt x="369176" y="355981"/>
                    <a:pt x="390841" y="328854"/>
                    <a:pt x="452418" y="328854"/>
                  </a:cubicBezTo>
                  <a:lnTo>
                    <a:pt x="975346" y="328854"/>
                  </a:lnTo>
                  <a:lnTo>
                    <a:pt x="975346" y="0"/>
                  </a:lnTo>
                  <a:lnTo>
                    <a:pt x="403575" y="0"/>
                  </a:lnTo>
                  <a:cubicBezTo>
                    <a:pt x="196799" y="0"/>
                    <a:pt x="0" y="156289"/>
                    <a:pt x="0" y="394054"/>
                  </a:cubicBezTo>
                  <a:cubicBezTo>
                    <a:pt x="0" y="596315"/>
                    <a:pt x="117452" y="724811"/>
                    <a:pt x="288118" y="776305"/>
                  </a:cubicBezTo>
                  <a:lnTo>
                    <a:pt x="630782" y="878911"/>
                  </a:lnTo>
                  <a:cubicBezTo>
                    <a:pt x="691693" y="897091"/>
                    <a:pt x="699676" y="911463"/>
                    <a:pt x="699676" y="940303"/>
                  </a:cubicBezTo>
                  <a:cubicBezTo>
                    <a:pt x="699676" y="989227"/>
                    <a:pt x="658814" y="1007407"/>
                    <a:pt x="596287" y="1007407"/>
                  </a:cubicBezTo>
                  <a:lnTo>
                    <a:pt x="22331" y="1007407"/>
                  </a:lnTo>
                  <a:lnTo>
                    <a:pt x="22331" y="1317986"/>
                  </a:lnTo>
                  <a:lnTo>
                    <a:pt x="600469" y="1317986"/>
                  </a:lnTo>
                  <a:cubicBezTo>
                    <a:pt x="874238" y="1317986"/>
                    <a:pt x="1068851" y="1170644"/>
                    <a:pt x="1068851" y="908893"/>
                  </a:cubicBezTo>
                  <a:cubicBezTo>
                    <a:pt x="1068851" y="675316"/>
                    <a:pt x="943132" y="596982"/>
                    <a:pt x="817793" y="559004"/>
                  </a:cubicBezTo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6F52E62-689C-48AE-2391-8017A0655E4B}"/>
                </a:ext>
              </a:extLst>
            </p:cNvPr>
            <p:cNvSpPr/>
            <p:nvPr/>
          </p:nvSpPr>
          <p:spPr>
            <a:xfrm>
              <a:off x="6714998" y="3011626"/>
              <a:ext cx="1338059" cy="1318270"/>
            </a:xfrm>
            <a:custGeom>
              <a:avLst/>
              <a:gdLst>
                <a:gd name="connsiteX0" fmla="*/ 879939 w 1338059"/>
                <a:gd name="connsiteY0" fmla="*/ 0 h 1318270"/>
                <a:gd name="connsiteX1" fmla="*/ 398158 w 1338059"/>
                <a:gd name="connsiteY1" fmla="*/ 623157 h 1318270"/>
                <a:gd name="connsiteX2" fmla="*/ 398158 w 1338059"/>
                <a:gd name="connsiteY2" fmla="*/ 0 h 1318270"/>
                <a:gd name="connsiteX3" fmla="*/ 0 w 1338059"/>
                <a:gd name="connsiteY3" fmla="*/ 0 h 1318270"/>
                <a:gd name="connsiteX4" fmla="*/ 0 w 1338059"/>
                <a:gd name="connsiteY4" fmla="*/ 1318271 h 1318270"/>
                <a:gd name="connsiteX5" fmla="*/ 398158 w 1338059"/>
                <a:gd name="connsiteY5" fmla="*/ 1318271 h 1318270"/>
                <a:gd name="connsiteX6" fmla="*/ 398158 w 1338059"/>
                <a:gd name="connsiteY6" fmla="*/ 670462 h 1318270"/>
                <a:gd name="connsiteX7" fmla="*/ 879939 w 1338059"/>
                <a:gd name="connsiteY7" fmla="*/ 1318271 h 1318270"/>
                <a:gd name="connsiteX8" fmla="*/ 1338059 w 1338059"/>
                <a:gd name="connsiteY8" fmla="*/ 1318271 h 1318270"/>
                <a:gd name="connsiteX9" fmla="*/ 809715 w 1338059"/>
                <a:gd name="connsiteY9" fmla="*/ 646476 h 1318270"/>
                <a:gd name="connsiteX10" fmla="*/ 1338059 w 1338059"/>
                <a:gd name="connsiteY10" fmla="*/ 0 h 1318270"/>
                <a:gd name="connsiteX11" fmla="*/ 879939 w 1338059"/>
                <a:gd name="connsiteY11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8059" h="1318270">
                  <a:moveTo>
                    <a:pt x="879939" y="0"/>
                  </a:moveTo>
                  <a:lnTo>
                    <a:pt x="398158" y="623157"/>
                  </a:lnTo>
                  <a:lnTo>
                    <a:pt x="398158" y="0"/>
                  </a:lnTo>
                  <a:lnTo>
                    <a:pt x="0" y="0"/>
                  </a:lnTo>
                  <a:lnTo>
                    <a:pt x="0" y="1318271"/>
                  </a:lnTo>
                  <a:lnTo>
                    <a:pt x="398158" y="1318271"/>
                  </a:lnTo>
                  <a:lnTo>
                    <a:pt x="398158" y="670462"/>
                  </a:lnTo>
                  <a:lnTo>
                    <a:pt x="879939" y="1318271"/>
                  </a:lnTo>
                  <a:lnTo>
                    <a:pt x="1338059" y="1318271"/>
                  </a:lnTo>
                  <a:lnTo>
                    <a:pt x="809715" y="646476"/>
                  </a:lnTo>
                  <a:lnTo>
                    <a:pt x="1338059" y="0"/>
                  </a:lnTo>
                  <a:lnTo>
                    <a:pt x="879939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684A155-0E24-0CB8-8A29-AD1D4C6B5670}"/>
                </a:ext>
              </a:extLst>
            </p:cNvPr>
            <p:cNvSpPr/>
            <p:nvPr/>
          </p:nvSpPr>
          <p:spPr>
            <a:xfrm>
              <a:off x="5226703" y="3011626"/>
              <a:ext cx="1433750" cy="1318270"/>
            </a:xfrm>
            <a:custGeom>
              <a:avLst/>
              <a:gdLst>
                <a:gd name="connsiteX0" fmla="*/ 717255 w 1433750"/>
                <a:gd name="connsiteY0" fmla="*/ 391769 h 1318270"/>
                <a:gd name="connsiteX1" fmla="*/ 860174 w 1433750"/>
                <a:gd name="connsiteY1" fmla="*/ 763741 h 1318270"/>
                <a:gd name="connsiteX2" fmla="*/ 573956 w 1433750"/>
                <a:gd name="connsiteY2" fmla="*/ 763741 h 1318270"/>
                <a:gd name="connsiteX3" fmla="*/ 717160 w 1433750"/>
                <a:gd name="connsiteY3" fmla="*/ 391769 h 1318270"/>
                <a:gd name="connsiteX4" fmla="*/ 506963 w 1433750"/>
                <a:gd name="connsiteY4" fmla="*/ 0 h 1318270"/>
                <a:gd name="connsiteX5" fmla="*/ 0 w 1433750"/>
                <a:gd name="connsiteY5" fmla="*/ 1318271 h 1318270"/>
                <a:gd name="connsiteX6" fmla="*/ 360813 w 1433750"/>
                <a:gd name="connsiteY6" fmla="*/ 1318271 h 1318270"/>
                <a:gd name="connsiteX7" fmla="*/ 460971 w 1433750"/>
                <a:gd name="connsiteY7" fmla="*/ 1057472 h 1318270"/>
                <a:gd name="connsiteX8" fmla="*/ 973350 w 1433750"/>
                <a:gd name="connsiteY8" fmla="*/ 1057472 h 1318270"/>
                <a:gd name="connsiteX9" fmla="*/ 1073508 w 1433750"/>
                <a:gd name="connsiteY9" fmla="*/ 1318271 h 1318270"/>
                <a:gd name="connsiteX10" fmla="*/ 1433751 w 1433750"/>
                <a:gd name="connsiteY10" fmla="*/ 1318271 h 1318270"/>
                <a:gd name="connsiteX11" fmla="*/ 927073 w 1433750"/>
                <a:gd name="connsiteY11" fmla="*/ 0 h 1318270"/>
                <a:gd name="connsiteX12" fmla="*/ 506868 w 1433750"/>
                <a:gd name="connsiteY12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3750" h="1318270">
                  <a:moveTo>
                    <a:pt x="717255" y="391769"/>
                  </a:moveTo>
                  <a:lnTo>
                    <a:pt x="860174" y="763741"/>
                  </a:lnTo>
                  <a:lnTo>
                    <a:pt x="573956" y="763741"/>
                  </a:lnTo>
                  <a:lnTo>
                    <a:pt x="717160" y="391769"/>
                  </a:lnTo>
                  <a:close/>
                  <a:moveTo>
                    <a:pt x="506963" y="0"/>
                  </a:moveTo>
                  <a:lnTo>
                    <a:pt x="0" y="1318271"/>
                  </a:lnTo>
                  <a:lnTo>
                    <a:pt x="360813" y="1318271"/>
                  </a:lnTo>
                  <a:lnTo>
                    <a:pt x="460971" y="1057472"/>
                  </a:lnTo>
                  <a:lnTo>
                    <a:pt x="973350" y="1057472"/>
                  </a:lnTo>
                  <a:lnTo>
                    <a:pt x="1073508" y="1318271"/>
                  </a:lnTo>
                  <a:lnTo>
                    <a:pt x="1433751" y="1318271"/>
                  </a:lnTo>
                  <a:lnTo>
                    <a:pt x="927073" y="0"/>
                  </a:lnTo>
                  <a:lnTo>
                    <a:pt x="506868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9362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BA3FE-FBBE-50F9-7935-4743B8B1704E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1F32328-21EB-659F-17D0-A87ED087B344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8785B03-E625-6E2C-06B9-835E86170EAD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0E218-F579-22CB-52AA-4F7C9C2AEAC8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CAF3C14D-C3E5-0EFD-9AE6-3A2341850E4C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39038"/>
            <a:ext cx="3683000" cy="5179925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4E8DCF-7651-7F5E-F807-E457EC8B4A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1700" y="849312"/>
            <a:ext cx="6908800" cy="5169651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CFD70-7459-8152-DFCC-DB3D4C9D79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96DDC-1B65-7F8D-F321-FCC2BDC2FB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75759-6BE1-42D8-63FE-5DA054C15E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4707F9-54FB-489D-701E-4FAE0900EA8B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F043E05-83B2-F650-3D09-BC9DD5DF44BC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A908D5-909C-F4F1-BCCF-DAE3FA5A454B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79DFE45-CE24-C516-9DD2-C0CB3FA1C946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1483A3B-B9E9-87AE-CC7A-5E1C1A18FF69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67444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7 (Origi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FC054DC-2C66-54AC-3426-081D827605AA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099F607-B176-B255-CB82-61CED21E9720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DF91B33-0BE1-C8A3-2AD8-BFE9517510B9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37B09CF-6955-156C-7CBB-22CF06C67511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E4F770E4-15D9-7396-FED8-63DE8B285958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EE64-60FA-E7C9-D252-C1DB9CD3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69D5B-4539-BD3A-6923-6E959FFF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AC07A-1219-3CFA-DA44-2D8612F1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5044CD-03C1-2291-6479-293697E2D6F1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D7DE748-B6DB-F137-D44E-ECD72F825163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6F0F4C4-0AC4-1666-665C-397BECDD371D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B2D0BA2-5EEE-1844-C689-4508EE826734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2AE08CF-77BA-84B1-6359-5DE426CF0443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28900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249" y="571500"/>
            <a:ext cx="5954483" cy="1527048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06" y="6351"/>
            <a:ext cx="5189023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59655" y="2389913"/>
            <a:ext cx="5960845" cy="3896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1AD09-93E3-30DB-296B-ED53BA8DB7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7DAE5-0D08-EDBD-3561-BF06164D65F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4C2CF-91DC-4B10-665F-AF08B6BB57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2DE433-9F0E-3129-7072-4D745C1AEC8C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EE6CBB5-680A-FC1F-FF96-24F69ABD0E82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126C2BF-5192-77FA-285A-138751D0A7FD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44E4369-642A-E355-8D39-EDDF912C5F7B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8006A7C-F163-8204-3575-A687BD23D9E7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81485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0"/>
            <a:ext cx="5996148" cy="1527048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499" y="2389913"/>
            <a:ext cx="6002555" cy="389658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26442" y="-6350"/>
            <a:ext cx="5165558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07085-F9AE-18DD-0199-2136D6EAC8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69386-5D8E-84F1-FA36-C4CBD23544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C7658-16DD-331E-9BFF-2FA99957F0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CD9781-C175-A14B-5511-C38E6A10E4D6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EF6320EF-EE01-8540-1991-BEB413EBFC2A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6E67CBF-0A96-CD76-B706-07752E3CAE5D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B88F1FE-689D-5DC4-E0E6-22DC70D72AE4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6A2EC99-63EB-E622-658C-B29F884EF39D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07598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0" y="571500"/>
            <a:ext cx="5048250" cy="1527048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2250" y="2389913"/>
            <a:ext cx="5048250" cy="38965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B8493-B8F0-CBFE-BED8-84DB5FD941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35B94-518F-9431-2E3F-EA245E0BAC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15D51-09D7-3E91-6C1E-ACF34800A4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CD1EE-10B0-95E7-8C58-EB1F460E69E3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3C055C9-305D-13CF-9B2C-2ABD8E5927FA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22705EC-03D8-68C2-CCB1-71E2B8ECD248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09C5E05-0980-8FEE-649D-DB0D30C8191B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0179D78-CAE1-91E4-127F-C1FA48954B9A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87045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83413"/>
            <a:ext cx="5067300" cy="1527048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2376746"/>
            <a:ext cx="5067300" cy="39097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A337D-9B9A-C54F-BA84-8D85847A99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C6729-ADE8-8F6C-14E2-468B32AD6E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0D4B5-5C03-3781-B1CA-AB763355CF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4A4654-0860-72A6-85EA-6CFDD629C6EA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B4EC4A7-0D58-A40A-8B26-D56D43ACC561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BD8DCCF-842B-98A5-2D33-0B3B0BE342D4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6EE3A55-407D-999C-96B5-9D740EB75406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25C699FC-67BC-7AF8-04E2-C8FD4BCFECE5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83087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A9E75F3-1347-FC8C-1491-6BACE9F40BBC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046933B-EEB9-F8A6-0731-A98C5125F831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71A04A6-71ED-ADA7-60A1-EBB81AE0377D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F29C322-A4D4-BDB1-BDC5-ACB6493B0F22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C6B8D00-4E42-0E67-9F26-C5BD0DB5C43F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700" y="571500"/>
            <a:ext cx="3225799" cy="2333751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7937501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4700" y="3198552"/>
            <a:ext cx="3225799" cy="30879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4C082-E642-7B2B-E236-F87721400F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99D91-B2EF-EA00-FF0D-A9F99B34E9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B7998-C87B-CE6B-BDEF-FEF0473B0B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68658A-34D9-6F9D-84FE-19B2BACBF15F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5F96CEA-C089-7233-C0EF-17E8C0629984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8C2D70B-9313-31B4-8CAD-7B99C63DEC10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AEED56-5718-D83D-A794-8559500A5D3C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2E67C85F-294E-8534-FA19-78B3D9CB6C27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70014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83F4AE5-5552-778F-6547-9480A958EAAF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7FCF499-9BCB-DC2F-97B4-89BF0D565FA5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F63B351-21ED-6588-CB48-30E0E6459C56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AF725CE-7832-19EF-B8E4-3E963FB67339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CA358456-4F40-1F3D-F22B-D852B303F42D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648271"/>
            <a:ext cx="5086350" cy="1638229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3561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4648201"/>
            <a:ext cx="5524500" cy="16383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82287-F617-C4B8-1996-F0E9DCC6089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B8FF-4A35-9D25-97F7-02B969FDCD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75829-13BC-40FA-D1A7-54F61C0323F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1CE5E5-0E73-2425-1A57-71CE0C5FDA62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38859FD-CFE7-C616-9AE9-1666807F0C62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E3D6D24-3FD6-B83A-527D-C04380CB8B48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3FA8344-5F4E-65B8-7C71-4676452EB74D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2E8B25F-D423-D1C3-0B40-E3C0CE818CAA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09910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CB0F1DD-E603-CDB9-1B0C-E46A210872E0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25E92F6-0B14-A405-2075-3C7364E7579E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1EC4307-6EAC-9E77-05CC-566C4959C88D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1DAB2A2-F2AE-79CA-663F-B547A1258F9D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CADAF2AE-051D-6398-5ADD-4A829EAA8AD5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75109"/>
            <a:ext cx="5078528" cy="127198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1" y="2140391"/>
            <a:ext cx="5078528" cy="4168968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42721D-E766-EA7B-47B1-DA0283D1AB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75109"/>
            <a:ext cx="5524500" cy="571139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C1396E-BE73-F581-2D3B-E327414AE8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14AD094-0ED2-63DA-495C-68874BD470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AAC97D-23BC-805D-6FCA-853082551E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9DC7E3-3B6F-5E37-DA79-8E2904DEB59A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6FADFE1-29BF-90D7-C2AA-B5319749097A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19AB835-FEDE-2396-FF8D-61E4340279E7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A724540A-3943-6F7D-3CA3-2847A35E83A0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EECB492-8B2B-658D-8A30-35A813D7F7D0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02436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E327DE-F369-2070-D203-7151FD7D575A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8B1AA72-0201-E662-9FCF-1544F39802CF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C946F56-A77D-A293-0D12-510BF045D9B1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6B08A5B-1CB6-7783-43A1-57969882082E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BA84283F-AB57-CC45-1BAA-E5B524ACB5B5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23D6443-2698-4AD4-33E5-357899B3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" y="1963550"/>
            <a:ext cx="5078529" cy="4322949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1963556"/>
            <a:ext cx="5524500" cy="432294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5B8824-5315-EA50-6818-DE4BD2ABFF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29F76F-9CD8-F1B7-36CE-01336B9937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103150-821B-926A-D0FF-23F5CD5A2D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A85E2F-8DA8-4035-106C-7E5F4B96450D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33E3E55-0248-CBA7-F9F3-A4D938221832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437C09E-9886-077D-287D-D735A997C384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C1D390C-3ADD-77B4-C2E4-9D9630ADED65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51F2C52-7AA8-9272-9C71-AC0EC68289D5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0140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sivu punainen B">
    <p:bg>
      <p:bgPr>
        <a:solidFill>
          <a:srgbClr val="FF44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7">
            <a:extLst>
              <a:ext uri="{FF2B5EF4-FFF2-40B4-BE49-F238E27FC236}">
                <a16:creationId xmlns:a16="http://schemas.microsoft.com/office/drawing/2014/main" id="{1A31641E-B428-8DFE-D8D0-F57315B37C26}"/>
              </a:ext>
            </a:extLst>
          </p:cNvPr>
          <p:cNvSpPr/>
          <p:nvPr/>
        </p:nvSpPr>
        <p:spPr>
          <a:xfrm>
            <a:off x="88967" y="-417411"/>
            <a:ext cx="7497433" cy="7119963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F331B-DF78-E6C9-69F2-5BAA36506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03" y="1709738"/>
            <a:ext cx="11064241" cy="285273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AE639-4328-95D8-681D-D71D26CA33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3503" y="4589463"/>
            <a:ext cx="110642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err="1"/>
              <a:t>Alaotsikko</a:t>
            </a:r>
            <a:endParaRPr lang="en-GB"/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1FD9F0C6-69B8-FEDA-960F-DABF578C64F9}"/>
              </a:ext>
            </a:extLst>
          </p:cNvPr>
          <p:cNvSpPr/>
          <p:nvPr/>
        </p:nvSpPr>
        <p:spPr>
          <a:xfrm rot="20419886">
            <a:off x="1916413" y="325831"/>
            <a:ext cx="5286746" cy="5020577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F04CEF84-F4DF-D756-3081-D00A18D1C042}"/>
              </a:ext>
            </a:extLst>
          </p:cNvPr>
          <p:cNvSpPr/>
          <p:nvPr/>
        </p:nvSpPr>
        <p:spPr>
          <a:xfrm>
            <a:off x="8124932" y="3483864"/>
            <a:ext cx="4271792" cy="4056722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705CF7C5-1E1C-B0D1-20D5-8279CA691D6F}"/>
              </a:ext>
            </a:extLst>
          </p:cNvPr>
          <p:cNvSpPr/>
          <p:nvPr/>
        </p:nvSpPr>
        <p:spPr>
          <a:xfrm rot="20419886">
            <a:off x="9567550" y="2706732"/>
            <a:ext cx="3239582" cy="3076480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bg1">
              <a:alpha val="14648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D14D5A-873B-5B72-DD09-2A03ED4EED3E}"/>
              </a:ext>
            </a:extLst>
          </p:cNvPr>
          <p:cNvSpPr txBox="1"/>
          <p:nvPr/>
        </p:nvSpPr>
        <p:spPr>
          <a:xfrm>
            <a:off x="8375904" y="-557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004470-8C48-8FEB-50A5-9668994762E1}"/>
              </a:ext>
            </a:extLst>
          </p:cNvPr>
          <p:cNvGrpSpPr/>
          <p:nvPr/>
        </p:nvGrpSpPr>
        <p:grpSpPr>
          <a:xfrm>
            <a:off x="10907325" y="6338062"/>
            <a:ext cx="708603" cy="242507"/>
            <a:chOff x="4201088" y="3011626"/>
            <a:chExt cx="3851969" cy="131827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1E59490-A8C9-F169-3512-D05082DDF641}"/>
                </a:ext>
              </a:extLst>
            </p:cNvPr>
            <p:cNvSpPr/>
            <p:nvPr/>
          </p:nvSpPr>
          <p:spPr>
            <a:xfrm>
              <a:off x="4201088" y="3011817"/>
              <a:ext cx="1068851" cy="1317985"/>
            </a:xfrm>
            <a:custGeom>
              <a:avLst/>
              <a:gdLst>
                <a:gd name="connsiteX0" fmla="*/ 817698 w 1068851"/>
                <a:gd name="connsiteY0" fmla="*/ 558909 h 1317985"/>
                <a:gd name="connsiteX1" fmla="*/ 453368 w 1068851"/>
                <a:gd name="connsiteY1" fmla="*/ 456683 h 1317985"/>
                <a:gd name="connsiteX2" fmla="*/ 369176 w 1068851"/>
                <a:gd name="connsiteY2" fmla="*/ 382537 h 1317985"/>
                <a:gd name="connsiteX3" fmla="*/ 452418 w 1068851"/>
                <a:gd name="connsiteY3" fmla="*/ 328854 h 1317985"/>
                <a:gd name="connsiteX4" fmla="*/ 975346 w 1068851"/>
                <a:gd name="connsiteY4" fmla="*/ 328854 h 1317985"/>
                <a:gd name="connsiteX5" fmla="*/ 975346 w 1068851"/>
                <a:gd name="connsiteY5" fmla="*/ 0 h 1317985"/>
                <a:gd name="connsiteX6" fmla="*/ 403575 w 1068851"/>
                <a:gd name="connsiteY6" fmla="*/ 0 h 1317985"/>
                <a:gd name="connsiteX7" fmla="*/ 0 w 1068851"/>
                <a:gd name="connsiteY7" fmla="*/ 394054 h 1317985"/>
                <a:gd name="connsiteX8" fmla="*/ 288118 w 1068851"/>
                <a:gd name="connsiteY8" fmla="*/ 776305 h 1317985"/>
                <a:gd name="connsiteX9" fmla="*/ 630782 w 1068851"/>
                <a:gd name="connsiteY9" fmla="*/ 878911 h 1317985"/>
                <a:gd name="connsiteX10" fmla="*/ 699676 w 1068851"/>
                <a:gd name="connsiteY10" fmla="*/ 940303 h 1317985"/>
                <a:gd name="connsiteX11" fmla="*/ 596287 w 1068851"/>
                <a:gd name="connsiteY11" fmla="*/ 1007407 h 1317985"/>
                <a:gd name="connsiteX12" fmla="*/ 22331 w 1068851"/>
                <a:gd name="connsiteY12" fmla="*/ 1007407 h 1317985"/>
                <a:gd name="connsiteX13" fmla="*/ 22331 w 1068851"/>
                <a:gd name="connsiteY13" fmla="*/ 1317986 h 1317985"/>
                <a:gd name="connsiteX14" fmla="*/ 600469 w 1068851"/>
                <a:gd name="connsiteY14" fmla="*/ 1317986 h 1317985"/>
                <a:gd name="connsiteX15" fmla="*/ 1068851 w 1068851"/>
                <a:gd name="connsiteY15" fmla="*/ 908893 h 1317985"/>
                <a:gd name="connsiteX16" fmla="*/ 817793 w 1068851"/>
                <a:gd name="connsiteY16" fmla="*/ 559004 h 131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8851" h="1317985">
                  <a:moveTo>
                    <a:pt x="817698" y="558909"/>
                  </a:moveTo>
                  <a:lnTo>
                    <a:pt x="453368" y="456683"/>
                  </a:lnTo>
                  <a:cubicBezTo>
                    <a:pt x="389606" y="438123"/>
                    <a:pt x="369176" y="423084"/>
                    <a:pt x="369176" y="382537"/>
                  </a:cubicBezTo>
                  <a:cubicBezTo>
                    <a:pt x="369176" y="355981"/>
                    <a:pt x="390841" y="328854"/>
                    <a:pt x="452418" y="328854"/>
                  </a:cubicBezTo>
                  <a:lnTo>
                    <a:pt x="975346" y="328854"/>
                  </a:lnTo>
                  <a:lnTo>
                    <a:pt x="975346" y="0"/>
                  </a:lnTo>
                  <a:lnTo>
                    <a:pt x="403575" y="0"/>
                  </a:lnTo>
                  <a:cubicBezTo>
                    <a:pt x="196799" y="0"/>
                    <a:pt x="0" y="156289"/>
                    <a:pt x="0" y="394054"/>
                  </a:cubicBezTo>
                  <a:cubicBezTo>
                    <a:pt x="0" y="596315"/>
                    <a:pt x="117452" y="724811"/>
                    <a:pt x="288118" y="776305"/>
                  </a:cubicBezTo>
                  <a:lnTo>
                    <a:pt x="630782" y="878911"/>
                  </a:lnTo>
                  <a:cubicBezTo>
                    <a:pt x="691693" y="897091"/>
                    <a:pt x="699676" y="911463"/>
                    <a:pt x="699676" y="940303"/>
                  </a:cubicBezTo>
                  <a:cubicBezTo>
                    <a:pt x="699676" y="989227"/>
                    <a:pt x="658814" y="1007407"/>
                    <a:pt x="596287" y="1007407"/>
                  </a:cubicBezTo>
                  <a:lnTo>
                    <a:pt x="22331" y="1007407"/>
                  </a:lnTo>
                  <a:lnTo>
                    <a:pt x="22331" y="1317986"/>
                  </a:lnTo>
                  <a:lnTo>
                    <a:pt x="600469" y="1317986"/>
                  </a:lnTo>
                  <a:cubicBezTo>
                    <a:pt x="874238" y="1317986"/>
                    <a:pt x="1068851" y="1170644"/>
                    <a:pt x="1068851" y="908893"/>
                  </a:cubicBezTo>
                  <a:cubicBezTo>
                    <a:pt x="1068851" y="675316"/>
                    <a:pt x="943132" y="596982"/>
                    <a:pt x="817793" y="559004"/>
                  </a:cubicBezTo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E5BE4FE-7BC1-E9A6-87E4-394702AA2EED}"/>
                </a:ext>
              </a:extLst>
            </p:cNvPr>
            <p:cNvSpPr/>
            <p:nvPr/>
          </p:nvSpPr>
          <p:spPr>
            <a:xfrm>
              <a:off x="6714998" y="3011626"/>
              <a:ext cx="1338059" cy="1318270"/>
            </a:xfrm>
            <a:custGeom>
              <a:avLst/>
              <a:gdLst>
                <a:gd name="connsiteX0" fmla="*/ 879939 w 1338059"/>
                <a:gd name="connsiteY0" fmla="*/ 0 h 1318270"/>
                <a:gd name="connsiteX1" fmla="*/ 398158 w 1338059"/>
                <a:gd name="connsiteY1" fmla="*/ 623157 h 1318270"/>
                <a:gd name="connsiteX2" fmla="*/ 398158 w 1338059"/>
                <a:gd name="connsiteY2" fmla="*/ 0 h 1318270"/>
                <a:gd name="connsiteX3" fmla="*/ 0 w 1338059"/>
                <a:gd name="connsiteY3" fmla="*/ 0 h 1318270"/>
                <a:gd name="connsiteX4" fmla="*/ 0 w 1338059"/>
                <a:gd name="connsiteY4" fmla="*/ 1318271 h 1318270"/>
                <a:gd name="connsiteX5" fmla="*/ 398158 w 1338059"/>
                <a:gd name="connsiteY5" fmla="*/ 1318271 h 1318270"/>
                <a:gd name="connsiteX6" fmla="*/ 398158 w 1338059"/>
                <a:gd name="connsiteY6" fmla="*/ 670462 h 1318270"/>
                <a:gd name="connsiteX7" fmla="*/ 879939 w 1338059"/>
                <a:gd name="connsiteY7" fmla="*/ 1318271 h 1318270"/>
                <a:gd name="connsiteX8" fmla="*/ 1338059 w 1338059"/>
                <a:gd name="connsiteY8" fmla="*/ 1318271 h 1318270"/>
                <a:gd name="connsiteX9" fmla="*/ 809715 w 1338059"/>
                <a:gd name="connsiteY9" fmla="*/ 646476 h 1318270"/>
                <a:gd name="connsiteX10" fmla="*/ 1338059 w 1338059"/>
                <a:gd name="connsiteY10" fmla="*/ 0 h 1318270"/>
                <a:gd name="connsiteX11" fmla="*/ 879939 w 1338059"/>
                <a:gd name="connsiteY11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8059" h="1318270">
                  <a:moveTo>
                    <a:pt x="879939" y="0"/>
                  </a:moveTo>
                  <a:lnTo>
                    <a:pt x="398158" y="623157"/>
                  </a:lnTo>
                  <a:lnTo>
                    <a:pt x="398158" y="0"/>
                  </a:lnTo>
                  <a:lnTo>
                    <a:pt x="0" y="0"/>
                  </a:lnTo>
                  <a:lnTo>
                    <a:pt x="0" y="1318271"/>
                  </a:lnTo>
                  <a:lnTo>
                    <a:pt x="398158" y="1318271"/>
                  </a:lnTo>
                  <a:lnTo>
                    <a:pt x="398158" y="670462"/>
                  </a:lnTo>
                  <a:lnTo>
                    <a:pt x="879939" y="1318271"/>
                  </a:lnTo>
                  <a:lnTo>
                    <a:pt x="1338059" y="1318271"/>
                  </a:lnTo>
                  <a:lnTo>
                    <a:pt x="809715" y="646476"/>
                  </a:lnTo>
                  <a:lnTo>
                    <a:pt x="1338059" y="0"/>
                  </a:lnTo>
                  <a:lnTo>
                    <a:pt x="879939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3815B0B-B6D3-B852-446B-65E4E3DC1C33}"/>
                </a:ext>
              </a:extLst>
            </p:cNvPr>
            <p:cNvSpPr/>
            <p:nvPr/>
          </p:nvSpPr>
          <p:spPr>
            <a:xfrm>
              <a:off x="5226703" y="3011626"/>
              <a:ext cx="1433750" cy="1318270"/>
            </a:xfrm>
            <a:custGeom>
              <a:avLst/>
              <a:gdLst>
                <a:gd name="connsiteX0" fmla="*/ 717255 w 1433750"/>
                <a:gd name="connsiteY0" fmla="*/ 391769 h 1318270"/>
                <a:gd name="connsiteX1" fmla="*/ 860174 w 1433750"/>
                <a:gd name="connsiteY1" fmla="*/ 763741 h 1318270"/>
                <a:gd name="connsiteX2" fmla="*/ 573956 w 1433750"/>
                <a:gd name="connsiteY2" fmla="*/ 763741 h 1318270"/>
                <a:gd name="connsiteX3" fmla="*/ 717160 w 1433750"/>
                <a:gd name="connsiteY3" fmla="*/ 391769 h 1318270"/>
                <a:gd name="connsiteX4" fmla="*/ 506963 w 1433750"/>
                <a:gd name="connsiteY4" fmla="*/ 0 h 1318270"/>
                <a:gd name="connsiteX5" fmla="*/ 0 w 1433750"/>
                <a:gd name="connsiteY5" fmla="*/ 1318271 h 1318270"/>
                <a:gd name="connsiteX6" fmla="*/ 360813 w 1433750"/>
                <a:gd name="connsiteY6" fmla="*/ 1318271 h 1318270"/>
                <a:gd name="connsiteX7" fmla="*/ 460971 w 1433750"/>
                <a:gd name="connsiteY7" fmla="*/ 1057472 h 1318270"/>
                <a:gd name="connsiteX8" fmla="*/ 973350 w 1433750"/>
                <a:gd name="connsiteY8" fmla="*/ 1057472 h 1318270"/>
                <a:gd name="connsiteX9" fmla="*/ 1073508 w 1433750"/>
                <a:gd name="connsiteY9" fmla="*/ 1318271 h 1318270"/>
                <a:gd name="connsiteX10" fmla="*/ 1433751 w 1433750"/>
                <a:gd name="connsiteY10" fmla="*/ 1318271 h 1318270"/>
                <a:gd name="connsiteX11" fmla="*/ 927073 w 1433750"/>
                <a:gd name="connsiteY11" fmla="*/ 0 h 1318270"/>
                <a:gd name="connsiteX12" fmla="*/ 506868 w 1433750"/>
                <a:gd name="connsiteY12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3750" h="1318270">
                  <a:moveTo>
                    <a:pt x="717255" y="391769"/>
                  </a:moveTo>
                  <a:lnTo>
                    <a:pt x="860174" y="763741"/>
                  </a:lnTo>
                  <a:lnTo>
                    <a:pt x="573956" y="763741"/>
                  </a:lnTo>
                  <a:lnTo>
                    <a:pt x="717160" y="391769"/>
                  </a:lnTo>
                  <a:close/>
                  <a:moveTo>
                    <a:pt x="506963" y="0"/>
                  </a:moveTo>
                  <a:lnTo>
                    <a:pt x="0" y="1318271"/>
                  </a:lnTo>
                  <a:lnTo>
                    <a:pt x="360813" y="1318271"/>
                  </a:lnTo>
                  <a:lnTo>
                    <a:pt x="460971" y="1057472"/>
                  </a:lnTo>
                  <a:lnTo>
                    <a:pt x="973350" y="1057472"/>
                  </a:lnTo>
                  <a:lnTo>
                    <a:pt x="1073508" y="1318271"/>
                  </a:lnTo>
                  <a:lnTo>
                    <a:pt x="1433751" y="1318271"/>
                  </a:lnTo>
                  <a:lnTo>
                    <a:pt x="927073" y="0"/>
                  </a:lnTo>
                  <a:lnTo>
                    <a:pt x="506868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30116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71500"/>
            <a:ext cx="5064803" cy="206770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499" y="2932509"/>
            <a:ext cx="5066429" cy="335399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71500"/>
            <a:ext cx="5524500" cy="5715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27DA1-756D-FF8F-0026-B5F9491ED9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E57ED-E859-036E-7169-E1E40A4221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FAAE8-D837-FD16-0C3B-CB285D86AB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904D33-28EE-C5D6-2F6B-E13A7E673BD0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E735594-7AA8-3DCA-832F-E2019E3ED10F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7C577EF-94EE-B382-1549-80D6272981FB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D837E53-4028-0638-89D6-13C3D3EC6B52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9E5D4C2-3894-F619-605B-0214E07D92FC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89103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8E76EA7-57E2-85E8-DA41-15428FB3C0E3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01C741E-40C2-CA5F-BB89-4A24BF5D3B1C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7DBF928-9385-FF3E-6E43-91BB6025735E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E7A4617-0FF8-91B9-7DA9-2A61DC6B9B46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19856A1C-2065-F3E0-1E93-D44B4C531D9F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94" y="571500"/>
            <a:ext cx="4128222" cy="1170673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4093" y="2035476"/>
            <a:ext cx="4128221" cy="4251024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9516" y="571499"/>
            <a:ext cx="6470984" cy="571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5649D-67B7-0DFF-F44C-827D4BA9CC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BD6A6-81DE-9471-F07E-36B5463CA2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90A58-305F-52EC-7478-600E3754F3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F379C5-E74C-7231-CF66-FA85C3E67CC2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C5600A35-AFF1-DA8D-52EB-CE58D560872D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D74DE219-86F5-9644-98DD-5F7FA9254CE6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A2818B5-E8AF-CF93-B300-618AFEF4AC79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4E47D9C-F2AA-B462-6AB2-8230697CE4EA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54268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Origi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27E76F-6ABF-BDF0-4947-E3625E53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499" y="1959558"/>
            <a:ext cx="5295899" cy="432694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959558"/>
            <a:ext cx="5295900" cy="432694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D763D35-50B6-391F-078A-8ED5AE8E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AF4F77-4EB3-CDDF-35C3-654E7F1F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E669C2F-2ABF-ABA2-C2FD-A11DE96F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7EAB0A-E3A3-D221-081E-14D9F0D3BE73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91A3E8A-EBAB-74D9-F6ED-EC9A7F212A41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48FDE4C-0BDD-D28A-E1F0-885E92F2EAB1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4F18DFF-127B-E422-1DFF-DFB41617C61F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440756D-F9BF-960B-2C45-D14B9CFCC4E1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18082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(Origi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A44A8D2-C7B5-107C-786E-1B4D1440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0"/>
            <a:ext cx="11049000" cy="10795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965652"/>
            <a:ext cx="529589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" y="2618072"/>
            <a:ext cx="5295899" cy="366842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3" y="1965651"/>
            <a:ext cx="529589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1" y="2618072"/>
            <a:ext cx="5295899" cy="366842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76A0CE2-B4A1-35AB-6736-B8BC4C07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B03ADB-175C-5216-1A7A-3FB80F18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CBE1F56-7EA6-1ABC-FFE2-20B43B3E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3FF15E-B9A9-FB7E-EE5C-F89FC4308634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6721B3C-6F0A-CB35-281C-312DBB90640C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58C2BED-C6FB-A00B-5A43-4ABC9DE8A16D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9AD158C-3C46-8636-D81C-F5AAD6EA28D7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DD96A37-B3B6-C016-66ED-6D5FE0590879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86360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Origi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446C407-770C-B028-4059-5EA096CE549E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9489020-1C11-E44E-41B4-E51CEF40E4C4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8AC15F6-FCCA-C794-7A46-FC41AA711932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778C33B-4F29-914F-B576-639F1429969B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C1771274-96A5-413D-C82B-F9D3ABDE4AB3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47070-5ABF-4632-3924-364C6CC4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16EED-B9F4-5976-114E-55527B2E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34F71-C814-6978-3FC7-F3E9790B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933639E-52C5-A2F7-A474-CBBEA4E215F8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C231091-C054-F245-B381-2B86514899A4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6829F19-83F9-446E-DE2B-940E1A601BD7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1A53501-995B-7718-265A-8771EB494ECC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D21C0E5-4E3E-75CB-5221-424FCBD0D2E1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55905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Origi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4B23353-DFE5-2129-A688-9700CA3B8021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65CDA67-6836-D038-CAB4-78B1B09ED617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8E1DD67-4EA0-222F-1544-674473D4D8AD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CB4BD36-22C8-A664-D489-FC910A4D9E24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3DAF87AA-A971-57FF-5F0E-D6F2BD688291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2DA74A-55B2-8F37-5C36-F9F345C0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E43DF-1A4A-9FCE-C700-71AA36C1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9BD7A-1C5F-E0AD-5191-0DC40608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1D2736-9102-AA90-DEE4-BCD6C9B1DFED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1F17230-4F13-E2D0-8F7D-0A3782907D09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7E0EB12-F498-5062-069D-6F988391A58A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296CB56-C2DC-9D33-B5B0-5CF47B423E64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94197EA-E03B-3133-16EB-AD6CDDC34D74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21841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Origi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F3EB12D-D5A5-DC00-69FD-71D4AAFB3105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929906B-CD7E-9300-2DBA-04FF12F6DF0B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F72AB7F-77C0-0734-7FDB-7BF4F180BE5B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778F394-4F07-6C37-1D41-F22E6AFE0875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CA036433-E4BC-A8C3-0A88-FEF9E58AC0E3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0"/>
            <a:ext cx="4149692" cy="105516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1919971"/>
            <a:ext cx="4149692" cy="43665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392" y="571500"/>
            <a:ext cx="6442108" cy="5715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79AC04-2905-4B18-79E9-157F123B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E85EF2-7999-31F9-134B-5026C9D4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AC4EB-2646-347C-A1B9-3802365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D1024F-5100-9B90-6170-39062CBA37B6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AFBD3AF-B414-F1C6-3819-A47C71471DC6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8F89B95-C3C3-242F-A5C9-9352A631817C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455E0F8-EC11-5902-3BA0-B163637CECAF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623B43B-E269-DFD0-4028-000FDB8C8570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37273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Origi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660BC83-727D-C30A-207B-385934522D75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0E9E7BC-B69B-3F7D-7BD8-F8FAB76489C4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9083F7A-25CC-99CE-EF42-6A6E100101B2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D63A6F6-3E78-30D5-3066-F64292C75255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0FAA2256-423A-6547-90D1-A0A5AF15DDE2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1500"/>
            <a:ext cx="4149692" cy="105516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1919971"/>
            <a:ext cx="4149692" cy="4366529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8392" y="571500"/>
            <a:ext cx="6442108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13FA0-F4CE-280E-1BE7-EED86ECA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7F2FF-CF23-F76E-B2A0-8F3A3603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806D1-9C38-984D-4D7C-B51D171A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6465FF-4356-C8A5-6C4E-C91880DC12E6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D645520-3E59-6560-396C-BAE5FFC5D32B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F0DD524-FA53-C76D-F2F0-FB70F2D43568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B999D6F-E30E-1359-E312-35EBF427299A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3B6BE0E-BCCA-6ADE-0B95-4EEEC513C15C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93500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8A2A86-FA4D-7888-022D-6D57DA39B145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1E3E00E-6509-D7C8-2D10-7EC8F4D7AA05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CE4DFC9-C818-8FBA-598B-62B920BF66DA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BE93A2D-8BB0-956B-746C-7C57158E3264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7C9BBE1F-7E96-6A94-CCF6-9EAFDCE0A9C0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71500"/>
            <a:ext cx="7366000" cy="2409444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3429001"/>
            <a:ext cx="11049000" cy="28575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AABD8-25DB-04E8-8ED3-7E573136CE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4A1C2-F2C1-EE8E-D8B8-707B52ECB4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DE44B-9F94-5A62-7D55-ECC96028DA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63DC09-CD59-32A6-A1B2-32EEF1870D1C}"/>
              </a:ext>
            </a:extLst>
          </p:cNvPr>
          <p:cNvGrpSpPr/>
          <p:nvPr/>
        </p:nvGrpSpPr>
        <p:grpSpPr>
          <a:xfrm>
            <a:off x="10726664" y="6226913"/>
            <a:ext cx="895263" cy="420044"/>
            <a:chOff x="4166594" y="2469850"/>
            <a:chExt cx="3854059" cy="18082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B37257-6907-EE2B-1832-B2F6F28FC221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82F344-C687-8431-9FB8-12BF3D488734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2D06488-7CD3-A113-095B-3ECC5F2B0BC3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47A7C62-8475-AA7C-E18F-7CB32A665E69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12556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37E2C19-1355-E1E5-7577-4C9DDD531A65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731E684-CC05-0141-A9DA-B81152AB7FF3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C7AE9A9-E03A-C3C5-2521-08D5FA3DB37A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61DE83-01DB-5C79-DD48-041E521D12CB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0DAB7490-E08E-F98B-240A-BBC3C61802D2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154597"/>
            <a:ext cx="5078529" cy="2548806"/>
          </a:xfr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8082A1-B54D-5676-24F5-E642831E54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154597"/>
            <a:ext cx="5524500" cy="25488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D69A0-3A6A-EB51-5616-33CCF9527A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7D541-CE2E-D148-5C6A-4B0BA9F5B0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8319A-9703-4F54-8072-38D62BC0CA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5A7AD4-3229-8A4B-F458-19104C328A9C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4530825-D7FC-8372-2632-5362CFCCD0AE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A5F95A4-E2B1-0D01-7497-206697378206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FFB3F42-635E-3F7D-54ED-03CAE1FFACEF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9AFB60A-FB01-E0F6-CBEF-260683EB4AA3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2462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sivu Laventeli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331B-DF78-E6C9-69F2-5BAA36506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03" y="1709738"/>
            <a:ext cx="10743947" cy="285273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AE639-4328-95D8-681D-D71D26CA33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3503" y="4589463"/>
            <a:ext cx="110642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err="1"/>
              <a:t>Alaotsikko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D14D5A-873B-5B72-DD09-2A03ED4EED3E}"/>
              </a:ext>
            </a:extLst>
          </p:cNvPr>
          <p:cNvSpPr txBox="1"/>
          <p:nvPr/>
        </p:nvSpPr>
        <p:spPr>
          <a:xfrm>
            <a:off x="8375904" y="-557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2C2B583C-A55D-A1A1-52E5-2FFFBC8A6ACA}"/>
              </a:ext>
            </a:extLst>
          </p:cNvPr>
          <p:cNvSpPr/>
          <p:nvPr/>
        </p:nvSpPr>
        <p:spPr>
          <a:xfrm>
            <a:off x="4803827" y="2229577"/>
            <a:ext cx="5786290" cy="2936449"/>
          </a:xfrm>
          <a:custGeom>
            <a:avLst/>
            <a:gdLst>
              <a:gd name="connsiteX0" fmla="*/ 891611 w 5786290"/>
              <a:gd name="connsiteY0" fmla="*/ 257460 h 2936449"/>
              <a:gd name="connsiteX1" fmla="*/ 891611 w 5786290"/>
              <a:gd name="connsiteY1" fmla="*/ 772253 h 2936449"/>
              <a:gd name="connsiteX2" fmla="*/ 445805 w 5786290"/>
              <a:gd name="connsiteY2" fmla="*/ 1029714 h 2936449"/>
              <a:gd name="connsiteX3" fmla="*/ 0 w 5786290"/>
              <a:gd name="connsiteY3" fmla="*/ 772253 h 2936449"/>
              <a:gd name="connsiteX4" fmla="*/ 0 w 5786290"/>
              <a:gd name="connsiteY4" fmla="*/ 257460 h 2936449"/>
              <a:gd name="connsiteX5" fmla="*/ 445805 w 5786290"/>
              <a:gd name="connsiteY5" fmla="*/ 0 h 2936449"/>
              <a:gd name="connsiteX6" fmla="*/ 891611 w 5786290"/>
              <a:gd name="connsiteY6" fmla="*/ 257460 h 2936449"/>
              <a:gd name="connsiteX7" fmla="*/ 1911432 w 5786290"/>
              <a:gd name="connsiteY7" fmla="*/ 2921283 h 2936449"/>
              <a:gd name="connsiteX8" fmla="*/ 1935264 w 5786290"/>
              <a:gd name="connsiteY8" fmla="*/ 1885960 h 2936449"/>
              <a:gd name="connsiteX9" fmla="*/ 2867147 w 5786290"/>
              <a:gd name="connsiteY9" fmla="*/ 2371822 h 2936449"/>
              <a:gd name="connsiteX10" fmla="*/ 1911432 w 5786290"/>
              <a:gd name="connsiteY10" fmla="*/ 2921410 h 2936449"/>
              <a:gd name="connsiteX11" fmla="*/ 4862565 w 5786290"/>
              <a:gd name="connsiteY11" fmla="*/ 2359586 h 2936449"/>
              <a:gd name="connsiteX12" fmla="*/ 4791195 w 5786290"/>
              <a:gd name="connsiteY12" fmla="*/ 2401009 h 2936449"/>
              <a:gd name="connsiteX13" fmla="*/ 3867468 w 5786290"/>
              <a:gd name="connsiteY13" fmla="*/ 2936450 h 2936449"/>
              <a:gd name="connsiteX14" fmla="*/ 2866127 w 5786290"/>
              <a:gd name="connsiteY14" fmla="*/ 2370292 h 2936449"/>
              <a:gd name="connsiteX15" fmla="*/ 2860010 w 5786290"/>
              <a:gd name="connsiteY15" fmla="*/ 1227398 h 2936449"/>
              <a:gd name="connsiteX16" fmla="*/ 3783736 w 5786290"/>
              <a:gd name="connsiteY16" fmla="*/ 691956 h 2936449"/>
              <a:gd name="connsiteX17" fmla="*/ 3855106 w 5786290"/>
              <a:gd name="connsiteY17" fmla="*/ 650533 h 2936449"/>
              <a:gd name="connsiteX18" fmla="*/ 4778833 w 5786290"/>
              <a:gd name="connsiteY18" fmla="*/ 115092 h 2936449"/>
              <a:gd name="connsiteX19" fmla="*/ 5780174 w 5786290"/>
              <a:gd name="connsiteY19" fmla="*/ 681250 h 2936449"/>
              <a:gd name="connsiteX20" fmla="*/ 5786291 w 5786290"/>
              <a:gd name="connsiteY20" fmla="*/ 1824145 h 2936449"/>
              <a:gd name="connsiteX21" fmla="*/ 4862565 w 5786290"/>
              <a:gd name="connsiteY21" fmla="*/ 2359586 h 293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86290" h="2936449">
                <a:moveTo>
                  <a:pt x="891611" y="257460"/>
                </a:moveTo>
                <a:lnTo>
                  <a:pt x="891611" y="772253"/>
                </a:lnTo>
                <a:lnTo>
                  <a:pt x="445805" y="1029714"/>
                </a:lnTo>
                <a:lnTo>
                  <a:pt x="0" y="772253"/>
                </a:lnTo>
                <a:lnTo>
                  <a:pt x="0" y="257460"/>
                </a:lnTo>
                <a:lnTo>
                  <a:pt x="445805" y="0"/>
                </a:lnTo>
                <a:lnTo>
                  <a:pt x="891611" y="257460"/>
                </a:lnTo>
                <a:close/>
                <a:moveTo>
                  <a:pt x="1911432" y="2921283"/>
                </a:moveTo>
                <a:lnTo>
                  <a:pt x="1935264" y="1885960"/>
                </a:lnTo>
                <a:lnTo>
                  <a:pt x="2867147" y="2371822"/>
                </a:lnTo>
                <a:lnTo>
                  <a:pt x="1911432" y="2921410"/>
                </a:lnTo>
                <a:close/>
                <a:moveTo>
                  <a:pt x="4862565" y="2359586"/>
                </a:moveTo>
                <a:lnTo>
                  <a:pt x="4791195" y="2401009"/>
                </a:lnTo>
                <a:lnTo>
                  <a:pt x="3867468" y="2936450"/>
                </a:lnTo>
                <a:lnTo>
                  <a:pt x="2866127" y="2370292"/>
                </a:lnTo>
                <a:lnTo>
                  <a:pt x="2860010" y="1227398"/>
                </a:lnTo>
                <a:lnTo>
                  <a:pt x="3783736" y="691956"/>
                </a:lnTo>
                <a:lnTo>
                  <a:pt x="3855106" y="650533"/>
                </a:lnTo>
                <a:lnTo>
                  <a:pt x="4778833" y="115092"/>
                </a:lnTo>
                <a:lnTo>
                  <a:pt x="5780174" y="681250"/>
                </a:lnTo>
                <a:lnTo>
                  <a:pt x="5786291" y="1824145"/>
                </a:lnTo>
                <a:lnTo>
                  <a:pt x="4862565" y="2359586"/>
                </a:lnTo>
                <a:close/>
              </a:path>
            </a:pathLst>
          </a:custGeom>
          <a:noFill/>
          <a:ln w="1273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26013D1-9036-636F-BA72-C9BFD72173B2}"/>
              </a:ext>
            </a:extLst>
          </p:cNvPr>
          <p:cNvSpPr/>
          <p:nvPr/>
        </p:nvSpPr>
        <p:spPr>
          <a:xfrm>
            <a:off x="-8650" y="6530056"/>
            <a:ext cx="568280" cy="322590"/>
          </a:xfrm>
          <a:custGeom>
            <a:avLst/>
            <a:gdLst>
              <a:gd name="connsiteX0" fmla="*/ 0 w 568280"/>
              <a:gd name="connsiteY0" fmla="*/ 322590 h 322590"/>
              <a:gd name="connsiteX1" fmla="*/ 568280 w 568280"/>
              <a:gd name="connsiteY1" fmla="*/ 322590 h 322590"/>
              <a:gd name="connsiteX2" fmla="*/ 0 w 568280"/>
              <a:gd name="connsiteY2" fmla="*/ 0 h 322590"/>
              <a:gd name="connsiteX3" fmla="*/ 0 w 568280"/>
              <a:gd name="connsiteY3" fmla="*/ 322590 h 32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280" h="322590">
                <a:moveTo>
                  <a:pt x="0" y="322590"/>
                </a:moveTo>
                <a:lnTo>
                  <a:pt x="568280" y="322590"/>
                </a:lnTo>
                <a:lnTo>
                  <a:pt x="0" y="0"/>
                </a:lnTo>
                <a:lnTo>
                  <a:pt x="0" y="322590"/>
                </a:lnTo>
                <a:close/>
              </a:path>
            </a:pathLst>
          </a:custGeom>
          <a:noFill/>
          <a:ln w="1273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1C2A243-4F95-2050-9834-6F145228F999}"/>
              </a:ext>
            </a:extLst>
          </p:cNvPr>
          <p:cNvSpPr/>
          <p:nvPr/>
        </p:nvSpPr>
        <p:spPr>
          <a:xfrm>
            <a:off x="1907878" y="5180556"/>
            <a:ext cx="2873008" cy="1672090"/>
          </a:xfrm>
          <a:custGeom>
            <a:avLst/>
            <a:gdLst>
              <a:gd name="connsiteX0" fmla="*/ 2873009 w 2873008"/>
              <a:gd name="connsiteY0" fmla="*/ 0 h 1672090"/>
              <a:gd name="connsiteX1" fmla="*/ 1181422 w 2873008"/>
              <a:gd name="connsiteY1" fmla="*/ 984595 h 1672090"/>
              <a:gd name="connsiteX2" fmla="*/ 1048751 w 2873008"/>
              <a:gd name="connsiteY2" fmla="*/ 1061705 h 1672090"/>
              <a:gd name="connsiteX3" fmla="*/ 0 w 2873008"/>
              <a:gd name="connsiteY3" fmla="*/ 1672090 h 1672090"/>
              <a:gd name="connsiteX4" fmla="*/ 1949664 w 2873008"/>
              <a:gd name="connsiteY4" fmla="*/ 1672090 h 1672090"/>
              <a:gd name="connsiteX5" fmla="*/ 1936538 w 2873008"/>
              <a:gd name="connsiteY5" fmla="*/ 1649658 h 1672090"/>
              <a:gd name="connsiteX6" fmla="*/ 2873009 w 2873008"/>
              <a:gd name="connsiteY6" fmla="*/ 0 h 167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3008" h="1672090">
                <a:moveTo>
                  <a:pt x="2873009" y="0"/>
                </a:moveTo>
                <a:lnTo>
                  <a:pt x="1181422" y="984595"/>
                </a:lnTo>
                <a:lnTo>
                  <a:pt x="1048751" y="1061705"/>
                </a:lnTo>
                <a:lnTo>
                  <a:pt x="0" y="1672090"/>
                </a:lnTo>
                <a:lnTo>
                  <a:pt x="1949664" y="1672090"/>
                </a:lnTo>
                <a:lnTo>
                  <a:pt x="1936538" y="1649658"/>
                </a:lnTo>
                <a:lnTo>
                  <a:pt x="2873009" y="0"/>
                </a:lnTo>
                <a:close/>
              </a:path>
            </a:pathLst>
          </a:custGeom>
          <a:noFill/>
          <a:ln w="1273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5A9225-1160-76A4-A70F-8D3B9179DC95}"/>
              </a:ext>
            </a:extLst>
          </p:cNvPr>
          <p:cNvGrpSpPr/>
          <p:nvPr/>
        </p:nvGrpSpPr>
        <p:grpSpPr>
          <a:xfrm>
            <a:off x="-1981" y="21202"/>
            <a:ext cx="10594307" cy="6855582"/>
            <a:chOff x="-8650" y="7133"/>
            <a:chExt cx="10594307" cy="6855582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BB00994-B009-75C2-A4E5-B01D2612638E}"/>
                </a:ext>
              </a:extLst>
            </p:cNvPr>
            <p:cNvSpPr/>
            <p:nvPr/>
          </p:nvSpPr>
          <p:spPr>
            <a:xfrm>
              <a:off x="3844543" y="5156977"/>
              <a:ext cx="3859311" cy="1705738"/>
            </a:xfrm>
            <a:custGeom>
              <a:avLst/>
              <a:gdLst>
                <a:gd name="connsiteX0" fmla="*/ 0 w 3859311"/>
                <a:gd name="connsiteY0" fmla="*/ 1683178 h 1705738"/>
                <a:gd name="connsiteX1" fmla="*/ 12999 w 3859311"/>
                <a:gd name="connsiteY1" fmla="*/ 1705738 h 1705738"/>
                <a:gd name="connsiteX2" fmla="*/ 3859311 w 3859311"/>
                <a:gd name="connsiteY2" fmla="*/ 1705738 h 1705738"/>
                <a:gd name="connsiteX3" fmla="*/ 3834205 w 3859311"/>
                <a:gd name="connsiteY3" fmla="*/ 1662658 h 1705738"/>
                <a:gd name="connsiteX4" fmla="*/ 3764747 w 3859311"/>
                <a:gd name="connsiteY4" fmla="*/ 1543232 h 1705738"/>
                <a:gd name="connsiteX5" fmla="*/ 2866765 w 3859311"/>
                <a:gd name="connsiteY5" fmla="*/ 0 h 1705738"/>
                <a:gd name="connsiteX6" fmla="*/ 959284 w 3859311"/>
                <a:gd name="connsiteY6" fmla="*/ 10324 h 170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311" h="1705738">
                  <a:moveTo>
                    <a:pt x="0" y="1683178"/>
                  </a:moveTo>
                  <a:lnTo>
                    <a:pt x="12999" y="1705738"/>
                  </a:lnTo>
                  <a:lnTo>
                    <a:pt x="3859311" y="1705738"/>
                  </a:lnTo>
                  <a:lnTo>
                    <a:pt x="3834205" y="1662658"/>
                  </a:lnTo>
                  <a:lnTo>
                    <a:pt x="3764747" y="1543232"/>
                  </a:lnTo>
                  <a:lnTo>
                    <a:pt x="2866765" y="0"/>
                  </a:lnTo>
                  <a:lnTo>
                    <a:pt x="959284" y="10324"/>
                  </a:lnTo>
                </a:path>
              </a:pathLst>
            </a:custGeom>
            <a:solidFill>
              <a:schemeClr val="bg1">
                <a:alpha val="15000"/>
              </a:schemeClr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C1FFAA-62B2-89EA-76BD-A79C362FA208}"/>
                </a:ext>
              </a:extLst>
            </p:cNvPr>
            <p:cNvSpPr/>
            <p:nvPr/>
          </p:nvSpPr>
          <p:spPr>
            <a:xfrm>
              <a:off x="1422692" y="7133"/>
              <a:ext cx="4396495" cy="1975434"/>
            </a:xfrm>
            <a:custGeom>
              <a:avLst/>
              <a:gdLst>
                <a:gd name="connsiteX0" fmla="*/ 1511506 w 4396495"/>
                <a:gd name="connsiteY0" fmla="*/ 1975434 h 1975434"/>
                <a:gd name="connsiteX1" fmla="*/ 2900282 w 4396495"/>
                <a:gd name="connsiteY1" fmla="*/ 1167238 h 1975434"/>
                <a:gd name="connsiteX2" fmla="*/ 3007719 w 4396495"/>
                <a:gd name="connsiteY2" fmla="*/ 1104658 h 1975434"/>
                <a:gd name="connsiteX3" fmla="*/ 4396495 w 4396495"/>
                <a:gd name="connsiteY3" fmla="*/ 296462 h 1975434"/>
                <a:gd name="connsiteX4" fmla="*/ 4394838 w 4396495"/>
                <a:gd name="connsiteY4" fmla="*/ 0 h 1975434"/>
                <a:gd name="connsiteX5" fmla="*/ 0 w 4396495"/>
                <a:gd name="connsiteY5" fmla="*/ 0 h 1975434"/>
                <a:gd name="connsiteX6" fmla="*/ 5990 w 4396495"/>
                <a:gd name="connsiteY6" fmla="*/ 1120717 h 1975434"/>
                <a:gd name="connsiteX7" fmla="*/ 1511506 w 4396495"/>
                <a:gd name="connsiteY7" fmla="*/ 1975434 h 197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6495" h="1975434">
                  <a:moveTo>
                    <a:pt x="1511506" y="1975434"/>
                  </a:moveTo>
                  <a:lnTo>
                    <a:pt x="2900282" y="1167238"/>
                  </a:lnTo>
                  <a:lnTo>
                    <a:pt x="3007719" y="1104658"/>
                  </a:lnTo>
                  <a:lnTo>
                    <a:pt x="4396495" y="296462"/>
                  </a:lnTo>
                  <a:lnTo>
                    <a:pt x="4394838" y="0"/>
                  </a:lnTo>
                  <a:lnTo>
                    <a:pt x="0" y="0"/>
                  </a:lnTo>
                  <a:lnTo>
                    <a:pt x="5990" y="1120717"/>
                  </a:lnTo>
                  <a:lnTo>
                    <a:pt x="1511506" y="1975434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85ED690-E20D-0B58-848A-11B4F6AB8B4E}"/>
                </a:ext>
              </a:extLst>
            </p:cNvPr>
            <p:cNvSpPr/>
            <p:nvPr/>
          </p:nvSpPr>
          <p:spPr>
            <a:xfrm>
              <a:off x="4791975" y="2264500"/>
              <a:ext cx="891610" cy="1029586"/>
            </a:xfrm>
            <a:custGeom>
              <a:avLst/>
              <a:gdLst>
                <a:gd name="connsiteX0" fmla="*/ 0 w 891610"/>
                <a:gd name="connsiteY0" fmla="*/ 772253 h 1029586"/>
                <a:gd name="connsiteX1" fmla="*/ 445805 w 891610"/>
                <a:gd name="connsiteY1" fmla="*/ 1029586 h 1029586"/>
                <a:gd name="connsiteX2" fmla="*/ 891611 w 891610"/>
                <a:gd name="connsiteY2" fmla="*/ 772253 h 1029586"/>
                <a:gd name="connsiteX3" fmla="*/ 891611 w 891610"/>
                <a:gd name="connsiteY3" fmla="*/ 257333 h 1029586"/>
                <a:gd name="connsiteX4" fmla="*/ 445805 w 891610"/>
                <a:gd name="connsiteY4" fmla="*/ 0 h 1029586"/>
                <a:gd name="connsiteX5" fmla="*/ 0 w 891610"/>
                <a:gd name="connsiteY5" fmla="*/ 257333 h 1029586"/>
                <a:gd name="connsiteX6" fmla="*/ 0 w 891610"/>
                <a:gd name="connsiteY6" fmla="*/ 772253 h 102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1610" h="1029586">
                  <a:moveTo>
                    <a:pt x="0" y="772253"/>
                  </a:moveTo>
                  <a:lnTo>
                    <a:pt x="445805" y="1029586"/>
                  </a:lnTo>
                  <a:lnTo>
                    <a:pt x="891611" y="772253"/>
                  </a:lnTo>
                  <a:lnTo>
                    <a:pt x="891611" y="257333"/>
                  </a:lnTo>
                  <a:lnTo>
                    <a:pt x="445805" y="0"/>
                  </a:lnTo>
                  <a:lnTo>
                    <a:pt x="0" y="257333"/>
                  </a:lnTo>
                  <a:lnTo>
                    <a:pt x="0" y="772253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1051A26-540C-6292-3911-F3024DCEBF3F}"/>
                </a:ext>
              </a:extLst>
            </p:cNvPr>
            <p:cNvSpPr/>
            <p:nvPr userDrawn="1"/>
          </p:nvSpPr>
          <p:spPr>
            <a:xfrm>
              <a:off x="6711308" y="4122165"/>
              <a:ext cx="955715" cy="1035321"/>
            </a:xfrm>
            <a:custGeom>
              <a:avLst/>
              <a:gdLst>
                <a:gd name="connsiteX0" fmla="*/ 0 w 955715"/>
                <a:gd name="connsiteY0" fmla="*/ 1035322 h 1035321"/>
                <a:gd name="connsiteX1" fmla="*/ 955715 w 955715"/>
                <a:gd name="connsiteY1" fmla="*/ 485733 h 1035321"/>
                <a:gd name="connsiteX2" fmla="*/ 23705 w 955715"/>
                <a:gd name="connsiteY2" fmla="*/ 0 h 1035321"/>
                <a:gd name="connsiteX3" fmla="*/ 0 w 955715"/>
                <a:gd name="connsiteY3" fmla="*/ 1035322 h 10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715" h="1035321">
                  <a:moveTo>
                    <a:pt x="0" y="1035322"/>
                  </a:moveTo>
                  <a:lnTo>
                    <a:pt x="955715" y="485733"/>
                  </a:lnTo>
                  <a:lnTo>
                    <a:pt x="23705" y="0"/>
                  </a:lnTo>
                  <a:lnTo>
                    <a:pt x="0" y="1035322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4FE8D49-3F8A-98CA-6629-30FC67DDFB97}"/>
                </a:ext>
              </a:extLst>
            </p:cNvPr>
            <p:cNvSpPr/>
            <p:nvPr/>
          </p:nvSpPr>
          <p:spPr>
            <a:xfrm>
              <a:off x="7659248" y="2352571"/>
              <a:ext cx="2926409" cy="2821357"/>
            </a:xfrm>
            <a:custGeom>
              <a:avLst/>
              <a:gdLst>
                <a:gd name="connsiteX0" fmla="*/ 2920164 w 2926409"/>
                <a:gd name="connsiteY0" fmla="*/ 566158 h 2821357"/>
                <a:gd name="connsiteX1" fmla="*/ 1918950 w 2926409"/>
                <a:gd name="connsiteY1" fmla="*/ 0 h 2821357"/>
                <a:gd name="connsiteX2" fmla="*/ 995224 w 2926409"/>
                <a:gd name="connsiteY2" fmla="*/ 535441 h 2821357"/>
                <a:gd name="connsiteX3" fmla="*/ 923727 w 2926409"/>
                <a:gd name="connsiteY3" fmla="*/ 576864 h 2821357"/>
                <a:gd name="connsiteX4" fmla="*/ 0 w 2926409"/>
                <a:gd name="connsiteY4" fmla="*/ 1112178 h 2821357"/>
                <a:gd name="connsiteX5" fmla="*/ 6245 w 2926409"/>
                <a:gd name="connsiteY5" fmla="*/ 2255200 h 2821357"/>
                <a:gd name="connsiteX6" fmla="*/ 1007459 w 2926409"/>
                <a:gd name="connsiteY6" fmla="*/ 2821357 h 2821357"/>
                <a:gd name="connsiteX7" fmla="*/ 1931185 w 2926409"/>
                <a:gd name="connsiteY7" fmla="*/ 2285916 h 2821357"/>
                <a:gd name="connsiteX8" fmla="*/ 2002682 w 2926409"/>
                <a:gd name="connsiteY8" fmla="*/ 2244493 h 2821357"/>
                <a:gd name="connsiteX9" fmla="*/ 2926409 w 2926409"/>
                <a:gd name="connsiteY9" fmla="*/ 1709180 h 2821357"/>
                <a:gd name="connsiteX10" fmla="*/ 2920164 w 2926409"/>
                <a:gd name="connsiteY10" fmla="*/ 566158 h 282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6409" h="2821357">
                  <a:moveTo>
                    <a:pt x="2920164" y="566158"/>
                  </a:moveTo>
                  <a:lnTo>
                    <a:pt x="1918950" y="0"/>
                  </a:lnTo>
                  <a:lnTo>
                    <a:pt x="995224" y="535441"/>
                  </a:lnTo>
                  <a:lnTo>
                    <a:pt x="923727" y="576864"/>
                  </a:lnTo>
                  <a:lnTo>
                    <a:pt x="0" y="1112178"/>
                  </a:lnTo>
                  <a:lnTo>
                    <a:pt x="6245" y="2255200"/>
                  </a:lnTo>
                  <a:lnTo>
                    <a:pt x="1007459" y="2821357"/>
                  </a:lnTo>
                  <a:lnTo>
                    <a:pt x="1931185" y="2285916"/>
                  </a:lnTo>
                  <a:lnTo>
                    <a:pt x="2002682" y="2244493"/>
                  </a:lnTo>
                  <a:lnTo>
                    <a:pt x="2926409" y="1709180"/>
                  </a:lnTo>
                  <a:lnTo>
                    <a:pt x="2920164" y="566158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FBFFB0D-6430-69C4-B768-7BC8CC7E23F1}"/>
                </a:ext>
              </a:extLst>
            </p:cNvPr>
            <p:cNvSpPr/>
            <p:nvPr/>
          </p:nvSpPr>
          <p:spPr>
            <a:xfrm>
              <a:off x="542297" y="1125174"/>
              <a:ext cx="895051" cy="1518760"/>
            </a:xfrm>
            <a:custGeom>
              <a:avLst/>
              <a:gdLst>
                <a:gd name="connsiteX0" fmla="*/ 0 w 895051"/>
                <a:gd name="connsiteY0" fmla="*/ 1518761 h 1518760"/>
                <a:gd name="connsiteX1" fmla="*/ 876954 w 895051"/>
                <a:gd name="connsiteY1" fmla="*/ 1015821 h 1518760"/>
                <a:gd name="connsiteX2" fmla="*/ 891738 w 895051"/>
                <a:gd name="connsiteY2" fmla="*/ 1007409 h 1518760"/>
                <a:gd name="connsiteX3" fmla="*/ 895051 w 895051"/>
                <a:gd name="connsiteY3" fmla="*/ 1005497 h 1518760"/>
                <a:gd name="connsiteX4" fmla="*/ 891738 w 895051"/>
                <a:gd name="connsiteY4" fmla="*/ 1003585 h 1518760"/>
                <a:gd name="connsiteX5" fmla="*/ 888807 w 895051"/>
                <a:gd name="connsiteY5" fmla="*/ 0 h 1518760"/>
                <a:gd name="connsiteX6" fmla="*/ 18225 w 895051"/>
                <a:gd name="connsiteY6" fmla="*/ 499244 h 151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051" h="1518760">
                  <a:moveTo>
                    <a:pt x="0" y="1518761"/>
                  </a:moveTo>
                  <a:lnTo>
                    <a:pt x="876954" y="1015821"/>
                  </a:lnTo>
                  <a:lnTo>
                    <a:pt x="891738" y="1007409"/>
                  </a:lnTo>
                  <a:lnTo>
                    <a:pt x="895051" y="1005497"/>
                  </a:lnTo>
                  <a:lnTo>
                    <a:pt x="891738" y="1003585"/>
                  </a:lnTo>
                  <a:lnTo>
                    <a:pt x="888807" y="0"/>
                  </a:lnTo>
                  <a:lnTo>
                    <a:pt x="18225" y="499244"/>
                  </a:lnTo>
                </a:path>
              </a:pathLst>
            </a:custGeom>
            <a:solidFill>
              <a:schemeClr val="bg1">
                <a:alpha val="15000"/>
              </a:schemeClr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157D55C-697B-AC1F-6218-A1AA735FDD5B}"/>
                </a:ext>
              </a:extLst>
            </p:cNvPr>
            <p:cNvSpPr/>
            <p:nvPr/>
          </p:nvSpPr>
          <p:spPr>
            <a:xfrm>
              <a:off x="-8650" y="1981676"/>
              <a:ext cx="4812477" cy="4870970"/>
            </a:xfrm>
            <a:custGeom>
              <a:avLst/>
              <a:gdLst>
                <a:gd name="connsiteX0" fmla="*/ 3097951 w 4812477"/>
                <a:gd name="connsiteY0" fmla="*/ 4183476 h 4870970"/>
                <a:gd name="connsiteX1" fmla="*/ 4789538 w 4812477"/>
                <a:gd name="connsiteY1" fmla="*/ 3198881 h 4870970"/>
                <a:gd name="connsiteX2" fmla="*/ 4812478 w 4812477"/>
                <a:gd name="connsiteY2" fmla="*/ 3185625 h 4870970"/>
                <a:gd name="connsiteX3" fmla="*/ 4812478 w 4812477"/>
                <a:gd name="connsiteY3" fmla="*/ 3175556 h 4870970"/>
                <a:gd name="connsiteX4" fmla="*/ 4801008 w 4812477"/>
                <a:gd name="connsiteY4" fmla="*/ 1055332 h 4870970"/>
                <a:gd name="connsiteX5" fmla="*/ 2942467 w 4812477"/>
                <a:gd name="connsiteY5" fmla="*/ 0 h 4870970"/>
                <a:gd name="connsiteX6" fmla="*/ 1227812 w 4812477"/>
                <a:gd name="connsiteY6" fmla="*/ 997850 h 4870970"/>
                <a:gd name="connsiteX7" fmla="*/ 1095269 w 4812477"/>
                <a:gd name="connsiteY7" fmla="*/ 1075088 h 4870970"/>
                <a:gd name="connsiteX8" fmla="*/ 0 w 4812477"/>
                <a:gd name="connsiteY8" fmla="*/ 1712493 h 4870970"/>
                <a:gd name="connsiteX9" fmla="*/ 0 w 4812477"/>
                <a:gd name="connsiteY9" fmla="*/ 4548381 h 4870970"/>
                <a:gd name="connsiteX10" fmla="*/ 568280 w 4812477"/>
                <a:gd name="connsiteY10" fmla="*/ 4870971 h 4870970"/>
                <a:gd name="connsiteX11" fmla="*/ 1916529 w 4812477"/>
                <a:gd name="connsiteY11" fmla="*/ 4870971 h 4870970"/>
                <a:gd name="connsiteX12" fmla="*/ 2965280 w 4812477"/>
                <a:gd name="connsiteY12" fmla="*/ 4260586 h 4870970"/>
                <a:gd name="connsiteX13" fmla="*/ 3097951 w 4812477"/>
                <a:gd name="connsiteY13" fmla="*/ 4183476 h 487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12477" h="4870970">
                  <a:moveTo>
                    <a:pt x="3097951" y="4183476"/>
                  </a:moveTo>
                  <a:lnTo>
                    <a:pt x="4789538" y="3198881"/>
                  </a:lnTo>
                  <a:lnTo>
                    <a:pt x="4812478" y="3185625"/>
                  </a:lnTo>
                  <a:lnTo>
                    <a:pt x="4812478" y="3175556"/>
                  </a:lnTo>
                  <a:lnTo>
                    <a:pt x="4801008" y="1055332"/>
                  </a:lnTo>
                  <a:lnTo>
                    <a:pt x="2942467" y="0"/>
                  </a:lnTo>
                  <a:lnTo>
                    <a:pt x="1227812" y="997850"/>
                  </a:lnTo>
                  <a:lnTo>
                    <a:pt x="1095269" y="1075088"/>
                  </a:lnTo>
                  <a:lnTo>
                    <a:pt x="0" y="1712493"/>
                  </a:lnTo>
                  <a:lnTo>
                    <a:pt x="0" y="4548381"/>
                  </a:lnTo>
                  <a:lnTo>
                    <a:pt x="568280" y="4870971"/>
                  </a:lnTo>
                  <a:lnTo>
                    <a:pt x="1916529" y="4870971"/>
                  </a:lnTo>
                  <a:lnTo>
                    <a:pt x="2965280" y="4260586"/>
                  </a:lnTo>
                  <a:lnTo>
                    <a:pt x="3097951" y="4183476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91B28-DF0C-3301-DA29-8FEBE4A8E910}"/>
              </a:ext>
            </a:extLst>
          </p:cNvPr>
          <p:cNvGrpSpPr/>
          <p:nvPr/>
        </p:nvGrpSpPr>
        <p:grpSpPr>
          <a:xfrm>
            <a:off x="10907325" y="6338062"/>
            <a:ext cx="708603" cy="242507"/>
            <a:chOff x="4201088" y="3011626"/>
            <a:chExt cx="3851969" cy="1318270"/>
          </a:xfrm>
          <a:solidFill>
            <a:schemeClr val="bg1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B760291-1E06-DC6D-2924-BBCDA057953D}"/>
                </a:ext>
              </a:extLst>
            </p:cNvPr>
            <p:cNvSpPr/>
            <p:nvPr/>
          </p:nvSpPr>
          <p:spPr>
            <a:xfrm>
              <a:off x="4201088" y="3011817"/>
              <a:ext cx="1068851" cy="1317985"/>
            </a:xfrm>
            <a:custGeom>
              <a:avLst/>
              <a:gdLst>
                <a:gd name="connsiteX0" fmla="*/ 817698 w 1068851"/>
                <a:gd name="connsiteY0" fmla="*/ 558909 h 1317985"/>
                <a:gd name="connsiteX1" fmla="*/ 453368 w 1068851"/>
                <a:gd name="connsiteY1" fmla="*/ 456683 h 1317985"/>
                <a:gd name="connsiteX2" fmla="*/ 369176 w 1068851"/>
                <a:gd name="connsiteY2" fmla="*/ 382537 h 1317985"/>
                <a:gd name="connsiteX3" fmla="*/ 452418 w 1068851"/>
                <a:gd name="connsiteY3" fmla="*/ 328854 h 1317985"/>
                <a:gd name="connsiteX4" fmla="*/ 975346 w 1068851"/>
                <a:gd name="connsiteY4" fmla="*/ 328854 h 1317985"/>
                <a:gd name="connsiteX5" fmla="*/ 975346 w 1068851"/>
                <a:gd name="connsiteY5" fmla="*/ 0 h 1317985"/>
                <a:gd name="connsiteX6" fmla="*/ 403575 w 1068851"/>
                <a:gd name="connsiteY6" fmla="*/ 0 h 1317985"/>
                <a:gd name="connsiteX7" fmla="*/ 0 w 1068851"/>
                <a:gd name="connsiteY7" fmla="*/ 394054 h 1317985"/>
                <a:gd name="connsiteX8" fmla="*/ 288118 w 1068851"/>
                <a:gd name="connsiteY8" fmla="*/ 776305 h 1317985"/>
                <a:gd name="connsiteX9" fmla="*/ 630782 w 1068851"/>
                <a:gd name="connsiteY9" fmla="*/ 878911 h 1317985"/>
                <a:gd name="connsiteX10" fmla="*/ 699676 w 1068851"/>
                <a:gd name="connsiteY10" fmla="*/ 940303 h 1317985"/>
                <a:gd name="connsiteX11" fmla="*/ 596287 w 1068851"/>
                <a:gd name="connsiteY11" fmla="*/ 1007407 h 1317985"/>
                <a:gd name="connsiteX12" fmla="*/ 22331 w 1068851"/>
                <a:gd name="connsiteY12" fmla="*/ 1007407 h 1317985"/>
                <a:gd name="connsiteX13" fmla="*/ 22331 w 1068851"/>
                <a:gd name="connsiteY13" fmla="*/ 1317986 h 1317985"/>
                <a:gd name="connsiteX14" fmla="*/ 600469 w 1068851"/>
                <a:gd name="connsiteY14" fmla="*/ 1317986 h 1317985"/>
                <a:gd name="connsiteX15" fmla="*/ 1068851 w 1068851"/>
                <a:gd name="connsiteY15" fmla="*/ 908893 h 1317985"/>
                <a:gd name="connsiteX16" fmla="*/ 817793 w 1068851"/>
                <a:gd name="connsiteY16" fmla="*/ 559004 h 131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8851" h="1317985">
                  <a:moveTo>
                    <a:pt x="817698" y="558909"/>
                  </a:moveTo>
                  <a:lnTo>
                    <a:pt x="453368" y="456683"/>
                  </a:lnTo>
                  <a:cubicBezTo>
                    <a:pt x="389606" y="438123"/>
                    <a:pt x="369176" y="423084"/>
                    <a:pt x="369176" y="382537"/>
                  </a:cubicBezTo>
                  <a:cubicBezTo>
                    <a:pt x="369176" y="355981"/>
                    <a:pt x="390841" y="328854"/>
                    <a:pt x="452418" y="328854"/>
                  </a:cubicBezTo>
                  <a:lnTo>
                    <a:pt x="975346" y="328854"/>
                  </a:lnTo>
                  <a:lnTo>
                    <a:pt x="975346" y="0"/>
                  </a:lnTo>
                  <a:lnTo>
                    <a:pt x="403575" y="0"/>
                  </a:lnTo>
                  <a:cubicBezTo>
                    <a:pt x="196799" y="0"/>
                    <a:pt x="0" y="156289"/>
                    <a:pt x="0" y="394054"/>
                  </a:cubicBezTo>
                  <a:cubicBezTo>
                    <a:pt x="0" y="596315"/>
                    <a:pt x="117452" y="724811"/>
                    <a:pt x="288118" y="776305"/>
                  </a:cubicBezTo>
                  <a:lnTo>
                    <a:pt x="630782" y="878911"/>
                  </a:lnTo>
                  <a:cubicBezTo>
                    <a:pt x="691693" y="897091"/>
                    <a:pt x="699676" y="911463"/>
                    <a:pt x="699676" y="940303"/>
                  </a:cubicBezTo>
                  <a:cubicBezTo>
                    <a:pt x="699676" y="989227"/>
                    <a:pt x="658814" y="1007407"/>
                    <a:pt x="596287" y="1007407"/>
                  </a:cubicBezTo>
                  <a:lnTo>
                    <a:pt x="22331" y="1007407"/>
                  </a:lnTo>
                  <a:lnTo>
                    <a:pt x="22331" y="1317986"/>
                  </a:lnTo>
                  <a:lnTo>
                    <a:pt x="600469" y="1317986"/>
                  </a:lnTo>
                  <a:cubicBezTo>
                    <a:pt x="874238" y="1317986"/>
                    <a:pt x="1068851" y="1170644"/>
                    <a:pt x="1068851" y="908893"/>
                  </a:cubicBezTo>
                  <a:cubicBezTo>
                    <a:pt x="1068851" y="675316"/>
                    <a:pt x="943132" y="596982"/>
                    <a:pt x="817793" y="559004"/>
                  </a:cubicBezTo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72F73FF-A7E2-12F6-B0AE-09A90354B545}"/>
                </a:ext>
              </a:extLst>
            </p:cNvPr>
            <p:cNvSpPr/>
            <p:nvPr/>
          </p:nvSpPr>
          <p:spPr>
            <a:xfrm>
              <a:off x="6714998" y="3011626"/>
              <a:ext cx="1338059" cy="1318270"/>
            </a:xfrm>
            <a:custGeom>
              <a:avLst/>
              <a:gdLst>
                <a:gd name="connsiteX0" fmla="*/ 879939 w 1338059"/>
                <a:gd name="connsiteY0" fmla="*/ 0 h 1318270"/>
                <a:gd name="connsiteX1" fmla="*/ 398158 w 1338059"/>
                <a:gd name="connsiteY1" fmla="*/ 623157 h 1318270"/>
                <a:gd name="connsiteX2" fmla="*/ 398158 w 1338059"/>
                <a:gd name="connsiteY2" fmla="*/ 0 h 1318270"/>
                <a:gd name="connsiteX3" fmla="*/ 0 w 1338059"/>
                <a:gd name="connsiteY3" fmla="*/ 0 h 1318270"/>
                <a:gd name="connsiteX4" fmla="*/ 0 w 1338059"/>
                <a:gd name="connsiteY4" fmla="*/ 1318271 h 1318270"/>
                <a:gd name="connsiteX5" fmla="*/ 398158 w 1338059"/>
                <a:gd name="connsiteY5" fmla="*/ 1318271 h 1318270"/>
                <a:gd name="connsiteX6" fmla="*/ 398158 w 1338059"/>
                <a:gd name="connsiteY6" fmla="*/ 670462 h 1318270"/>
                <a:gd name="connsiteX7" fmla="*/ 879939 w 1338059"/>
                <a:gd name="connsiteY7" fmla="*/ 1318271 h 1318270"/>
                <a:gd name="connsiteX8" fmla="*/ 1338059 w 1338059"/>
                <a:gd name="connsiteY8" fmla="*/ 1318271 h 1318270"/>
                <a:gd name="connsiteX9" fmla="*/ 809715 w 1338059"/>
                <a:gd name="connsiteY9" fmla="*/ 646476 h 1318270"/>
                <a:gd name="connsiteX10" fmla="*/ 1338059 w 1338059"/>
                <a:gd name="connsiteY10" fmla="*/ 0 h 1318270"/>
                <a:gd name="connsiteX11" fmla="*/ 879939 w 1338059"/>
                <a:gd name="connsiteY11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8059" h="1318270">
                  <a:moveTo>
                    <a:pt x="879939" y="0"/>
                  </a:moveTo>
                  <a:lnTo>
                    <a:pt x="398158" y="623157"/>
                  </a:lnTo>
                  <a:lnTo>
                    <a:pt x="398158" y="0"/>
                  </a:lnTo>
                  <a:lnTo>
                    <a:pt x="0" y="0"/>
                  </a:lnTo>
                  <a:lnTo>
                    <a:pt x="0" y="1318271"/>
                  </a:lnTo>
                  <a:lnTo>
                    <a:pt x="398158" y="1318271"/>
                  </a:lnTo>
                  <a:lnTo>
                    <a:pt x="398158" y="670462"/>
                  </a:lnTo>
                  <a:lnTo>
                    <a:pt x="879939" y="1318271"/>
                  </a:lnTo>
                  <a:lnTo>
                    <a:pt x="1338059" y="1318271"/>
                  </a:lnTo>
                  <a:lnTo>
                    <a:pt x="809715" y="646476"/>
                  </a:lnTo>
                  <a:lnTo>
                    <a:pt x="1338059" y="0"/>
                  </a:lnTo>
                  <a:lnTo>
                    <a:pt x="879939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0D142C3-29BE-E786-5EF7-08A042ADB078}"/>
                </a:ext>
              </a:extLst>
            </p:cNvPr>
            <p:cNvSpPr/>
            <p:nvPr/>
          </p:nvSpPr>
          <p:spPr>
            <a:xfrm>
              <a:off x="5226703" y="3011626"/>
              <a:ext cx="1433750" cy="1318270"/>
            </a:xfrm>
            <a:custGeom>
              <a:avLst/>
              <a:gdLst>
                <a:gd name="connsiteX0" fmla="*/ 717255 w 1433750"/>
                <a:gd name="connsiteY0" fmla="*/ 391769 h 1318270"/>
                <a:gd name="connsiteX1" fmla="*/ 860174 w 1433750"/>
                <a:gd name="connsiteY1" fmla="*/ 763741 h 1318270"/>
                <a:gd name="connsiteX2" fmla="*/ 573956 w 1433750"/>
                <a:gd name="connsiteY2" fmla="*/ 763741 h 1318270"/>
                <a:gd name="connsiteX3" fmla="*/ 717160 w 1433750"/>
                <a:gd name="connsiteY3" fmla="*/ 391769 h 1318270"/>
                <a:gd name="connsiteX4" fmla="*/ 506963 w 1433750"/>
                <a:gd name="connsiteY4" fmla="*/ 0 h 1318270"/>
                <a:gd name="connsiteX5" fmla="*/ 0 w 1433750"/>
                <a:gd name="connsiteY5" fmla="*/ 1318271 h 1318270"/>
                <a:gd name="connsiteX6" fmla="*/ 360813 w 1433750"/>
                <a:gd name="connsiteY6" fmla="*/ 1318271 h 1318270"/>
                <a:gd name="connsiteX7" fmla="*/ 460971 w 1433750"/>
                <a:gd name="connsiteY7" fmla="*/ 1057472 h 1318270"/>
                <a:gd name="connsiteX8" fmla="*/ 973350 w 1433750"/>
                <a:gd name="connsiteY8" fmla="*/ 1057472 h 1318270"/>
                <a:gd name="connsiteX9" fmla="*/ 1073508 w 1433750"/>
                <a:gd name="connsiteY9" fmla="*/ 1318271 h 1318270"/>
                <a:gd name="connsiteX10" fmla="*/ 1433751 w 1433750"/>
                <a:gd name="connsiteY10" fmla="*/ 1318271 h 1318270"/>
                <a:gd name="connsiteX11" fmla="*/ 927073 w 1433750"/>
                <a:gd name="connsiteY11" fmla="*/ 0 h 1318270"/>
                <a:gd name="connsiteX12" fmla="*/ 506868 w 1433750"/>
                <a:gd name="connsiteY12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3750" h="1318270">
                  <a:moveTo>
                    <a:pt x="717255" y="391769"/>
                  </a:moveTo>
                  <a:lnTo>
                    <a:pt x="860174" y="763741"/>
                  </a:lnTo>
                  <a:lnTo>
                    <a:pt x="573956" y="763741"/>
                  </a:lnTo>
                  <a:lnTo>
                    <a:pt x="717160" y="391769"/>
                  </a:lnTo>
                  <a:close/>
                  <a:moveTo>
                    <a:pt x="506963" y="0"/>
                  </a:moveTo>
                  <a:lnTo>
                    <a:pt x="0" y="1318271"/>
                  </a:lnTo>
                  <a:lnTo>
                    <a:pt x="360813" y="1318271"/>
                  </a:lnTo>
                  <a:lnTo>
                    <a:pt x="460971" y="1057472"/>
                  </a:lnTo>
                  <a:lnTo>
                    <a:pt x="973350" y="1057472"/>
                  </a:lnTo>
                  <a:lnTo>
                    <a:pt x="1073508" y="1318271"/>
                  </a:lnTo>
                  <a:lnTo>
                    <a:pt x="1433751" y="1318271"/>
                  </a:lnTo>
                  <a:lnTo>
                    <a:pt x="927073" y="0"/>
                  </a:lnTo>
                  <a:lnTo>
                    <a:pt x="506868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640440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5B5031D-1EBD-FA19-9E77-7B70EF7E71D8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4295E8E-8BC9-61A1-DB0F-D85D4902E374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69EA818-DE74-1739-7C9E-1ED01821FA4E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CA1488-2CD4-9E56-222B-CAB464C9E777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DD42D57C-B6B9-7483-F1FA-A4E54F843D7F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73" y="1444438"/>
            <a:ext cx="8283870" cy="1842020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3593130"/>
            <a:ext cx="8283743" cy="184202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868A2-32E0-514C-B427-78B3B58304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A7026-B49B-D2DB-D0C3-2400DA464D9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E4CA99-94F5-6B78-C050-BAD74C423F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86423B-4B79-FB4E-F9BE-B4479E4919A1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8F9DD83-1ECF-263C-D6C0-82253F9EADBD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C1D06F5-0788-5DB8-7BC1-DD0B3FBEC826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B70A09A-C649-8461-3F8B-C4609F4D782B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29BD844-F76F-F863-1751-8D528A22277A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77123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4653547"/>
            <a:ext cx="5295900" cy="163295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91E99E-6B8D-7D90-0BEE-C39226FFCC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360244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59C69D-3646-6F3B-AE3B-8FF35016CA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4600" y="4653546"/>
            <a:ext cx="5295900" cy="163295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228600" indent="0">
              <a:buNone/>
              <a:defRPr sz="1800"/>
            </a:lvl2pPr>
            <a:lvl3pPr marL="457200" indent="0">
              <a:buNone/>
              <a:defRPr sz="1600"/>
            </a:lvl3pPr>
            <a:lvl4pPr marL="685800" indent="0">
              <a:buNone/>
              <a:defRPr sz="14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BAE925-435B-651F-60E1-047044DDCE3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0431C8-8815-575C-A788-370FB04BB7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12A26-017B-14F7-C69A-3D60B49CE41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18EC18-F3F5-D132-9F27-514089AF3452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8E61323-B1C8-65A3-3416-41D46B201D0F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8339A7B-14A4-055B-79E6-D6FB8C452AF6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7C267B4-BE71-AF63-64AB-2C94BA83AB1D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F1B80C4-F5D9-1BA6-8EE3-9DA15142F415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86467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B2F2E07-6C3A-79F2-8102-8C4E7EFD388F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D9364B71-0A20-445B-D658-1DF68F2FFCCA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DCD8E4B-411B-DD62-C998-877B36DE1090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39CCDB10-6932-C93B-ADA0-5CB110A175C0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9C3C8BBE-44A6-184C-8181-6E6835063040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278F4-06B8-C580-17DF-7E9A1D27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D411D-724B-9F62-8896-A7474D26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CF72E-1168-0A6A-A9F9-6884672A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1F6B2E-00B0-7D81-8F6E-DBEC269915EF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5A85A16-FB57-FD5C-5C6B-077301E1D4E8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3EB3B0C-D48B-70C8-AED8-EBE111D94526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AFCDACC-4969-99D5-5E67-D962338F3D40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4255B74-2753-7976-48C5-7F34C1D950F5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3517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04A43BEE-8229-7FB8-3F8F-7CCCA0517700}"/>
              </a:ext>
            </a:extLst>
          </p:cNvPr>
          <p:cNvSpPr/>
          <p:nvPr/>
        </p:nvSpPr>
        <p:spPr>
          <a:xfrm>
            <a:off x="6814020" y="1340239"/>
            <a:ext cx="2338971" cy="2416114"/>
          </a:xfrm>
          <a:custGeom>
            <a:avLst/>
            <a:gdLst>
              <a:gd name="connsiteX0" fmla="*/ 130865 w 1479270"/>
              <a:gd name="connsiteY0" fmla="*/ 162844 h 1469000"/>
              <a:gd name="connsiteX1" fmla="*/ 677529 w 1479270"/>
              <a:gd name="connsiteY1" fmla="*/ 0 h 1469000"/>
              <a:gd name="connsiteX2" fmla="*/ 1063472 w 1479270"/>
              <a:gd name="connsiteY2" fmla="*/ 362361 h 1469000"/>
              <a:gd name="connsiteX3" fmla="*/ 1093329 w 1479270"/>
              <a:gd name="connsiteY3" fmla="*/ 390435 h 1469000"/>
              <a:gd name="connsiteX4" fmla="*/ 1479271 w 1479270"/>
              <a:gd name="connsiteY4" fmla="*/ 752878 h 1469000"/>
              <a:gd name="connsiteX5" fmla="*/ 1348406 w 1479270"/>
              <a:gd name="connsiteY5" fmla="*/ 1306157 h 1469000"/>
              <a:gd name="connsiteX6" fmla="*/ 801742 w 1479270"/>
              <a:gd name="connsiteY6" fmla="*/ 1469000 h 1469000"/>
              <a:gd name="connsiteX7" fmla="*/ 415799 w 1479270"/>
              <a:gd name="connsiteY7" fmla="*/ 1106558 h 1469000"/>
              <a:gd name="connsiteX8" fmla="*/ 385943 w 1479270"/>
              <a:gd name="connsiteY8" fmla="*/ 1078565 h 1469000"/>
              <a:gd name="connsiteX9" fmla="*/ 0 w 1479270"/>
              <a:gd name="connsiteY9" fmla="*/ 716122 h 1469000"/>
              <a:gd name="connsiteX10" fmla="*/ 130865 w 1479270"/>
              <a:gd name="connsiteY10" fmla="*/ 162844 h 14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9270" h="1469000">
                <a:moveTo>
                  <a:pt x="130865" y="162844"/>
                </a:moveTo>
                <a:lnTo>
                  <a:pt x="677529" y="0"/>
                </a:lnTo>
                <a:lnTo>
                  <a:pt x="1063472" y="362361"/>
                </a:lnTo>
                <a:lnTo>
                  <a:pt x="1093329" y="390435"/>
                </a:lnTo>
                <a:lnTo>
                  <a:pt x="1479271" y="752878"/>
                </a:lnTo>
                <a:lnTo>
                  <a:pt x="1348406" y="1306157"/>
                </a:lnTo>
                <a:lnTo>
                  <a:pt x="801742" y="1469000"/>
                </a:lnTo>
                <a:lnTo>
                  <a:pt x="415799" y="1106558"/>
                </a:lnTo>
                <a:lnTo>
                  <a:pt x="385943" y="1078565"/>
                </a:lnTo>
                <a:lnTo>
                  <a:pt x="0" y="716122"/>
                </a:lnTo>
                <a:lnTo>
                  <a:pt x="130865" y="162844"/>
                </a:lnTo>
                <a:close/>
              </a:path>
            </a:pathLst>
          </a:custGeom>
          <a:solidFill>
            <a:srgbClr val="F4F4F4"/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FB73C55-0AA9-9DC6-5F03-F7385A2B5A8D}"/>
              </a:ext>
            </a:extLst>
          </p:cNvPr>
          <p:cNvSpPr/>
          <p:nvPr/>
        </p:nvSpPr>
        <p:spPr>
          <a:xfrm>
            <a:off x="8941198" y="2338579"/>
            <a:ext cx="3250802" cy="4519421"/>
          </a:xfrm>
          <a:custGeom>
            <a:avLst/>
            <a:gdLst>
              <a:gd name="connsiteX0" fmla="*/ 0 w 2055953"/>
              <a:gd name="connsiteY0" fmla="*/ 701518 h 2747813"/>
              <a:gd name="connsiteX1" fmla="*/ 12981 w 2055953"/>
              <a:gd name="connsiteY1" fmla="*/ 2102524 h 2747813"/>
              <a:gd name="connsiteX2" fmla="*/ 1077427 w 2055953"/>
              <a:gd name="connsiteY2" fmla="*/ 2747814 h 2747813"/>
              <a:gd name="connsiteX3" fmla="*/ 2055954 w 2055953"/>
              <a:gd name="connsiteY3" fmla="*/ 2747814 h 2747813"/>
              <a:gd name="connsiteX4" fmla="*/ 2055954 w 2055953"/>
              <a:gd name="connsiteY4" fmla="*/ 477415 h 2747813"/>
              <a:gd name="connsiteX5" fmla="*/ 1235633 w 2055953"/>
              <a:gd name="connsiteY5" fmla="*/ 0 h 2747813"/>
              <a:gd name="connsiteX6" fmla="*/ 0 w 2055953"/>
              <a:gd name="connsiteY6" fmla="*/ 701518 h 274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5953" h="2747813">
                <a:moveTo>
                  <a:pt x="0" y="701518"/>
                </a:moveTo>
                <a:lnTo>
                  <a:pt x="12981" y="2102524"/>
                </a:lnTo>
                <a:lnTo>
                  <a:pt x="1077427" y="2747814"/>
                </a:lnTo>
                <a:lnTo>
                  <a:pt x="2055954" y="2747814"/>
                </a:lnTo>
                <a:lnTo>
                  <a:pt x="2055954" y="477415"/>
                </a:lnTo>
                <a:lnTo>
                  <a:pt x="1235633" y="0"/>
                </a:lnTo>
                <a:lnTo>
                  <a:pt x="0" y="701518"/>
                </a:lnTo>
                <a:close/>
              </a:path>
            </a:pathLst>
          </a:custGeom>
          <a:solidFill>
            <a:srgbClr val="F4F4F4"/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888FF36-74DF-01E1-941A-9252FC932052}"/>
              </a:ext>
            </a:extLst>
          </p:cNvPr>
          <p:cNvSpPr/>
          <p:nvPr/>
        </p:nvSpPr>
        <p:spPr>
          <a:xfrm>
            <a:off x="5423308" y="4447625"/>
            <a:ext cx="3553934" cy="2410375"/>
          </a:xfrm>
          <a:custGeom>
            <a:avLst/>
            <a:gdLst>
              <a:gd name="connsiteX0" fmla="*/ 1785624 w 2247667"/>
              <a:gd name="connsiteY0" fmla="*/ 5031 h 1465511"/>
              <a:gd name="connsiteX1" fmla="*/ 852774 w 2247667"/>
              <a:gd name="connsiteY1" fmla="*/ 0 h 1465511"/>
              <a:gd name="connsiteX2" fmla="*/ 415880 w 2247667"/>
              <a:gd name="connsiteY2" fmla="*/ 750930 h 1465511"/>
              <a:gd name="connsiteX3" fmla="*/ 382048 w 2247667"/>
              <a:gd name="connsiteY3" fmla="*/ 809025 h 1465511"/>
              <a:gd name="connsiteX4" fmla="*/ 0 w 2247667"/>
              <a:gd name="connsiteY4" fmla="*/ 1465511 h 1465511"/>
              <a:gd name="connsiteX5" fmla="*/ 1871461 w 2247667"/>
              <a:gd name="connsiteY5" fmla="*/ 1465511 h 1465511"/>
              <a:gd name="connsiteX6" fmla="*/ 2247668 w 2247667"/>
              <a:gd name="connsiteY6" fmla="*/ 819005 h 1465511"/>
              <a:gd name="connsiteX7" fmla="*/ 1785624 w 2247667"/>
              <a:gd name="connsiteY7" fmla="*/ 5031 h 146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7667" h="1465511">
                <a:moveTo>
                  <a:pt x="1785624" y="5031"/>
                </a:moveTo>
                <a:lnTo>
                  <a:pt x="852774" y="0"/>
                </a:lnTo>
                <a:lnTo>
                  <a:pt x="415880" y="750930"/>
                </a:lnTo>
                <a:lnTo>
                  <a:pt x="382048" y="809025"/>
                </a:lnTo>
                <a:lnTo>
                  <a:pt x="0" y="1465511"/>
                </a:lnTo>
                <a:lnTo>
                  <a:pt x="1871461" y="1465511"/>
                </a:lnTo>
                <a:lnTo>
                  <a:pt x="2247668" y="819005"/>
                </a:lnTo>
                <a:lnTo>
                  <a:pt x="1785624" y="5031"/>
                </a:lnTo>
                <a:close/>
              </a:path>
            </a:pathLst>
          </a:custGeom>
          <a:solidFill>
            <a:srgbClr val="F4F4F4"/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F6E7874-EC60-CBFC-6812-A3D5C75982A8}"/>
              </a:ext>
            </a:extLst>
          </p:cNvPr>
          <p:cNvSpPr/>
          <p:nvPr/>
        </p:nvSpPr>
        <p:spPr>
          <a:xfrm>
            <a:off x="6819664" y="1354752"/>
            <a:ext cx="2338971" cy="2415979"/>
          </a:xfrm>
          <a:custGeom>
            <a:avLst/>
            <a:gdLst>
              <a:gd name="connsiteX0" fmla="*/ 415799 w 1479270"/>
              <a:gd name="connsiteY0" fmla="*/ 1106476 h 1468918"/>
              <a:gd name="connsiteX1" fmla="*/ 801742 w 1479270"/>
              <a:gd name="connsiteY1" fmla="*/ 1468919 h 1468918"/>
              <a:gd name="connsiteX2" fmla="*/ 1348406 w 1479270"/>
              <a:gd name="connsiteY2" fmla="*/ 1306075 h 1468918"/>
              <a:gd name="connsiteX3" fmla="*/ 1479271 w 1479270"/>
              <a:gd name="connsiteY3" fmla="*/ 752797 h 1468918"/>
              <a:gd name="connsiteX4" fmla="*/ 1093329 w 1479270"/>
              <a:gd name="connsiteY4" fmla="*/ 390435 h 1468918"/>
              <a:gd name="connsiteX5" fmla="*/ 1063472 w 1479270"/>
              <a:gd name="connsiteY5" fmla="*/ 362361 h 1468918"/>
              <a:gd name="connsiteX6" fmla="*/ 677529 w 1479270"/>
              <a:gd name="connsiteY6" fmla="*/ 0 h 1468918"/>
              <a:gd name="connsiteX7" fmla="*/ 130865 w 1479270"/>
              <a:gd name="connsiteY7" fmla="*/ 162844 h 1468918"/>
              <a:gd name="connsiteX8" fmla="*/ 0 w 1479270"/>
              <a:gd name="connsiteY8" fmla="*/ 716041 h 1468918"/>
              <a:gd name="connsiteX9" fmla="*/ 385943 w 1479270"/>
              <a:gd name="connsiteY9" fmla="*/ 1078484 h 1468918"/>
              <a:gd name="connsiteX10" fmla="*/ 415799 w 1479270"/>
              <a:gd name="connsiteY10" fmla="*/ 1106476 h 146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9270" h="1468918">
                <a:moveTo>
                  <a:pt x="415799" y="1106476"/>
                </a:moveTo>
                <a:lnTo>
                  <a:pt x="801742" y="1468919"/>
                </a:lnTo>
                <a:lnTo>
                  <a:pt x="1348406" y="1306075"/>
                </a:lnTo>
                <a:lnTo>
                  <a:pt x="1479271" y="752797"/>
                </a:lnTo>
                <a:lnTo>
                  <a:pt x="1093329" y="390435"/>
                </a:lnTo>
                <a:lnTo>
                  <a:pt x="1063472" y="362361"/>
                </a:lnTo>
                <a:lnTo>
                  <a:pt x="677529" y="0"/>
                </a:lnTo>
                <a:lnTo>
                  <a:pt x="130865" y="162844"/>
                </a:lnTo>
                <a:lnTo>
                  <a:pt x="0" y="716041"/>
                </a:lnTo>
                <a:lnTo>
                  <a:pt x="385943" y="1078484"/>
                </a:lnTo>
                <a:lnTo>
                  <a:pt x="415799" y="1106476"/>
                </a:lnTo>
                <a:close/>
              </a:path>
            </a:pathLst>
          </a:custGeom>
          <a:solidFill>
            <a:srgbClr val="F4F4F4"/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1AF6378-CE24-F47F-3BE7-B84F03EE063E}"/>
              </a:ext>
            </a:extLst>
          </p:cNvPr>
          <p:cNvSpPr/>
          <p:nvPr/>
        </p:nvSpPr>
        <p:spPr>
          <a:xfrm>
            <a:off x="10484819" y="0"/>
            <a:ext cx="1707181" cy="2389863"/>
          </a:xfrm>
          <a:custGeom>
            <a:avLst/>
            <a:gdLst>
              <a:gd name="connsiteX0" fmla="*/ 286881 w 1079698"/>
              <a:gd name="connsiteY0" fmla="*/ 457536 h 1449608"/>
              <a:gd name="connsiteX1" fmla="*/ 266274 w 1079698"/>
              <a:gd name="connsiteY1" fmla="*/ 492993 h 1449608"/>
              <a:gd name="connsiteX2" fmla="*/ 0 w 1079698"/>
              <a:gd name="connsiteY2" fmla="*/ 950529 h 1449608"/>
              <a:gd name="connsiteX3" fmla="*/ 260676 w 1079698"/>
              <a:gd name="connsiteY3" fmla="*/ 1422265 h 1449608"/>
              <a:gd name="connsiteX4" fmla="*/ 850096 w 1079698"/>
              <a:gd name="connsiteY4" fmla="*/ 1449608 h 1449608"/>
              <a:gd name="connsiteX5" fmla="*/ 1079699 w 1079698"/>
              <a:gd name="connsiteY5" fmla="*/ 1055035 h 1449608"/>
              <a:gd name="connsiteX6" fmla="*/ 1079699 w 1079698"/>
              <a:gd name="connsiteY6" fmla="*/ 2759 h 1449608"/>
              <a:gd name="connsiteX7" fmla="*/ 553155 w 1079698"/>
              <a:gd name="connsiteY7" fmla="*/ 0 h 1449608"/>
              <a:gd name="connsiteX8" fmla="*/ 286881 w 1079698"/>
              <a:gd name="connsiteY8" fmla="*/ 457536 h 144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698" h="1449608">
                <a:moveTo>
                  <a:pt x="286881" y="457536"/>
                </a:moveTo>
                <a:lnTo>
                  <a:pt x="266274" y="492993"/>
                </a:lnTo>
                <a:lnTo>
                  <a:pt x="0" y="950529"/>
                </a:lnTo>
                <a:lnTo>
                  <a:pt x="260676" y="1422265"/>
                </a:lnTo>
                <a:lnTo>
                  <a:pt x="850096" y="1449608"/>
                </a:lnTo>
                <a:lnTo>
                  <a:pt x="1079699" y="1055035"/>
                </a:lnTo>
                <a:lnTo>
                  <a:pt x="1079699" y="2759"/>
                </a:lnTo>
                <a:lnTo>
                  <a:pt x="553155" y="0"/>
                </a:lnTo>
                <a:lnTo>
                  <a:pt x="286881" y="457536"/>
                </a:lnTo>
                <a:close/>
              </a:path>
            </a:pathLst>
          </a:custGeom>
          <a:solidFill>
            <a:srgbClr val="F4F4F4"/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087CA-C091-9A67-5A3D-5D755503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2E01-E307-B2B8-C7F6-83E5CC74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02EB-C672-C503-3E87-C890200F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DF267-2116-F12D-BE9C-B7B46BC7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9374D-26A4-C151-8F4E-FAEE87AF9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6" y="1844675"/>
            <a:ext cx="11001120" cy="4016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E9453-36CE-6464-7238-5F4E3742A376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A07D970-149E-11C0-DE5C-F76A05D4FF21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D84F4E8-58D9-05D3-8520-DBE41E0755CF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C223394-7751-C999-CC12-77906F8E98C1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93F67AB-52BA-C840-9891-6BB3AAE4D0F1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26880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pals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B64555B-4E69-E172-033D-373BCF7D054B}"/>
              </a:ext>
            </a:extLst>
          </p:cNvPr>
          <p:cNvGrpSpPr/>
          <p:nvPr/>
        </p:nvGrpSpPr>
        <p:grpSpPr>
          <a:xfrm>
            <a:off x="7821976" y="8902"/>
            <a:ext cx="4374323" cy="6844716"/>
            <a:chOff x="7821976" y="8902"/>
            <a:chExt cx="4374323" cy="6844716"/>
          </a:xfrm>
        </p:grpSpPr>
        <p:grpSp>
          <p:nvGrpSpPr>
            <p:cNvPr id="11" name="Graphic 8">
              <a:extLst>
                <a:ext uri="{FF2B5EF4-FFF2-40B4-BE49-F238E27FC236}">
                  <a16:creationId xmlns:a16="http://schemas.microsoft.com/office/drawing/2014/main" id="{E6D39315-BB18-B3E3-A68F-B831BB23C89C}"/>
                </a:ext>
              </a:extLst>
            </p:cNvPr>
            <p:cNvGrpSpPr/>
            <p:nvPr/>
          </p:nvGrpSpPr>
          <p:grpSpPr>
            <a:xfrm>
              <a:off x="7821976" y="8902"/>
              <a:ext cx="4374323" cy="6844716"/>
              <a:chOff x="10667863" y="4462000"/>
              <a:chExt cx="1528436" cy="2391618"/>
            </a:xfrm>
            <a:solidFill>
              <a:srgbClr val="F4F4F4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5A95189-19C4-BA01-CA18-720FB1B85F53}"/>
                  </a:ext>
                </a:extLst>
              </p:cNvPr>
              <p:cNvSpPr/>
              <p:nvPr/>
            </p:nvSpPr>
            <p:spPr>
              <a:xfrm>
                <a:off x="11319673" y="4462000"/>
                <a:ext cx="876626" cy="1331552"/>
              </a:xfrm>
              <a:custGeom>
                <a:avLst/>
                <a:gdLst>
                  <a:gd name="connsiteX0" fmla="*/ 476242 w 876626"/>
                  <a:gd name="connsiteY0" fmla="*/ 233028 h 1331552"/>
                  <a:gd name="connsiteX1" fmla="*/ 442005 w 876626"/>
                  <a:gd name="connsiteY1" fmla="*/ 252907 h 1331552"/>
                  <a:gd name="connsiteX2" fmla="*/ 0 w 876626"/>
                  <a:gd name="connsiteY2" fmla="*/ 510194 h 1331552"/>
                  <a:gd name="connsiteX3" fmla="*/ 2921 w 876626"/>
                  <a:gd name="connsiteY3" fmla="*/ 1059416 h 1331552"/>
                  <a:gd name="connsiteX4" fmla="*/ 482084 w 876626"/>
                  <a:gd name="connsiteY4" fmla="*/ 1331553 h 1331552"/>
                  <a:gd name="connsiteX5" fmla="*/ 876627 w 876626"/>
                  <a:gd name="connsiteY5" fmla="*/ 1101933 h 1331552"/>
                  <a:gd name="connsiteX6" fmla="*/ 876627 w 876626"/>
                  <a:gd name="connsiteY6" fmla="*/ 0 h 1331552"/>
                  <a:gd name="connsiteX7" fmla="*/ 476242 w 876626"/>
                  <a:gd name="connsiteY7" fmla="*/ 233028 h 133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626" h="1331552">
                    <a:moveTo>
                      <a:pt x="476242" y="233028"/>
                    </a:moveTo>
                    <a:lnTo>
                      <a:pt x="442005" y="252907"/>
                    </a:lnTo>
                    <a:lnTo>
                      <a:pt x="0" y="510194"/>
                    </a:lnTo>
                    <a:lnTo>
                      <a:pt x="2921" y="1059416"/>
                    </a:lnTo>
                    <a:lnTo>
                      <a:pt x="482084" y="1331553"/>
                    </a:lnTo>
                    <a:lnTo>
                      <a:pt x="876627" y="1101933"/>
                    </a:lnTo>
                    <a:lnTo>
                      <a:pt x="876627" y="0"/>
                    </a:lnTo>
                    <a:lnTo>
                      <a:pt x="476242" y="233028"/>
                    </a:lnTo>
                    <a:close/>
                  </a:path>
                </a:pathLst>
              </a:custGeom>
              <a:grpFill/>
              <a:ln w="8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4705FEE4-E616-D03D-A30C-3DF0DE220787}"/>
                  </a:ext>
                </a:extLst>
              </p:cNvPr>
              <p:cNvSpPr/>
              <p:nvPr/>
            </p:nvSpPr>
            <p:spPr>
              <a:xfrm>
                <a:off x="10667863" y="5793553"/>
                <a:ext cx="1524055" cy="1060065"/>
              </a:xfrm>
              <a:custGeom>
                <a:avLst/>
                <a:gdLst>
                  <a:gd name="connsiteX0" fmla="*/ 587960 w 1524055"/>
                  <a:gd name="connsiteY0" fmla="*/ 317574 h 1060065"/>
                  <a:gd name="connsiteX1" fmla="*/ 545691 w 1524055"/>
                  <a:gd name="connsiteY1" fmla="*/ 342158 h 1060065"/>
                  <a:gd name="connsiteX2" fmla="*/ 0 w 1524055"/>
                  <a:gd name="connsiteY2" fmla="*/ 659732 h 1060065"/>
                  <a:gd name="connsiteX3" fmla="*/ 2109 w 1524055"/>
                  <a:gd name="connsiteY3" fmla="*/ 1060066 h 1060065"/>
                  <a:gd name="connsiteX4" fmla="*/ 1524056 w 1524055"/>
                  <a:gd name="connsiteY4" fmla="*/ 1060066 h 1060065"/>
                  <a:gd name="connsiteX5" fmla="*/ 1524056 w 1524055"/>
                  <a:gd name="connsiteY5" fmla="*/ 221587 h 1060065"/>
                  <a:gd name="connsiteX6" fmla="*/ 1133651 w 1524055"/>
                  <a:gd name="connsiteY6" fmla="*/ 0 h 1060065"/>
                  <a:gd name="connsiteX7" fmla="*/ 587960 w 1524055"/>
                  <a:gd name="connsiteY7" fmla="*/ 317574 h 106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55" h="1060065">
                    <a:moveTo>
                      <a:pt x="587960" y="317574"/>
                    </a:moveTo>
                    <a:lnTo>
                      <a:pt x="545691" y="342158"/>
                    </a:lnTo>
                    <a:lnTo>
                      <a:pt x="0" y="659732"/>
                    </a:lnTo>
                    <a:lnTo>
                      <a:pt x="2109" y="1060066"/>
                    </a:lnTo>
                    <a:lnTo>
                      <a:pt x="1524056" y="1060066"/>
                    </a:lnTo>
                    <a:lnTo>
                      <a:pt x="1524056" y="221587"/>
                    </a:lnTo>
                    <a:lnTo>
                      <a:pt x="1133651" y="0"/>
                    </a:lnTo>
                    <a:lnTo>
                      <a:pt x="587960" y="317574"/>
                    </a:lnTo>
                    <a:close/>
                  </a:path>
                </a:pathLst>
              </a:custGeom>
              <a:grpFill/>
              <a:ln w="8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81459C-83EC-A3B2-7F0A-AAB743606B7D}"/>
                </a:ext>
              </a:extLst>
            </p:cNvPr>
            <p:cNvSpPr/>
            <p:nvPr/>
          </p:nvSpPr>
          <p:spPr>
            <a:xfrm>
              <a:off x="8896645" y="3031710"/>
              <a:ext cx="818254" cy="1400941"/>
            </a:xfrm>
            <a:custGeom>
              <a:avLst/>
              <a:gdLst>
                <a:gd name="connsiteX0" fmla="*/ 974 w 285907"/>
                <a:gd name="connsiteY0" fmla="*/ 489505 h 489504"/>
                <a:gd name="connsiteX1" fmla="*/ 285907 w 285907"/>
                <a:gd name="connsiteY1" fmla="*/ 326093 h 489504"/>
                <a:gd name="connsiteX2" fmla="*/ 281932 w 285907"/>
                <a:gd name="connsiteY2" fmla="*/ 0 h 489504"/>
                <a:gd name="connsiteX3" fmla="*/ 0 w 285907"/>
                <a:gd name="connsiteY3" fmla="*/ 161059 h 489504"/>
                <a:gd name="connsiteX4" fmla="*/ 974 w 285907"/>
                <a:gd name="connsiteY4" fmla="*/ 489505 h 4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07" h="489504">
                  <a:moveTo>
                    <a:pt x="974" y="489505"/>
                  </a:moveTo>
                  <a:lnTo>
                    <a:pt x="285907" y="326093"/>
                  </a:lnTo>
                  <a:lnTo>
                    <a:pt x="281932" y="0"/>
                  </a:lnTo>
                  <a:lnTo>
                    <a:pt x="0" y="161059"/>
                  </a:lnTo>
                  <a:lnTo>
                    <a:pt x="974" y="489505"/>
                  </a:lnTo>
                  <a:close/>
                </a:path>
              </a:pathLst>
            </a:custGeom>
            <a:solidFill>
              <a:srgbClr val="F4F4F4"/>
            </a:solidFill>
            <a:ln w="8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1087CA-C091-9A67-5A3D-5D755503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2E01-E307-B2B8-C7F6-83E5CC74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02EB-C672-C503-3E87-C890200F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DF267-2116-F12D-BE9C-B7B46BC7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E9A6F7-05F7-6CC7-A7DC-7410E8146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5" y="1844674"/>
            <a:ext cx="5400675" cy="4032251"/>
          </a:xfrm>
        </p:spPr>
        <p:txBody>
          <a:bodyPr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E6269AF-5DB4-C54A-3631-D4B6DAE776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3953" y="1844674"/>
            <a:ext cx="5384544" cy="4032252"/>
          </a:xfrm>
        </p:spPr>
        <p:txBody>
          <a:bodyPr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8F1A8F-D738-5229-EFD6-8F45326C3B6F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4440FED-9CCF-6A13-F88C-58F0F80BCF6C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D61BB-CB90-DF38-47DB-64983D3FAF6C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4449AAA-7C85-0F78-3587-A94C2B3AFA64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285F5BA-A0F2-7C26-A3CF-98289FF25F2E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55554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420D2A4-76A7-6852-4B47-DAA3A7C271D6}"/>
              </a:ext>
            </a:extLst>
          </p:cNvPr>
          <p:cNvGrpSpPr/>
          <p:nvPr/>
        </p:nvGrpSpPr>
        <p:grpSpPr>
          <a:xfrm>
            <a:off x="7821976" y="8902"/>
            <a:ext cx="4374323" cy="6844716"/>
            <a:chOff x="7821976" y="8902"/>
            <a:chExt cx="4374323" cy="6844716"/>
          </a:xfrm>
        </p:grpSpPr>
        <p:grpSp>
          <p:nvGrpSpPr>
            <p:cNvPr id="14" name="Graphic 8">
              <a:extLst>
                <a:ext uri="{FF2B5EF4-FFF2-40B4-BE49-F238E27FC236}">
                  <a16:creationId xmlns:a16="http://schemas.microsoft.com/office/drawing/2014/main" id="{99DB27A0-406A-36FF-512D-A67025DFE47E}"/>
                </a:ext>
              </a:extLst>
            </p:cNvPr>
            <p:cNvGrpSpPr/>
            <p:nvPr/>
          </p:nvGrpSpPr>
          <p:grpSpPr>
            <a:xfrm>
              <a:off x="7821976" y="8902"/>
              <a:ext cx="4374323" cy="6844716"/>
              <a:chOff x="10667863" y="4462000"/>
              <a:chExt cx="1528436" cy="2391618"/>
            </a:xfrm>
            <a:solidFill>
              <a:srgbClr val="F4F4F4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35FD824E-6230-6C5B-577A-E81F04F71E16}"/>
                  </a:ext>
                </a:extLst>
              </p:cNvPr>
              <p:cNvSpPr/>
              <p:nvPr/>
            </p:nvSpPr>
            <p:spPr>
              <a:xfrm>
                <a:off x="11319673" y="4462000"/>
                <a:ext cx="876626" cy="1331552"/>
              </a:xfrm>
              <a:custGeom>
                <a:avLst/>
                <a:gdLst>
                  <a:gd name="connsiteX0" fmla="*/ 476242 w 876626"/>
                  <a:gd name="connsiteY0" fmla="*/ 233028 h 1331552"/>
                  <a:gd name="connsiteX1" fmla="*/ 442005 w 876626"/>
                  <a:gd name="connsiteY1" fmla="*/ 252907 h 1331552"/>
                  <a:gd name="connsiteX2" fmla="*/ 0 w 876626"/>
                  <a:gd name="connsiteY2" fmla="*/ 510194 h 1331552"/>
                  <a:gd name="connsiteX3" fmla="*/ 2921 w 876626"/>
                  <a:gd name="connsiteY3" fmla="*/ 1059416 h 1331552"/>
                  <a:gd name="connsiteX4" fmla="*/ 482084 w 876626"/>
                  <a:gd name="connsiteY4" fmla="*/ 1331553 h 1331552"/>
                  <a:gd name="connsiteX5" fmla="*/ 876627 w 876626"/>
                  <a:gd name="connsiteY5" fmla="*/ 1101933 h 1331552"/>
                  <a:gd name="connsiteX6" fmla="*/ 876627 w 876626"/>
                  <a:gd name="connsiteY6" fmla="*/ 0 h 1331552"/>
                  <a:gd name="connsiteX7" fmla="*/ 476242 w 876626"/>
                  <a:gd name="connsiteY7" fmla="*/ 233028 h 133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626" h="1331552">
                    <a:moveTo>
                      <a:pt x="476242" y="233028"/>
                    </a:moveTo>
                    <a:lnTo>
                      <a:pt x="442005" y="252907"/>
                    </a:lnTo>
                    <a:lnTo>
                      <a:pt x="0" y="510194"/>
                    </a:lnTo>
                    <a:lnTo>
                      <a:pt x="2921" y="1059416"/>
                    </a:lnTo>
                    <a:lnTo>
                      <a:pt x="482084" y="1331553"/>
                    </a:lnTo>
                    <a:lnTo>
                      <a:pt x="876627" y="1101933"/>
                    </a:lnTo>
                    <a:lnTo>
                      <a:pt x="876627" y="0"/>
                    </a:lnTo>
                    <a:lnTo>
                      <a:pt x="476242" y="233028"/>
                    </a:lnTo>
                    <a:close/>
                  </a:path>
                </a:pathLst>
              </a:custGeom>
              <a:grpFill/>
              <a:ln w="8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ADD1CA3-E40A-7190-3E7D-0342EBC5C5BE}"/>
                  </a:ext>
                </a:extLst>
              </p:cNvPr>
              <p:cNvSpPr/>
              <p:nvPr/>
            </p:nvSpPr>
            <p:spPr>
              <a:xfrm>
                <a:off x="10667863" y="5793553"/>
                <a:ext cx="1524055" cy="1060065"/>
              </a:xfrm>
              <a:custGeom>
                <a:avLst/>
                <a:gdLst>
                  <a:gd name="connsiteX0" fmla="*/ 587960 w 1524055"/>
                  <a:gd name="connsiteY0" fmla="*/ 317574 h 1060065"/>
                  <a:gd name="connsiteX1" fmla="*/ 545691 w 1524055"/>
                  <a:gd name="connsiteY1" fmla="*/ 342158 h 1060065"/>
                  <a:gd name="connsiteX2" fmla="*/ 0 w 1524055"/>
                  <a:gd name="connsiteY2" fmla="*/ 659732 h 1060065"/>
                  <a:gd name="connsiteX3" fmla="*/ 2109 w 1524055"/>
                  <a:gd name="connsiteY3" fmla="*/ 1060066 h 1060065"/>
                  <a:gd name="connsiteX4" fmla="*/ 1524056 w 1524055"/>
                  <a:gd name="connsiteY4" fmla="*/ 1060066 h 1060065"/>
                  <a:gd name="connsiteX5" fmla="*/ 1524056 w 1524055"/>
                  <a:gd name="connsiteY5" fmla="*/ 221587 h 1060065"/>
                  <a:gd name="connsiteX6" fmla="*/ 1133651 w 1524055"/>
                  <a:gd name="connsiteY6" fmla="*/ 0 h 1060065"/>
                  <a:gd name="connsiteX7" fmla="*/ 587960 w 1524055"/>
                  <a:gd name="connsiteY7" fmla="*/ 317574 h 106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55" h="1060065">
                    <a:moveTo>
                      <a:pt x="587960" y="317574"/>
                    </a:moveTo>
                    <a:lnTo>
                      <a:pt x="545691" y="342158"/>
                    </a:lnTo>
                    <a:lnTo>
                      <a:pt x="0" y="659732"/>
                    </a:lnTo>
                    <a:lnTo>
                      <a:pt x="2109" y="1060066"/>
                    </a:lnTo>
                    <a:lnTo>
                      <a:pt x="1524056" y="1060066"/>
                    </a:lnTo>
                    <a:lnTo>
                      <a:pt x="1524056" y="221587"/>
                    </a:lnTo>
                    <a:lnTo>
                      <a:pt x="1133651" y="0"/>
                    </a:lnTo>
                    <a:lnTo>
                      <a:pt x="587960" y="317574"/>
                    </a:lnTo>
                    <a:close/>
                  </a:path>
                </a:pathLst>
              </a:custGeom>
              <a:grpFill/>
              <a:ln w="8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874DE17-8A6D-1931-0A7C-F248FCD97D04}"/>
                </a:ext>
              </a:extLst>
            </p:cNvPr>
            <p:cNvSpPr/>
            <p:nvPr/>
          </p:nvSpPr>
          <p:spPr>
            <a:xfrm>
              <a:off x="8896645" y="3031710"/>
              <a:ext cx="818254" cy="1400941"/>
            </a:xfrm>
            <a:custGeom>
              <a:avLst/>
              <a:gdLst>
                <a:gd name="connsiteX0" fmla="*/ 974 w 285907"/>
                <a:gd name="connsiteY0" fmla="*/ 489505 h 489504"/>
                <a:gd name="connsiteX1" fmla="*/ 285907 w 285907"/>
                <a:gd name="connsiteY1" fmla="*/ 326093 h 489504"/>
                <a:gd name="connsiteX2" fmla="*/ 281932 w 285907"/>
                <a:gd name="connsiteY2" fmla="*/ 0 h 489504"/>
                <a:gd name="connsiteX3" fmla="*/ 0 w 285907"/>
                <a:gd name="connsiteY3" fmla="*/ 161059 h 489504"/>
                <a:gd name="connsiteX4" fmla="*/ 974 w 285907"/>
                <a:gd name="connsiteY4" fmla="*/ 489505 h 4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07" h="489504">
                  <a:moveTo>
                    <a:pt x="974" y="489505"/>
                  </a:moveTo>
                  <a:lnTo>
                    <a:pt x="285907" y="326093"/>
                  </a:lnTo>
                  <a:lnTo>
                    <a:pt x="281932" y="0"/>
                  </a:lnTo>
                  <a:lnTo>
                    <a:pt x="0" y="161059"/>
                  </a:lnTo>
                  <a:lnTo>
                    <a:pt x="974" y="489505"/>
                  </a:lnTo>
                  <a:close/>
                </a:path>
              </a:pathLst>
            </a:custGeom>
            <a:solidFill>
              <a:srgbClr val="F4F4F4"/>
            </a:solidFill>
            <a:ln w="8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D44D49-33E3-0366-176F-2E209A6F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6555-ACF4-C4AC-029E-38B6FEEC6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844675"/>
            <a:ext cx="5400675" cy="4032250"/>
          </a:xfrm>
        </p:spPr>
        <p:txBody>
          <a:bodyPr>
            <a:noAutofit/>
          </a:bodyPr>
          <a:lstStyle>
            <a:lvl1pPr>
              <a:defRPr sz="2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5A483-CD67-0FB7-D71F-7B8764AB6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1" y="1844675"/>
            <a:ext cx="5400673" cy="4032250"/>
          </a:xfrm>
        </p:spPr>
        <p:txBody>
          <a:bodyPr>
            <a:noAutofit/>
          </a:bodyPr>
          <a:lstStyle>
            <a:lvl1pPr>
              <a:defRPr sz="2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92C06-00B1-46C0-53F2-99A63948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66E21-664D-8108-4A26-1ED6EC81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1BACC-4778-8218-B9B5-C4D3426F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C60EDC-94D2-1A17-6657-E7707C296801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1CDFCE5-8524-B3A8-9231-0CFA913468F2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73A19E6-2903-39E3-C2F5-634FCA04BF67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3AC204E-83D2-4B54-1F24-F8C5DDF3408D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A6C18ED-74DE-83CC-F001-C5845C1761C5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01478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a 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C5EA428-B0C7-55CE-C1DA-5EB88952356A}"/>
              </a:ext>
            </a:extLst>
          </p:cNvPr>
          <p:cNvGrpSpPr/>
          <p:nvPr/>
        </p:nvGrpSpPr>
        <p:grpSpPr>
          <a:xfrm>
            <a:off x="7821976" y="8902"/>
            <a:ext cx="4374323" cy="6844716"/>
            <a:chOff x="7821976" y="8902"/>
            <a:chExt cx="4374323" cy="6844716"/>
          </a:xfrm>
        </p:grpSpPr>
        <p:grpSp>
          <p:nvGrpSpPr>
            <p:cNvPr id="19" name="Graphic 8">
              <a:extLst>
                <a:ext uri="{FF2B5EF4-FFF2-40B4-BE49-F238E27FC236}">
                  <a16:creationId xmlns:a16="http://schemas.microsoft.com/office/drawing/2014/main" id="{BE8807BD-0900-CD61-A0C6-41D5946BE1D1}"/>
                </a:ext>
              </a:extLst>
            </p:cNvPr>
            <p:cNvGrpSpPr/>
            <p:nvPr/>
          </p:nvGrpSpPr>
          <p:grpSpPr>
            <a:xfrm>
              <a:off x="7821976" y="8902"/>
              <a:ext cx="4374323" cy="6844716"/>
              <a:chOff x="10667863" y="4462000"/>
              <a:chExt cx="1528436" cy="2391618"/>
            </a:xfrm>
            <a:solidFill>
              <a:srgbClr val="F4F4F4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59F6B8FA-C508-AC5B-BA3F-6EFB2F9F212B}"/>
                  </a:ext>
                </a:extLst>
              </p:cNvPr>
              <p:cNvSpPr/>
              <p:nvPr/>
            </p:nvSpPr>
            <p:spPr>
              <a:xfrm>
                <a:off x="11319673" y="4462000"/>
                <a:ext cx="876626" cy="1331552"/>
              </a:xfrm>
              <a:custGeom>
                <a:avLst/>
                <a:gdLst>
                  <a:gd name="connsiteX0" fmla="*/ 476242 w 876626"/>
                  <a:gd name="connsiteY0" fmla="*/ 233028 h 1331552"/>
                  <a:gd name="connsiteX1" fmla="*/ 442005 w 876626"/>
                  <a:gd name="connsiteY1" fmla="*/ 252907 h 1331552"/>
                  <a:gd name="connsiteX2" fmla="*/ 0 w 876626"/>
                  <a:gd name="connsiteY2" fmla="*/ 510194 h 1331552"/>
                  <a:gd name="connsiteX3" fmla="*/ 2921 w 876626"/>
                  <a:gd name="connsiteY3" fmla="*/ 1059416 h 1331552"/>
                  <a:gd name="connsiteX4" fmla="*/ 482084 w 876626"/>
                  <a:gd name="connsiteY4" fmla="*/ 1331553 h 1331552"/>
                  <a:gd name="connsiteX5" fmla="*/ 876627 w 876626"/>
                  <a:gd name="connsiteY5" fmla="*/ 1101933 h 1331552"/>
                  <a:gd name="connsiteX6" fmla="*/ 876627 w 876626"/>
                  <a:gd name="connsiteY6" fmla="*/ 0 h 1331552"/>
                  <a:gd name="connsiteX7" fmla="*/ 476242 w 876626"/>
                  <a:gd name="connsiteY7" fmla="*/ 233028 h 133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626" h="1331552">
                    <a:moveTo>
                      <a:pt x="476242" y="233028"/>
                    </a:moveTo>
                    <a:lnTo>
                      <a:pt x="442005" y="252907"/>
                    </a:lnTo>
                    <a:lnTo>
                      <a:pt x="0" y="510194"/>
                    </a:lnTo>
                    <a:lnTo>
                      <a:pt x="2921" y="1059416"/>
                    </a:lnTo>
                    <a:lnTo>
                      <a:pt x="482084" y="1331553"/>
                    </a:lnTo>
                    <a:lnTo>
                      <a:pt x="876627" y="1101933"/>
                    </a:lnTo>
                    <a:lnTo>
                      <a:pt x="876627" y="0"/>
                    </a:lnTo>
                    <a:lnTo>
                      <a:pt x="476242" y="233028"/>
                    </a:lnTo>
                    <a:close/>
                  </a:path>
                </a:pathLst>
              </a:custGeom>
              <a:grpFill/>
              <a:ln w="8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74579AA1-FE2A-BC0D-7E22-550C5B4A3677}"/>
                  </a:ext>
                </a:extLst>
              </p:cNvPr>
              <p:cNvSpPr/>
              <p:nvPr/>
            </p:nvSpPr>
            <p:spPr>
              <a:xfrm>
                <a:off x="10667863" y="5793553"/>
                <a:ext cx="1524055" cy="1060065"/>
              </a:xfrm>
              <a:custGeom>
                <a:avLst/>
                <a:gdLst>
                  <a:gd name="connsiteX0" fmla="*/ 587960 w 1524055"/>
                  <a:gd name="connsiteY0" fmla="*/ 317574 h 1060065"/>
                  <a:gd name="connsiteX1" fmla="*/ 545691 w 1524055"/>
                  <a:gd name="connsiteY1" fmla="*/ 342158 h 1060065"/>
                  <a:gd name="connsiteX2" fmla="*/ 0 w 1524055"/>
                  <a:gd name="connsiteY2" fmla="*/ 659732 h 1060065"/>
                  <a:gd name="connsiteX3" fmla="*/ 2109 w 1524055"/>
                  <a:gd name="connsiteY3" fmla="*/ 1060066 h 1060065"/>
                  <a:gd name="connsiteX4" fmla="*/ 1524056 w 1524055"/>
                  <a:gd name="connsiteY4" fmla="*/ 1060066 h 1060065"/>
                  <a:gd name="connsiteX5" fmla="*/ 1524056 w 1524055"/>
                  <a:gd name="connsiteY5" fmla="*/ 221587 h 1060065"/>
                  <a:gd name="connsiteX6" fmla="*/ 1133651 w 1524055"/>
                  <a:gd name="connsiteY6" fmla="*/ 0 h 1060065"/>
                  <a:gd name="connsiteX7" fmla="*/ 587960 w 1524055"/>
                  <a:gd name="connsiteY7" fmla="*/ 317574 h 106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55" h="1060065">
                    <a:moveTo>
                      <a:pt x="587960" y="317574"/>
                    </a:moveTo>
                    <a:lnTo>
                      <a:pt x="545691" y="342158"/>
                    </a:lnTo>
                    <a:lnTo>
                      <a:pt x="0" y="659732"/>
                    </a:lnTo>
                    <a:lnTo>
                      <a:pt x="2109" y="1060066"/>
                    </a:lnTo>
                    <a:lnTo>
                      <a:pt x="1524056" y="1060066"/>
                    </a:lnTo>
                    <a:lnTo>
                      <a:pt x="1524056" y="221587"/>
                    </a:lnTo>
                    <a:lnTo>
                      <a:pt x="1133651" y="0"/>
                    </a:lnTo>
                    <a:lnTo>
                      <a:pt x="587960" y="317574"/>
                    </a:lnTo>
                    <a:close/>
                  </a:path>
                </a:pathLst>
              </a:custGeom>
              <a:grpFill/>
              <a:ln w="8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8BEE862-82D2-67BD-F37E-F474E6440E3C}"/>
                </a:ext>
              </a:extLst>
            </p:cNvPr>
            <p:cNvSpPr/>
            <p:nvPr/>
          </p:nvSpPr>
          <p:spPr>
            <a:xfrm>
              <a:off x="8896645" y="3031710"/>
              <a:ext cx="818254" cy="1400941"/>
            </a:xfrm>
            <a:custGeom>
              <a:avLst/>
              <a:gdLst>
                <a:gd name="connsiteX0" fmla="*/ 974 w 285907"/>
                <a:gd name="connsiteY0" fmla="*/ 489505 h 489504"/>
                <a:gd name="connsiteX1" fmla="*/ 285907 w 285907"/>
                <a:gd name="connsiteY1" fmla="*/ 326093 h 489504"/>
                <a:gd name="connsiteX2" fmla="*/ 281932 w 285907"/>
                <a:gd name="connsiteY2" fmla="*/ 0 h 489504"/>
                <a:gd name="connsiteX3" fmla="*/ 0 w 285907"/>
                <a:gd name="connsiteY3" fmla="*/ 161059 h 489504"/>
                <a:gd name="connsiteX4" fmla="*/ 974 w 285907"/>
                <a:gd name="connsiteY4" fmla="*/ 489505 h 4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07" h="489504">
                  <a:moveTo>
                    <a:pt x="974" y="489505"/>
                  </a:moveTo>
                  <a:lnTo>
                    <a:pt x="285907" y="326093"/>
                  </a:lnTo>
                  <a:lnTo>
                    <a:pt x="281932" y="0"/>
                  </a:lnTo>
                  <a:lnTo>
                    <a:pt x="0" y="161059"/>
                  </a:lnTo>
                  <a:lnTo>
                    <a:pt x="974" y="489505"/>
                  </a:lnTo>
                  <a:close/>
                </a:path>
              </a:pathLst>
            </a:custGeom>
            <a:solidFill>
              <a:srgbClr val="F4F4F4"/>
            </a:solidFill>
            <a:ln w="8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D44D49-33E3-0366-176F-2E209A6F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6555-ACF4-C4AC-029E-38B6FEEC6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844675"/>
            <a:ext cx="3564001" cy="403225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92C06-00B1-46C0-53F2-99A63948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66E21-664D-8108-4A26-1ED6EC81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1BACC-4778-8218-B9B5-C4D3426F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BD63FA9-45DD-8232-1EAF-C3681EFC79C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05935" y="1844675"/>
            <a:ext cx="3564001" cy="403225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4118EF-21C5-B117-C539-F2E8239379D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24494" y="1844675"/>
            <a:ext cx="3564001" cy="403225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4BF52D-9D90-BBA6-1E62-CE578E44536E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71BBE75-7B93-8667-E008-485B47926676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D16D1BC-75AE-57C1-9AA2-6A44B96FBEC6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5F2D477-15B6-8B6D-3A32-F9F2D0800480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46ECA1D-BFA8-5177-1DCF-65D289E9FAE4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7296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4689F45-A0BD-B98B-E617-F3292F80419C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61D1796-ECBC-9893-976F-4D462464A1F7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533E65E-2A3D-5CB6-F756-DC53D9070A42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7A47251-5862-A00D-87D6-C35B0A1FEB14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B3C5D2D-2647-68E0-7011-D47C23B87CEC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62508D-0BD9-6104-CE76-CD2DE218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E2E99-2D67-FF87-DD8C-9097E610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ED88A-A8BC-0E6E-01F3-C5398EA6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F0C1E-F9FD-71C6-9D66-C663B62C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792249-22D0-AC50-3500-10244D1086E1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B48C388-7D71-88D4-A8CA-E49593256942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D050C48-44F3-8DEC-5754-FB838D0EA0AE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86E1144-C318-A5F7-3E92-349CB682B7B5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E25FF01-7DCF-D6E7-DABF-B9E463F854F7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20564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AEFACAA-AAFA-5C2A-D642-224A6E49A8C0}"/>
              </a:ext>
            </a:extLst>
          </p:cNvPr>
          <p:cNvGrpSpPr/>
          <p:nvPr/>
        </p:nvGrpSpPr>
        <p:grpSpPr>
          <a:xfrm>
            <a:off x="9905542" y="3270293"/>
            <a:ext cx="2301956" cy="3602379"/>
            <a:chOff x="13350783" y="6407657"/>
            <a:chExt cx="2301956" cy="3602379"/>
          </a:xfrm>
        </p:grpSpPr>
        <p:grpSp>
          <p:nvGrpSpPr>
            <p:cNvPr id="19" name="Graphic 16">
              <a:extLst>
                <a:ext uri="{FF2B5EF4-FFF2-40B4-BE49-F238E27FC236}">
                  <a16:creationId xmlns:a16="http://schemas.microsoft.com/office/drawing/2014/main" id="{164EE37B-69A2-2C11-1F3E-8884507C4457}"/>
                </a:ext>
              </a:extLst>
            </p:cNvPr>
            <p:cNvGrpSpPr/>
            <p:nvPr/>
          </p:nvGrpSpPr>
          <p:grpSpPr>
            <a:xfrm>
              <a:off x="13350783" y="6407657"/>
              <a:ext cx="2301956" cy="3602379"/>
              <a:chOff x="13350783" y="6407657"/>
              <a:chExt cx="2301956" cy="3602379"/>
            </a:xfrm>
            <a:solidFill>
              <a:schemeClr val="accent1">
                <a:alpha val="80000"/>
              </a:schemeClr>
            </a:solidFill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62640E7-6CF1-AD6E-C0B4-06C6B282D726}"/>
                  </a:ext>
                </a:extLst>
              </p:cNvPr>
              <p:cNvSpPr/>
              <p:nvPr/>
            </p:nvSpPr>
            <p:spPr>
              <a:xfrm>
                <a:off x="14332185" y="6407657"/>
                <a:ext cx="1320554" cy="2005857"/>
              </a:xfrm>
              <a:custGeom>
                <a:avLst/>
                <a:gdLst>
                  <a:gd name="connsiteX0" fmla="*/ 717414 w 1320554"/>
                  <a:gd name="connsiteY0" fmla="*/ 351034 h 2005857"/>
                  <a:gd name="connsiteX1" fmla="*/ 665838 w 1320554"/>
                  <a:gd name="connsiteY1" fmla="*/ 380980 h 2005857"/>
                  <a:gd name="connsiteX2" fmla="*/ 0 w 1320554"/>
                  <a:gd name="connsiteY2" fmla="*/ 768560 h 2005857"/>
                  <a:gd name="connsiteX3" fmla="*/ 4400 w 1320554"/>
                  <a:gd name="connsiteY3" fmla="*/ 1595910 h 2005857"/>
                  <a:gd name="connsiteX4" fmla="*/ 726214 w 1320554"/>
                  <a:gd name="connsiteY4" fmla="*/ 2005858 h 2005857"/>
                  <a:gd name="connsiteX5" fmla="*/ 1320555 w 1320554"/>
                  <a:gd name="connsiteY5" fmla="*/ 1659957 h 2005857"/>
                  <a:gd name="connsiteX6" fmla="*/ 1320555 w 1320554"/>
                  <a:gd name="connsiteY6" fmla="*/ 0 h 2005857"/>
                  <a:gd name="connsiteX7" fmla="*/ 717414 w 1320554"/>
                  <a:gd name="connsiteY7" fmla="*/ 351034 h 200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554" h="2005857">
                    <a:moveTo>
                      <a:pt x="717414" y="351034"/>
                    </a:moveTo>
                    <a:lnTo>
                      <a:pt x="665838" y="380980"/>
                    </a:lnTo>
                    <a:lnTo>
                      <a:pt x="0" y="768560"/>
                    </a:lnTo>
                    <a:lnTo>
                      <a:pt x="4400" y="1595910"/>
                    </a:lnTo>
                    <a:lnTo>
                      <a:pt x="726214" y="2005858"/>
                    </a:lnTo>
                    <a:lnTo>
                      <a:pt x="1320555" y="1659957"/>
                    </a:lnTo>
                    <a:lnTo>
                      <a:pt x="1320555" y="0"/>
                    </a:lnTo>
                    <a:lnTo>
                      <a:pt x="717414" y="351034"/>
                    </a:lnTo>
                    <a:close/>
                  </a:path>
                </a:pathLst>
              </a:custGeom>
              <a:grpFill/>
              <a:ln w="12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B5EE422-8981-0154-62FF-7B3D8D1F1969}"/>
                  </a:ext>
                </a:extLst>
              </p:cNvPr>
              <p:cNvSpPr/>
              <p:nvPr/>
            </p:nvSpPr>
            <p:spPr>
              <a:xfrm>
                <a:off x="13350783" y="8413026"/>
                <a:ext cx="2295845" cy="1597010"/>
              </a:xfrm>
              <a:custGeom>
                <a:avLst/>
                <a:gdLst>
                  <a:gd name="connsiteX0" fmla="*/ 885707 w 2295845"/>
                  <a:gd name="connsiteY0" fmla="*/ 478517 h 1597010"/>
                  <a:gd name="connsiteX1" fmla="*/ 822154 w 2295845"/>
                  <a:gd name="connsiteY1" fmla="*/ 515551 h 1597010"/>
                  <a:gd name="connsiteX2" fmla="*/ 0 w 2295845"/>
                  <a:gd name="connsiteY2" fmla="*/ 993945 h 1597010"/>
                  <a:gd name="connsiteX3" fmla="*/ 3300 w 2295845"/>
                  <a:gd name="connsiteY3" fmla="*/ 1597011 h 1597010"/>
                  <a:gd name="connsiteX4" fmla="*/ 2295846 w 2295845"/>
                  <a:gd name="connsiteY4" fmla="*/ 1597011 h 1597010"/>
                  <a:gd name="connsiteX5" fmla="*/ 2295846 w 2295845"/>
                  <a:gd name="connsiteY5" fmla="*/ 333923 h 1597010"/>
                  <a:gd name="connsiteX6" fmla="*/ 1707860 w 2295845"/>
                  <a:gd name="connsiteY6" fmla="*/ 0 h 1597010"/>
                  <a:gd name="connsiteX7" fmla="*/ 885707 w 2295845"/>
                  <a:gd name="connsiteY7" fmla="*/ 478517 h 159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5845" h="1597010">
                    <a:moveTo>
                      <a:pt x="885707" y="478517"/>
                    </a:moveTo>
                    <a:lnTo>
                      <a:pt x="822154" y="515551"/>
                    </a:lnTo>
                    <a:lnTo>
                      <a:pt x="0" y="993945"/>
                    </a:lnTo>
                    <a:lnTo>
                      <a:pt x="3300" y="1597011"/>
                    </a:lnTo>
                    <a:lnTo>
                      <a:pt x="2295846" y="1597011"/>
                    </a:lnTo>
                    <a:lnTo>
                      <a:pt x="2295846" y="333923"/>
                    </a:lnTo>
                    <a:lnTo>
                      <a:pt x="1707860" y="0"/>
                    </a:lnTo>
                    <a:lnTo>
                      <a:pt x="885707" y="478517"/>
                    </a:lnTo>
                    <a:close/>
                  </a:path>
                </a:pathLst>
              </a:custGeom>
              <a:grpFill/>
              <a:ln w="12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8F7B79-280D-8C40-66FE-7AD62D520C78}"/>
                </a:ext>
              </a:extLst>
            </p:cNvPr>
            <p:cNvSpPr/>
            <p:nvPr/>
          </p:nvSpPr>
          <p:spPr>
            <a:xfrm>
              <a:off x="13912370" y="8003201"/>
              <a:ext cx="430570" cy="737269"/>
            </a:xfrm>
            <a:custGeom>
              <a:avLst/>
              <a:gdLst>
                <a:gd name="connsiteX0" fmla="*/ 424582 w 430570"/>
                <a:gd name="connsiteY0" fmla="*/ 0 h 737269"/>
                <a:gd name="connsiteX1" fmla="*/ 0 w 430570"/>
                <a:gd name="connsiteY1" fmla="*/ 242497 h 737269"/>
                <a:gd name="connsiteX2" fmla="*/ 1344 w 430570"/>
                <a:gd name="connsiteY2" fmla="*/ 737270 h 737269"/>
                <a:gd name="connsiteX3" fmla="*/ 430570 w 430570"/>
                <a:gd name="connsiteY3" fmla="*/ 491228 h 737269"/>
                <a:gd name="connsiteX4" fmla="*/ 424582 w 430570"/>
                <a:gd name="connsiteY4" fmla="*/ 0 h 73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70" h="737269">
                  <a:moveTo>
                    <a:pt x="424582" y="0"/>
                  </a:moveTo>
                  <a:lnTo>
                    <a:pt x="0" y="242497"/>
                  </a:lnTo>
                  <a:lnTo>
                    <a:pt x="1344" y="737270"/>
                  </a:lnTo>
                  <a:lnTo>
                    <a:pt x="430570" y="491228"/>
                  </a:lnTo>
                  <a:lnTo>
                    <a:pt x="424582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62508D-0BD9-6104-CE76-CD2DE218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E2E99-2D67-FF87-DD8C-9097E610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ED88A-A8BC-0E6E-01F3-C5398EA6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F0C1E-F9FD-71C6-9D66-C663B62C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01193B6-F5A9-D9A3-F210-87E9B5693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5" y="1844674"/>
            <a:ext cx="9204695" cy="4032251"/>
          </a:xfrm>
        </p:spPr>
        <p:txBody>
          <a:bodyPr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566991-AD53-9153-2D15-DBECD1B71132}"/>
              </a:ext>
            </a:extLst>
          </p:cNvPr>
          <p:cNvGrpSpPr/>
          <p:nvPr/>
        </p:nvGrpSpPr>
        <p:grpSpPr>
          <a:xfrm>
            <a:off x="10907325" y="6338062"/>
            <a:ext cx="708603" cy="242507"/>
            <a:chOff x="4201088" y="3011626"/>
            <a:chExt cx="3851969" cy="1318270"/>
          </a:xfrm>
          <a:solidFill>
            <a:schemeClr val="bg1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DCE0EE3-FE8D-2195-3266-1BE05E0E1330}"/>
                </a:ext>
              </a:extLst>
            </p:cNvPr>
            <p:cNvSpPr/>
            <p:nvPr/>
          </p:nvSpPr>
          <p:spPr>
            <a:xfrm>
              <a:off x="4201088" y="3011817"/>
              <a:ext cx="1068851" cy="1317985"/>
            </a:xfrm>
            <a:custGeom>
              <a:avLst/>
              <a:gdLst>
                <a:gd name="connsiteX0" fmla="*/ 817698 w 1068851"/>
                <a:gd name="connsiteY0" fmla="*/ 558909 h 1317985"/>
                <a:gd name="connsiteX1" fmla="*/ 453368 w 1068851"/>
                <a:gd name="connsiteY1" fmla="*/ 456683 h 1317985"/>
                <a:gd name="connsiteX2" fmla="*/ 369176 w 1068851"/>
                <a:gd name="connsiteY2" fmla="*/ 382537 h 1317985"/>
                <a:gd name="connsiteX3" fmla="*/ 452418 w 1068851"/>
                <a:gd name="connsiteY3" fmla="*/ 328854 h 1317985"/>
                <a:gd name="connsiteX4" fmla="*/ 975346 w 1068851"/>
                <a:gd name="connsiteY4" fmla="*/ 328854 h 1317985"/>
                <a:gd name="connsiteX5" fmla="*/ 975346 w 1068851"/>
                <a:gd name="connsiteY5" fmla="*/ 0 h 1317985"/>
                <a:gd name="connsiteX6" fmla="*/ 403575 w 1068851"/>
                <a:gd name="connsiteY6" fmla="*/ 0 h 1317985"/>
                <a:gd name="connsiteX7" fmla="*/ 0 w 1068851"/>
                <a:gd name="connsiteY7" fmla="*/ 394054 h 1317985"/>
                <a:gd name="connsiteX8" fmla="*/ 288118 w 1068851"/>
                <a:gd name="connsiteY8" fmla="*/ 776305 h 1317985"/>
                <a:gd name="connsiteX9" fmla="*/ 630782 w 1068851"/>
                <a:gd name="connsiteY9" fmla="*/ 878911 h 1317985"/>
                <a:gd name="connsiteX10" fmla="*/ 699676 w 1068851"/>
                <a:gd name="connsiteY10" fmla="*/ 940303 h 1317985"/>
                <a:gd name="connsiteX11" fmla="*/ 596287 w 1068851"/>
                <a:gd name="connsiteY11" fmla="*/ 1007407 h 1317985"/>
                <a:gd name="connsiteX12" fmla="*/ 22331 w 1068851"/>
                <a:gd name="connsiteY12" fmla="*/ 1007407 h 1317985"/>
                <a:gd name="connsiteX13" fmla="*/ 22331 w 1068851"/>
                <a:gd name="connsiteY13" fmla="*/ 1317986 h 1317985"/>
                <a:gd name="connsiteX14" fmla="*/ 600469 w 1068851"/>
                <a:gd name="connsiteY14" fmla="*/ 1317986 h 1317985"/>
                <a:gd name="connsiteX15" fmla="*/ 1068851 w 1068851"/>
                <a:gd name="connsiteY15" fmla="*/ 908893 h 1317985"/>
                <a:gd name="connsiteX16" fmla="*/ 817793 w 1068851"/>
                <a:gd name="connsiteY16" fmla="*/ 559004 h 131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8851" h="1317985">
                  <a:moveTo>
                    <a:pt x="817698" y="558909"/>
                  </a:moveTo>
                  <a:lnTo>
                    <a:pt x="453368" y="456683"/>
                  </a:lnTo>
                  <a:cubicBezTo>
                    <a:pt x="389606" y="438123"/>
                    <a:pt x="369176" y="423084"/>
                    <a:pt x="369176" y="382537"/>
                  </a:cubicBezTo>
                  <a:cubicBezTo>
                    <a:pt x="369176" y="355981"/>
                    <a:pt x="390841" y="328854"/>
                    <a:pt x="452418" y="328854"/>
                  </a:cubicBezTo>
                  <a:lnTo>
                    <a:pt x="975346" y="328854"/>
                  </a:lnTo>
                  <a:lnTo>
                    <a:pt x="975346" y="0"/>
                  </a:lnTo>
                  <a:lnTo>
                    <a:pt x="403575" y="0"/>
                  </a:lnTo>
                  <a:cubicBezTo>
                    <a:pt x="196799" y="0"/>
                    <a:pt x="0" y="156289"/>
                    <a:pt x="0" y="394054"/>
                  </a:cubicBezTo>
                  <a:cubicBezTo>
                    <a:pt x="0" y="596315"/>
                    <a:pt x="117452" y="724811"/>
                    <a:pt x="288118" y="776305"/>
                  </a:cubicBezTo>
                  <a:lnTo>
                    <a:pt x="630782" y="878911"/>
                  </a:lnTo>
                  <a:cubicBezTo>
                    <a:pt x="691693" y="897091"/>
                    <a:pt x="699676" y="911463"/>
                    <a:pt x="699676" y="940303"/>
                  </a:cubicBezTo>
                  <a:cubicBezTo>
                    <a:pt x="699676" y="989227"/>
                    <a:pt x="658814" y="1007407"/>
                    <a:pt x="596287" y="1007407"/>
                  </a:cubicBezTo>
                  <a:lnTo>
                    <a:pt x="22331" y="1007407"/>
                  </a:lnTo>
                  <a:lnTo>
                    <a:pt x="22331" y="1317986"/>
                  </a:lnTo>
                  <a:lnTo>
                    <a:pt x="600469" y="1317986"/>
                  </a:lnTo>
                  <a:cubicBezTo>
                    <a:pt x="874238" y="1317986"/>
                    <a:pt x="1068851" y="1170644"/>
                    <a:pt x="1068851" y="908893"/>
                  </a:cubicBezTo>
                  <a:cubicBezTo>
                    <a:pt x="1068851" y="675316"/>
                    <a:pt x="943132" y="596982"/>
                    <a:pt x="817793" y="559004"/>
                  </a:cubicBezTo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BED9E77-C575-D853-FC8E-FC11B7FBB14C}"/>
                </a:ext>
              </a:extLst>
            </p:cNvPr>
            <p:cNvSpPr/>
            <p:nvPr/>
          </p:nvSpPr>
          <p:spPr>
            <a:xfrm>
              <a:off x="6714998" y="3011626"/>
              <a:ext cx="1338059" cy="1318270"/>
            </a:xfrm>
            <a:custGeom>
              <a:avLst/>
              <a:gdLst>
                <a:gd name="connsiteX0" fmla="*/ 879939 w 1338059"/>
                <a:gd name="connsiteY0" fmla="*/ 0 h 1318270"/>
                <a:gd name="connsiteX1" fmla="*/ 398158 w 1338059"/>
                <a:gd name="connsiteY1" fmla="*/ 623157 h 1318270"/>
                <a:gd name="connsiteX2" fmla="*/ 398158 w 1338059"/>
                <a:gd name="connsiteY2" fmla="*/ 0 h 1318270"/>
                <a:gd name="connsiteX3" fmla="*/ 0 w 1338059"/>
                <a:gd name="connsiteY3" fmla="*/ 0 h 1318270"/>
                <a:gd name="connsiteX4" fmla="*/ 0 w 1338059"/>
                <a:gd name="connsiteY4" fmla="*/ 1318271 h 1318270"/>
                <a:gd name="connsiteX5" fmla="*/ 398158 w 1338059"/>
                <a:gd name="connsiteY5" fmla="*/ 1318271 h 1318270"/>
                <a:gd name="connsiteX6" fmla="*/ 398158 w 1338059"/>
                <a:gd name="connsiteY6" fmla="*/ 670462 h 1318270"/>
                <a:gd name="connsiteX7" fmla="*/ 879939 w 1338059"/>
                <a:gd name="connsiteY7" fmla="*/ 1318271 h 1318270"/>
                <a:gd name="connsiteX8" fmla="*/ 1338059 w 1338059"/>
                <a:gd name="connsiteY8" fmla="*/ 1318271 h 1318270"/>
                <a:gd name="connsiteX9" fmla="*/ 809715 w 1338059"/>
                <a:gd name="connsiteY9" fmla="*/ 646476 h 1318270"/>
                <a:gd name="connsiteX10" fmla="*/ 1338059 w 1338059"/>
                <a:gd name="connsiteY10" fmla="*/ 0 h 1318270"/>
                <a:gd name="connsiteX11" fmla="*/ 879939 w 1338059"/>
                <a:gd name="connsiteY11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8059" h="1318270">
                  <a:moveTo>
                    <a:pt x="879939" y="0"/>
                  </a:moveTo>
                  <a:lnTo>
                    <a:pt x="398158" y="623157"/>
                  </a:lnTo>
                  <a:lnTo>
                    <a:pt x="398158" y="0"/>
                  </a:lnTo>
                  <a:lnTo>
                    <a:pt x="0" y="0"/>
                  </a:lnTo>
                  <a:lnTo>
                    <a:pt x="0" y="1318271"/>
                  </a:lnTo>
                  <a:lnTo>
                    <a:pt x="398158" y="1318271"/>
                  </a:lnTo>
                  <a:lnTo>
                    <a:pt x="398158" y="670462"/>
                  </a:lnTo>
                  <a:lnTo>
                    <a:pt x="879939" y="1318271"/>
                  </a:lnTo>
                  <a:lnTo>
                    <a:pt x="1338059" y="1318271"/>
                  </a:lnTo>
                  <a:lnTo>
                    <a:pt x="809715" y="646476"/>
                  </a:lnTo>
                  <a:lnTo>
                    <a:pt x="1338059" y="0"/>
                  </a:lnTo>
                  <a:lnTo>
                    <a:pt x="879939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4F3705-D9D3-1E64-9827-74CDDC76AB13}"/>
                </a:ext>
              </a:extLst>
            </p:cNvPr>
            <p:cNvSpPr/>
            <p:nvPr/>
          </p:nvSpPr>
          <p:spPr>
            <a:xfrm>
              <a:off x="5226703" y="3011626"/>
              <a:ext cx="1433750" cy="1318270"/>
            </a:xfrm>
            <a:custGeom>
              <a:avLst/>
              <a:gdLst>
                <a:gd name="connsiteX0" fmla="*/ 717255 w 1433750"/>
                <a:gd name="connsiteY0" fmla="*/ 391769 h 1318270"/>
                <a:gd name="connsiteX1" fmla="*/ 860174 w 1433750"/>
                <a:gd name="connsiteY1" fmla="*/ 763741 h 1318270"/>
                <a:gd name="connsiteX2" fmla="*/ 573956 w 1433750"/>
                <a:gd name="connsiteY2" fmla="*/ 763741 h 1318270"/>
                <a:gd name="connsiteX3" fmla="*/ 717160 w 1433750"/>
                <a:gd name="connsiteY3" fmla="*/ 391769 h 1318270"/>
                <a:gd name="connsiteX4" fmla="*/ 506963 w 1433750"/>
                <a:gd name="connsiteY4" fmla="*/ 0 h 1318270"/>
                <a:gd name="connsiteX5" fmla="*/ 0 w 1433750"/>
                <a:gd name="connsiteY5" fmla="*/ 1318271 h 1318270"/>
                <a:gd name="connsiteX6" fmla="*/ 360813 w 1433750"/>
                <a:gd name="connsiteY6" fmla="*/ 1318271 h 1318270"/>
                <a:gd name="connsiteX7" fmla="*/ 460971 w 1433750"/>
                <a:gd name="connsiteY7" fmla="*/ 1057472 h 1318270"/>
                <a:gd name="connsiteX8" fmla="*/ 973350 w 1433750"/>
                <a:gd name="connsiteY8" fmla="*/ 1057472 h 1318270"/>
                <a:gd name="connsiteX9" fmla="*/ 1073508 w 1433750"/>
                <a:gd name="connsiteY9" fmla="*/ 1318271 h 1318270"/>
                <a:gd name="connsiteX10" fmla="*/ 1433751 w 1433750"/>
                <a:gd name="connsiteY10" fmla="*/ 1318271 h 1318270"/>
                <a:gd name="connsiteX11" fmla="*/ 927073 w 1433750"/>
                <a:gd name="connsiteY11" fmla="*/ 0 h 1318270"/>
                <a:gd name="connsiteX12" fmla="*/ 506868 w 1433750"/>
                <a:gd name="connsiteY12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3750" h="1318270">
                  <a:moveTo>
                    <a:pt x="717255" y="391769"/>
                  </a:moveTo>
                  <a:lnTo>
                    <a:pt x="860174" y="763741"/>
                  </a:lnTo>
                  <a:lnTo>
                    <a:pt x="573956" y="763741"/>
                  </a:lnTo>
                  <a:lnTo>
                    <a:pt x="717160" y="391769"/>
                  </a:lnTo>
                  <a:close/>
                  <a:moveTo>
                    <a:pt x="506963" y="0"/>
                  </a:moveTo>
                  <a:lnTo>
                    <a:pt x="0" y="1318271"/>
                  </a:lnTo>
                  <a:lnTo>
                    <a:pt x="360813" y="1318271"/>
                  </a:lnTo>
                  <a:lnTo>
                    <a:pt x="460971" y="1057472"/>
                  </a:lnTo>
                  <a:lnTo>
                    <a:pt x="973350" y="1057472"/>
                  </a:lnTo>
                  <a:lnTo>
                    <a:pt x="1073508" y="1318271"/>
                  </a:lnTo>
                  <a:lnTo>
                    <a:pt x="1433751" y="1318271"/>
                  </a:lnTo>
                  <a:lnTo>
                    <a:pt x="927073" y="0"/>
                  </a:lnTo>
                  <a:lnTo>
                    <a:pt x="506868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305127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E976601-EE8E-9F58-D03E-0793019A0970}"/>
              </a:ext>
            </a:extLst>
          </p:cNvPr>
          <p:cNvGrpSpPr/>
          <p:nvPr/>
        </p:nvGrpSpPr>
        <p:grpSpPr>
          <a:xfrm>
            <a:off x="9905542" y="3270293"/>
            <a:ext cx="2301956" cy="3602379"/>
            <a:chOff x="13350783" y="6407657"/>
            <a:chExt cx="2301956" cy="3602379"/>
          </a:xfrm>
          <a:solidFill>
            <a:schemeClr val="accent3">
              <a:alpha val="80000"/>
            </a:schemeClr>
          </a:solidFill>
        </p:grpSpPr>
        <p:grpSp>
          <p:nvGrpSpPr>
            <p:cNvPr id="9" name="Graphic 16">
              <a:extLst>
                <a:ext uri="{FF2B5EF4-FFF2-40B4-BE49-F238E27FC236}">
                  <a16:creationId xmlns:a16="http://schemas.microsoft.com/office/drawing/2014/main" id="{D05B97C0-42A9-4BF9-659E-8AD26E9FE250}"/>
                </a:ext>
              </a:extLst>
            </p:cNvPr>
            <p:cNvGrpSpPr/>
            <p:nvPr/>
          </p:nvGrpSpPr>
          <p:grpSpPr>
            <a:xfrm>
              <a:off x="13350783" y="6407657"/>
              <a:ext cx="2301956" cy="3602379"/>
              <a:chOff x="13350783" y="6407657"/>
              <a:chExt cx="2301956" cy="3602379"/>
            </a:xfrm>
            <a:grpFill/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93E1EF56-F6AC-EAEA-157F-0C0EB253B2DF}"/>
                  </a:ext>
                </a:extLst>
              </p:cNvPr>
              <p:cNvSpPr/>
              <p:nvPr/>
            </p:nvSpPr>
            <p:spPr>
              <a:xfrm>
                <a:off x="14332185" y="6407657"/>
                <a:ext cx="1320554" cy="2005857"/>
              </a:xfrm>
              <a:custGeom>
                <a:avLst/>
                <a:gdLst>
                  <a:gd name="connsiteX0" fmla="*/ 717414 w 1320554"/>
                  <a:gd name="connsiteY0" fmla="*/ 351034 h 2005857"/>
                  <a:gd name="connsiteX1" fmla="*/ 665838 w 1320554"/>
                  <a:gd name="connsiteY1" fmla="*/ 380980 h 2005857"/>
                  <a:gd name="connsiteX2" fmla="*/ 0 w 1320554"/>
                  <a:gd name="connsiteY2" fmla="*/ 768560 h 2005857"/>
                  <a:gd name="connsiteX3" fmla="*/ 4400 w 1320554"/>
                  <a:gd name="connsiteY3" fmla="*/ 1595910 h 2005857"/>
                  <a:gd name="connsiteX4" fmla="*/ 726214 w 1320554"/>
                  <a:gd name="connsiteY4" fmla="*/ 2005858 h 2005857"/>
                  <a:gd name="connsiteX5" fmla="*/ 1320555 w 1320554"/>
                  <a:gd name="connsiteY5" fmla="*/ 1659957 h 2005857"/>
                  <a:gd name="connsiteX6" fmla="*/ 1320555 w 1320554"/>
                  <a:gd name="connsiteY6" fmla="*/ 0 h 2005857"/>
                  <a:gd name="connsiteX7" fmla="*/ 717414 w 1320554"/>
                  <a:gd name="connsiteY7" fmla="*/ 351034 h 200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554" h="2005857">
                    <a:moveTo>
                      <a:pt x="717414" y="351034"/>
                    </a:moveTo>
                    <a:lnTo>
                      <a:pt x="665838" y="380980"/>
                    </a:lnTo>
                    <a:lnTo>
                      <a:pt x="0" y="768560"/>
                    </a:lnTo>
                    <a:lnTo>
                      <a:pt x="4400" y="1595910"/>
                    </a:lnTo>
                    <a:lnTo>
                      <a:pt x="726214" y="2005858"/>
                    </a:lnTo>
                    <a:lnTo>
                      <a:pt x="1320555" y="1659957"/>
                    </a:lnTo>
                    <a:lnTo>
                      <a:pt x="1320555" y="0"/>
                    </a:lnTo>
                    <a:lnTo>
                      <a:pt x="717414" y="351034"/>
                    </a:lnTo>
                    <a:close/>
                  </a:path>
                </a:pathLst>
              </a:custGeom>
              <a:grpFill/>
              <a:ln w="12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1A56F01-A4F7-8ECA-A744-A3557F89624F}"/>
                  </a:ext>
                </a:extLst>
              </p:cNvPr>
              <p:cNvSpPr/>
              <p:nvPr/>
            </p:nvSpPr>
            <p:spPr>
              <a:xfrm>
                <a:off x="13350783" y="8413026"/>
                <a:ext cx="2295845" cy="1597010"/>
              </a:xfrm>
              <a:custGeom>
                <a:avLst/>
                <a:gdLst>
                  <a:gd name="connsiteX0" fmla="*/ 885707 w 2295845"/>
                  <a:gd name="connsiteY0" fmla="*/ 478517 h 1597010"/>
                  <a:gd name="connsiteX1" fmla="*/ 822154 w 2295845"/>
                  <a:gd name="connsiteY1" fmla="*/ 515551 h 1597010"/>
                  <a:gd name="connsiteX2" fmla="*/ 0 w 2295845"/>
                  <a:gd name="connsiteY2" fmla="*/ 993945 h 1597010"/>
                  <a:gd name="connsiteX3" fmla="*/ 3300 w 2295845"/>
                  <a:gd name="connsiteY3" fmla="*/ 1597011 h 1597010"/>
                  <a:gd name="connsiteX4" fmla="*/ 2295846 w 2295845"/>
                  <a:gd name="connsiteY4" fmla="*/ 1597011 h 1597010"/>
                  <a:gd name="connsiteX5" fmla="*/ 2295846 w 2295845"/>
                  <a:gd name="connsiteY5" fmla="*/ 333923 h 1597010"/>
                  <a:gd name="connsiteX6" fmla="*/ 1707860 w 2295845"/>
                  <a:gd name="connsiteY6" fmla="*/ 0 h 1597010"/>
                  <a:gd name="connsiteX7" fmla="*/ 885707 w 2295845"/>
                  <a:gd name="connsiteY7" fmla="*/ 478517 h 159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5845" h="1597010">
                    <a:moveTo>
                      <a:pt x="885707" y="478517"/>
                    </a:moveTo>
                    <a:lnTo>
                      <a:pt x="822154" y="515551"/>
                    </a:lnTo>
                    <a:lnTo>
                      <a:pt x="0" y="993945"/>
                    </a:lnTo>
                    <a:lnTo>
                      <a:pt x="3300" y="1597011"/>
                    </a:lnTo>
                    <a:lnTo>
                      <a:pt x="2295846" y="1597011"/>
                    </a:lnTo>
                    <a:lnTo>
                      <a:pt x="2295846" y="333923"/>
                    </a:lnTo>
                    <a:lnTo>
                      <a:pt x="1707860" y="0"/>
                    </a:lnTo>
                    <a:lnTo>
                      <a:pt x="885707" y="478517"/>
                    </a:lnTo>
                    <a:close/>
                  </a:path>
                </a:pathLst>
              </a:custGeom>
              <a:grpFill/>
              <a:ln w="12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64B4860-7D92-8E00-7DE9-0023690FB9B0}"/>
                </a:ext>
              </a:extLst>
            </p:cNvPr>
            <p:cNvSpPr/>
            <p:nvPr/>
          </p:nvSpPr>
          <p:spPr>
            <a:xfrm>
              <a:off x="13912370" y="8003201"/>
              <a:ext cx="430570" cy="737269"/>
            </a:xfrm>
            <a:custGeom>
              <a:avLst/>
              <a:gdLst>
                <a:gd name="connsiteX0" fmla="*/ 424582 w 430570"/>
                <a:gd name="connsiteY0" fmla="*/ 0 h 737269"/>
                <a:gd name="connsiteX1" fmla="*/ 0 w 430570"/>
                <a:gd name="connsiteY1" fmla="*/ 242497 h 737269"/>
                <a:gd name="connsiteX2" fmla="*/ 1344 w 430570"/>
                <a:gd name="connsiteY2" fmla="*/ 737270 h 737269"/>
                <a:gd name="connsiteX3" fmla="*/ 430570 w 430570"/>
                <a:gd name="connsiteY3" fmla="*/ 491228 h 737269"/>
                <a:gd name="connsiteX4" fmla="*/ 424582 w 430570"/>
                <a:gd name="connsiteY4" fmla="*/ 0 h 73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70" h="737269">
                  <a:moveTo>
                    <a:pt x="424582" y="0"/>
                  </a:moveTo>
                  <a:lnTo>
                    <a:pt x="0" y="242497"/>
                  </a:lnTo>
                  <a:lnTo>
                    <a:pt x="1344" y="737270"/>
                  </a:lnTo>
                  <a:lnTo>
                    <a:pt x="430570" y="491228"/>
                  </a:lnTo>
                  <a:lnTo>
                    <a:pt x="424582" y="0"/>
                  </a:lnTo>
                  <a:close/>
                </a:path>
              </a:pathLst>
            </a:custGeom>
            <a:grpFill/>
            <a:ln w="1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62508D-0BD9-6104-CE76-CD2DE218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E2E99-2D67-FF87-DD8C-9097E610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ED88A-A8BC-0E6E-01F3-C5398EA6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F0C1E-F9FD-71C6-9D66-C663B62C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273601-E386-D4BE-9887-9BFA187B6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5" y="1844674"/>
            <a:ext cx="9204695" cy="4032251"/>
          </a:xfrm>
        </p:spPr>
        <p:txBody>
          <a:bodyPr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C9536F-A954-C1BA-E289-68C8003813E3}"/>
              </a:ext>
            </a:extLst>
          </p:cNvPr>
          <p:cNvGrpSpPr/>
          <p:nvPr/>
        </p:nvGrpSpPr>
        <p:grpSpPr>
          <a:xfrm>
            <a:off x="10907325" y="6338062"/>
            <a:ext cx="708603" cy="242507"/>
            <a:chOff x="4201088" y="3011626"/>
            <a:chExt cx="3851969" cy="1318270"/>
          </a:xfrm>
          <a:solidFill>
            <a:schemeClr val="bg1"/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F62CF05-FA63-31DF-9B2B-CD924CF5BFAE}"/>
                </a:ext>
              </a:extLst>
            </p:cNvPr>
            <p:cNvSpPr/>
            <p:nvPr/>
          </p:nvSpPr>
          <p:spPr>
            <a:xfrm>
              <a:off x="4201088" y="3011817"/>
              <a:ext cx="1068851" cy="1317985"/>
            </a:xfrm>
            <a:custGeom>
              <a:avLst/>
              <a:gdLst>
                <a:gd name="connsiteX0" fmla="*/ 817698 w 1068851"/>
                <a:gd name="connsiteY0" fmla="*/ 558909 h 1317985"/>
                <a:gd name="connsiteX1" fmla="*/ 453368 w 1068851"/>
                <a:gd name="connsiteY1" fmla="*/ 456683 h 1317985"/>
                <a:gd name="connsiteX2" fmla="*/ 369176 w 1068851"/>
                <a:gd name="connsiteY2" fmla="*/ 382537 h 1317985"/>
                <a:gd name="connsiteX3" fmla="*/ 452418 w 1068851"/>
                <a:gd name="connsiteY3" fmla="*/ 328854 h 1317985"/>
                <a:gd name="connsiteX4" fmla="*/ 975346 w 1068851"/>
                <a:gd name="connsiteY4" fmla="*/ 328854 h 1317985"/>
                <a:gd name="connsiteX5" fmla="*/ 975346 w 1068851"/>
                <a:gd name="connsiteY5" fmla="*/ 0 h 1317985"/>
                <a:gd name="connsiteX6" fmla="*/ 403575 w 1068851"/>
                <a:gd name="connsiteY6" fmla="*/ 0 h 1317985"/>
                <a:gd name="connsiteX7" fmla="*/ 0 w 1068851"/>
                <a:gd name="connsiteY7" fmla="*/ 394054 h 1317985"/>
                <a:gd name="connsiteX8" fmla="*/ 288118 w 1068851"/>
                <a:gd name="connsiteY8" fmla="*/ 776305 h 1317985"/>
                <a:gd name="connsiteX9" fmla="*/ 630782 w 1068851"/>
                <a:gd name="connsiteY9" fmla="*/ 878911 h 1317985"/>
                <a:gd name="connsiteX10" fmla="*/ 699676 w 1068851"/>
                <a:gd name="connsiteY10" fmla="*/ 940303 h 1317985"/>
                <a:gd name="connsiteX11" fmla="*/ 596287 w 1068851"/>
                <a:gd name="connsiteY11" fmla="*/ 1007407 h 1317985"/>
                <a:gd name="connsiteX12" fmla="*/ 22331 w 1068851"/>
                <a:gd name="connsiteY12" fmla="*/ 1007407 h 1317985"/>
                <a:gd name="connsiteX13" fmla="*/ 22331 w 1068851"/>
                <a:gd name="connsiteY13" fmla="*/ 1317986 h 1317985"/>
                <a:gd name="connsiteX14" fmla="*/ 600469 w 1068851"/>
                <a:gd name="connsiteY14" fmla="*/ 1317986 h 1317985"/>
                <a:gd name="connsiteX15" fmla="*/ 1068851 w 1068851"/>
                <a:gd name="connsiteY15" fmla="*/ 908893 h 1317985"/>
                <a:gd name="connsiteX16" fmla="*/ 817793 w 1068851"/>
                <a:gd name="connsiteY16" fmla="*/ 559004 h 131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8851" h="1317985">
                  <a:moveTo>
                    <a:pt x="817698" y="558909"/>
                  </a:moveTo>
                  <a:lnTo>
                    <a:pt x="453368" y="456683"/>
                  </a:lnTo>
                  <a:cubicBezTo>
                    <a:pt x="389606" y="438123"/>
                    <a:pt x="369176" y="423084"/>
                    <a:pt x="369176" y="382537"/>
                  </a:cubicBezTo>
                  <a:cubicBezTo>
                    <a:pt x="369176" y="355981"/>
                    <a:pt x="390841" y="328854"/>
                    <a:pt x="452418" y="328854"/>
                  </a:cubicBezTo>
                  <a:lnTo>
                    <a:pt x="975346" y="328854"/>
                  </a:lnTo>
                  <a:lnTo>
                    <a:pt x="975346" y="0"/>
                  </a:lnTo>
                  <a:lnTo>
                    <a:pt x="403575" y="0"/>
                  </a:lnTo>
                  <a:cubicBezTo>
                    <a:pt x="196799" y="0"/>
                    <a:pt x="0" y="156289"/>
                    <a:pt x="0" y="394054"/>
                  </a:cubicBezTo>
                  <a:cubicBezTo>
                    <a:pt x="0" y="596315"/>
                    <a:pt x="117452" y="724811"/>
                    <a:pt x="288118" y="776305"/>
                  </a:cubicBezTo>
                  <a:lnTo>
                    <a:pt x="630782" y="878911"/>
                  </a:lnTo>
                  <a:cubicBezTo>
                    <a:pt x="691693" y="897091"/>
                    <a:pt x="699676" y="911463"/>
                    <a:pt x="699676" y="940303"/>
                  </a:cubicBezTo>
                  <a:cubicBezTo>
                    <a:pt x="699676" y="989227"/>
                    <a:pt x="658814" y="1007407"/>
                    <a:pt x="596287" y="1007407"/>
                  </a:cubicBezTo>
                  <a:lnTo>
                    <a:pt x="22331" y="1007407"/>
                  </a:lnTo>
                  <a:lnTo>
                    <a:pt x="22331" y="1317986"/>
                  </a:lnTo>
                  <a:lnTo>
                    <a:pt x="600469" y="1317986"/>
                  </a:lnTo>
                  <a:cubicBezTo>
                    <a:pt x="874238" y="1317986"/>
                    <a:pt x="1068851" y="1170644"/>
                    <a:pt x="1068851" y="908893"/>
                  </a:cubicBezTo>
                  <a:cubicBezTo>
                    <a:pt x="1068851" y="675316"/>
                    <a:pt x="943132" y="596982"/>
                    <a:pt x="817793" y="559004"/>
                  </a:cubicBezTo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84A2FD7-4A2C-2D90-0AEF-E15A3755751A}"/>
                </a:ext>
              </a:extLst>
            </p:cNvPr>
            <p:cNvSpPr/>
            <p:nvPr/>
          </p:nvSpPr>
          <p:spPr>
            <a:xfrm>
              <a:off x="6714998" y="3011626"/>
              <a:ext cx="1338059" cy="1318270"/>
            </a:xfrm>
            <a:custGeom>
              <a:avLst/>
              <a:gdLst>
                <a:gd name="connsiteX0" fmla="*/ 879939 w 1338059"/>
                <a:gd name="connsiteY0" fmla="*/ 0 h 1318270"/>
                <a:gd name="connsiteX1" fmla="*/ 398158 w 1338059"/>
                <a:gd name="connsiteY1" fmla="*/ 623157 h 1318270"/>
                <a:gd name="connsiteX2" fmla="*/ 398158 w 1338059"/>
                <a:gd name="connsiteY2" fmla="*/ 0 h 1318270"/>
                <a:gd name="connsiteX3" fmla="*/ 0 w 1338059"/>
                <a:gd name="connsiteY3" fmla="*/ 0 h 1318270"/>
                <a:gd name="connsiteX4" fmla="*/ 0 w 1338059"/>
                <a:gd name="connsiteY4" fmla="*/ 1318271 h 1318270"/>
                <a:gd name="connsiteX5" fmla="*/ 398158 w 1338059"/>
                <a:gd name="connsiteY5" fmla="*/ 1318271 h 1318270"/>
                <a:gd name="connsiteX6" fmla="*/ 398158 w 1338059"/>
                <a:gd name="connsiteY6" fmla="*/ 670462 h 1318270"/>
                <a:gd name="connsiteX7" fmla="*/ 879939 w 1338059"/>
                <a:gd name="connsiteY7" fmla="*/ 1318271 h 1318270"/>
                <a:gd name="connsiteX8" fmla="*/ 1338059 w 1338059"/>
                <a:gd name="connsiteY8" fmla="*/ 1318271 h 1318270"/>
                <a:gd name="connsiteX9" fmla="*/ 809715 w 1338059"/>
                <a:gd name="connsiteY9" fmla="*/ 646476 h 1318270"/>
                <a:gd name="connsiteX10" fmla="*/ 1338059 w 1338059"/>
                <a:gd name="connsiteY10" fmla="*/ 0 h 1318270"/>
                <a:gd name="connsiteX11" fmla="*/ 879939 w 1338059"/>
                <a:gd name="connsiteY11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8059" h="1318270">
                  <a:moveTo>
                    <a:pt x="879939" y="0"/>
                  </a:moveTo>
                  <a:lnTo>
                    <a:pt x="398158" y="623157"/>
                  </a:lnTo>
                  <a:lnTo>
                    <a:pt x="398158" y="0"/>
                  </a:lnTo>
                  <a:lnTo>
                    <a:pt x="0" y="0"/>
                  </a:lnTo>
                  <a:lnTo>
                    <a:pt x="0" y="1318271"/>
                  </a:lnTo>
                  <a:lnTo>
                    <a:pt x="398158" y="1318271"/>
                  </a:lnTo>
                  <a:lnTo>
                    <a:pt x="398158" y="670462"/>
                  </a:lnTo>
                  <a:lnTo>
                    <a:pt x="879939" y="1318271"/>
                  </a:lnTo>
                  <a:lnTo>
                    <a:pt x="1338059" y="1318271"/>
                  </a:lnTo>
                  <a:lnTo>
                    <a:pt x="809715" y="646476"/>
                  </a:lnTo>
                  <a:lnTo>
                    <a:pt x="1338059" y="0"/>
                  </a:lnTo>
                  <a:lnTo>
                    <a:pt x="879939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B9FDF05-C3DD-25C1-C8B2-763E2AF9BD92}"/>
                </a:ext>
              </a:extLst>
            </p:cNvPr>
            <p:cNvSpPr/>
            <p:nvPr/>
          </p:nvSpPr>
          <p:spPr>
            <a:xfrm>
              <a:off x="5226703" y="3011626"/>
              <a:ext cx="1433750" cy="1318270"/>
            </a:xfrm>
            <a:custGeom>
              <a:avLst/>
              <a:gdLst>
                <a:gd name="connsiteX0" fmla="*/ 717255 w 1433750"/>
                <a:gd name="connsiteY0" fmla="*/ 391769 h 1318270"/>
                <a:gd name="connsiteX1" fmla="*/ 860174 w 1433750"/>
                <a:gd name="connsiteY1" fmla="*/ 763741 h 1318270"/>
                <a:gd name="connsiteX2" fmla="*/ 573956 w 1433750"/>
                <a:gd name="connsiteY2" fmla="*/ 763741 h 1318270"/>
                <a:gd name="connsiteX3" fmla="*/ 717160 w 1433750"/>
                <a:gd name="connsiteY3" fmla="*/ 391769 h 1318270"/>
                <a:gd name="connsiteX4" fmla="*/ 506963 w 1433750"/>
                <a:gd name="connsiteY4" fmla="*/ 0 h 1318270"/>
                <a:gd name="connsiteX5" fmla="*/ 0 w 1433750"/>
                <a:gd name="connsiteY5" fmla="*/ 1318271 h 1318270"/>
                <a:gd name="connsiteX6" fmla="*/ 360813 w 1433750"/>
                <a:gd name="connsiteY6" fmla="*/ 1318271 h 1318270"/>
                <a:gd name="connsiteX7" fmla="*/ 460971 w 1433750"/>
                <a:gd name="connsiteY7" fmla="*/ 1057472 h 1318270"/>
                <a:gd name="connsiteX8" fmla="*/ 973350 w 1433750"/>
                <a:gd name="connsiteY8" fmla="*/ 1057472 h 1318270"/>
                <a:gd name="connsiteX9" fmla="*/ 1073508 w 1433750"/>
                <a:gd name="connsiteY9" fmla="*/ 1318271 h 1318270"/>
                <a:gd name="connsiteX10" fmla="*/ 1433751 w 1433750"/>
                <a:gd name="connsiteY10" fmla="*/ 1318271 h 1318270"/>
                <a:gd name="connsiteX11" fmla="*/ 927073 w 1433750"/>
                <a:gd name="connsiteY11" fmla="*/ 0 h 1318270"/>
                <a:gd name="connsiteX12" fmla="*/ 506868 w 1433750"/>
                <a:gd name="connsiteY12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3750" h="1318270">
                  <a:moveTo>
                    <a:pt x="717255" y="391769"/>
                  </a:moveTo>
                  <a:lnTo>
                    <a:pt x="860174" y="763741"/>
                  </a:lnTo>
                  <a:lnTo>
                    <a:pt x="573956" y="763741"/>
                  </a:lnTo>
                  <a:lnTo>
                    <a:pt x="717160" y="391769"/>
                  </a:lnTo>
                  <a:close/>
                  <a:moveTo>
                    <a:pt x="506963" y="0"/>
                  </a:moveTo>
                  <a:lnTo>
                    <a:pt x="0" y="1318271"/>
                  </a:lnTo>
                  <a:lnTo>
                    <a:pt x="360813" y="1318271"/>
                  </a:lnTo>
                  <a:lnTo>
                    <a:pt x="460971" y="1057472"/>
                  </a:lnTo>
                  <a:lnTo>
                    <a:pt x="973350" y="1057472"/>
                  </a:lnTo>
                  <a:lnTo>
                    <a:pt x="1073508" y="1318271"/>
                  </a:lnTo>
                  <a:lnTo>
                    <a:pt x="1433751" y="1318271"/>
                  </a:lnTo>
                  <a:lnTo>
                    <a:pt x="927073" y="0"/>
                  </a:lnTo>
                  <a:lnTo>
                    <a:pt x="506868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903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sivu Laventeli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7">
            <a:extLst>
              <a:ext uri="{FF2B5EF4-FFF2-40B4-BE49-F238E27FC236}">
                <a16:creationId xmlns:a16="http://schemas.microsoft.com/office/drawing/2014/main" id="{1A31641E-B428-8DFE-D8D0-F57315B37C26}"/>
              </a:ext>
            </a:extLst>
          </p:cNvPr>
          <p:cNvSpPr/>
          <p:nvPr/>
        </p:nvSpPr>
        <p:spPr>
          <a:xfrm>
            <a:off x="88967" y="-417411"/>
            <a:ext cx="7497433" cy="7119963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F331B-DF78-E6C9-69F2-5BAA36506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03" y="1709738"/>
            <a:ext cx="10743947" cy="285273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AE639-4328-95D8-681D-D71D26CA33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3503" y="4589463"/>
            <a:ext cx="110642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err="1"/>
              <a:t>Alaotsikko</a:t>
            </a:r>
            <a:endParaRPr lang="en-GB"/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1FD9F0C6-69B8-FEDA-960F-DABF578C64F9}"/>
              </a:ext>
            </a:extLst>
          </p:cNvPr>
          <p:cNvSpPr/>
          <p:nvPr/>
        </p:nvSpPr>
        <p:spPr>
          <a:xfrm rot="20419886">
            <a:off x="1916413" y="325831"/>
            <a:ext cx="5286746" cy="5020577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F04CEF84-F4DF-D756-3081-D00A18D1C042}"/>
              </a:ext>
            </a:extLst>
          </p:cNvPr>
          <p:cNvSpPr/>
          <p:nvPr/>
        </p:nvSpPr>
        <p:spPr>
          <a:xfrm>
            <a:off x="8124932" y="3513681"/>
            <a:ext cx="4271792" cy="4056722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705CF7C5-1E1C-B0D1-20D5-8279CA691D6F}"/>
              </a:ext>
            </a:extLst>
          </p:cNvPr>
          <p:cNvSpPr/>
          <p:nvPr/>
        </p:nvSpPr>
        <p:spPr>
          <a:xfrm rot="20419886">
            <a:off x="9702505" y="2985178"/>
            <a:ext cx="2214464" cy="2102973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bg1">
              <a:alpha val="14648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D14D5A-873B-5B72-DD09-2A03ED4EED3E}"/>
              </a:ext>
            </a:extLst>
          </p:cNvPr>
          <p:cNvSpPr txBox="1"/>
          <p:nvPr/>
        </p:nvSpPr>
        <p:spPr>
          <a:xfrm>
            <a:off x="8375904" y="-557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181879-7BAC-7551-EE03-B0BE3176EC38}"/>
              </a:ext>
            </a:extLst>
          </p:cNvPr>
          <p:cNvGrpSpPr/>
          <p:nvPr/>
        </p:nvGrpSpPr>
        <p:grpSpPr>
          <a:xfrm>
            <a:off x="10907325" y="6338062"/>
            <a:ext cx="708603" cy="242507"/>
            <a:chOff x="4201088" y="3011626"/>
            <a:chExt cx="3851969" cy="1318270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181BB34-EAE3-0413-138B-6BB2B171B477}"/>
                </a:ext>
              </a:extLst>
            </p:cNvPr>
            <p:cNvSpPr/>
            <p:nvPr/>
          </p:nvSpPr>
          <p:spPr>
            <a:xfrm>
              <a:off x="4201088" y="3011817"/>
              <a:ext cx="1068851" cy="1317985"/>
            </a:xfrm>
            <a:custGeom>
              <a:avLst/>
              <a:gdLst>
                <a:gd name="connsiteX0" fmla="*/ 817698 w 1068851"/>
                <a:gd name="connsiteY0" fmla="*/ 558909 h 1317985"/>
                <a:gd name="connsiteX1" fmla="*/ 453368 w 1068851"/>
                <a:gd name="connsiteY1" fmla="*/ 456683 h 1317985"/>
                <a:gd name="connsiteX2" fmla="*/ 369176 w 1068851"/>
                <a:gd name="connsiteY2" fmla="*/ 382537 h 1317985"/>
                <a:gd name="connsiteX3" fmla="*/ 452418 w 1068851"/>
                <a:gd name="connsiteY3" fmla="*/ 328854 h 1317985"/>
                <a:gd name="connsiteX4" fmla="*/ 975346 w 1068851"/>
                <a:gd name="connsiteY4" fmla="*/ 328854 h 1317985"/>
                <a:gd name="connsiteX5" fmla="*/ 975346 w 1068851"/>
                <a:gd name="connsiteY5" fmla="*/ 0 h 1317985"/>
                <a:gd name="connsiteX6" fmla="*/ 403575 w 1068851"/>
                <a:gd name="connsiteY6" fmla="*/ 0 h 1317985"/>
                <a:gd name="connsiteX7" fmla="*/ 0 w 1068851"/>
                <a:gd name="connsiteY7" fmla="*/ 394054 h 1317985"/>
                <a:gd name="connsiteX8" fmla="*/ 288118 w 1068851"/>
                <a:gd name="connsiteY8" fmla="*/ 776305 h 1317985"/>
                <a:gd name="connsiteX9" fmla="*/ 630782 w 1068851"/>
                <a:gd name="connsiteY9" fmla="*/ 878911 h 1317985"/>
                <a:gd name="connsiteX10" fmla="*/ 699676 w 1068851"/>
                <a:gd name="connsiteY10" fmla="*/ 940303 h 1317985"/>
                <a:gd name="connsiteX11" fmla="*/ 596287 w 1068851"/>
                <a:gd name="connsiteY11" fmla="*/ 1007407 h 1317985"/>
                <a:gd name="connsiteX12" fmla="*/ 22331 w 1068851"/>
                <a:gd name="connsiteY12" fmla="*/ 1007407 h 1317985"/>
                <a:gd name="connsiteX13" fmla="*/ 22331 w 1068851"/>
                <a:gd name="connsiteY13" fmla="*/ 1317986 h 1317985"/>
                <a:gd name="connsiteX14" fmla="*/ 600469 w 1068851"/>
                <a:gd name="connsiteY14" fmla="*/ 1317986 h 1317985"/>
                <a:gd name="connsiteX15" fmla="*/ 1068851 w 1068851"/>
                <a:gd name="connsiteY15" fmla="*/ 908893 h 1317985"/>
                <a:gd name="connsiteX16" fmla="*/ 817793 w 1068851"/>
                <a:gd name="connsiteY16" fmla="*/ 559004 h 131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8851" h="1317985">
                  <a:moveTo>
                    <a:pt x="817698" y="558909"/>
                  </a:moveTo>
                  <a:lnTo>
                    <a:pt x="453368" y="456683"/>
                  </a:lnTo>
                  <a:cubicBezTo>
                    <a:pt x="389606" y="438123"/>
                    <a:pt x="369176" y="423084"/>
                    <a:pt x="369176" y="382537"/>
                  </a:cubicBezTo>
                  <a:cubicBezTo>
                    <a:pt x="369176" y="355981"/>
                    <a:pt x="390841" y="328854"/>
                    <a:pt x="452418" y="328854"/>
                  </a:cubicBezTo>
                  <a:lnTo>
                    <a:pt x="975346" y="328854"/>
                  </a:lnTo>
                  <a:lnTo>
                    <a:pt x="975346" y="0"/>
                  </a:lnTo>
                  <a:lnTo>
                    <a:pt x="403575" y="0"/>
                  </a:lnTo>
                  <a:cubicBezTo>
                    <a:pt x="196799" y="0"/>
                    <a:pt x="0" y="156289"/>
                    <a:pt x="0" y="394054"/>
                  </a:cubicBezTo>
                  <a:cubicBezTo>
                    <a:pt x="0" y="596315"/>
                    <a:pt x="117452" y="724811"/>
                    <a:pt x="288118" y="776305"/>
                  </a:cubicBezTo>
                  <a:lnTo>
                    <a:pt x="630782" y="878911"/>
                  </a:lnTo>
                  <a:cubicBezTo>
                    <a:pt x="691693" y="897091"/>
                    <a:pt x="699676" y="911463"/>
                    <a:pt x="699676" y="940303"/>
                  </a:cubicBezTo>
                  <a:cubicBezTo>
                    <a:pt x="699676" y="989227"/>
                    <a:pt x="658814" y="1007407"/>
                    <a:pt x="596287" y="1007407"/>
                  </a:cubicBezTo>
                  <a:lnTo>
                    <a:pt x="22331" y="1007407"/>
                  </a:lnTo>
                  <a:lnTo>
                    <a:pt x="22331" y="1317986"/>
                  </a:lnTo>
                  <a:lnTo>
                    <a:pt x="600469" y="1317986"/>
                  </a:lnTo>
                  <a:cubicBezTo>
                    <a:pt x="874238" y="1317986"/>
                    <a:pt x="1068851" y="1170644"/>
                    <a:pt x="1068851" y="908893"/>
                  </a:cubicBezTo>
                  <a:cubicBezTo>
                    <a:pt x="1068851" y="675316"/>
                    <a:pt x="943132" y="596982"/>
                    <a:pt x="817793" y="559004"/>
                  </a:cubicBezTo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3556438-C18B-8EDA-046D-964402C585E9}"/>
                </a:ext>
              </a:extLst>
            </p:cNvPr>
            <p:cNvSpPr/>
            <p:nvPr/>
          </p:nvSpPr>
          <p:spPr>
            <a:xfrm>
              <a:off x="6714998" y="3011626"/>
              <a:ext cx="1338059" cy="1318270"/>
            </a:xfrm>
            <a:custGeom>
              <a:avLst/>
              <a:gdLst>
                <a:gd name="connsiteX0" fmla="*/ 879939 w 1338059"/>
                <a:gd name="connsiteY0" fmla="*/ 0 h 1318270"/>
                <a:gd name="connsiteX1" fmla="*/ 398158 w 1338059"/>
                <a:gd name="connsiteY1" fmla="*/ 623157 h 1318270"/>
                <a:gd name="connsiteX2" fmla="*/ 398158 w 1338059"/>
                <a:gd name="connsiteY2" fmla="*/ 0 h 1318270"/>
                <a:gd name="connsiteX3" fmla="*/ 0 w 1338059"/>
                <a:gd name="connsiteY3" fmla="*/ 0 h 1318270"/>
                <a:gd name="connsiteX4" fmla="*/ 0 w 1338059"/>
                <a:gd name="connsiteY4" fmla="*/ 1318271 h 1318270"/>
                <a:gd name="connsiteX5" fmla="*/ 398158 w 1338059"/>
                <a:gd name="connsiteY5" fmla="*/ 1318271 h 1318270"/>
                <a:gd name="connsiteX6" fmla="*/ 398158 w 1338059"/>
                <a:gd name="connsiteY6" fmla="*/ 670462 h 1318270"/>
                <a:gd name="connsiteX7" fmla="*/ 879939 w 1338059"/>
                <a:gd name="connsiteY7" fmla="*/ 1318271 h 1318270"/>
                <a:gd name="connsiteX8" fmla="*/ 1338059 w 1338059"/>
                <a:gd name="connsiteY8" fmla="*/ 1318271 h 1318270"/>
                <a:gd name="connsiteX9" fmla="*/ 809715 w 1338059"/>
                <a:gd name="connsiteY9" fmla="*/ 646476 h 1318270"/>
                <a:gd name="connsiteX10" fmla="*/ 1338059 w 1338059"/>
                <a:gd name="connsiteY10" fmla="*/ 0 h 1318270"/>
                <a:gd name="connsiteX11" fmla="*/ 879939 w 1338059"/>
                <a:gd name="connsiteY11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8059" h="1318270">
                  <a:moveTo>
                    <a:pt x="879939" y="0"/>
                  </a:moveTo>
                  <a:lnTo>
                    <a:pt x="398158" y="623157"/>
                  </a:lnTo>
                  <a:lnTo>
                    <a:pt x="398158" y="0"/>
                  </a:lnTo>
                  <a:lnTo>
                    <a:pt x="0" y="0"/>
                  </a:lnTo>
                  <a:lnTo>
                    <a:pt x="0" y="1318271"/>
                  </a:lnTo>
                  <a:lnTo>
                    <a:pt x="398158" y="1318271"/>
                  </a:lnTo>
                  <a:lnTo>
                    <a:pt x="398158" y="670462"/>
                  </a:lnTo>
                  <a:lnTo>
                    <a:pt x="879939" y="1318271"/>
                  </a:lnTo>
                  <a:lnTo>
                    <a:pt x="1338059" y="1318271"/>
                  </a:lnTo>
                  <a:lnTo>
                    <a:pt x="809715" y="646476"/>
                  </a:lnTo>
                  <a:lnTo>
                    <a:pt x="1338059" y="0"/>
                  </a:lnTo>
                  <a:lnTo>
                    <a:pt x="879939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8DE15C0-2A59-BE7C-ECBB-707493721E75}"/>
                </a:ext>
              </a:extLst>
            </p:cNvPr>
            <p:cNvSpPr/>
            <p:nvPr/>
          </p:nvSpPr>
          <p:spPr>
            <a:xfrm>
              <a:off x="5226703" y="3011626"/>
              <a:ext cx="1433750" cy="1318270"/>
            </a:xfrm>
            <a:custGeom>
              <a:avLst/>
              <a:gdLst>
                <a:gd name="connsiteX0" fmla="*/ 717255 w 1433750"/>
                <a:gd name="connsiteY0" fmla="*/ 391769 h 1318270"/>
                <a:gd name="connsiteX1" fmla="*/ 860174 w 1433750"/>
                <a:gd name="connsiteY1" fmla="*/ 763741 h 1318270"/>
                <a:gd name="connsiteX2" fmla="*/ 573956 w 1433750"/>
                <a:gd name="connsiteY2" fmla="*/ 763741 h 1318270"/>
                <a:gd name="connsiteX3" fmla="*/ 717160 w 1433750"/>
                <a:gd name="connsiteY3" fmla="*/ 391769 h 1318270"/>
                <a:gd name="connsiteX4" fmla="*/ 506963 w 1433750"/>
                <a:gd name="connsiteY4" fmla="*/ 0 h 1318270"/>
                <a:gd name="connsiteX5" fmla="*/ 0 w 1433750"/>
                <a:gd name="connsiteY5" fmla="*/ 1318271 h 1318270"/>
                <a:gd name="connsiteX6" fmla="*/ 360813 w 1433750"/>
                <a:gd name="connsiteY6" fmla="*/ 1318271 h 1318270"/>
                <a:gd name="connsiteX7" fmla="*/ 460971 w 1433750"/>
                <a:gd name="connsiteY7" fmla="*/ 1057472 h 1318270"/>
                <a:gd name="connsiteX8" fmla="*/ 973350 w 1433750"/>
                <a:gd name="connsiteY8" fmla="*/ 1057472 h 1318270"/>
                <a:gd name="connsiteX9" fmla="*/ 1073508 w 1433750"/>
                <a:gd name="connsiteY9" fmla="*/ 1318271 h 1318270"/>
                <a:gd name="connsiteX10" fmla="*/ 1433751 w 1433750"/>
                <a:gd name="connsiteY10" fmla="*/ 1318271 h 1318270"/>
                <a:gd name="connsiteX11" fmla="*/ 927073 w 1433750"/>
                <a:gd name="connsiteY11" fmla="*/ 0 h 1318270"/>
                <a:gd name="connsiteX12" fmla="*/ 506868 w 1433750"/>
                <a:gd name="connsiteY12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3750" h="1318270">
                  <a:moveTo>
                    <a:pt x="717255" y="391769"/>
                  </a:moveTo>
                  <a:lnTo>
                    <a:pt x="860174" y="763741"/>
                  </a:lnTo>
                  <a:lnTo>
                    <a:pt x="573956" y="763741"/>
                  </a:lnTo>
                  <a:lnTo>
                    <a:pt x="717160" y="391769"/>
                  </a:lnTo>
                  <a:close/>
                  <a:moveTo>
                    <a:pt x="506963" y="0"/>
                  </a:moveTo>
                  <a:lnTo>
                    <a:pt x="0" y="1318271"/>
                  </a:lnTo>
                  <a:lnTo>
                    <a:pt x="360813" y="1318271"/>
                  </a:lnTo>
                  <a:lnTo>
                    <a:pt x="460971" y="1057472"/>
                  </a:lnTo>
                  <a:lnTo>
                    <a:pt x="973350" y="1057472"/>
                  </a:lnTo>
                  <a:lnTo>
                    <a:pt x="1073508" y="1318271"/>
                  </a:lnTo>
                  <a:lnTo>
                    <a:pt x="1433751" y="1318271"/>
                  </a:lnTo>
                  <a:lnTo>
                    <a:pt x="927073" y="0"/>
                  </a:lnTo>
                  <a:lnTo>
                    <a:pt x="506868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36162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DD51F79-7226-B30D-7EAE-8E08FB6A6464}"/>
              </a:ext>
            </a:extLst>
          </p:cNvPr>
          <p:cNvGrpSpPr/>
          <p:nvPr/>
        </p:nvGrpSpPr>
        <p:grpSpPr>
          <a:xfrm>
            <a:off x="9905542" y="3270293"/>
            <a:ext cx="2301956" cy="3602379"/>
            <a:chOff x="13350783" y="6407657"/>
            <a:chExt cx="2301956" cy="3602379"/>
          </a:xfrm>
          <a:solidFill>
            <a:schemeClr val="accent5">
              <a:alpha val="80000"/>
            </a:schemeClr>
          </a:solidFill>
        </p:grpSpPr>
        <p:grpSp>
          <p:nvGrpSpPr>
            <p:cNvPr id="9" name="Graphic 16">
              <a:extLst>
                <a:ext uri="{FF2B5EF4-FFF2-40B4-BE49-F238E27FC236}">
                  <a16:creationId xmlns:a16="http://schemas.microsoft.com/office/drawing/2014/main" id="{98A81173-A2B1-B846-DE93-98B8E02A9629}"/>
                </a:ext>
              </a:extLst>
            </p:cNvPr>
            <p:cNvGrpSpPr/>
            <p:nvPr/>
          </p:nvGrpSpPr>
          <p:grpSpPr>
            <a:xfrm>
              <a:off x="13350783" y="6407657"/>
              <a:ext cx="2301956" cy="3602379"/>
              <a:chOff x="13350783" y="6407657"/>
              <a:chExt cx="2301956" cy="3602379"/>
            </a:xfrm>
            <a:grpFill/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4DADC9B7-C585-8E96-B489-72F95054FF2D}"/>
                  </a:ext>
                </a:extLst>
              </p:cNvPr>
              <p:cNvSpPr/>
              <p:nvPr/>
            </p:nvSpPr>
            <p:spPr>
              <a:xfrm>
                <a:off x="14332185" y="6407657"/>
                <a:ext cx="1320554" cy="2005857"/>
              </a:xfrm>
              <a:custGeom>
                <a:avLst/>
                <a:gdLst>
                  <a:gd name="connsiteX0" fmla="*/ 717414 w 1320554"/>
                  <a:gd name="connsiteY0" fmla="*/ 351034 h 2005857"/>
                  <a:gd name="connsiteX1" fmla="*/ 665838 w 1320554"/>
                  <a:gd name="connsiteY1" fmla="*/ 380980 h 2005857"/>
                  <a:gd name="connsiteX2" fmla="*/ 0 w 1320554"/>
                  <a:gd name="connsiteY2" fmla="*/ 768560 h 2005857"/>
                  <a:gd name="connsiteX3" fmla="*/ 4400 w 1320554"/>
                  <a:gd name="connsiteY3" fmla="*/ 1595910 h 2005857"/>
                  <a:gd name="connsiteX4" fmla="*/ 726214 w 1320554"/>
                  <a:gd name="connsiteY4" fmla="*/ 2005858 h 2005857"/>
                  <a:gd name="connsiteX5" fmla="*/ 1320555 w 1320554"/>
                  <a:gd name="connsiteY5" fmla="*/ 1659957 h 2005857"/>
                  <a:gd name="connsiteX6" fmla="*/ 1320555 w 1320554"/>
                  <a:gd name="connsiteY6" fmla="*/ 0 h 2005857"/>
                  <a:gd name="connsiteX7" fmla="*/ 717414 w 1320554"/>
                  <a:gd name="connsiteY7" fmla="*/ 351034 h 200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0554" h="2005857">
                    <a:moveTo>
                      <a:pt x="717414" y="351034"/>
                    </a:moveTo>
                    <a:lnTo>
                      <a:pt x="665838" y="380980"/>
                    </a:lnTo>
                    <a:lnTo>
                      <a:pt x="0" y="768560"/>
                    </a:lnTo>
                    <a:lnTo>
                      <a:pt x="4400" y="1595910"/>
                    </a:lnTo>
                    <a:lnTo>
                      <a:pt x="726214" y="2005858"/>
                    </a:lnTo>
                    <a:lnTo>
                      <a:pt x="1320555" y="1659957"/>
                    </a:lnTo>
                    <a:lnTo>
                      <a:pt x="1320555" y="0"/>
                    </a:lnTo>
                    <a:lnTo>
                      <a:pt x="717414" y="351034"/>
                    </a:lnTo>
                    <a:close/>
                  </a:path>
                </a:pathLst>
              </a:custGeom>
              <a:grpFill/>
              <a:ln w="12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0FEE61B7-CD4D-FF0F-7FA3-CDDFFA310CAA}"/>
                  </a:ext>
                </a:extLst>
              </p:cNvPr>
              <p:cNvSpPr/>
              <p:nvPr/>
            </p:nvSpPr>
            <p:spPr>
              <a:xfrm>
                <a:off x="13350783" y="8413026"/>
                <a:ext cx="2295845" cy="1597010"/>
              </a:xfrm>
              <a:custGeom>
                <a:avLst/>
                <a:gdLst>
                  <a:gd name="connsiteX0" fmla="*/ 885707 w 2295845"/>
                  <a:gd name="connsiteY0" fmla="*/ 478517 h 1597010"/>
                  <a:gd name="connsiteX1" fmla="*/ 822154 w 2295845"/>
                  <a:gd name="connsiteY1" fmla="*/ 515551 h 1597010"/>
                  <a:gd name="connsiteX2" fmla="*/ 0 w 2295845"/>
                  <a:gd name="connsiteY2" fmla="*/ 993945 h 1597010"/>
                  <a:gd name="connsiteX3" fmla="*/ 3300 w 2295845"/>
                  <a:gd name="connsiteY3" fmla="*/ 1597011 h 1597010"/>
                  <a:gd name="connsiteX4" fmla="*/ 2295846 w 2295845"/>
                  <a:gd name="connsiteY4" fmla="*/ 1597011 h 1597010"/>
                  <a:gd name="connsiteX5" fmla="*/ 2295846 w 2295845"/>
                  <a:gd name="connsiteY5" fmla="*/ 333923 h 1597010"/>
                  <a:gd name="connsiteX6" fmla="*/ 1707860 w 2295845"/>
                  <a:gd name="connsiteY6" fmla="*/ 0 h 1597010"/>
                  <a:gd name="connsiteX7" fmla="*/ 885707 w 2295845"/>
                  <a:gd name="connsiteY7" fmla="*/ 478517 h 1597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5845" h="1597010">
                    <a:moveTo>
                      <a:pt x="885707" y="478517"/>
                    </a:moveTo>
                    <a:lnTo>
                      <a:pt x="822154" y="515551"/>
                    </a:lnTo>
                    <a:lnTo>
                      <a:pt x="0" y="993945"/>
                    </a:lnTo>
                    <a:lnTo>
                      <a:pt x="3300" y="1597011"/>
                    </a:lnTo>
                    <a:lnTo>
                      <a:pt x="2295846" y="1597011"/>
                    </a:lnTo>
                    <a:lnTo>
                      <a:pt x="2295846" y="333923"/>
                    </a:lnTo>
                    <a:lnTo>
                      <a:pt x="1707860" y="0"/>
                    </a:lnTo>
                    <a:lnTo>
                      <a:pt x="885707" y="478517"/>
                    </a:lnTo>
                    <a:close/>
                  </a:path>
                </a:pathLst>
              </a:custGeom>
              <a:grpFill/>
              <a:ln w="12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6EC0FE2-AC73-4C7C-C92F-B53C15613CEE}"/>
                </a:ext>
              </a:extLst>
            </p:cNvPr>
            <p:cNvSpPr/>
            <p:nvPr/>
          </p:nvSpPr>
          <p:spPr>
            <a:xfrm>
              <a:off x="13912370" y="8003201"/>
              <a:ext cx="430570" cy="737269"/>
            </a:xfrm>
            <a:custGeom>
              <a:avLst/>
              <a:gdLst>
                <a:gd name="connsiteX0" fmla="*/ 424582 w 430570"/>
                <a:gd name="connsiteY0" fmla="*/ 0 h 737269"/>
                <a:gd name="connsiteX1" fmla="*/ 0 w 430570"/>
                <a:gd name="connsiteY1" fmla="*/ 242497 h 737269"/>
                <a:gd name="connsiteX2" fmla="*/ 1344 w 430570"/>
                <a:gd name="connsiteY2" fmla="*/ 737270 h 737269"/>
                <a:gd name="connsiteX3" fmla="*/ 430570 w 430570"/>
                <a:gd name="connsiteY3" fmla="*/ 491228 h 737269"/>
                <a:gd name="connsiteX4" fmla="*/ 424582 w 430570"/>
                <a:gd name="connsiteY4" fmla="*/ 0 h 73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570" h="737269">
                  <a:moveTo>
                    <a:pt x="424582" y="0"/>
                  </a:moveTo>
                  <a:lnTo>
                    <a:pt x="0" y="242497"/>
                  </a:lnTo>
                  <a:lnTo>
                    <a:pt x="1344" y="737270"/>
                  </a:lnTo>
                  <a:lnTo>
                    <a:pt x="430570" y="491228"/>
                  </a:lnTo>
                  <a:lnTo>
                    <a:pt x="424582" y="0"/>
                  </a:lnTo>
                  <a:close/>
                </a:path>
              </a:pathLst>
            </a:custGeom>
            <a:grpFill/>
            <a:ln w="1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62508D-0BD9-6104-CE76-CD2DE218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E2E99-2D67-FF87-DD8C-9097E610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ED88A-A8BC-0E6E-01F3-C5398EA6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F0C1E-F9FD-71C6-9D66-C663B62C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3398306-D591-A5AF-D791-5D0CE4FB3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375" y="1844674"/>
            <a:ext cx="9204695" cy="4032251"/>
          </a:xfrm>
        </p:spPr>
        <p:txBody>
          <a:bodyPr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2F1A0F-245C-A365-3640-B41A55D35F31}"/>
              </a:ext>
            </a:extLst>
          </p:cNvPr>
          <p:cNvGrpSpPr/>
          <p:nvPr/>
        </p:nvGrpSpPr>
        <p:grpSpPr>
          <a:xfrm>
            <a:off x="10907325" y="6338062"/>
            <a:ext cx="708603" cy="242507"/>
            <a:chOff x="4201088" y="3011626"/>
            <a:chExt cx="3851969" cy="1318270"/>
          </a:xfrm>
          <a:solidFill>
            <a:schemeClr val="bg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2B531CA-F1B8-0586-4DEA-74CE1B11FCD5}"/>
                </a:ext>
              </a:extLst>
            </p:cNvPr>
            <p:cNvSpPr/>
            <p:nvPr/>
          </p:nvSpPr>
          <p:spPr>
            <a:xfrm>
              <a:off x="4201088" y="3011817"/>
              <a:ext cx="1068851" cy="1317985"/>
            </a:xfrm>
            <a:custGeom>
              <a:avLst/>
              <a:gdLst>
                <a:gd name="connsiteX0" fmla="*/ 817698 w 1068851"/>
                <a:gd name="connsiteY0" fmla="*/ 558909 h 1317985"/>
                <a:gd name="connsiteX1" fmla="*/ 453368 w 1068851"/>
                <a:gd name="connsiteY1" fmla="*/ 456683 h 1317985"/>
                <a:gd name="connsiteX2" fmla="*/ 369176 w 1068851"/>
                <a:gd name="connsiteY2" fmla="*/ 382537 h 1317985"/>
                <a:gd name="connsiteX3" fmla="*/ 452418 w 1068851"/>
                <a:gd name="connsiteY3" fmla="*/ 328854 h 1317985"/>
                <a:gd name="connsiteX4" fmla="*/ 975346 w 1068851"/>
                <a:gd name="connsiteY4" fmla="*/ 328854 h 1317985"/>
                <a:gd name="connsiteX5" fmla="*/ 975346 w 1068851"/>
                <a:gd name="connsiteY5" fmla="*/ 0 h 1317985"/>
                <a:gd name="connsiteX6" fmla="*/ 403575 w 1068851"/>
                <a:gd name="connsiteY6" fmla="*/ 0 h 1317985"/>
                <a:gd name="connsiteX7" fmla="*/ 0 w 1068851"/>
                <a:gd name="connsiteY7" fmla="*/ 394054 h 1317985"/>
                <a:gd name="connsiteX8" fmla="*/ 288118 w 1068851"/>
                <a:gd name="connsiteY8" fmla="*/ 776305 h 1317985"/>
                <a:gd name="connsiteX9" fmla="*/ 630782 w 1068851"/>
                <a:gd name="connsiteY9" fmla="*/ 878911 h 1317985"/>
                <a:gd name="connsiteX10" fmla="*/ 699676 w 1068851"/>
                <a:gd name="connsiteY10" fmla="*/ 940303 h 1317985"/>
                <a:gd name="connsiteX11" fmla="*/ 596287 w 1068851"/>
                <a:gd name="connsiteY11" fmla="*/ 1007407 h 1317985"/>
                <a:gd name="connsiteX12" fmla="*/ 22331 w 1068851"/>
                <a:gd name="connsiteY12" fmla="*/ 1007407 h 1317985"/>
                <a:gd name="connsiteX13" fmla="*/ 22331 w 1068851"/>
                <a:gd name="connsiteY13" fmla="*/ 1317986 h 1317985"/>
                <a:gd name="connsiteX14" fmla="*/ 600469 w 1068851"/>
                <a:gd name="connsiteY14" fmla="*/ 1317986 h 1317985"/>
                <a:gd name="connsiteX15" fmla="*/ 1068851 w 1068851"/>
                <a:gd name="connsiteY15" fmla="*/ 908893 h 1317985"/>
                <a:gd name="connsiteX16" fmla="*/ 817793 w 1068851"/>
                <a:gd name="connsiteY16" fmla="*/ 559004 h 131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8851" h="1317985">
                  <a:moveTo>
                    <a:pt x="817698" y="558909"/>
                  </a:moveTo>
                  <a:lnTo>
                    <a:pt x="453368" y="456683"/>
                  </a:lnTo>
                  <a:cubicBezTo>
                    <a:pt x="389606" y="438123"/>
                    <a:pt x="369176" y="423084"/>
                    <a:pt x="369176" y="382537"/>
                  </a:cubicBezTo>
                  <a:cubicBezTo>
                    <a:pt x="369176" y="355981"/>
                    <a:pt x="390841" y="328854"/>
                    <a:pt x="452418" y="328854"/>
                  </a:cubicBezTo>
                  <a:lnTo>
                    <a:pt x="975346" y="328854"/>
                  </a:lnTo>
                  <a:lnTo>
                    <a:pt x="975346" y="0"/>
                  </a:lnTo>
                  <a:lnTo>
                    <a:pt x="403575" y="0"/>
                  </a:lnTo>
                  <a:cubicBezTo>
                    <a:pt x="196799" y="0"/>
                    <a:pt x="0" y="156289"/>
                    <a:pt x="0" y="394054"/>
                  </a:cubicBezTo>
                  <a:cubicBezTo>
                    <a:pt x="0" y="596315"/>
                    <a:pt x="117452" y="724811"/>
                    <a:pt x="288118" y="776305"/>
                  </a:cubicBezTo>
                  <a:lnTo>
                    <a:pt x="630782" y="878911"/>
                  </a:lnTo>
                  <a:cubicBezTo>
                    <a:pt x="691693" y="897091"/>
                    <a:pt x="699676" y="911463"/>
                    <a:pt x="699676" y="940303"/>
                  </a:cubicBezTo>
                  <a:cubicBezTo>
                    <a:pt x="699676" y="989227"/>
                    <a:pt x="658814" y="1007407"/>
                    <a:pt x="596287" y="1007407"/>
                  </a:cubicBezTo>
                  <a:lnTo>
                    <a:pt x="22331" y="1007407"/>
                  </a:lnTo>
                  <a:lnTo>
                    <a:pt x="22331" y="1317986"/>
                  </a:lnTo>
                  <a:lnTo>
                    <a:pt x="600469" y="1317986"/>
                  </a:lnTo>
                  <a:cubicBezTo>
                    <a:pt x="874238" y="1317986"/>
                    <a:pt x="1068851" y="1170644"/>
                    <a:pt x="1068851" y="908893"/>
                  </a:cubicBezTo>
                  <a:cubicBezTo>
                    <a:pt x="1068851" y="675316"/>
                    <a:pt x="943132" y="596982"/>
                    <a:pt x="817793" y="559004"/>
                  </a:cubicBezTo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942D6F8-249B-9596-6FD1-8B2B65A8D0F2}"/>
                </a:ext>
              </a:extLst>
            </p:cNvPr>
            <p:cNvSpPr/>
            <p:nvPr/>
          </p:nvSpPr>
          <p:spPr>
            <a:xfrm>
              <a:off x="6714998" y="3011626"/>
              <a:ext cx="1338059" cy="1318270"/>
            </a:xfrm>
            <a:custGeom>
              <a:avLst/>
              <a:gdLst>
                <a:gd name="connsiteX0" fmla="*/ 879939 w 1338059"/>
                <a:gd name="connsiteY0" fmla="*/ 0 h 1318270"/>
                <a:gd name="connsiteX1" fmla="*/ 398158 w 1338059"/>
                <a:gd name="connsiteY1" fmla="*/ 623157 h 1318270"/>
                <a:gd name="connsiteX2" fmla="*/ 398158 w 1338059"/>
                <a:gd name="connsiteY2" fmla="*/ 0 h 1318270"/>
                <a:gd name="connsiteX3" fmla="*/ 0 w 1338059"/>
                <a:gd name="connsiteY3" fmla="*/ 0 h 1318270"/>
                <a:gd name="connsiteX4" fmla="*/ 0 w 1338059"/>
                <a:gd name="connsiteY4" fmla="*/ 1318271 h 1318270"/>
                <a:gd name="connsiteX5" fmla="*/ 398158 w 1338059"/>
                <a:gd name="connsiteY5" fmla="*/ 1318271 h 1318270"/>
                <a:gd name="connsiteX6" fmla="*/ 398158 w 1338059"/>
                <a:gd name="connsiteY6" fmla="*/ 670462 h 1318270"/>
                <a:gd name="connsiteX7" fmla="*/ 879939 w 1338059"/>
                <a:gd name="connsiteY7" fmla="*/ 1318271 h 1318270"/>
                <a:gd name="connsiteX8" fmla="*/ 1338059 w 1338059"/>
                <a:gd name="connsiteY8" fmla="*/ 1318271 h 1318270"/>
                <a:gd name="connsiteX9" fmla="*/ 809715 w 1338059"/>
                <a:gd name="connsiteY9" fmla="*/ 646476 h 1318270"/>
                <a:gd name="connsiteX10" fmla="*/ 1338059 w 1338059"/>
                <a:gd name="connsiteY10" fmla="*/ 0 h 1318270"/>
                <a:gd name="connsiteX11" fmla="*/ 879939 w 1338059"/>
                <a:gd name="connsiteY11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8059" h="1318270">
                  <a:moveTo>
                    <a:pt x="879939" y="0"/>
                  </a:moveTo>
                  <a:lnTo>
                    <a:pt x="398158" y="623157"/>
                  </a:lnTo>
                  <a:lnTo>
                    <a:pt x="398158" y="0"/>
                  </a:lnTo>
                  <a:lnTo>
                    <a:pt x="0" y="0"/>
                  </a:lnTo>
                  <a:lnTo>
                    <a:pt x="0" y="1318271"/>
                  </a:lnTo>
                  <a:lnTo>
                    <a:pt x="398158" y="1318271"/>
                  </a:lnTo>
                  <a:lnTo>
                    <a:pt x="398158" y="670462"/>
                  </a:lnTo>
                  <a:lnTo>
                    <a:pt x="879939" y="1318271"/>
                  </a:lnTo>
                  <a:lnTo>
                    <a:pt x="1338059" y="1318271"/>
                  </a:lnTo>
                  <a:lnTo>
                    <a:pt x="809715" y="646476"/>
                  </a:lnTo>
                  <a:lnTo>
                    <a:pt x="1338059" y="0"/>
                  </a:lnTo>
                  <a:lnTo>
                    <a:pt x="879939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4021C72-9FCE-5F6E-C282-0AE405A39908}"/>
                </a:ext>
              </a:extLst>
            </p:cNvPr>
            <p:cNvSpPr/>
            <p:nvPr/>
          </p:nvSpPr>
          <p:spPr>
            <a:xfrm>
              <a:off x="5226703" y="3011626"/>
              <a:ext cx="1433750" cy="1318270"/>
            </a:xfrm>
            <a:custGeom>
              <a:avLst/>
              <a:gdLst>
                <a:gd name="connsiteX0" fmla="*/ 717255 w 1433750"/>
                <a:gd name="connsiteY0" fmla="*/ 391769 h 1318270"/>
                <a:gd name="connsiteX1" fmla="*/ 860174 w 1433750"/>
                <a:gd name="connsiteY1" fmla="*/ 763741 h 1318270"/>
                <a:gd name="connsiteX2" fmla="*/ 573956 w 1433750"/>
                <a:gd name="connsiteY2" fmla="*/ 763741 h 1318270"/>
                <a:gd name="connsiteX3" fmla="*/ 717160 w 1433750"/>
                <a:gd name="connsiteY3" fmla="*/ 391769 h 1318270"/>
                <a:gd name="connsiteX4" fmla="*/ 506963 w 1433750"/>
                <a:gd name="connsiteY4" fmla="*/ 0 h 1318270"/>
                <a:gd name="connsiteX5" fmla="*/ 0 w 1433750"/>
                <a:gd name="connsiteY5" fmla="*/ 1318271 h 1318270"/>
                <a:gd name="connsiteX6" fmla="*/ 360813 w 1433750"/>
                <a:gd name="connsiteY6" fmla="*/ 1318271 h 1318270"/>
                <a:gd name="connsiteX7" fmla="*/ 460971 w 1433750"/>
                <a:gd name="connsiteY7" fmla="*/ 1057472 h 1318270"/>
                <a:gd name="connsiteX8" fmla="*/ 973350 w 1433750"/>
                <a:gd name="connsiteY8" fmla="*/ 1057472 h 1318270"/>
                <a:gd name="connsiteX9" fmla="*/ 1073508 w 1433750"/>
                <a:gd name="connsiteY9" fmla="*/ 1318271 h 1318270"/>
                <a:gd name="connsiteX10" fmla="*/ 1433751 w 1433750"/>
                <a:gd name="connsiteY10" fmla="*/ 1318271 h 1318270"/>
                <a:gd name="connsiteX11" fmla="*/ 927073 w 1433750"/>
                <a:gd name="connsiteY11" fmla="*/ 0 h 1318270"/>
                <a:gd name="connsiteX12" fmla="*/ 506868 w 1433750"/>
                <a:gd name="connsiteY12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3750" h="1318270">
                  <a:moveTo>
                    <a:pt x="717255" y="391769"/>
                  </a:moveTo>
                  <a:lnTo>
                    <a:pt x="860174" y="763741"/>
                  </a:lnTo>
                  <a:lnTo>
                    <a:pt x="573956" y="763741"/>
                  </a:lnTo>
                  <a:lnTo>
                    <a:pt x="717160" y="391769"/>
                  </a:lnTo>
                  <a:close/>
                  <a:moveTo>
                    <a:pt x="506963" y="0"/>
                  </a:moveTo>
                  <a:lnTo>
                    <a:pt x="0" y="1318271"/>
                  </a:lnTo>
                  <a:lnTo>
                    <a:pt x="360813" y="1318271"/>
                  </a:lnTo>
                  <a:lnTo>
                    <a:pt x="460971" y="1057472"/>
                  </a:lnTo>
                  <a:lnTo>
                    <a:pt x="973350" y="1057472"/>
                  </a:lnTo>
                  <a:lnTo>
                    <a:pt x="1073508" y="1318271"/>
                  </a:lnTo>
                  <a:lnTo>
                    <a:pt x="1433751" y="1318271"/>
                  </a:lnTo>
                  <a:lnTo>
                    <a:pt x="927073" y="0"/>
                  </a:lnTo>
                  <a:lnTo>
                    <a:pt x="506868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77525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af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543F826-79AB-6C43-43D5-CBB7DBC35EBB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9EB57BA-7BFF-4E88-C323-EE7AE4D4FC78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F6C463A-F908-A156-B76B-F91BA4CBC8A5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9EC1B77-4320-748B-2458-D02CC087E972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10F5F9CB-ABE5-EFA1-839F-1121EC894A2F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62508D-0BD9-6104-CE76-CD2DE218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77291"/>
            <a:ext cx="11001121" cy="602870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E2E99-2D67-FF87-DD8C-9097E610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ED88A-A8BC-0E6E-01F3-C5398EA6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F0C1E-F9FD-71C6-9D66-C663B62C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CF49D0-9806-D12F-2433-086301528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0363" y="1309370"/>
            <a:ext cx="3876675" cy="262445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901C16B6-065E-F9D8-3144-DD6C8F328D5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87375" y="1844675"/>
            <a:ext cx="11001375" cy="4032250"/>
          </a:xfrm>
        </p:spPr>
        <p:txBody>
          <a:bodyPr anchor="ctr">
            <a:noAutofit/>
          </a:bodyPr>
          <a:lstStyle>
            <a:lvl1pPr algn="ctr">
              <a:defRPr sz="1800"/>
            </a:lvl1pPr>
          </a:lstStyle>
          <a:p>
            <a:r>
              <a:rPr lang="fi-FI"/>
              <a:t>Taulukko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3F3579-3E43-BD38-81D0-1578D441602A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F7454BE-0A2C-E814-4459-B40F3E84EFD1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5547860-84C8-B567-760F-C9564AF786E9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851CC27-1A4B-79FD-4B1B-E318DE64C340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1A9F37-0309-C130-16AA-401324E78553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95210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Graafi 1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508D-0BD9-6104-CE76-CD2DE218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677291"/>
            <a:ext cx="11001121" cy="602870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E2E99-2D67-FF87-DD8C-9097E610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ED88A-A8BC-0E6E-01F3-C5398EA6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F0C1E-F9FD-71C6-9D66-C663B62C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CF49D0-9806-D12F-2433-086301528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0363" y="1309370"/>
            <a:ext cx="3876675" cy="262445"/>
          </a:xfrm>
        </p:spPr>
        <p:txBody>
          <a:bodyPr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901C16B6-065E-F9D8-3144-DD6C8F328D5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87375" y="1844675"/>
            <a:ext cx="11001375" cy="4032250"/>
          </a:xfrm>
        </p:spPr>
        <p:txBody>
          <a:bodyPr anchor="ctr">
            <a:noAutofit/>
          </a:bodyPr>
          <a:lstStyle>
            <a:lvl1pPr algn="ctr">
              <a:defRPr sz="1800"/>
            </a:lvl1pPr>
          </a:lstStyle>
          <a:p>
            <a:r>
              <a:rPr lang="fi-FI"/>
              <a:t>Taulukko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338C00-ED72-8FC8-30F6-D3DBA8DE4306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9C510F0-662D-10A6-ADD4-1459CE573BEB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808110D-816F-96ED-D77E-49461D242D47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6E79F8A-837A-4D1A-B0D5-4668E356FED6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7000E8C-1794-1D61-8E62-1B8B8CDADE98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01098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af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E1529-1E0D-827D-9F50-7A081703A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6C44-6375-51C1-CF6F-09CAB9A4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08B0F-12C5-76B5-AA47-BA76AF02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6D542BBB-54BE-4C99-5580-59A42BFADB8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403850" y="549275"/>
            <a:ext cx="6200775" cy="5327650"/>
          </a:xfrm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r>
              <a:rPr lang="fi-FI"/>
              <a:t>Graafi / taulukko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DEEF5F-B729-E1F0-7E2C-4F05740D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549275"/>
            <a:ext cx="4050793" cy="1295400"/>
          </a:xfrm>
        </p:spPr>
        <p:txBody>
          <a:bodyPr anchor="b">
            <a:noAutofit/>
          </a:bodyPr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C0CDF7-8B1C-DDBE-ED96-0409C6F75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5" y="2205483"/>
            <a:ext cx="4066921" cy="367144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0F3BF1-B3BF-FB4A-88B1-19ED89CEB664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7ED1C9F-76A5-8DB7-910B-9001B580F8AA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378D0C61-E0A9-B067-E1CA-A2B9614C24D4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88C94B8-172B-365B-8415-2CE169FB9118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44F849C-62A2-D0FF-64F8-9C338857691E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73878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orostettu otsikko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DCD1F7D5-2E94-AD9A-D8E9-D4981C30EAE6}"/>
              </a:ext>
            </a:extLst>
          </p:cNvPr>
          <p:cNvSpPr/>
          <p:nvPr/>
        </p:nvSpPr>
        <p:spPr>
          <a:xfrm rot="16200000">
            <a:off x="-241985" y="3637467"/>
            <a:ext cx="2726894" cy="2255945"/>
          </a:xfrm>
          <a:custGeom>
            <a:avLst/>
            <a:gdLst>
              <a:gd name="connsiteX0" fmla="*/ 622125 w 3813588"/>
              <a:gd name="connsiteY0" fmla="*/ 0 h 3154961"/>
              <a:gd name="connsiteX1" fmla="*/ 2968697 w 3813588"/>
              <a:gd name="connsiteY1" fmla="*/ 0 h 3154961"/>
              <a:gd name="connsiteX2" fmla="*/ 3813588 w 3813588"/>
              <a:gd name="connsiteY2" fmla="*/ 1025581 h 3154961"/>
              <a:gd name="connsiteX3" fmla="*/ 3136058 w 3813588"/>
              <a:gd name="connsiteY3" fmla="*/ 2836333 h 3154961"/>
              <a:gd name="connsiteX4" fmla="*/ 1229224 w 3813588"/>
              <a:gd name="connsiteY4" fmla="*/ 3154961 h 3154961"/>
              <a:gd name="connsiteX5" fmla="*/ 0 w 3813588"/>
              <a:gd name="connsiteY5" fmla="*/ 1662756 h 315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588" h="3154961">
                <a:moveTo>
                  <a:pt x="622125" y="0"/>
                </a:moveTo>
                <a:lnTo>
                  <a:pt x="2968697" y="0"/>
                </a:lnTo>
                <a:lnTo>
                  <a:pt x="3813588" y="1025581"/>
                </a:lnTo>
                <a:lnTo>
                  <a:pt x="3136058" y="2836333"/>
                </a:lnTo>
                <a:lnTo>
                  <a:pt x="1229224" y="3154961"/>
                </a:lnTo>
                <a:lnTo>
                  <a:pt x="0" y="1662756"/>
                </a:lnTo>
                <a:close/>
              </a:path>
            </a:pathLst>
          </a:custGeom>
          <a:solidFill>
            <a:schemeClr val="accent1">
              <a:lumMod val="75000"/>
              <a:alpha val="90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738FDBF-7366-8947-BE0F-58134C7FEA33}"/>
              </a:ext>
            </a:extLst>
          </p:cNvPr>
          <p:cNvSpPr/>
          <p:nvPr/>
        </p:nvSpPr>
        <p:spPr>
          <a:xfrm>
            <a:off x="2066678" y="1"/>
            <a:ext cx="3202239" cy="2649195"/>
          </a:xfrm>
          <a:custGeom>
            <a:avLst/>
            <a:gdLst>
              <a:gd name="connsiteX0" fmla="*/ 622125 w 3813588"/>
              <a:gd name="connsiteY0" fmla="*/ 0 h 3154961"/>
              <a:gd name="connsiteX1" fmla="*/ 2968697 w 3813588"/>
              <a:gd name="connsiteY1" fmla="*/ 0 h 3154961"/>
              <a:gd name="connsiteX2" fmla="*/ 3813588 w 3813588"/>
              <a:gd name="connsiteY2" fmla="*/ 1025581 h 3154961"/>
              <a:gd name="connsiteX3" fmla="*/ 3136058 w 3813588"/>
              <a:gd name="connsiteY3" fmla="*/ 2836333 h 3154961"/>
              <a:gd name="connsiteX4" fmla="*/ 1229224 w 3813588"/>
              <a:gd name="connsiteY4" fmla="*/ 3154961 h 3154961"/>
              <a:gd name="connsiteX5" fmla="*/ 0 w 3813588"/>
              <a:gd name="connsiteY5" fmla="*/ 1662756 h 315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588" h="3154961">
                <a:moveTo>
                  <a:pt x="622125" y="0"/>
                </a:moveTo>
                <a:lnTo>
                  <a:pt x="2968697" y="0"/>
                </a:lnTo>
                <a:lnTo>
                  <a:pt x="3813588" y="1025581"/>
                </a:lnTo>
                <a:lnTo>
                  <a:pt x="3136058" y="2836333"/>
                </a:lnTo>
                <a:lnTo>
                  <a:pt x="1229224" y="3154961"/>
                </a:lnTo>
                <a:lnTo>
                  <a:pt x="0" y="1662756"/>
                </a:lnTo>
                <a:close/>
              </a:path>
            </a:pathLst>
          </a:custGeom>
          <a:solidFill>
            <a:schemeClr val="accent1">
              <a:lumMod val="75000"/>
              <a:alpha val="94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E7EF51E4-8388-9899-D26F-5F1A66A5C4FE}"/>
              </a:ext>
            </a:extLst>
          </p:cNvPr>
          <p:cNvSpPr/>
          <p:nvPr/>
        </p:nvSpPr>
        <p:spPr>
          <a:xfrm>
            <a:off x="-6511" y="0"/>
            <a:ext cx="4960498" cy="5118931"/>
          </a:xfrm>
          <a:custGeom>
            <a:avLst/>
            <a:gdLst>
              <a:gd name="connsiteX0" fmla="*/ 2212619 w 2928604"/>
              <a:gd name="connsiteY0" fmla="*/ 3022140 h 3022140"/>
              <a:gd name="connsiteX1" fmla="*/ 2928605 w 2928604"/>
              <a:gd name="connsiteY1" fmla="*/ 1740893 h 3022140"/>
              <a:gd name="connsiteX2" fmla="*/ 1923547 w 2928604"/>
              <a:gd name="connsiteY2" fmla="*/ 0 h 3022140"/>
              <a:gd name="connsiteX3" fmla="*/ 0 w 2928604"/>
              <a:gd name="connsiteY3" fmla="*/ 0 h 3022140"/>
              <a:gd name="connsiteX4" fmla="*/ 0 w 2928604"/>
              <a:gd name="connsiteY4" fmla="*/ 1710872 h 3022140"/>
              <a:gd name="connsiteX5" fmla="*/ 745193 w 2928604"/>
              <a:gd name="connsiteY5" fmla="*/ 3001612 h 3022140"/>
              <a:gd name="connsiteX6" fmla="*/ 2212619 w 2928604"/>
              <a:gd name="connsiteY6" fmla="*/ 3022140 h 302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604" h="3022140">
                <a:moveTo>
                  <a:pt x="2212619" y="3022140"/>
                </a:moveTo>
                <a:lnTo>
                  <a:pt x="2928605" y="1740893"/>
                </a:lnTo>
                <a:lnTo>
                  <a:pt x="1923547" y="0"/>
                </a:lnTo>
                <a:lnTo>
                  <a:pt x="0" y="0"/>
                </a:lnTo>
                <a:lnTo>
                  <a:pt x="0" y="1710872"/>
                </a:lnTo>
                <a:lnTo>
                  <a:pt x="745193" y="3001612"/>
                </a:lnTo>
                <a:lnTo>
                  <a:pt x="2212619" y="3022140"/>
                </a:lnTo>
                <a:close/>
              </a:path>
            </a:pathLst>
          </a:custGeom>
          <a:solidFill>
            <a:schemeClr val="accent1">
              <a:lumMod val="75000"/>
              <a:alpha val="92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A3927-7482-2834-D14C-8FF8541C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720195"/>
            <a:ext cx="3776473" cy="129540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B5DE4-6294-466D-35E2-81241129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872" y="2205483"/>
            <a:ext cx="6040626" cy="367144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EF27B-5DE8-2F07-133D-815AC091E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5" y="2205483"/>
            <a:ext cx="3646297" cy="255995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9F186-B131-A140-4B58-314A729E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D9F31-8B01-E257-69A6-6841EDAB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9A5A-40DF-7634-C981-80008E60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B3665E-1B1B-9AC0-8E65-559DCA6F7E7A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94DDB91-8F15-AF66-5AE4-B88AA1AE296C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2F19112-8943-4266-BF4F-2A96F1D1365D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C62801E-D242-B3CD-6818-013F57A9262F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83ED092-06C8-8E96-C78A-02F9E940AE08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94335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Korostettu otsikko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DCD1F7D5-2E94-AD9A-D8E9-D4981C30EAE6}"/>
              </a:ext>
            </a:extLst>
          </p:cNvPr>
          <p:cNvSpPr/>
          <p:nvPr/>
        </p:nvSpPr>
        <p:spPr>
          <a:xfrm rot="16200000">
            <a:off x="-227147" y="3473595"/>
            <a:ext cx="2630479" cy="2176182"/>
          </a:xfrm>
          <a:custGeom>
            <a:avLst/>
            <a:gdLst>
              <a:gd name="connsiteX0" fmla="*/ 622125 w 3813588"/>
              <a:gd name="connsiteY0" fmla="*/ 0 h 3154961"/>
              <a:gd name="connsiteX1" fmla="*/ 2968697 w 3813588"/>
              <a:gd name="connsiteY1" fmla="*/ 0 h 3154961"/>
              <a:gd name="connsiteX2" fmla="*/ 3813588 w 3813588"/>
              <a:gd name="connsiteY2" fmla="*/ 1025581 h 3154961"/>
              <a:gd name="connsiteX3" fmla="*/ 3136058 w 3813588"/>
              <a:gd name="connsiteY3" fmla="*/ 2836333 h 3154961"/>
              <a:gd name="connsiteX4" fmla="*/ 1229224 w 3813588"/>
              <a:gd name="connsiteY4" fmla="*/ 3154961 h 3154961"/>
              <a:gd name="connsiteX5" fmla="*/ 0 w 3813588"/>
              <a:gd name="connsiteY5" fmla="*/ 1662756 h 315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588" h="3154961">
                <a:moveTo>
                  <a:pt x="622125" y="0"/>
                </a:moveTo>
                <a:lnTo>
                  <a:pt x="2968697" y="0"/>
                </a:lnTo>
                <a:lnTo>
                  <a:pt x="3813588" y="1025581"/>
                </a:lnTo>
                <a:lnTo>
                  <a:pt x="3136058" y="2836333"/>
                </a:lnTo>
                <a:lnTo>
                  <a:pt x="1229224" y="3154961"/>
                </a:lnTo>
                <a:lnTo>
                  <a:pt x="0" y="1662756"/>
                </a:lnTo>
                <a:close/>
              </a:path>
            </a:pathLst>
          </a:custGeom>
          <a:solidFill>
            <a:schemeClr val="accent3">
              <a:lumMod val="75000"/>
              <a:alpha val="90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738FDBF-7366-8947-BE0F-58134C7FEA33}"/>
              </a:ext>
            </a:extLst>
          </p:cNvPr>
          <p:cNvSpPr/>
          <p:nvPr/>
        </p:nvSpPr>
        <p:spPr>
          <a:xfrm>
            <a:off x="2066678" y="1"/>
            <a:ext cx="3202239" cy="2649195"/>
          </a:xfrm>
          <a:custGeom>
            <a:avLst/>
            <a:gdLst>
              <a:gd name="connsiteX0" fmla="*/ 622125 w 3813588"/>
              <a:gd name="connsiteY0" fmla="*/ 0 h 3154961"/>
              <a:gd name="connsiteX1" fmla="*/ 2968697 w 3813588"/>
              <a:gd name="connsiteY1" fmla="*/ 0 h 3154961"/>
              <a:gd name="connsiteX2" fmla="*/ 3813588 w 3813588"/>
              <a:gd name="connsiteY2" fmla="*/ 1025581 h 3154961"/>
              <a:gd name="connsiteX3" fmla="*/ 3136058 w 3813588"/>
              <a:gd name="connsiteY3" fmla="*/ 2836333 h 3154961"/>
              <a:gd name="connsiteX4" fmla="*/ 1229224 w 3813588"/>
              <a:gd name="connsiteY4" fmla="*/ 3154961 h 3154961"/>
              <a:gd name="connsiteX5" fmla="*/ 0 w 3813588"/>
              <a:gd name="connsiteY5" fmla="*/ 1662756 h 315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588" h="3154961">
                <a:moveTo>
                  <a:pt x="622125" y="0"/>
                </a:moveTo>
                <a:lnTo>
                  <a:pt x="2968697" y="0"/>
                </a:lnTo>
                <a:lnTo>
                  <a:pt x="3813588" y="1025581"/>
                </a:lnTo>
                <a:lnTo>
                  <a:pt x="3136058" y="2836333"/>
                </a:lnTo>
                <a:lnTo>
                  <a:pt x="1229224" y="3154961"/>
                </a:lnTo>
                <a:lnTo>
                  <a:pt x="0" y="1662756"/>
                </a:lnTo>
                <a:close/>
              </a:path>
            </a:pathLst>
          </a:custGeom>
          <a:solidFill>
            <a:schemeClr val="accent3">
              <a:lumMod val="75000"/>
              <a:alpha val="96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E7EF51E4-8388-9899-D26F-5F1A66A5C4FE}"/>
              </a:ext>
            </a:extLst>
          </p:cNvPr>
          <p:cNvSpPr/>
          <p:nvPr/>
        </p:nvSpPr>
        <p:spPr>
          <a:xfrm>
            <a:off x="0" y="0"/>
            <a:ext cx="4960498" cy="5118931"/>
          </a:xfrm>
          <a:custGeom>
            <a:avLst/>
            <a:gdLst>
              <a:gd name="connsiteX0" fmla="*/ 2212619 w 2928604"/>
              <a:gd name="connsiteY0" fmla="*/ 3022140 h 3022140"/>
              <a:gd name="connsiteX1" fmla="*/ 2928605 w 2928604"/>
              <a:gd name="connsiteY1" fmla="*/ 1740893 h 3022140"/>
              <a:gd name="connsiteX2" fmla="*/ 1923547 w 2928604"/>
              <a:gd name="connsiteY2" fmla="*/ 0 h 3022140"/>
              <a:gd name="connsiteX3" fmla="*/ 0 w 2928604"/>
              <a:gd name="connsiteY3" fmla="*/ 0 h 3022140"/>
              <a:gd name="connsiteX4" fmla="*/ 0 w 2928604"/>
              <a:gd name="connsiteY4" fmla="*/ 1710872 h 3022140"/>
              <a:gd name="connsiteX5" fmla="*/ 745193 w 2928604"/>
              <a:gd name="connsiteY5" fmla="*/ 3001612 h 3022140"/>
              <a:gd name="connsiteX6" fmla="*/ 2212619 w 2928604"/>
              <a:gd name="connsiteY6" fmla="*/ 3022140 h 302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604" h="3022140">
                <a:moveTo>
                  <a:pt x="2212619" y="3022140"/>
                </a:moveTo>
                <a:lnTo>
                  <a:pt x="2928605" y="1740893"/>
                </a:lnTo>
                <a:lnTo>
                  <a:pt x="1923547" y="0"/>
                </a:lnTo>
                <a:lnTo>
                  <a:pt x="0" y="0"/>
                </a:lnTo>
                <a:lnTo>
                  <a:pt x="0" y="1710872"/>
                </a:lnTo>
                <a:lnTo>
                  <a:pt x="745193" y="3001612"/>
                </a:lnTo>
                <a:lnTo>
                  <a:pt x="2212619" y="3022140"/>
                </a:lnTo>
                <a:close/>
              </a:path>
            </a:pathLst>
          </a:custGeom>
          <a:solidFill>
            <a:schemeClr val="accent3">
              <a:lumMod val="75000"/>
              <a:alpha val="91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A3927-7482-2834-D14C-8FF8541C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720195"/>
            <a:ext cx="3776473" cy="129540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B5DE4-6294-466D-35E2-81241129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872" y="2205483"/>
            <a:ext cx="6040626" cy="367144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EF27B-5DE8-2F07-133D-815AC091E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5" y="2205483"/>
            <a:ext cx="3646297" cy="255995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9F186-B131-A140-4B58-314A729E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D9F31-8B01-E257-69A6-6841EDAB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9A5A-40DF-7634-C981-80008E60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5EDF4A-FB9A-E1E9-0753-FC8143DFBF32}"/>
              </a:ext>
            </a:extLst>
          </p:cNvPr>
          <p:cNvGrpSpPr/>
          <p:nvPr/>
        </p:nvGrpSpPr>
        <p:grpSpPr>
          <a:xfrm>
            <a:off x="10726664" y="6243576"/>
            <a:ext cx="895263" cy="420044"/>
            <a:chOff x="4166594" y="2469850"/>
            <a:chExt cx="3854059" cy="180826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4A1F161-0EA8-D838-2549-B69849CD7F32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CC775D5-8CA2-7CE2-C591-F23783E7B57B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AEDB7C-C406-B5EF-F788-3B3FC872EA8E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64F9375-92DD-1A0B-5A44-C1AE8F930D40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37669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2_Korostettu otsikko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DCD1F7D5-2E94-AD9A-D8E9-D4981C30EAE6}"/>
              </a:ext>
            </a:extLst>
          </p:cNvPr>
          <p:cNvSpPr/>
          <p:nvPr/>
        </p:nvSpPr>
        <p:spPr>
          <a:xfrm rot="16200000">
            <a:off x="-215719" y="3855407"/>
            <a:ext cx="2498117" cy="2066679"/>
          </a:xfrm>
          <a:custGeom>
            <a:avLst/>
            <a:gdLst>
              <a:gd name="connsiteX0" fmla="*/ 622125 w 3813588"/>
              <a:gd name="connsiteY0" fmla="*/ 0 h 3154961"/>
              <a:gd name="connsiteX1" fmla="*/ 2968697 w 3813588"/>
              <a:gd name="connsiteY1" fmla="*/ 0 h 3154961"/>
              <a:gd name="connsiteX2" fmla="*/ 3813588 w 3813588"/>
              <a:gd name="connsiteY2" fmla="*/ 1025581 h 3154961"/>
              <a:gd name="connsiteX3" fmla="*/ 3136058 w 3813588"/>
              <a:gd name="connsiteY3" fmla="*/ 2836333 h 3154961"/>
              <a:gd name="connsiteX4" fmla="*/ 1229224 w 3813588"/>
              <a:gd name="connsiteY4" fmla="*/ 3154961 h 3154961"/>
              <a:gd name="connsiteX5" fmla="*/ 0 w 3813588"/>
              <a:gd name="connsiteY5" fmla="*/ 1662756 h 315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588" h="3154961">
                <a:moveTo>
                  <a:pt x="622125" y="0"/>
                </a:moveTo>
                <a:lnTo>
                  <a:pt x="2968697" y="0"/>
                </a:lnTo>
                <a:lnTo>
                  <a:pt x="3813588" y="1025581"/>
                </a:lnTo>
                <a:lnTo>
                  <a:pt x="3136058" y="2836333"/>
                </a:lnTo>
                <a:lnTo>
                  <a:pt x="1229224" y="3154961"/>
                </a:lnTo>
                <a:lnTo>
                  <a:pt x="0" y="1662756"/>
                </a:lnTo>
                <a:close/>
              </a:path>
            </a:pathLst>
          </a:custGeom>
          <a:solidFill>
            <a:schemeClr val="accent5">
              <a:lumMod val="75000"/>
              <a:alpha val="90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738FDBF-7366-8947-BE0F-58134C7FEA33}"/>
              </a:ext>
            </a:extLst>
          </p:cNvPr>
          <p:cNvSpPr/>
          <p:nvPr/>
        </p:nvSpPr>
        <p:spPr>
          <a:xfrm>
            <a:off x="2048520" y="0"/>
            <a:ext cx="3202239" cy="2649195"/>
          </a:xfrm>
          <a:custGeom>
            <a:avLst/>
            <a:gdLst>
              <a:gd name="connsiteX0" fmla="*/ 622125 w 3813588"/>
              <a:gd name="connsiteY0" fmla="*/ 0 h 3154961"/>
              <a:gd name="connsiteX1" fmla="*/ 2968697 w 3813588"/>
              <a:gd name="connsiteY1" fmla="*/ 0 h 3154961"/>
              <a:gd name="connsiteX2" fmla="*/ 3813588 w 3813588"/>
              <a:gd name="connsiteY2" fmla="*/ 1025581 h 3154961"/>
              <a:gd name="connsiteX3" fmla="*/ 3136058 w 3813588"/>
              <a:gd name="connsiteY3" fmla="*/ 2836333 h 3154961"/>
              <a:gd name="connsiteX4" fmla="*/ 1229224 w 3813588"/>
              <a:gd name="connsiteY4" fmla="*/ 3154961 h 3154961"/>
              <a:gd name="connsiteX5" fmla="*/ 0 w 3813588"/>
              <a:gd name="connsiteY5" fmla="*/ 1662756 h 315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588" h="3154961">
                <a:moveTo>
                  <a:pt x="622125" y="0"/>
                </a:moveTo>
                <a:lnTo>
                  <a:pt x="2968697" y="0"/>
                </a:lnTo>
                <a:lnTo>
                  <a:pt x="3813588" y="1025581"/>
                </a:lnTo>
                <a:lnTo>
                  <a:pt x="3136058" y="2836333"/>
                </a:lnTo>
                <a:lnTo>
                  <a:pt x="1229224" y="3154961"/>
                </a:lnTo>
                <a:lnTo>
                  <a:pt x="0" y="1662756"/>
                </a:lnTo>
                <a:close/>
              </a:path>
            </a:pathLst>
          </a:custGeom>
          <a:solidFill>
            <a:schemeClr val="accent5">
              <a:lumMod val="75000"/>
              <a:alpha val="94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E7EF51E4-8388-9899-D26F-5F1A66A5C4FE}"/>
              </a:ext>
            </a:extLst>
          </p:cNvPr>
          <p:cNvSpPr/>
          <p:nvPr/>
        </p:nvSpPr>
        <p:spPr>
          <a:xfrm>
            <a:off x="0" y="0"/>
            <a:ext cx="4960498" cy="5118931"/>
          </a:xfrm>
          <a:custGeom>
            <a:avLst/>
            <a:gdLst>
              <a:gd name="connsiteX0" fmla="*/ 2212619 w 2928604"/>
              <a:gd name="connsiteY0" fmla="*/ 3022140 h 3022140"/>
              <a:gd name="connsiteX1" fmla="*/ 2928605 w 2928604"/>
              <a:gd name="connsiteY1" fmla="*/ 1740893 h 3022140"/>
              <a:gd name="connsiteX2" fmla="*/ 1923547 w 2928604"/>
              <a:gd name="connsiteY2" fmla="*/ 0 h 3022140"/>
              <a:gd name="connsiteX3" fmla="*/ 0 w 2928604"/>
              <a:gd name="connsiteY3" fmla="*/ 0 h 3022140"/>
              <a:gd name="connsiteX4" fmla="*/ 0 w 2928604"/>
              <a:gd name="connsiteY4" fmla="*/ 1710872 h 3022140"/>
              <a:gd name="connsiteX5" fmla="*/ 745193 w 2928604"/>
              <a:gd name="connsiteY5" fmla="*/ 3001612 h 3022140"/>
              <a:gd name="connsiteX6" fmla="*/ 2212619 w 2928604"/>
              <a:gd name="connsiteY6" fmla="*/ 3022140 h 302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604" h="3022140">
                <a:moveTo>
                  <a:pt x="2212619" y="3022140"/>
                </a:moveTo>
                <a:lnTo>
                  <a:pt x="2928605" y="1740893"/>
                </a:lnTo>
                <a:lnTo>
                  <a:pt x="1923547" y="0"/>
                </a:lnTo>
                <a:lnTo>
                  <a:pt x="0" y="0"/>
                </a:lnTo>
                <a:lnTo>
                  <a:pt x="0" y="1710872"/>
                </a:lnTo>
                <a:lnTo>
                  <a:pt x="745193" y="3001612"/>
                </a:lnTo>
                <a:lnTo>
                  <a:pt x="2212619" y="3022140"/>
                </a:lnTo>
                <a:close/>
              </a:path>
            </a:pathLst>
          </a:custGeom>
          <a:solidFill>
            <a:schemeClr val="accent5">
              <a:lumMod val="75000"/>
              <a:alpha val="92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A3927-7482-2834-D14C-8FF8541C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720195"/>
            <a:ext cx="3776473" cy="12954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B5DE4-6294-466D-35E2-81241129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872" y="2205483"/>
            <a:ext cx="6040626" cy="367144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EF27B-5DE8-2F07-133D-815AC091E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5" y="2205483"/>
            <a:ext cx="3646297" cy="255995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9F186-B131-A140-4B58-314A729E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D9F31-8B01-E257-69A6-6841EDAB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9A5A-40DF-7634-C981-80008E60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D9DA01-6E59-769E-E5E3-86F872A7848C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2A3D56D-7C06-E9F2-800E-35E5FC86BBE0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8103035-8221-4E3C-81A3-94E1B025A482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AC292BE-B32D-35EF-12BD-491990B056FB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1C6B64A-202E-FA54-F6CF-ED7077D52E95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6303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45CDF24-E40F-0634-D80B-7978631FE862}"/>
              </a:ext>
            </a:extLst>
          </p:cNvPr>
          <p:cNvGrpSpPr/>
          <p:nvPr/>
        </p:nvGrpSpPr>
        <p:grpSpPr>
          <a:xfrm>
            <a:off x="7821976" y="8902"/>
            <a:ext cx="4374323" cy="6844716"/>
            <a:chOff x="10667863" y="4462000"/>
            <a:chExt cx="1528436" cy="2391618"/>
          </a:xfrm>
          <a:solidFill>
            <a:srgbClr val="F4F4F4"/>
          </a:solidFill>
        </p:grpSpPr>
        <p:grpSp>
          <p:nvGrpSpPr>
            <p:cNvPr id="17" name="Graphic 8">
              <a:extLst>
                <a:ext uri="{FF2B5EF4-FFF2-40B4-BE49-F238E27FC236}">
                  <a16:creationId xmlns:a16="http://schemas.microsoft.com/office/drawing/2014/main" id="{63A7FEA2-A68D-42DD-272F-9133DF36F485}"/>
                </a:ext>
              </a:extLst>
            </p:cNvPr>
            <p:cNvGrpSpPr/>
            <p:nvPr/>
          </p:nvGrpSpPr>
          <p:grpSpPr>
            <a:xfrm>
              <a:off x="10667863" y="4462000"/>
              <a:ext cx="1528436" cy="2391618"/>
              <a:chOff x="10667863" y="4462000"/>
              <a:chExt cx="1528436" cy="2391618"/>
            </a:xfrm>
            <a:grpFill/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B80CFD9-81E7-A2FA-E794-E87A7C271809}"/>
                  </a:ext>
                </a:extLst>
              </p:cNvPr>
              <p:cNvSpPr/>
              <p:nvPr/>
            </p:nvSpPr>
            <p:spPr>
              <a:xfrm>
                <a:off x="11319673" y="4462000"/>
                <a:ext cx="876626" cy="1331552"/>
              </a:xfrm>
              <a:custGeom>
                <a:avLst/>
                <a:gdLst>
                  <a:gd name="connsiteX0" fmla="*/ 476242 w 876626"/>
                  <a:gd name="connsiteY0" fmla="*/ 233028 h 1331552"/>
                  <a:gd name="connsiteX1" fmla="*/ 442005 w 876626"/>
                  <a:gd name="connsiteY1" fmla="*/ 252907 h 1331552"/>
                  <a:gd name="connsiteX2" fmla="*/ 0 w 876626"/>
                  <a:gd name="connsiteY2" fmla="*/ 510194 h 1331552"/>
                  <a:gd name="connsiteX3" fmla="*/ 2921 w 876626"/>
                  <a:gd name="connsiteY3" fmla="*/ 1059416 h 1331552"/>
                  <a:gd name="connsiteX4" fmla="*/ 482084 w 876626"/>
                  <a:gd name="connsiteY4" fmla="*/ 1331553 h 1331552"/>
                  <a:gd name="connsiteX5" fmla="*/ 876627 w 876626"/>
                  <a:gd name="connsiteY5" fmla="*/ 1101933 h 1331552"/>
                  <a:gd name="connsiteX6" fmla="*/ 876627 w 876626"/>
                  <a:gd name="connsiteY6" fmla="*/ 0 h 1331552"/>
                  <a:gd name="connsiteX7" fmla="*/ 476242 w 876626"/>
                  <a:gd name="connsiteY7" fmla="*/ 233028 h 133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626" h="1331552">
                    <a:moveTo>
                      <a:pt x="476242" y="233028"/>
                    </a:moveTo>
                    <a:lnTo>
                      <a:pt x="442005" y="252907"/>
                    </a:lnTo>
                    <a:lnTo>
                      <a:pt x="0" y="510194"/>
                    </a:lnTo>
                    <a:lnTo>
                      <a:pt x="2921" y="1059416"/>
                    </a:lnTo>
                    <a:lnTo>
                      <a:pt x="482084" y="1331553"/>
                    </a:lnTo>
                    <a:lnTo>
                      <a:pt x="876627" y="1101933"/>
                    </a:lnTo>
                    <a:lnTo>
                      <a:pt x="876627" y="0"/>
                    </a:lnTo>
                    <a:lnTo>
                      <a:pt x="476242" y="233028"/>
                    </a:lnTo>
                    <a:close/>
                  </a:path>
                </a:pathLst>
              </a:custGeom>
              <a:grpFill/>
              <a:ln w="8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2A59FF9-24B7-1E56-F133-08064B285A38}"/>
                  </a:ext>
                </a:extLst>
              </p:cNvPr>
              <p:cNvSpPr/>
              <p:nvPr/>
            </p:nvSpPr>
            <p:spPr>
              <a:xfrm>
                <a:off x="10667863" y="5793553"/>
                <a:ext cx="1524055" cy="1060065"/>
              </a:xfrm>
              <a:custGeom>
                <a:avLst/>
                <a:gdLst>
                  <a:gd name="connsiteX0" fmla="*/ 587960 w 1524055"/>
                  <a:gd name="connsiteY0" fmla="*/ 317574 h 1060065"/>
                  <a:gd name="connsiteX1" fmla="*/ 545691 w 1524055"/>
                  <a:gd name="connsiteY1" fmla="*/ 342158 h 1060065"/>
                  <a:gd name="connsiteX2" fmla="*/ 0 w 1524055"/>
                  <a:gd name="connsiteY2" fmla="*/ 659732 h 1060065"/>
                  <a:gd name="connsiteX3" fmla="*/ 2109 w 1524055"/>
                  <a:gd name="connsiteY3" fmla="*/ 1060066 h 1060065"/>
                  <a:gd name="connsiteX4" fmla="*/ 1524056 w 1524055"/>
                  <a:gd name="connsiteY4" fmla="*/ 1060066 h 1060065"/>
                  <a:gd name="connsiteX5" fmla="*/ 1524056 w 1524055"/>
                  <a:gd name="connsiteY5" fmla="*/ 221587 h 1060065"/>
                  <a:gd name="connsiteX6" fmla="*/ 1133651 w 1524055"/>
                  <a:gd name="connsiteY6" fmla="*/ 0 h 1060065"/>
                  <a:gd name="connsiteX7" fmla="*/ 587960 w 1524055"/>
                  <a:gd name="connsiteY7" fmla="*/ 317574 h 106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55" h="1060065">
                    <a:moveTo>
                      <a:pt x="587960" y="317574"/>
                    </a:moveTo>
                    <a:lnTo>
                      <a:pt x="545691" y="342158"/>
                    </a:lnTo>
                    <a:lnTo>
                      <a:pt x="0" y="659732"/>
                    </a:lnTo>
                    <a:lnTo>
                      <a:pt x="2109" y="1060066"/>
                    </a:lnTo>
                    <a:lnTo>
                      <a:pt x="1524056" y="1060066"/>
                    </a:lnTo>
                    <a:lnTo>
                      <a:pt x="1524056" y="221587"/>
                    </a:lnTo>
                    <a:lnTo>
                      <a:pt x="1133651" y="0"/>
                    </a:lnTo>
                    <a:lnTo>
                      <a:pt x="587960" y="317574"/>
                    </a:lnTo>
                    <a:close/>
                  </a:path>
                </a:pathLst>
              </a:custGeom>
              <a:grpFill/>
              <a:ln w="8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F7060F8-2408-CB7E-A449-4E3AF4641EF1}"/>
                </a:ext>
              </a:extLst>
            </p:cNvPr>
            <p:cNvSpPr/>
            <p:nvPr/>
          </p:nvSpPr>
          <p:spPr>
            <a:xfrm>
              <a:off x="11041392" y="5522146"/>
              <a:ext cx="285907" cy="489504"/>
            </a:xfrm>
            <a:custGeom>
              <a:avLst/>
              <a:gdLst>
                <a:gd name="connsiteX0" fmla="*/ 974 w 285907"/>
                <a:gd name="connsiteY0" fmla="*/ 489505 h 489504"/>
                <a:gd name="connsiteX1" fmla="*/ 285907 w 285907"/>
                <a:gd name="connsiteY1" fmla="*/ 326093 h 489504"/>
                <a:gd name="connsiteX2" fmla="*/ 281932 w 285907"/>
                <a:gd name="connsiteY2" fmla="*/ 0 h 489504"/>
                <a:gd name="connsiteX3" fmla="*/ 0 w 285907"/>
                <a:gd name="connsiteY3" fmla="*/ 161059 h 489504"/>
                <a:gd name="connsiteX4" fmla="*/ 974 w 285907"/>
                <a:gd name="connsiteY4" fmla="*/ 489505 h 4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07" h="489504">
                  <a:moveTo>
                    <a:pt x="974" y="489505"/>
                  </a:moveTo>
                  <a:lnTo>
                    <a:pt x="285907" y="326093"/>
                  </a:lnTo>
                  <a:lnTo>
                    <a:pt x="281932" y="0"/>
                  </a:lnTo>
                  <a:lnTo>
                    <a:pt x="0" y="161059"/>
                  </a:lnTo>
                  <a:lnTo>
                    <a:pt x="974" y="489505"/>
                  </a:lnTo>
                  <a:close/>
                </a:path>
              </a:pathLst>
            </a:custGeom>
            <a:grpFill/>
            <a:ln w="8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278F4-06B8-C580-17DF-7E9A1D27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D411D-724B-9F62-8896-A7474D26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CF72E-1168-0A6A-A9F9-6884672A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C719-F102-79A9-0737-77B9621E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623" y="2930471"/>
            <a:ext cx="3485018" cy="1126522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B5B36A9-8113-7C90-10BD-631AE435D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34622" y="4176436"/>
            <a:ext cx="3485017" cy="1352005"/>
          </a:xfrm>
        </p:spPr>
        <p:txBody>
          <a:bodyPr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792F04A0-703F-56BB-CD2A-ECAC65E275F7}"/>
              </a:ext>
            </a:extLst>
          </p:cNvPr>
          <p:cNvSpPr/>
          <p:nvPr/>
        </p:nvSpPr>
        <p:spPr>
          <a:xfrm>
            <a:off x="103933" y="243108"/>
            <a:ext cx="6458355" cy="6133199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accent1">
              <a:alpha val="33845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8" name="Picture 7" descr="A person with curly hair and a black shirt&#10;&#10;AI-generated content may be incorrect.">
            <a:extLst>
              <a:ext uri="{FF2B5EF4-FFF2-40B4-BE49-F238E27FC236}">
                <a16:creationId xmlns:a16="http://schemas.microsoft.com/office/drawing/2014/main" id="{765EDC44-FC29-074E-A43D-B13812F5B3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19" y="243108"/>
            <a:ext cx="6084810" cy="641670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1907027-D99E-FC68-5B45-9DED6AD1B4C5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72F80F1-BB32-F9F3-A03B-7A90901DB345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59C5AB5-DFB6-EDBC-938A-13B5285BE6CE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1B9ABBC-5386-D43E-6723-F6E041A74D72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70A3643-BC15-A587-AA85-133C3E1CE1E0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2502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uv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45CDF24-E40F-0634-D80B-7978631FE862}"/>
              </a:ext>
            </a:extLst>
          </p:cNvPr>
          <p:cNvGrpSpPr/>
          <p:nvPr/>
        </p:nvGrpSpPr>
        <p:grpSpPr>
          <a:xfrm>
            <a:off x="7821976" y="8902"/>
            <a:ext cx="4374323" cy="6844716"/>
            <a:chOff x="10667863" y="4462000"/>
            <a:chExt cx="1528436" cy="2391618"/>
          </a:xfrm>
          <a:solidFill>
            <a:srgbClr val="F4F4F4"/>
          </a:solidFill>
        </p:grpSpPr>
        <p:grpSp>
          <p:nvGrpSpPr>
            <p:cNvPr id="17" name="Graphic 8">
              <a:extLst>
                <a:ext uri="{FF2B5EF4-FFF2-40B4-BE49-F238E27FC236}">
                  <a16:creationId xmlns:a16="http://schemas.microsoft.com/office/drawing/2014/main" id="{63A7FEA2-A68D-42DD-272F-9133DF36F485}"/>
                </a:ext>
              </a:extLst>
            </p:cNvPr>
            <p:cNvGrpSpPr/>
            <p:nvPr/>
          </p:nvGrpSpPr>
          <p:grpSpPr>
            <a:xfrm>
              <a:off x="10667863" y="4462000"/>
              <a:ext cx="1528436" cy="2391618"/>
              <a:chOff x="10667863" y="4462000"/>
              <a:chExt cx="1528436" cy="2391618"/>
            </a:xfrm>
            <a:grpFill/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B80CFD9-81E7-A2FA-E794-E87A7C271809}"/>
                  </a:ext>
                </a:extLst>
              </p:cNvPr>
              <p:cNvSpPr/>
              <p:nvPr/>
            </p:nvSpPr>
            <p:spPr>
              <a:xfrm>
                <a:off x="11319673" y="4462000"/>
                <a:ext cx="876626" cy="1331552"/>
              </a:xfrm>
              <a:custGeom>
                <a:avLst/>
                <a:gdLst>
                  <a:gd name="connsiteX0" fmla="*/ 476242 w 876626"/>
                  <a:gd name="connsiteY0" fmla="*/ 233028 h 1331552"/>
                  <a:gd name="connsiteX1" fmla="*/ 442005 w 876626"/>
                  <a:gd name="connsiteY1" fmla="*/ 252907 h 1331552"/>
                  <a:gd name="connsiteX2" fmla="*/ 0 w 876626"/>
                  <a:gd name="connsiteY2" fmla="*/ 510194 h 1331552"/>
                  <a:gd name="connsiteX3" fmla="*/ 2921 w 876626"/>
                  <a:gd name="connsiteY3" fmla="*/ 1059416 h 1331552"/>
                  <a:gd name="connsiteX4" fmla="*/ 482084 w 876626"/>
                  <a:gd name="connsiteY4" fmla="*/ 1331553 h 1331552"/>
                  <a:gd name="connsiteX5" fmla="*/ 876627 w 876626"/>
                  <a:gd name="connsiteY5" fmla="*/ 1101933 h 1331552"/>
                  <a:gd name="connsiteX6" fmla="*/ 876627 w 876626"/>
                  <a:gd name="connsiteY6" fmla="*/ 0 h 1331552"/>
                  <a:gd name="connsiteX7" fmla="*/ 476242 w 876626"/>
                  <a:gd name="connsiteY7" fmla="*/ 233028 h 133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626" h="1331552">
                    <a:moveTo>
                      <a:pt x="476242" y="233028"/>
                    </a:moveTo>
                    <a:lnTo>
                      <a:pt x="442005" y="252907"/>
                    </a:lnTo>
                    <a:lnTo>
                      <a:pt x="0" y="510194"/>
                    </a:lnTo>
                    <a:lnTo>
                      <a:pt x="2921" y="1059416"/>
                    </a:lnTo>
                    <a:lnTo>
                      <a:pt x="482084" y="1331553"/>
                    </a:lnTo>
                    <a:lnTo>
                      <a:pt x="876627" y="1101933"/>
                    </a:lnTo>
                    <a:lnTo>
                      <a:pt x="876627" y="0"/>
                    </a:lnTo>
                    <a:lnTo>
                      <a:pt x="476242" y="233028"/>
                    </a:lnTo>
                    <a:close/>
                  </a:path>
                </a:pathLst>
              </a:custGeom>
              <a:grpFill/>
              <a:ln w="8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2A59FF9-24B7-1E56-F133-08064B285A38}"/>
                  </a:ext>
                </a:extLst>
              </p:cNvPr>
              <p:cNvSpPr/>
              <p:nvPr/>
            </p:nvSpPr>
            <p:spPr>
              <a:xfrm>
                <a:off x="10667863" y="5793553"/>
                <a:ext cx="1524055" cy="1060065"/>
              </a:xfrm>
              <a:custGeom>
                <a:avLst/>
                <a:gdLst>
                  <a:gd name="connsiteX0" fmla="*/ 587960 w 1524055"/>
                  <a:gd name="connsiteY0" fmla="*/ 317574 h 1060065"/>
                  <a:gd name="connsiteX1" fmla="*/ 545691 w 1524055"/>
                  <a:gd name="connsiteY1" fmla="*/ 342158 h 1060065"/>
                  <a:gd name="connsiteX2" fmla="*/ 0 w 1524055"/>
                  <a:gd name="connsiteY2" fmla="*/ 659732 h 1060065"/>
                  <a:gd name="connsiteX3" fmla="*/ 2109 w 1524055"/>
                  <a:gd name="connsiteY3" fmla="*/ 1060066 h 1060065"/>
                  <a:gd name="connsiteX4" fmla="*/ 1524056 w 1524055"/>
                  <a:gd name="connsiteY4" fmla="*/ 1060066 h 1060065"/>
                  <a:gd name="connsiteX5" fmla="*/ 1524056 w 1524055"/>
                  <a:gd name="connsiteY5" fmla="*/ 221587 h 1060065"/>
                  <a:gd name="connsiteX6" fmla="*/ 1133651 w 1524055"/>
                  <a:gd name="connsiteY6" fmla="*/ 0 h 1060065"/>
                  <a:gd name="connsiteX7" fmla="*/ 587960 w 1524055"/>
                  <a:gd name="connsiteY7" fmla="*/ 317574 h 106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55" h="1060065">
                    <a:moveTo>
                      <a:pt x="587960" y="317574"/>
                    </a:moveTo>
                    <a:lnTo>
                      <a:pt x="545691" y="342158"/>
                    </a:lnTo>
                    <a:lnTo>
                      <a:pt x="0" y="659732"/>
                    </a:lnTo>
                    <a:lnTo>
                      <a:pt x="2109" y="1060066"/>
                    </a:lnTo>
                    <a:lnTo>
                      <a:pt x="1524056" y="1060066"/>
                    </a:lnTo>
                    <a:lnTo>
                      <a:pt x="1524056" y="221587"/>
                    </a:lnTo>
                    <a:lnTo>
                      <a:pt x="1133651" y="0"/>
                    </a:lnTo>
                    <a:lnTo>
                      <a:pt x="587960" y="317574"/>
                    </a:lnTo>
                    <a:close/>
                  </a:path>
                </a:pathLst>
              </a:custGeom>
              <a:grpFill/>
              <a:ln w="8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F7060F8-2408-CB7E-A449-4E3AF4641EF1}"/>
                </a:ext>
              </a:extLst>
            </p:cNvPr>
            <p:cNvSpPr/>
            <p:nvPr/>
          </p:nvSpPr>
          <p:spPr>
            <a:xfrm>
              <a:off x="11041392" y="5522146"/>
              <a:ext cx="285907" cy="489504"/>
            </a:xfrm>
            <a:custGeom>
              <a:avLst/>
              <a:gdLst>
                <a:gd name="connsiteX0" fmla="*/ 974 w 285907"/>
                <a:gd name="connsiteY0" fmla="*/ 489505 h 489504"/>
                <a:gd name="connsiteX1" fmla="*/ 285907 w 285907"/>
                <a:gd name="connsiteY1" fmla="*/ 326093 h 489504"/>
                <a:gd name="connsiteX2" fmla="*/ 281932 w 285907"/>
                <a:gd name="connsiteY2" fmla="*/ 0 h 489504"/>
                <a:gd name="connsiteX3" fmla="*/ 0 w 285907"/>
                <a:gd name="connsiteY3" fmla="*/ 161059 h 489504"/>
                <a:gd name="connsiteX4" fmla="*/ 974 w 285907"/>
                <a:gd name="connsiteY4" fmla="*/ 489505 h 4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07" h="489504">
                  <a:moveTo>
                    <a:pt x="974" y="489505"/>
                  </a:moveTo>
                  <a:lnTo>
                    <a:pt x="285907" y="326093"/>
                  </a:lnTo>
                  <a:lnTo>
                    <a:pt x="281932" y="0"/>
                  </a:lnTo>
                  <a:lnTo>
                    <a:pt x="0" y="161059"/>
                  </a:lnTo>
                  <a:lnTo>
                    <a:pt x="974" y="489505"/>
                  </a:lnTo>
                  <a:close/>
                </a:path>
              </a:pathLst>
            </a:custGeom>
            <a:grpFill/>
            <a:ln w="8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278F4-06B8-C580-17DF-7E9A1D27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D411D-724B-9F62-8896-A7474D26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CF72E-1168-0A6A-A9F9-6884672A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C719-F102-79A9-0737-77B9621E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623" y="2930471"/>
            <a:ext cx="3485018" cy="1126522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B5B36A9-8113-7C90-10BD-631AE435D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34622" y="4176436"/>
            <a:ext cx="3485017" cy="1352005"/>
          </a:xfrm>
        </p:spPr>
        <p:txBody>
          <a:bodyPr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792F04A0-703F-56BB-CD2A-ECAC65E275F7}"/>
              </a:ext>
            </a:extLst>
          </p:cNvPr>
          <p:cNvSpPr/>
          <p:nvPr/>
        </p:nvSpPr>
        <p:spPr>
          <a:xfrm>
            <a:off x="103933" y="243108"/>
            <a:ext cx="6458355" cy="6133199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accent5">
              <a:alpha val="33845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10" name="Picture 9" descr="A person looking up to the side&#10;&#10;AI-generated content may be incorrect.">
            <a:extLst>
              <a:ext uri="{FF2B5EF4-FFF2-40B4-BE49-F238E27FC236}">
                <a16:creationId xmlns:a16="http://schemas.microsoft.com/office/drawing/2014/main" id="{27E528FF-0330-848F-9DA9-B25EE20713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16" y="243108"/>
            <a:ext cx="5927098" cy="6250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94F87C2-0F33-E171-7A15-565C9422183F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D430A7F-3FB5-470A-BB79-FB5E6AAF8F1B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E456A71-6331-E8C3-8F31-55F8E0B65D1E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021E87D-4C3C-214F-F6D8-12AA6BDE5382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92FABDD-AC26-CB79-9AC5-6FE7E652EE4C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525712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uv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45CDF24-E40F-0634-D80B-7978631FE862}"/>
              </a:ext>
            </a:extLst>
          </p:cNvPr>
          <p:cNvGrpSpPr/>
          <p:nvPr/>
        </p:nvGrpSpPr>
        <p:grpSpPr>
          <a:xfrm>
            <a:off x="7821976" y="8902"/>
            <a:ext cx="4374323" cy="6844716"/>
            <a:chOff x="10667863" y="4462000"/>
            <a:chExt cx="1528436" cy="2391618"/>
          </a:xfrm>
          <a:solidFill>
            <a:srgbClr val="F4F4F4"/>
          </a:solidFill>
        </p:grpSpPr>
        <p:grpSp>
          <p:nvGrpSpPr>
            <p:cNvPr id="17" name="Graphic 8">
              <a:extLst>
                <a:ext uri="{FF2B5EF4-FFF2-40B4-BE49-F238E27FC236}">
                  <a16:creationId xmlns:a16="http://schemas.microsoft.com/office/drawing/2014/main" id="{63A7FEA2-A68D-42DD-272F-9133DF36F485}"/>
                </a:ext>
              </a:extLst>
            </p:cNvPr>
            <p:cNvGrpSpPr/>
            <p:nvPr/>
          </p:nvGrpSpPr>
          <p:grpSpPr>
            <a:xfrm>
              <a:off x="10667863" y="4462000"/>
              <a:ext cx="1528436" cy="2391618"/>
              <a:chOff x="10667863" y="4462000"/>
              <a:chExt cx="1528436" cy="2391618"/>
            </a:xfrm>
            <a:grpFill/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B80CFD9-81E7-A2FA-E794-E87A7C271809}"/>
                  </a:ext>
                </a:extLst>
              </p:cNvPr>
              <p:cNvSpPr/>
              <p:nvPr/>
            </p:nvSpPr>
            <p:spPr>
              <a:xfrm>
                <a:off x="11319673" y="4462000"/>
                <a:ext cx="876626" cy="1331552"/>
              </a:xfrm>
              <a:custGeom>
                <a:avLst/>
                <a:gdLst>
                  <a:gd name="connsiteX0" fmla="*/ 476242 w 876626"/>
                  <a:gd name="connsiteY0" fmla="*/ 233028 h 1331552"/>
                  <a:gd name="connsiteX1" fmla="*/ 442005 w 876626"/>
                  <a:gd name="connsiteY1" fmla="*/ 252907 h 1331552"/>
                  <a:gd name="connsiteX2" fmla="*/ 0 w 876626"/>
                  <a:gd name="connsiteY2" fmla="*/ 510194 h 1331552"/>
                  <a:gd name="connsiteX3" fmla="*/ 2921 w 876626"/>
                  <a:gd name="connsiteY3" fmla="*/ 1059416 h 1331552"/>
                  <a:gd name="connsiteX4" fmla="*/ 482084 w 876626"/>
                  <a:gd name="connsiteY4" fmla="*/ 1331553 h 1331552"/>
                  <a:gd name="connsiteX5" fmla="*/ 876627 w 876626"/>
                  <a:gd name="connsiteY5" fmla="*/ 1101933 h 1331552"/>
                  <a:gd name="connsiteX6" fmla="*/ 876627 w 876626"/>
                  <a:gd name="connsiteY6" fmla="*/ 0 h 1331552"/>
                  <a:gd name="connsiteX7" fmla="*/ 476242 w 876626"/>
                  <a:gd name="connsiteY7" fmla="*/ 233028 h 133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626" h="1331552">
                    <a:moveTo>
                      <a:pt x="476242" y="233028"/>
                    </a:moveTo>
                    <a:lnTo>
                      <a:pt x="442005" y="252907"/>
                    </a:lnTo>
                    <a:lnTo>
                      <a:pt x="0" y="510194"/>
                    </a:lnTo>
                    <a:lnTo>
                      <a:pt x="2921" y="1059416"/>
                    </a:lnTo>
                    <a:lnTo>
                      <a:pt x="482084" y="1331553"/>
                    </a:lnTo>
                    <a:lnTo>
                      <a:pt x="876627" y="1101933"/>
                    </a:lnTo>
                    <a:lnTo>
                      <a:pt x="876627" y="0"/>
                    </a:lnTo>
                    <a:lnTo>
                      <a:pt x="476242" y="233028"/>
                    </a:lnTo>
                    <a:close/>
                  </a:path>
                </a:pathLst>
              </a:custGeom>
              <a:grpFill/>
              <a:ln w="8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2A59FF9-24B7-1E56-F133-08064B285A38}"/>
                  </a:ext>
                </a:extLst>
              </p:cNvPr>
              <p:cNvSpPr/>
              <p:nvPr/>
            </p:nvSpPr>
            <p:spPr>
              <a:xfrm>
                <a:off x="10667863" y="5793553"/>
                <a:ext cx="1524055" cy="1060065"/>
              </a:xfrm>
              <a:custGeom>
                <a:avLst/>
                <a:gdLst>
                  <a:gd name="connsiteX0" fmla="*/ 587960 w 1524055"/>
                  <a:gd name="connsiteY0" fmla="*/ 317574 h 1060065"/>
                  <a:gd name="connsiteX1" fmla="*/ 545691 w 1524055"/>
                  <a:gd name="connsiteY1" fmla="*/ 342158 h 1060065"/>
                  <a:gd name="connsiteX2" fmla="*/ 0 w 1524055"/>
                  <a:gd name="connsiteY2" fmla="*/ 659732 h 1060065"/>
                  <a:gd name="connsiteX3" fmla="*/ 2109 w 1524055"/>
                  <a:gd name="connsiteY3" fmla="*/ 1060066 h 1060065"/>
                  <a:gd name="connsiteX4" fmla="*/ 1524056 w 1524055"/>
                  <a:gd name="connsiteY4" fmla="*/ 1060066 h 1060065"/>
                  <a:gd name="connsiteX5" fmla="*/ 1524056 w 1524055"/>
                  <a:gd name="connsiteY5" fmla="*/ 221587 h 1060065"/>
                  <a:gd name="connsiteX6" fmla="*/ 1133651 w 1524055"/>
                  <a:gd name="connsiteY6" fmla="*/ 0 h 1060065"/>
                  <a:gd name="connsiteX7" fmla="*/ 587960 w 1524055"/>
                  <a:gd name="connsiteY7" fmla="*/ 317574 h 106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55" h="1060065">
                    <a:moveTo>
                      <a:pt x="587960" y="317574"/>
                    </a:moveTo>
                    <a:lnTo>
                      <a:pt x="545691" y="342158"/>
                    </a:lnTo>
                    <a:lnTo>
                      <a:pt x="0" y="659732"/>
                    </a:lnTo>
                    <a:lnTo>
                      <a:pt x="2109" y="1060066"/>
                    </a:lnTo>
                    <a:lnTo>
                      <a:pt x="1524056" y="1060066"/>
                    </a:lnTo>
                    <a:lnTo>
                      <a:pt x="1524056" y="221587"/>
                    </a:lnTo>
                    <a:lnTo>
                      <a:pt x="1133651" y="0"/>
                    </a:lnTo>
                    <a:lnTo>
                      <a:pt x="587960" y="317574"/>
                    </a:lnTo>
                    <a:close/>
                  </a:path>
                </a:pathLst>
              </a:custGeom>
              <a:grpFill/>
              <a:ln w="8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F7060F8-2408-CB7E-A449-4E3AF4641EF1}"/>
                </a:ext>
              </a:extLst>
            </p:cNvPr>
            <p:cNvSpPr/>
            <p:nvPr/>
          </p:nvSpPr>
          <p:spPr>
            <a:xfrm>
              <a:off x="11041392" y="5522146"/>
              <a:ext cx="285907" cy="489504"/>
            </a:xfrm>
            <a:custGeom>
              <a:avLst/>
              <a:gdLst>
                <a:gd name="connsiteX0" fmla="*/ 974 w 285907"/>
                <a:gd name="connsiteY0" fmla="*/ 489505 h 489504"/>
                <a:gd name="connsiteX1" fmla="*/ 285907 w 285907"/>
                <a:gd name="connsiteY1" fmla="*/ 326093 h 489504"/>
                <a:gd name="connsiteX2" fmla="*/ 281932 w 285907"/>
                <a:gd name="connsiteY2" fmla="*/ 0 h 489504"/>
                <a:gd name="connsiteX3" fmla="*/ 0 w 285907"/>
                <a:gd name="connsiteY3" fmla="*/ 161059 h 489504"/>
                <a:gd name="connsiteX4" fmla="*/ 974 w 285907"/>
                <a:gd name="connsiteY4" fmla="*/ 489505 h 4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07" h="489504">
                  <a:moveTo>
                    <a:pt x="974" y="489505"/>
                  </a:moveTo>
                  <a:lnTo>
                    <a:pt x="285907" y="326093"/>
                  </a:lnTo>
                  <a:lnTo>
                    <a:pt x="281932" y="0"/>
                  </a:lnTo>
                  <a:lnTo>
                    <a:pt x="0" y="161059"/>
                  </a:lnTo>
                  <a:lnTo>
                    <a:pt x="974" y="489505"/>
                  </a:lnTo>
                  <a:close/>
                </a:path>
              </a:pathLst>
            </a:custGeom>
            <a:grpFill/>
            <a:ln w="8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278F4-06B8-C580-17DF-7E9A1D27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D411D-724B-9F62-8896-A7474D26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CF72E-1168-0A6A-A9F9-6884672A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C719-F102-79A9-0737-77B9621E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623" y="2930471"/>
            <a:ext cx="3485018" cy="1126522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B5B36A9-8113-7C90-10BD-631AE435D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34622" y="4176436"/>
            <a:ext cx="3485017" cy="1352005"/>
          </a:xfrm>
        </p:spPr>
        <p:txBody>
          <a:bodyPr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792F04A0-703F-56BB-CD2A-ECAC65E275F7}"/>
              </a:ext>
            </a:extLst>
          </p:cNvPr>
          <p:cNvSpPr/>
          <p:nvPr/>
        </p:nvSpPr>
        <p:spPr>
          <a:xfrm>
            <a:off x="103933" y="243108"/>
            <a:ext cx="6458355" cy="6133199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accent3">
              <a:alpha val="33845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pic>
        <p:nvPicPr>
          <p:cNvPr id="10" name="Picture 9" descr="A person in a vest and tie&#10;&#10;AI-generated content may be incorrect.">
            <a:extLst>
              <a:ext uri="{FF2B5EF4-FFF2-40B4-BE49-F238E27FC236}">
                <a16:creationId xmlns:a16="http://schemas.microsoft.com/office/drawing/2014/main" id="{623EC444-A10C-15ED-F867-44DA2C6848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59" y="234153"/>
            <a:ext cx="5977789" cy="63038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E3A51D-B995-BB5E-5644-20ACB7EA20B9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7AED0A6-67C1-5A6C-FB60-06BBB26F8AAE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576EDE3-17B1-607D-977C-0E5543A3024B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23C8FC5-100F-8672-9189-2C668DC7A2E6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B2C97DF-6150-63FA-5837-1F0E1FD0CAD7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5653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sivu Turkoosi A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331B-DF78-E6C9-69F2-5BAA36506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03" y="1709738"/>
            <a:ext cx="10743947" cy="285273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AE639-4328-95D8-681D-D71D26CA33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3503" y="4589463"/>
            <a:ext cx="110642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err="1"/>
              <a:t>Alaotsikko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D14D5A-873B-5B72-DD09-2A03ED4EED3E}"/>
              </a:ext>
            </a:extLst>
          </p:cNvPr>
          <p:cNvSpPr txBox="1"/>
          <p:nvPr/>
        </p:nvSpPr>
        <p:spPr>
          <a:xfrm>
            <a:off x="8375904" y="-557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6BFDCE-61C1-EAC5-AC77-993A4C902CEC}"/>
              </a:ext>
            </a:extLst>
          </p:cNvPr>
          <p:cNvGrpSpPr/>
          <p:nvPr/>
        </p:nvGrpSpPr>
        <p:grpSpPr>
          <a:xfrm>
            <a:off x="-1981" y="30128"/>
            <a:ext cx="10594307" cy="6855582"/>
            <a:chOff x="-8650" y="7133"/>
            <a:chExt cx="10594307" cy="6855582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E402A1C4-7EB8-E79E-7391-1162C549A2F3}"/>
                </a:ext>
              </a:extLst>
            </p:cNvPr>
            <p:cNvSpPr/>
            <p:nvPr/>
          </p:nvSpPr>
          <p:spPr>
            <a:xfrm>
              <a:off x="3844543" y="5156977"/>
              <a:ext cx="3859311" cy="1705738"/>
            </a:xfrm>
            <a:custGeom>
              <a:avLst/>
              <a:gdLst>
                <a:gd name="connsiteX0" fmla="*/ 0 w 3859311"/>
                <a:gd name="connsiteY0" fmla="*/ 1683178 h 1705738"/>
                <a:gd name="connsiteX1" fmla="*/ 12999 w 3859311"/>
                <a:gd name="connsiteY1" fmla="*/ 1705738 h 1705738"/>
                <a:gd name="connsiteX2" fmla="*/ 3859311 w 3859311"/>
                <a:gd name="connsiteY2" fmla="*/ 1705738 h 1705738"/>
                <a:gd name="connsiteX3" fmla="*/ 3834205 w 3859311"/>
                <a:gd name="connsiteY3" fmla="*/ 1662658 h 1705738"/>
                <a:gd name="connsiteX4" fmla="*/ 3764747 w 3859311"/>
                <a:gd name="connsiteY4" fmla="*/ 1543232 h 1705738"/>
                <a:gd name="connsiteX5" fmla="*/ 2866765 w 3859311"/>
                <a:gd name="connsiteY5" fmla="*/ 0 h 1705738"/>
                <a:gd name="connsiteX6" fmla="*/ 959284 w 3859311"/>
                <a:gd name="connsiteY6" fmla="*/ 10324 h 170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311" h="1705738">
                  <a:moveTo>
                    <a:pt x="0" y="1683178"/>
                  </a:moveTo>
                  <a:lnTo>
                    <a:pt x="12999" y="1705738"/>
                  </a:lnTo>
                  <a:lnTo>
                    <a:pt x="3859311" y="1705738"/>
                  </a:lnTo>
                  <a:lnTo>
                    <a:pt x="3834205" y="1662658"/>
                  </a:lnTo>
                  <a:lnTo>
                    <a:pt x="3764747" y="1543232"/>
                  </a:lnTo>
                  <a:lnTo>
                    <a:pt x="2866765" y="0"/>
                  </a:lnTo>
                  <a:lnTo>
                    <a:pt x="959284" y="10324"/>
                  </a:lnTo>
                </a:path>
              </a:pathLst>
            </a:custGeom>
            <a:solidFill>
              <a:schemeClr val="bg1">
                <a:alpha val="15000"/>
              </a:schemeClr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B1D2C65-2223-FF50-57A2-70B1DE9899E7}"/>
                </a:ext>
              </a:extLst>
            </p:cNvPr>
            <p:cNvSpPr/>
            <p:nvPr/>
          </p:nvSpPr>
          <p:spPr>
            <a:xfrm>
              <a:off x="1422692" y="7133"/>
              <a:ext cx="4396495" cy="1975434"/>
            </a:xfrm>
            <a:custGeom>
              <a:avLst/>
              <a:gdLst>
                <a:gd name="connsiteX0" fmla="*/ 1511506 w 4396495"/>
                <a:gd name="connsiteY0" fmla="*/ 1975434 h 1975434"/>
                <a:gd name="connsiteX1" fmla="*/ 2900282 w 4396495"/>
                <a:gd name="connsiteY1" fmla="*/ 1167238 h 1975434"/>
                <a:gd name="connsiteX2" fmla="*/ 3007719 w 4396495"/>
                <a:gd name="connsiteY2" fmla="*/ 1104658 h 1975434"/>
                <a:gd name="connsiteX3" fmla="*/ 4396495 w 4396495"/>
                <a:gd name="connsiteY3" fmla="*/ 296462 h 1975434"/>
                <a:gd name="connsiteX4" fmla="*/ 4394838 w 4396495"/>
                <a:gd name="connsiteY4" fmla="*/ 0 h 1975434"/>
                <a:gd name="connsiteX5" fmla="*/ 0 w 4396495"/>
                <a:gd name="connsiteY5" fmla="*/ 0 h 1975434"/>
                <a:gd name="connsiteX6" fmla="*/ 5990 w 4396495"/>
                <a:gd name="connsiteY6" fmla="*/ 1120717 h 1975434"/>
                <a:gd name="connsiteX7" fmla="*/ 1511506 w 4396495"/>
                <a:gd name="connsiteY7" fmla="*/ 1975434 h 197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6495" h="1975434">
                  <a:moveTo>
                    <a:pt x="1511506" y="1975434"/>
                  </a:moveTo>
                  <a:lnTo>
                    <a:pt x="2900282" y="1167238"/>
                  </a:lnTo>
                  <a:lnTo>
                    <a:pt x="3007719" y="1104658"/>
                  </a:lnTo>
                  <a:lnTo>
                    <a:pt x="4396495" y="296462"/>
                  </a:lnTo>
                  <a:lnTo>
                    <a:pt x="4394838" y="0"/>
                  </a:lnTo>
                  <a:lnTo>
                    <a:pt x="0" y="0"/>
                  </a:lnTo>
                  <a:lnTo>
                    <a:pt x="5990" y="1120717"/>
                  </a:lnTo>
                  <a:lnTo>
                    <a:pt x="1511506" y="1975434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F37A47C-379F-2786-2F98-B29270E10985}"/>
                </a:ext>
              </a:extLst>
            </p:cNvPr>
            <p:cNvSpPr/>
            <p:nvPr/>
          </p:nvSpPr>
          <p:spPr>
            <a:xfrm>
              <a:off x="4791975" y="2264500"/>
              <a:ext cx="891610" cy="1029586"/>
            </a:xfrm>
            <a:custGeom>
              <a:avLst/>
              <a:gdLst>
                <a:gd name="connsiteX0" fmla="*/ 0 w 891610"/>
                <a:gd name="connsiteY0" fmla="*/ 772253 h 1029586"/>
                <a:gd name="connsiteX1" fmla="*/ 445805 w 891610"/>
                <a:gd name="connsiteY1" fmla="*/ 1029586 h 1029586"/>
                <a:gd name="connsiteX2" fmla="*/ 891611 w 891610"/>
                <a:gd name="connsiteY2" fmla="*/ 772253 h 1029586"/>
                <a:gd name="connsiteX3" fmla="*/ 891611 w 891610"/>
                <a:gd name="connsiteY3" fmla="*/ 257333 h 1029586"/>
                <a:gd name="connsiteX4" fmla="*/ 445805 w 891610"/>
                <a:gd name="connsiteY4" fmla="*/ 0 h 1029586"/>
                <a:gd name="connsiteX5" fmla="*/ 0 w 891610"/>
                <a:gd name="connsiteY5" fmla="*/ 257333 h 1029586"/>
                <a:gd name="connsiteX6" fmla="*/ 0 w 891610"/>
                <a:gd name="connsiteY6" fmla="*/ 772253 h 102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1610" h="1029586">
                  <a:moveTo>
                    <a:pt x="0" y="772253"/>
                  </a:moveTo>
                  <a:lnTo>
                    <a:pt x="445805" y="1029586"/>
                  </a:lnTo>
                  <a:lnTo>
                    <a:pt x="891611" y="772253"/>
                  </a:lnTo>
                  <a:lnTo>
                    <a:pt x="891611" y="257333"/>
                  </a:lnTo>
                  <a:lnTo>
                    <a:pt x="445805" y="0"/>
                  </a:lnTo>
                  <a:lnTo>
                    <a:pt x="0" y="257333"/>
                  </a:lnTo>
                  <a:lnTo>
                    <a:pt x="0" y="772253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83AF32-96DD-30DE-D2D1-F878D48FFE08}"/>
                </a:ext>
              </a:extLst>
            </p:cNvPr>
            <p:cNvSpPr/>
            <p:nvPr userDrawn="1"/>
          </p:nvSpPr>
          <p:spPr>
            <a:xfrm>
              <a:off x="6711308" y="4122165"/>
              <a:ext cx="955715" cy="1035321"/>
            </a:xfrm>
            <a:custGeom>
              <a:avLst/>
              <a:gdLst>
                <a:gd name="connsiteX0" fmla="*/ 0 w 955715"/>
                <a:gd name="connsiteY0" fmla="*/ 1035322 h 1035321"/>
                <a:gd name="connsiteX1" fmla="*/ 955715 w 955715"/>
                <a:gd name="connsiteY1" fmla="*/ 485733 h 1035321"/>
                <a:gd name="connsiteX2" fmla="*/ 23705 w 955715"/>
                <a:gd name="connsiteY2" fmla="*/ 0 h 1035321"/>
                <a:gd name="connsiteX3" fmla="*/ 0 w 955715"/>
                <a:gd name="connsiteY3" fmla="*/ 1035322 h 10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715" h="1035321">
                  <a:moveTo>
                    <a:pt x="0" y="1035322"/>
                  </a:moveTo>
                  <a:lnTo>
                    <a:pt x="955715" y="485733"/>
                  </a:lnTo>
                  <a:lnTo>
                    <a:pt x="23705" y="0"/>
                  </a:lnTo>
                  <a:lnTo>
                    <a:pt x="0" y="1035322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5450359-8D6C-AFB4-DC61-C41FE3C5C13D}"/>
                </a:ext>
              </a:extLst>
            </p:cNvPr>
            <p:cNvSpPr/>
            <p:nvPr/>
          </p:nvSpPr>
          <p:spPr>
            <a:xfrm>
              <a:off x="7659248" y="2352571"/>
              <a:ext cx="2926409" cy="2821357"/>
            </a:xfrm>
            <a:custGeom>
              <a:avLst/>
              <a:gdLst>
                <a:gd name="connsiteX0" fmla="*/ 2920164 w 2926409"/>
                <a:gd name="connsiteY0" fmla="*/ 566158 h 2821357"/>
                <a:gd name="connsiteX1" fmla="*/ 1918950 w 2926409"/>
                <a:gd name="connsiteY1" fmla="*/ 0 h 2821357"/>
                <a:gd name="connsiteX2" fmla="*/ 995224 w 2926409"/>
                <a:gd name="connsiteY2" fmla="*/ 535441 h 2821357"/>
                <a:gd name="connsiteX3" fmla="*/ 923727 w 2926409"/>
                <a:gd name="connsiteY3" fmla="*/ 576864 h 2821357"/>
                <a:gd name="connsiteX4" fmla="*/ 0 w 2926409"/>
                <a:gd name="connsiteY4" fmla="*/ 1112178 h 2821357"/>
                <a:gd name="connsiteX5" fmla="*/ 6245 w 2926409"/>
                <a:gd name="connsiteY5" fmla="*/ 2255200 h 2821357"/>
                <a:gd name="connsiteX6" fmla="*/ 1007459 w 2926409"/>
                <a:gd name="connsiteY6" fmla="*/ 2821357 h 2821357"/>
                <a:gd name="connsiteX7" fmla="*/ 1931185 w 2926409"/>
                <a:gd name="connsiteY7" fmla="*/ 2285916 h 2821357"/>
                <a:gd name="connsiteX8" fmla="*/ 2002682 w 2926409"/>
                <a:gd name="connsiteY8" fmla="*/ 2244493 h 2821357"/>
                <a:gd name="connsiteX9" fmla="*/ 2926409 w 2926409"/>
                <a:gd name="connsiteY9" fmla="*/ 1709180 h 2821357"/>
                <a:gd name="connsiteX10" fmla="*/ 2920164 w 2926409"/>
                <a:gd name="connsiteY10" fmla="*/ 566158 h 282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6409" h="2821357">
                  <a:moveTo>
                    <a:pt x="2920164" y="566158"/>
                  </a:moveTo>
                  <a:lnTo>
                    <a:pt x="1918950" y="0"/>
                  </a:lnTo>
                  <a:lnTo>
                    <a:pt x="995224" y="535441"/>
                  </a:lnTo>
                  <a:lnTo>
                    <a:pt x="923727" y="576864"/>
                  </a:lnTo>
                  <a:lnTo>
                    <a:pt x="0" y="1112178"/>
                  </a:lnTo>
                  <a:lnTo>
                    <a:pt x="6245" y="2255200"/>
                  </a:lnTo>
                  <a:lnTo>
                    <a:pt x="1007459" y="2821357"/>
                  </a:lnTo>
                  <a:lnTo>
                    <a:pt x="1931185" y="2285916"/>
                  </a:lnTo>
                  <a:lnTo>
                    <a:pt x="2002682" y="2244493"/>
                  </a:lnTo>
                  <a:lnTo>
                    <a:pt x="2926409" y="1709180"/>
                  </a:lnTo>
                  <a:lnTo>
                    <a:pt x="2920164" y="566158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A8B870-F81C-D422-3318-1C22B76370FF}"/>
                </a:ext>
              </a:extLst>
            </p:cNvPr>
            <p:cNvSpPr/>
            <p:nvPr/>
          </p:nvSpPr>
          <p:spPr>
            <a:xfrm>
              <a:off x="542297" y="1125174"/>
              <a:ext cx="895051" cy="1518760"/>
            </a:xfrm>
            <a:custGeom>
              <a:avLst/>
              <a:gdLst>
                <a:gd name="connsiteX0" fmla="*/ 0 w 895051"/>
                <a:gd name="connsiteY0" fmla="*/ 1518761 h 1518760"/>
                <a:gd name="connsiteX1" fmla="*/ 876954 w 895051"/>
                <a:gd name="connsiteY1" fmla="*/ 1015821 h 1518760"/>
                <a:gd name="connsiteX2" fmla="*/ 891738 w 895051"/>
                <a:gd name="connsiteY2" fmla="*/ 1007409 h 1518760"/>
                <a:gd name="connsiteX3" fmla="*/ 895051 w 895051"/>
                <a:gd name="connsiteY3" fmla="*/ 1005497 h 1518760"/>
                <a:gd name="connsiteX4" fmla="*/ 891738 w 895051"/>
                <a:gd name="connsiteY4" fmla="*/ 1003585 h 1518760"/>
                <a:gd name="connsiteX5" fmla="*/ 888807 w 895051"/>
                <a:gd name="connsiteY5" fmla="*/ 0 h 1518760"/>
                <a:gd name="connsiteX6" fmla="*/ 18225 w 895051"/>
                <a:gd name="connsiteY6" fmla="*/ 499244 h 151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051" h="1518760">
                  <a:moveTo>
                    <a:pt x="0" y="1518761"/>
                  </a:moveTo>
                  <a:lnTo>
                    <a:pt x="876954" y="1015821"/>
                  </a:lnTo>
                  <a:lnTo>
                    <a:pt x="891738" y="1007409"/>
                  </a:lnTo>
                  <a:lnTo>
                    <a:pt x="895051" y="1005497"/>
                  </a:lnTo>
                  <a:lnTo>
                    <a:pt x="891738" y="1003585"/>
                  </a:lnTo>
                  <a:lnTo>
                    <a:pt x="888807" y="0"/>
                  </a:lnTo>
                  <a:lnTo>
                    <a:pt x="18225" y="499244"/>
                  </a:lnTo>
                </a:path>
              </a:pathLst>
            </a:custGeom>
            <a:solidFill>
              <a:schemeClr val="bg1">
                <a:alpha val="15000"/>
              </a:schemeClr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5FE33ED-513D-3E12-A83A-5DDE9A35F963}"/>
                </a:ext>
              </a:extLst>
            </p:cNvPr>
            <p:cNvSpPr/>
            <p:nvPr/>
          </p:nvSpPr>
          <p:spPr>
            <a:xfrm>
              <a:off x="-8650" y="1981676"/>
              <a:ext cx="4812477" cy="4870970"/>
            </a:xfrm>
            <a:custGeom>
              <a:avLst/>
              <a:gdLst>
                <a:gd name="connsiteX0" fmla="*/ 3097951 w 4812477"/>
                <a:gd name="connsiteY0" fmla="*/ 4183476 h 4870970"/>
                <a:gd name="connsiteX1" fmla="*/ 4789538 w 4812477"/>
                <a:gd name="connsiteY1" fmla="*/ 3198881 h 4870970"/>
                <a:gd name="connsiteX2" fmla="*/ 4812478 w 4812477"/>
                <a:gd name="connsiteY2" fmla="*/ 3185625 h 4870970"/>
                <a:gd name="connsiteX3" fmla="*/ 4812478 w 4812477"/>
                <a:gd name="connsiteY3" fmla="*/ 3175556 h 4870970"/>
                <a:gd name="connsiteX4" fmla="*/ 4801008 w 4812477"/>
                <a:gd name="connsiteY4" fmla="*/ 1055332 h 4870970"/>
                <a:gd name="connsiteX5" fmla="*/ 2942467 w 4812477"/>
                <a:gd name="connsiteY5" fmla="*/ 0 h 4870970"/>
                <a:gd name="connsiteX6" fmla="*/ 1227812 w 4812477"/>
                <a:gd name="connsiteY6" fmla="*/ 997850 h 4870970"/>
                <a:gd name="connsiteX7" fmla="*/ 1095269 w 4812477"/>
                <a:gd name="connsiteY7" fmla="*/ 1075088 h 4870970"/>
                <a:gd name="connsiteX8" fmla="*/ 0 w 4812477"/>
                <a:gd name="connsiteY8" fmla="*/ 1712493 h 4870970"/>
                <a:gd name="connsiteX9" fmla="*/ 0 w 4812477"/>
                <a:gd name="connsiteY9" fmla="*/ 4548381 h 4870970"/>
                <a:gd name="connsiteX10" fmla="*/ 568280 w 4812477"/>
                <a:gd name="connsiteY10" fmla="*/ 4870971 h 4870970"/>
                <a:gd name="connsiteX11" fmla="*/ 1916529 w 4812477"/>
                <a:gd name="connsiteY11" fmla="*/ 4870971 h 4870970"/>
                <a:gd name="connsiteX12" fmla="*/ 2965280 w 4812477"/>
                <a:gd name="connsiteY12" fmla="*/ 4260586 h 4870970"/>
                <a:gd name="connsiteX13" fmla="*/ 3097951 w 4812477"/>
                <a:gd name="connsiteY13" fmla="*/ 4183476 h 487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12477" h="4870970">
                  <a:moveTo>
                    <a:pt x="3097951" y="4183476"/>
                  </a:moveTo>
                  <a:lnTo>
                    <a:pt x="4789538" y="3198881"/>
                  </a:lnTo>
                  <a:lnTo>
                    <a:pt x="4812478" y="3185625"/>
                  </a:lnTo>
                  <a:lnTo>
                    <a:pt x="4812478" y="3175556"/>
                  </a:lnTo>
                  <a:lnTo>
                    <a:pt x="4801008" y="1055332"/>
                  </a:lnTo>
                  <a:lnTo>
                    <a:pt x="2942467" y="0"/>
                  </a:lnTo>
                  <a:lnTo>
                    <a:pt x="1227812" y="997850"/>
                  </a:lnTo>
                  <a:lnTo>
                    <a:pt x="1095269" y="1075088"/>
                  </a:lnTo>
                  <a:lnTo>
                    <a:pt x="0" y="1712493"/>
                  </a:lnTo>
                  <a:lnTo>
                    <a:pt x="0" y="4548381"/>
                  </a:lnTo>
                  <a:lnTo>
                    <a:pt x="568280" y="4870971"/>
                  </a:lnTo>
                  <a:lnTo>
                    <a:pt x="1916529" y="4870971"/>
                  </a:lnTo>
                  <a:lnTo>
                    <a:pt x="2965280" y="4260586"/>
                  </a:lnTo>
                  <a:lnTo>
                    <a:pt x="3097951" y="4183476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12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871344-E94F-D7E6-E960-89633BD29BA7}"/>
              </a:ext>
            </a:extLst>
          </p:cNvPr>
          <p:cNvGrpSpPr/>
          <p:nvPr/>
        </p:nvGrpSpPr>
        <p:grpSpPr>
          <a:xfrm>
            <a:off x="10907325" y="6338062"/>
            <a:ext cx="708603" cy="242507"/>
            <a:chOff x="4201088" y="3011626"/>
            <a:chExt cx="3851969" cy="1318270"/>
          </a:xfrm>
          <a:solidFill>
            <a:schemeClr val="bg1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54A20FF-BF52-3EC3-4F97-9B9241222087}"/>
                </a:ext>
              </a:extLst>
            </p:cNvPr>
            <p:cNvSpPr/>
            <p:nvPr/>
          </p:nvSpPr>
          <p:spPr>
            <a:xfrm>
              <a:off x="4201088" y="3011817"/>
              <a:ext cx="1068851" cy="1317985"/>
            </a:xfrm>
            <a:custGeom>
              <a:avLst/>
              <a:gdLst>
                <a:gd name="connsiteX0" fmla="*/ 817698 w 1068851"/>
                <a:gd name="connsiteY0" fmla="*/ 558909 h 1317985"/>
                <a:gd name="connsiteX1" fmla="*/ 453368 w 1068851"/>
                <a:gd name="connsiteY1" fmla="*/ 456683 h 1317985"/>
                <a:gd name="connsiteX2" fmla="*/ 369176 w 1068851"/>
                <a:gd name="connsiteY2" fmla="*/ 382537 h 1317985"/>
                <a:gd name="connsiteX3" fmla="*/ 452418 w 1068851"/>
                <a:gd name="connsiteY3" fmla="*/ 328854 h 1317985"/>
                <a:gd name="connsiteX4" fmla="*/ 975346 w 1068851"/>
                <a:gd name="connsiteY4" fmla="*/ 328854 h 1317985"/>
                <a:gd name="connsiteX5" fmla="*/ 975346 w 1068851"/>
                <a:gd name="connsiteY5" fmla="*/ 0 h 1317985"/>
                <a:gd name="connsiteX6" fmla="*/ 403575 w 1068851"/>
                <a:gd name="connsiteY6" fmla="*/ 0 h 1317985"/>
                <a:gd name="connsiteX7" fmla="*/ 0 w 1068851"/>
                <a:gd name="connsiteY7" fmla="*/ 394054 h 1317985"/>
                <a:gd name="connsiteX8" fmla="*/ 288118 w 1068851"/>
                <a:gd name="connsiteY8" fmla="*/ 776305 h 1317985"/>
                <a:gd name="connsiteX9" fmla="*/ 630782 w 1068851"/>
                <a:gd name="connsiteY9" fmla="*/ 878911 h 1317985"/>
                <a:gd name="connsiteX10" fmla="*/ 699676 w 1068851"/>
                <a:gd name="connsiteY10" fmla="*/ 940303 h 1317985"/>
                <a:gd name="connsiteX11" fmla="*/ 596287 w 1068851"/>
                <a:gd name="connsiteY11" fmla="*/ 1007407 h 1317985"/>
                <a:gd name="connsiteX12" fmla="*/ 22331 w 1068851"/>
                <a:gd name="connsiteY12" fmla="*/ 1007407 h 1317985"/>
                <a:gd name="connsiteX13" fmla="*/ 22331 w 1068851"/>
                <a:gd name="connsiteY13" fmla="*/ 1317986 h 1317985"/>
                <a:gd name="connsiteX14" fmla="*/ 600469 w 1068851"/>
                <a:gd name="connsiteY14" fmla="*/ 1317986 h 1317985"/>
                <a:gd name="connsiteX15" fmla="*/ 1068851 w 1068851"/>
                <a:gd name="connsiteY15" fmla="*/ 908893 h 1317985"/>
                <a:gd name="connsiteX16" fmla="*/ 817793 w 1068851"/>
                <a:gd name="connsiteY16" fmla="*/ 559004 h 131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8851" h="1317985">
                  <a:moveTo>
                    <a:pt x="817698" y="558909"/>
                  </a:moveTo>
                  <a:lnTo>
                    <a:pt x="453368" y="456683"/>
                  </a:lnTo>
                  <a:cubicBezTo>
                    <a:pt x="389606" y="438123"/>
                    <a:pt x="369176" y="423084"/>
                    <a:pt x="369176" y="382537"/>
                  </a:cubicBezTo>
                  <a:cubicBezTo>
                    <a:pt x="369176" y="355981"/>
                    <a:pt x="390841" y="328854"/>
                    <a:pt x="452418" y="328854"/>
                  </a:cubicBezTo>
                  <a:lnTo>
                    <a:pt x="975346" y="328854"/>
                  </a:lnTo>
                  <a:lnTo>
                    <a:pt x="975346" y="0"/>
                  </a:lnTo>
                  <a:lnTo>
                    <a:pt x="403575" y="0"/>
                  </a:lnTo>
                  <a:cubicBezTo>
                    <a:pt x="196799" y="0"/>
                    <a:pt x="0" y="156289"/>
                    <a:pt x="0" y="394054"/>
                  </a:cubicBezTo>
                  <a:cubicBezTo>
                    <a:pt x="0" y="596315"/>
                    <a:pt x="117452" y="724811"/>
                    <a:pt x="288118" y="776305"/>
                  </a:cubicBezTo>
                  <a:lnTo>
                    <a:pt x="630782" y="878911"/>
                  </a:lnTo>
                  <a:cubicBezTo>
                    <a:pt x="691693" y="897091"/>
                    <a:pt x="699676" y="911463"/>
                    <a:pt x="699676" y="940303"/>
                  </a:cubicBezTo>
                  <a:cubicBezTo>
                    <a:pt x="699676" y="989227"/>
                    <a:pt x="658814" y="1007407"/>
                    <a:pt x="596287" y="1007407"/>
                  </a:cubicBezTo>
                  <a:lnTo>
                    <a:pt x="22331" y="1007407"/>
                  </a:lnTo>
                  <a:lnTo>
                    <a:pt x="22331" y="1317986"/>
                  </a:lnTo>
                  <a:lnTo>
                    <a:pt x="600469" y="1317986"/>
                  </a:lnTo>
                  <a:cubicBezTo>
                    <a:pt x="874238" y="1317986"/>
                    <a:pt x="1068851" y="1170644"/>
                    <a:pt x="1068851" y="908893"/>
                  </a:cubicBezTo>
                  <a:cubicBezTo>
                    <a:pt x="1068851" y="675316"/>
                    <a:pt x="943132" y="596982"/>
                    <a:pt x="817793" y="559004"/>
                  </a:cubicBezTo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43C2569-38B9-9D16-4701-53AD10D35F20}"/>
                </a:ext>
              </a:extLst>
            </p:cNvPr>
            <p:cNvSpPr/>
            <p:nvPr/>
          </p:nvSpPr>
          <p:spPr>
            <a:xfrm>
              <a:off x="6714998" y="3011626"/>
              <a:ext cx="1338059" cy="1318270"/>
            </a:xfrm>
            <a:custGeom>
              <a:avLst/>
              <a:gdLst>
                <a:gd name="connsiteX0" fmla="*/ 879939 w 1338059"/>
                <a:gd name="connsiteY0" fmla="*/ 0 h 1318270"/>
                <a:gd name="connsiteX1" fmla="*/ 398158 w 1338059"/>
                <a:gd name="connsiteY1" fmla="*/ 623157 h 1318270"/>
                <a:gd name="connsiteX2" fmla="*/ 398158 w 1338059"/>
                <a:gd name="connsiteY2" fmla="*/ 0 h 1318270"/>
                <a:gd name="connsiteX3" fmla="*/ 0 w 1338059"/>
                <a:gd name="connsiteY3" fmla="*/ 0 h 1318270"/>
                <a:gd name="connsiteX4" fmla="*/ 0 w 1338059"/>
                <a:gd name="connsiteY4" fmla="*/ 1318271 h 1318270"/>
                <a:gd name="connsiteX5" fmla="*/ 398158 w 1338059"/>
                <a:gd name="connsiteY5" fmla="*/ 1318271 h 1318270"/>
                <a:gd name="connsiteX6" fmla="*/ 398158 w 1338059"/>
                <a:gd name="connsiteY6" fmla="*/ 670462 h 1318270"/>
                <a:gd name="connsiteX7" fmla="*/ 879939 w 1338059"/>
                <a:gd name="connsiteY7" fmla="*/ 1318271 h 1318270"/>
                <a:gd name="connsiteX8" fmla="*/ 1338059 w 1338059"/>
                <a:gd name="connsiteY8" fmla="*/ 1318271 h 1318270"/>
                <a:gd name="connsiteX9" fmla="*/ 809715 w 1338059"/>
                <a:gd name="connsiteY9" fmla="*/ 646476 h 1318270"/>
                <a:gd name="connsiteX10" fmla="*/ 1338059 w 1338059"/>
                <a:gd name="connsiteY10" fmla="*/ 0 h 1318270"/>
                <a:gd name="connsiteX11" fmla="*/ 879939 w 1338059"/>
                <a:gd name="connsiteY11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8059" h="1318270">
                  <a:moveTo>
                    <a:pt x="879939" y="0"/>
                  </a:moveTo>
                  <a:lnTo>
                    <a:pt x="398158" y="623157"/>
                  </a:lnTo>
                  <a:lnTo>
                    <a:pt x="398158" y="0"/>
                  </a:lnTo>
                  <a:lnTo>
                    <a:pt x="0" y="0"/>
                  </a:lnTo>
                  <a:lnTo>
                    <a:pt x="0" y="1318271"/>
                  </a:lnTo>
                  <a:lnTo>
                    <a:pt x="398158" y="1318271"/>
                  </a:lnTo>
                  <a:lnTo>
                    <a:pt x="398158" y="670462"/>
                  </a:lnTo>
                  <a:lnTo>
                    <a:pt x="879939" y="1318271"/>
                  </a:lnTo>
                  <a:lnTo>
                    <a:pt x="1338059" y="1318271"/>
                  </a:lnTo>
                  <a:lnTo>
                    <a:pt x="809715" y="646476"/>
                  </a:lnTo>
                  <a:lnTo>
                    <a:pt x="1338059" y="0"/>
                  </a:lnTo>
                  <a:lnTo>
                    <a:pt x="879939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606CC72-D1E4-6B15-CD1E-E8FB819B864A}"/>
                </a:ext>
              </a:extLst>
            </p:cNvPr>
            <p:cNvSpPr/>
            <p:nvPr/>
          </p:nvSpPr>
          <p:spPr>
            <a:xfrm>
              <a:off x="5226703" y="3011626"/>
              <a:ext cx="1433750" cy="1318270"/>
            </a:xfrm>
            <a:custGeom>
              <a:avLst/>
              <a:gdLst>
                <a:gd name="connsiteX0" fmla="*/ 717255 w 1433750"/>
                <a:gd name="connsiteY0" fmla="*/ 391769 h 1318270"/>
                <a:gd name="connsiteX1" fmla="*/ 860174 w 1433750"/>
                <a:gd name="connsiteY1" fmla="*/ 763741 h 1318270"/>
                <a:gd name="connsiteX2" fmla="*/ 573956 w 1433750"/>
                <a:gd name="connsiteY2" fmla="*/ 763741 h 1318270"/>
                <a:gd name="connsiteX3" fmla="*/ 717160 w 1433750"/>
                <a:gd name="connsiteY3" fmla="*/ 391769 h 1318270"/>
                <a:gd name="connsiteX4" fmla="*/ 506963 w 1433750"/>
                <a:gd name="connsiteY4" fmla="*/ 0 h 1318270"/>
                <a:gd name="connsiteX5" fmla="*/ 0 w 1433750"/>
                <a:gd name="connsiteY5" fmla="*/ 1318271 h 1318270"/>
                <a:gd name="connsiteX6" fmla="*/ 360813 w 1433750"/>
                <a:gd name="connsiteY6" fmla="*/ 1318271 h 1318270"/>
                <a:gd name="connsiteX7" fmla="*/ 460971 w 1433750"/>
                <a:gd name="connsiteY7" fmla="*/ 1057472 h 1318270"/>
                <a:gd name="connsiteX8" fmla="*/ 973350 w 1433750"/>
                <a:gd name="connsiteY8" fmla="*/ 1057472 h 1318270"/>
                <a:gd name="connsiteX9" fmla="*/ 1073508 w 1433750"/>
                <a:gd name="connsiteY9" fmla="*/ 1318271 h 1318270"/>
                <a:gd name="connsiteX10" fmla="*/ 1433751 w 1433750"/>
                <a:gd name="connsiteY10" fmla="*/ 1318271 h 1318270"/>
                <a:gd name="connsiteX11" fmla="*/ 927073 w 1433750"/>
                <a:gd name="connsiteY11" fmla="*/ 0 h 1318270"/>
                <a:gd name="connsiteX12" fmla="*/ 506868 w 1433750"/>
                <a:gd name="connsiteY12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3750" h="1318270">
                  <a:moveTo>
                    <a:pt x="717255" y="391769"/>
                  </a:moveTo>
                  <a:lnTo>
                    <a:pt x="860174" y="763741"/>
                  </a:lnTo>
                  <a:lnTo>
                    <a:pt x="573956" y="763741"/>
                  </a:lnTo>
                  <a:lnTo>
                    <a:pt x="717160" y="391769"/>
                  </a:lnTo>
                  <a:close/>
                  <a:moveTo>
                    <a:pt x="506963" y="0"/>
                  </a:moveTo>
                  <a:lnTo>
                    <a:pt x="0" y="1318271"/>
                  </a:lnTo>
                  <a:lnTo>
                    <a:pt x="360813" y="1318271"/>
                  </a:lnTo>
                  <a:lnTo>
                    <a:pt x="460971" y="1057472"/>
                  </a:lnTo>
                  <a:lnTo>
                    <a:pt x="973350" y="1057472"/>
                  </a:lnTo>
                  <a:lnTo>
                    <a:pt x="1073508" y="1318271"/>
                  </a:lnTo>
                  <a:lnTo>
                    <a:pt x="1433751" y="1318271"/>
                  </a:lnTo>
                  <a:lnTo>
                    <a:pt x="927073" y="0"/>
                  </a:lnTo>
                  <a:lnTo>
                    <a:pt x="506868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2505171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Kuv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45CDF24-E40F-0634-D80B-7978631FE862}"/>
              </a:ext>
            </a:extLst>
          </p:cNvPr>
          <p:cNvGrpSpPr/>
          <p:nvPr/>
        </p:nvGrpSpPr>
        <p:grpSpPr>
          <a:xfrm>
            <a:off x="7821976" y="8902"/>
            <a:ext cx="4374323" cy="6844716"/>
            <a:chOff x="10667863" y="4462000"/>
            <a:chExt cx="1528436" cy="2391618"/>
          </a:xfrm>
          <a:solidFill>
            <a:srgbClr val="F4F4F4"/>
          </a:solidFill>
        </p:grpSpPr>
        <p:grpSp>
          <p:nvGrpSpPr>
            <p:cNvPr id="17" name="Graphic 8">
              <a:extLst>
                <a:ext uri="{FF2B5EF4-FFF2-40B4-BE49-F238E27FC236}">
                  <a16:creationId xmlns:a16="http://schemas.microsoft.com/office/drawing/2014/main" id="{63A7FEA2-A68D-42DD-272F-9133DF36F485}"/>
                </a:ext>
              </a:extLst>
            </p:cNvPr>
            <p:cNvGrpSpPr/>
            <p:nvPr/>
          </p:nvGrpSpPr>
          <p:grpSpPr>
            <a:xfrm>
              <a:off x="10667863" y="4462000"/>
              <a:ext cx="1528436" cy="2391618"/>
              <a:chOff x="10667863" y="4462000"/>
              <a:chExt cx="1528436" cy="2391618"/>
            </a:xfrm>
            <a:grpFill/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B80CFD9-81E7-A2FA-E794-E87A7C271809}"/>
                  </a:ext>
                </a:extLst>
              </p:cNvPr>
              <p:cNvSpPr/>
              <p:nvPr/>
            </p:nvSpPr>
            <p:spPr>
              <a:xfrm>
                <a:off x="11319673" y="4462000"/>
                <a:ext cx="876626" cy="1331552"/>
              </a:xfrm>
              <a:custGeom>
                <a:avLst/>
                <a:gdLst>
                  <a:gd name="connsiteX0" fmla="*/ 476242 w 876626"/>
                  <a:gd name="connsiteY0" fmla="*/ 233028 h 1331552"/>
                  <a:gd name="connsiteX1" fmla="*/ 442005 w 876626"/>
                  <a:gd name="connsiteY1" fmla="*/ 252907 h 1331552"/>
                  <a:gd name="connsiteX2" fmla="*/ 0 w 876626"/>
                  <a:gd name="connsiteY2" fmla="*/ 510194 h 1331552"/>
                  <a:gd name="connsiteX3" fmla="*/ 2921 w 876626"/>
                  <a:gd name="connsiteY3" fmla="*/ 1059416 h 1331552"/>
                  <a:gd name="connsiteX4" fmla="*/ 482084 w 876626"/>
                  <a:gd name="connsiteY4" fmla="*/ 1331553 h 1331552"/>
                  <a:gd name="connsiteX5" fmla="*/ 876627 w 876626"/>
                  <a:gd name="connsiteY5" fmla="*/ 1101933 h 1331552"/>
                  <a:gd name="connsiteX6" fmla="*/ 876627 w 876626"/>
                  <a:gd name="connsiteY6" fmla="*/ 0 h 1331552"/>
                  <a:gd name="connsiteX7" fmla="*/ 476242 w 876626"/>
                  <a:gd name="connsiteY7" fmla="*/ 233028 h 1331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626" h="1331552">
                    <a:moveTo>
                      <a:pt x="476242" y="233028"/>
                    </a:moveTo>
                    <a:lnTo>
                      <a:pt x="442005" y="252907"/>
                    </a:lnTo>
                    <a:lnTo>
                      <a:pt x="0" y="510194"/>
                    </a:lnTo>
                    <a:lnTo>
                      <a:pt x="2921" y="1059416"/>
                    </a:lnTo>
                    <a:lnTo>
                      <a:pt x="482084" y="1331553"/>
                    </a:lnTo>
                    <a:lnTo>
                      <a:pt x="876627" y="1101933"/>
                    </a:lnTo>
                    <a:lnTo>
                      <a:pt x="876627" y="0"/>
                    </a:lnTo>
                    <a:lnTo>
                      <a:pt x="476242" y="233028"/>
                    </a:lnTo>
                    <a:close/>
                  </a:path>
                </a:pathLst>
              </a:custGeom>
              <a:grpFill/>
              <a:ln w="8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E2A59FF9-24B7-1E56-F133-08064B285A38}"/>
                  </a:ext>
                </a:extLst>
              </p:cNvPr>
              <p:cNvSpPr/>
              <p:nvPr/>
            </p:nvSpPr>
            <p:spPr>
              <a:xfrm>
                <a:off x="10667863" y="5793553"/>
                <a:ext cx="1524055" cy="1060065"/>
              </a:xfrm>
              <a:custGeom>
                <a:avLst/>
                <a:gdLst>
                  <a:gd name="connsiteX0" fmla="*/ 587960 w 1524055"/>
                  <a:gd name="connsiteY0" fmla="*/ 317574 h 1060065"/>
                  <a:gd name="connsiteX1" fmla="*/ 545691 w 1524055"/>
                  <a:gd name="connsiteY1" fmla="*/ 342158 h 1060065"/>
                  <a:gd name="connsiteX2" fmla="*/ 0 w 1524055"/>
                  <a:gd name="connsiteY2" fmla="*/ 659732 h 1060065"/>
                  <a:gd name="connsiteX3" fmla="*/ 2109 w 1524055"/>
                  <a:gd name="connsiteY3" fmla="*/ 1060066 h 1060065"/>
                  <a:gd name="connsiteX4" fmla="*/ 1524056 w 1524055"/>
                  <a:gd name="connsiteY4" fmla="*/ 1060066 h 1060065"/>
                  <a:gd name="connsiteX5" fmla="*/ 1524056 w 1524055"/>
                  <a:gd name="connsiteY5" fmla="*/ 221587 h 1060065"/>
                  <a:gd name="connsiteX6" fmla="*/ 1133651 w 1524055"/>
                  <a:gd name="connsiteY6" fmla="*/ 0 h 1060065"/>
                  <a:gd name="connsiteX7" fmla="*/ 587960 w 1524055"/>
                  <a:gd name="connsiteY7" fmla="*/ 317574 h 1060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55" h="1060065">
                    <a:moveTo>
                      <a:pt x="587960" y="317574"/>
                    </a:moveTo>
                    <a:lnTo>
                      <a:pt x="545691" y="342158"/>
                    </a:lnTo>
                    <a:lnTo>
                      <a:pt x="0" y="659732"/>
                    </a:lnTo>
                    <a:lnTo>
                      <a:pt x="2109" y="1060066"/>
                    </a:lnTo>
                    <a:lnTo>
                      <a:pt x="1524056" y="1060066"/>
                    </a:lnTo>
                    <a:lnTo>
                      <a:pt x="1524056" y="221587"/>
                    </a:lnTo>
                    <a:lnTo>
                      <a:pt x="1133651" y="0"/>
                    </a:lnTo>
                    <a:lnTo>
                      <a:pt x="587960" y="317574"/>
                    </a:lnTo>
                    <a:close/>
                  </a:path>
                </a:pathLst>
              </a:custGeom>
              <a:grpFill/>
              <a:ln w="81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F7060F8-2408-CB7E-A449-4E3AF4641EF1}"/>
                </a:ext>
              </a:extLst>
            </p:cNvPr>
            <p:cNvSpPr/>
            <p:nvPr/>
          </p:nvSpPr>
          <p:spPr>
            <a:xfrm>
              <a:off x="11041392" y="5522146"/>
              <a:ext cx="285907" cy="489504"/>
            </a:xfrm>
            <a:custGeom>
              <a:avLst/>
              <a:gdLst>
                <a:gd name="connsiteX0" fmla="*/ 974 w 285907"/>
                <a:gd name="connsiteY0" fmla="*/ 489505 h 489504"/>
                <a:gd name="connsiteX1" fmla="*/ 285907 w 285907"/>
                <a:gd name="connsiteY1" fmla="*/ 326093 h 489504"/>
                <a:gd name="connsiteX2" fmla="*/ 281932 w 285907"/>
                <a:gd name="connsiteY2" fmla="*/ 0 h 489504"/>
                <a:gd name="connsiteX3" fmla="*/ 0 w 285907"/>
                <a:gd name="connsiteY3" fmla="*/ 161059 h 489504"/>
                <a:gd name="connsiteX4" fmla="*/ 974 w 285907"/>
                <a:gd name="connsiteY4" fmla="*/ 489505 h 48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07" h="489504">
                  <a:moveTo>
                    <a:pt x="974" y="489505"/>
                  </a:moveTo>
                  <a:lnTo>
                    <a:pt x="285907" y="326093"/>
                  </a:lnTo>
                  <a:lnTo>
                    <a:pt x="281932" y="0"/>
                  </a:lnTo>
                  <a:lnTo>
                    <a:pt x="0" y="161059"/>
                  </a:lnTo>
                  <a:lnTo>
                    <a:pt x="974" y="489505"/>
                  </a:lnTo>
                  <a:close/>
                </a:path>
              </a:pathLst>
            </a:custGeom>
            <a:grpFill/>
            <a:ln w="8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278F4-06B8-C580-17DF-7E9A1D27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D411D-724B-9F62-8896-A7474D26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CF72E-1168-0A6A-A9F9-6884672A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40C719-F102-79A9-0737-77B9621E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623" y="2930471"/>
            <a:ext cx="3485018" cy="1126522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B5B36A9-8113-7C90-10BD-631AE435D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34622" y="4176436"/>
            <a:ext cx="3485017" cy="1352005"/>
          </a:xfrm>
        </p:spPr>
        <p:txBody>
          <a:bodyPr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icture Placeholder 21">
            <a:extLst>
              <a:ext uri="{FF2B5EF4-FFF2-40B4-BE49-F238E27FC236}">
                <a16:creationId xmlns:a16="http://schemas.microsoft.com/office/drawing/2014/main" id="{ED1A1768-8E3F-BC76-4581-86A6F689F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9902" y="243108"/>
            <a:ext cx="6758153" cy="6417903"/>
          </a:xfrm>
          <a:custGeom>
            <a:avLst/>
            <a:gdLst>
              <a:gd name="connsiteX0" fmla="*/ 5410393 w 7984036"/>
              <a:gd name="connsiteY0" fmla="*/ 0 h 7582067"/>
              <a:gd name="connsiteX1" fmla="*/ 7984036 w 7984036"/>
              <a:gd name="connsiteY1" fmla="*/ 3124047 h 7582067"/>
              <a:gd name="connsiteX2" fmla="*/ 6565576 w 7984036"/>
              <a:gd name="connsiteY2" fmla="*/ 6914995 h 7582067"/>
              <a:gd name="connsiteX3" fmla="*/ 2573474 w 7984036"/>
              <a:gd name="connsiteY3" fmla="*/ 7582067 h 7582067"/>
              <a:gd name="connsiteX4" fmla="*/ 0 w 7984036"/>
              <a:gd name="connsiteY4" fmla="*/ 4458022 h 7582067"/>
              <a:gd name="connsiteX5" fmla="*/ 1418458 w 7984036"/>
              <a:gd name="connsiteY5" fmla="*/ 666903 h 758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4036" h="7582067">
                <a:moveTo>
                  <a:pt x="5410393" y="0"/>
                </a:moveTo>
                <a:lnTo>
                  <a:pt x="7984036" y="3124047"/>
                </a:lnTo>
                <a:lnTo>
                  <a:pt x="6565576" y="6914995"/>
                </a:lnTo>
                <a:lnTo>
                  <a:pt x="2573474" y="7582067"/>
                </a:lnTo>
                <a:lnTo>
                  <a:pt x="0" y="4458022"/>
                </a:lnTo>
                <a:lnTo>
                  <a:pt x="1418458" y="666903"/>
                </a:lnTo>
                <a:close/>
              </a:path>
            </a:pathLst>
          </a:custGeom>
          <a:solidFill>
            <a:srgbClr val="F9F7F1">
              <a:alpha val="53000"/>
            </a:srgb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02D9EDFF-6BEA-05E8-4E22-DB1FABB3192E}"/>
              </a:ext>
            </a:extLst>
          </p:cNvPr>
          <p:cNvSpPr/>
          <p:nvPr/>
        </p:nvSpPr>
        <p:spPr>
          <a:xfrm>
            <a:off x="94592" y="243108"/>
            <a:ext cx="6458355" cy="6133199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accent3">
              <a:alpha val="33845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57A9FC-B458-A7C7-53E6-8E02610FD666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F1F93E6-7778-7D46-B2D7-F655ADB3352E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3367740-D896-3E07-1544-155C9BB342D2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687D935-6483-2827-C9DF-AF34C6A03365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F46D40B-3030-F8B0-85D6-D5F86D319918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8517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sivu Turkoosi B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7">
            <a:extLst>
              <a:ext uri="{FF2B5EF4-FFF2-40B4-BE49-F238E27FC236}">
                <a16:creationId xmlns:a16="http://schemas.microsoft.com/office/drawing/2014/main" id="{F04CEF84-F4DF-D756-3081-D00A18D1C042}"/>
              </a:ext>
            </a:extLst>
          </p:cNvPr>
          <p:cNvSpPr/>
          <p:nvPr/>
        </p:nvSpPr>
        <p:spPr>
          <a:xfrm>
            <a:off x="8124932" y="3483864"/>
            <a:ext cx="4271792" cy="4056722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705CF7C5-1E1C-B0D1-20D5-8279CA691D6F}"/>
              </a:ext>
            </a:extLst>
          </p:cNvPr>
          <p:cNvSpPr/>
          <p:nvPr/>
        </p:nvSpPr>
        <p:spPr>
          <a:xfrm rot="20419886">
            <a:off x="9702505" y="2985178"/>
            <a:ext cx="2214464" cy="2102973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bg1">
              <a:alpha val="14648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1A31641E-B428-8DFE-D8D0-F57315B37C26}"/>
              </a:ext>
            </a:extLst>
          </p:cNvPr>
          <p:cNvSpPr/>
          <p:nvPr/>
        </p:nvSpPr>
        <p:spPr>
          <a:xfrm>
            <a:off x="88967" y="-417411"/>
            <a:ext cx="7497433" cy="7119963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F331B-DF78-E6C9-69F2-5BAA36506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503" y="1709738"/>
            <a:ext cx="10743947" cy="285273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AE639-4328-95D8-681D-D71D26CA33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3503" y="4589463"/>
            <a:ext cx="110642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err="1"/>
              <a:t>Alaotsikko</a:t>
            </a:r>
            <a:endParaRPr lang="en-GB"/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1FD9F0C6-69B8-FEDA-960F-DABF578C64F9}"/>
              </a:ext>
            </a:extLst>
          </p:cNvPr>
          <p:cNvSpPr/>
          <p:nvPr/>
        </p:nvSpPr>
        <p:spPr>
          <a:xfrm rot="20419886">
            <a:off x="1916413" y="325831"/>
            <a:ext cx="5286746" cy="5020577"/>
          </a:xfrm>
          <a:custGeom>
            <a:avLst/>
            <a:gdLst>
              <a:gd name="connsiteX0" fmla="*/ 677529 w 3813587"/>
              <a:gd name="connsiteY0" fmla="*/ 318547 h 3621586"/>
              <a:gd name="connsiteX1" fmla="*/ 0 w 3813587"/>
              <a:gd name="connsiteY1" fmla="*/ 2129381 h 3621586"/>
              <a:gd name="connsiteX2" fmla="*/ 1229224 w 3813587"/>
              <a:gd name="connsiteY2" fmla="*/ 3621586 h 3621586"/>
              <a:gd name="connsiteX3" fmla="*/ 3136058 w 3813587"/>
              <a:gd name="connsiteY3" fmla="*/ 3302958 h 3621586"/>
              <a:gd name="connsiteX4" fmla="*/ 3813588 w 3813587"/>
              <a:gd name="connsiteY4" fmla="*/ 1492206 h 3621586"/>
              <a:gd name="connsiteX5" fmla="*/ 2584283 w 3813587"/>
              <a:gd name="connsiteY5" fmla="*/ 0 h 3621586"/>
              <a:gd name="connsiteX6" fmla="*/ 677529 w 3813587"/>
              <a:gd name="connsiteY6" fmla="*/ 318547 h 362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3587" h="3621586">
                <a:moveTo>
                  <a:pt x="677529" y="318547"/>
                </a:moveTo>
                <a:lnTo>
                  <a:pt x="0" y="2129381"/>
                </a:lnTo>
                <a:lnTo>
                  <a:pt x="1229224" y="3621586"/>
                </a:lnTo>
                <a:lnTo>
                  <a:pt x="3136058" y="3302958"/>
                </a:lnTo>
                <a:lnTo>
                  <a:pt x="3813588" y="1492206"/>
                </a:lnTo>
                <a:lnTo>
                  <a:pt x="2584283" y="0"/>
                </a:lnTo>
                <a:lnTo>
                  <a:pt x="677529" y="318547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811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D14D5A-873B-5B72-DD09-2A03ED4EED3E}"/>
              </a:ext>
            </a:extLst>
          </p:cNvPr>
          <p:cNvSpPr txBox="1"/>
          <p:nvPr/>
        </p:nvSpPr>
        <p:spPr>
          <a:xfrm>
            <a:off x="8375904" y="-557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2DD2E3-CAF8-6A0B-4FBC-A36DD13BA08F}"/>
              </a:ext>
            </a:extLst>
          </p:cNvPr>
          <p:cNvGrpSpPr/>
          <p:nvPr/>
        </p:nvGrpSpPr>
        <p:grpSpPr>
          <a:xfrm>
            <a:off x="10907325" y="6338062"/>
            <a:ext cx="708603" cy="242507"/>
            <a:chOff x="4201088" y="3011626"/>
            <a:chExt cx="3851969" cy="1318270"/>
          </a:xfrm>
          <a:solidFill>
            <a:schemeClr val="bg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01E928B-03DA-559D-29FD-9AB2581D08E8}"/>
                </a:ext>
              </a:extLst>
            </p:cNvPr>
            <p:cNvSpPr/>
            <p:nvPr/>
          </p:nvSpPr>
          <p:spPr>
            <a:xfrm>
              <a:off x="4201088" y="3011817"/>
              <a:ext cx="1068851" cy="1317985"/>
            </a:xfrm>
            <a:custGeom>
              <a:avLst/>
              <a:gdLst>
                <a:gd name="connsiteX0" fmla="*/ 817698 w 1068851"/>
                <a:gd name="connsiteY0" fmla="*/ 558909 h 1317985"/>
                <a:gd name="connsiteX1" fmla="*/ 453368 w 1068851"/>
                <a:gd name="connsiteY1" fmla="*/ 456683 h 1317985"/>
                <a:gd name="connsiteX2" fmla="*/ 369176 w 1068851"/>
                <a:gd name="connsiteY2" fmla="*/ 382537 h 1317985"/>
                <a:gd name="connsiteX3" fmla="*/ 452418 w 1068851"/>
                <a:gd name="connsiteY3" fmla="*/ 328854 h 1317985"/>
                <a:gd name="connsiteX4" fmla="*/ 975346 w 1068851"/>
                <a:gd name="connsiteY4" fmla="*/ 328854 h 1317985"/>
                <a:gd name="connsiteX5" fmla="*/ 975346 w 1068851"/>
                <a:gd name="connsiteY5" fmla="*/ 0 h 1317985"/>
                <a:gd name="connsiteX6" fmla="*/ 403575 w 1068851"/>
                <a:gd name="connsiteY6" fmla="*/ 0 h 1317985"/>
                <a:gd name="connsiteX7" fmla="*/ 0 w 1068851"/>
                <a:gd name="connsiteY7" fmla="*/ 394054 h 1317985"/>
                <a:gd name="connsiteX8" fmla="*/ 288118 w 1068851"/>
                <a:gd name="connsiteY8" fmla="*/ 776305 h 1317985"/>
                <a:gd name="connsiteX9" fmla="*/ 630782 w 1068851"/>
                <a:gd name="connsiteY9" fmla="*/ 878911 h 1317985"/>
                <a:gd name="connsiteX10" fmla="*/ 699676 w 1068851"/>
                <a:gd name="connsiteY10" fmla="*/ 940303 h 1317985"/>
                <a:gd name="connsiteX11" fmla="*/ 596287 w 1068851"/>
                <a:gd name="connsiteY11" fmla="*/ 1007407 h 1317985"/>
                <a:gd name="connsiteX12" fmla="*/ 22331 w 1068851"/>
                <a:gd name="connsiteY12" fmla="*/ 1007407 h 1317985"/>
                <a:gd name="connsiteX13" fmla="*/ 22331 w 1068851"/>
                <a:gd name="connsiteY13" fmla="*/ 1317986 h 1317985"/>
                <a:gd name="connsiteX14" fmla="*/ 600469 w 1068851"/>
                <a:gd name="connsiteY14" fmla="*/ 1317986 h 1317985"/>
                <a:gd name="connsiteX15" fmla="*/ 1068851 w 1068851"/>
                <a:gd name="connsiteY15" fmla="*/ 908893 h 1317985"/>
                <a:gd name="connsiteX16" fmla="*/ 817793 w 1068851"/>
                <a:gd name="connsiteY16" fmla="*/ 559004 h 131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8851" h="1317985">
                  <a:moveTo>
                    <a:pt x="817698" y="558909"/>
                  </a:moveTo>
                  <a:lnTo>
                    <a:pt x="453368" y="456683"/>
                  </a:lnTo>
                  <a:cubicBezTo>
                    <a:pt x="389606" y="438123"/>
                    <a:pt x="369176" y="423084"/>
                    <a:pt x="369176" y="382537"/>
                  </a:cubicBezTo>
                  <a:cubicBezTo>
                    <a:pt x="369176" y="355981"/>
                    <a:pt x="390841" y="328854"/>
                    <a:pt x="452418" y="328854"/>
                  </a:cubicBezTo>
                  <a:lnTo>
                    <a:pt x="975346" y="328854"/>
                  </a:lnTo>
                  <a:lnTo>
                    <a:pt x="975346" y="0"/>
                  </a:lnTo>
                  <a:lnTo>
                    <a:pt x="403575" y="0"/>
                  </a:lnTo>
                  <a:cubicBezTo>
                    <a:pt x="196799" y="0"/>
                    <a:pt x="0" y="156289"/>
                    <a:pt x="0" y="394054"/>
                  </a:cubicBezTo>
                  <a:cubicBezTo>
                    <a:pt x="0" y="596315"/>
                    <a:pt x="117452" y="724811"/>
                    <a:pt x="288118" y="776305"/>
                  </a:cubicBezTo>
                  <a:lnTo>
                    <a:pt x="630782" y="878911"/>
                  </a:lnTo>
                  <a:cubicBezTo>
                    <a:pt x="691693" y="897091"/>
                    <a:pt x="699676" y="911463"/>
                    <a:pt x="699676" y="940303"/>
                  </a:cubicBezTo>
                  <a:cubicBezTo>
                    <a:pt x="699676" y="989227"/>
                    <a:pt x="658814" y="1007407"/>
                    <a:pt x="596287" y="1007407"/>
                  </a:cubicBezTo>
                  <a:lnTo>
                    <a:pt x="22331" y="1007407"/>
                  </a:lnTo>
                  <a:lnTo>
                    <a:pt x="22331" y="1317986"/>
                  </a:lnTo>
                  <a:lnTo>
                    <a:pt x="600469" y="1317986"/>
                  </a:lnTo>
                  <a:cubicBezTo>
                    <a:pt x="874238" y="1317986"/>
                    <a:pt x="1068851" y="1170644"/>
                    <a:pt x="1068851" y="908893"/>
                  </a:cubicBezTo>
                  <a:cubicBezTo>
                    <a:pt x="1068851" y="675316"/>
                    <a:pt x="943132" y="596982"/>
                    <a:pt x="817793" y="559004"/>
                  </a:cubicBezTo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41A5B56-0357-565A-4F67-E08A085AF9DF}"/>
                </a:ext>
              </a:extLst>
            </p:cNvPr>
            <p:cNvSpPr/>
            <p:nvPr/>
          </p:nvSpPr>
          <p:spPr>
            <a:xfrm>
              <a:off x="6714998" y="3011626"/>
              <a:ext cx="1338059" cy="1318270"/>
            </a:xfrm>
            <a:custGeom>
              <a:avLst/>
              <a:gdLst>
                <a:gd name="connsiteX0" fmla="*/ 879939 w 1338059"/>
                <a:gd name="connsiteY0" fmla="*/ 0 h 1318270"/>
                <a:gd name="connsiteX1" fmla="*/ 398158 w 1338059"/>
                <a:gd name="connsiteY1" fmla="*/ 623157 h 1318270"/>
                <a:gd name="connsiteX2" fmla="*/ 398158 w 1338059"/>
                <a:gd name="connsiteY2" fmla="*/ 0 h 1318270"/>
                <a:gd name="connsiteX3" fmla="*/ 0 w 1338059"/>
                <a:gd name="connsiteY3" fmla="*/ 0 h 1318270"/>
                <a:gd name="connsiteX4" fmla="*/ 0 w 1338059"/>
                <a:gd name="connsiteY4" fmla="*/ 1318271 h 1318270"/>
                <a:gd name="connsiteX5" fmla="*/ 398158 w 1338059"/>
                <a:gd name="connsiteY5" fmla="*/ 1318271 h 1318270"/>
                <a:gd name="connsiteX6" fmla="*/ 398158 w 1338059"/>
                <a:gd name="connsiteY6" fmla="*/ 670462 h 1318270"/>
                <a:gd name="connsiteX7" fmla="*/ 879939 w 1338059"/>
                <a:gd name="connsiteY7" fmla="*/ 1318271 h 1318270"/>
                <a:gd name="connsiteX8" fmla="*/ 1338059 w 1338059"/>
                <a:gd name="connsiteY8" fmla="*/ 1318271 h 1318270"/>
                <a:gd name="connsiteX9" fmla="*/ 809715 w 1338059"/>
                <a:gd name="connsiteY9" fmla="*/ 646476 h 1318270"/>
                <a:gd name="connsiteX10" fmla="*/ 1338059 w 1338059"/>
                <a:gd name="connsiteY10" fmla="*/ 0 h 1318270"/>
                <a:gd name="connsiteX11" fmla="*/ 879939 w 1338059"/>
                <a:gd name="connsiteY11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8059" h="1318270">
                  <a:moveTo>
                    <a:pt x="879939" y="0"/>
                  </a:moveTo>
                  <a:lnTo>
                    <a:pt x="398158" y="623157"/>
                  </a:lnTo>
                  <a:lnTo>
                    <a:pt x="398158" y="0"/>
                  </a:lnTo>
                  <a:lnTo>
                    <a:pt x="0" y="0"/>
                  </a:lnTo>
                  <a:lnTo>
                    <a:pt x="0" y="1318271"/>
                  </a:lnTo>
                  <a:lnTo>
                    <a:pt x="398158" y="1318271"/>
                  </a:lnTo>
                  <a:lnTo>
                    <a:pt x="398158" y="670462"/>
                  </a:lnTo>
                  <a:lnTo>
                    <a:pt x="879939" y="1318271"/>
                  </a:lnTo>
                  <a:lnTo>
                    <a:pt x="1338059" y="1318271"/>
                  </a:lnTo>
                  <a:lnTo>
                    <a:pt x="809715" y="646476"/>
                  </a:lnTo>
                  <a:lnTo>
                    <a:pt x="1338059" y="0"/>
                  </a:lnTo>
                  <a:lnTo>
                    <a:pt x="879939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C442496-2793-AC5A-3274-DD5AA896F87B}"/>
                </a:ext>
              </a:extLst>
            </p:cNvPr>
            <p:cNvSpPr/>
            <p:nvPr/>
          </p:nvSpPr>
          <p:spPr>
            <a:xfrm>
              <a:off x="5226703" y="3011626"/>
              <a:ext cx="1433750" cy="1318270"/>
            </a:xfrm>
            <a:custGeom>
              <a:avLst/>
              <a:gdLst>
                <a:gd name="connsiteX0" fmla="*/ 717255 w 1433750"/>
                <a:gd name="connsiteY0" fmla="*/ 391769 h 1318270"/>
                <a:gd name="connsiteX1" fmla="*/ 860174 w 1433750"/>
                <a:gd name="connsiteY1" fmla="*/ 763741 h 1318270"/>
                <a:gd name="connsiteX2" fmla="*/ 573956 w 1433750"/>
                <a:gd name="connsiteY2" fmla="*/ 763741 h 1318270"/>
                <a:gd name="connsiteX3" fmla="*/ 717160 w 1433750"/>
                <a:gd name="connsiteY3" fmla="*/ 391769 h 1318270"/>
                <a:gd name="connsiteX4" fmla="*/ 506963 w 1433750"/>
                <a:gd name="connsiteY4" fmla="*/ 0 h 1318270"/>
                <a:gd name="connsiteX5" fmla="*/ 0 w 1433750"/>
                <a:gd name="connsiteY5" fmla="*/ 1318271 h 1318270"/>
                <a:gd name="connsiteX6" fmla="*/ 360813 w 1433750"/>
                <a:gd name="connsiteY6" fmla="*/ 1318271 h 1318270"/>
                <a:gd name="connsiteX7" fmla="*/ 460971 w 1433750"/>
                <a:gd name="connsiteY7" fmla="*/ 1057472 h 1318270"/>
                <a:gd name="connsiteX8" fmla="*/ 973350 w 1433750"/>
                <a:gd name="connsiteY8" fmla="*/ 1057472 h 1318270"/>
                <a:gd name="connsiteX9" fmla="*/ 1073508 w 1433750"/>
                <a:gd name="connsiteY9" fmla="*/ 1318271 h 1318270"/>
                <a:gd name="connsiteX10" fmla="*/ 1433751 w 1433750"/>
                <a:gd name="connsiteY10" fmla="*/ 1318271 h 1318270"/>
                <a:gd name="connsiteX11" fmla="*/ 927073 w 1433750"/>
                <a:gd name="connsiteY11" fmla="*/ 0 h 1318270"/>
                <a:gd name="connsiteX12" fmla="*/ 506868 w 1433750"/>
                <a:gd name="connsiteY12" fmla="*/ 0 h 1318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3750" h="1318270">
                  <a:moveTo>
                    <a:pt x="717255" y="391769"/>
                  </a:moveTo>
                  <a:lnTo>
                    <a:pt x="860174" y="763741"/>
                  </a:lnTo>
                  <a:lnTo>
                    <a:pt x="573956" y="763741"/>
                  </a:lnTo>
                  <a:lnTo>
                    <a:pt x="717160" y="391769"/>
                  </a:lnTo>
                  <a:close/>
                  <a:moveTo>
                    <a:pt x="506963" y="0"/>
                  </a:moveTo>
                  <a:lnTo>
                    <a:pt x="0" y="1318271"/>
                  </a:lnTo>
                  <a:lnTo>
                    <a:pt x="360813" y="1318271"/>
                  </a:lnTo>
                  <a:lnTo>
                    <a:pt x="460971" y="1057472"/>
                  </a:lnTo>
                  <a:lnTo>
                    <a:pt x="973350" y="1057472"/>
                  </a:lnTo>
                  <a:lnTo>
                    <a:pt x="1073508" y="1318271"/>
                  </a:lnTo>
                  <a:lnTo>
                    <a:pt x="1433751" y="1318271"/>
                  </a:lnTo>
                  <a:lnTo>
                    <a:pt x="927073" y="0"/>
                  </a:lnTo>
                  <a:lnTo>
                    <a:pt x="506868" y="0"/>
                  </a:lnTo>
                  <a:close/>
                </a:path>
              </a:pathLst>
            </a:custGeom>
            <a:grpFill/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6625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B0773E7-75DD-3970-6F35-11333473F587}"/>
              </a:ext>
            </a:extLst>
          </p:cNvPr>
          <p:cNvGrpSpPr/>
          <p:nvPr/>
        </p:nvGrpSpPr>
        <p:grpSpPr>
          <a:xfrm>
            <a:off x="5126377" y="-13491"/>
            <a:ext cx="7066967" cy="6869726"/>
            <a:chOff x="5126377" y="-13491"/>
            <a:chExt cx="7066967" cy="6869726"/>
          </a:xfrm>
          <a:solidFill>
            <a:srgbClr val="F4F4F4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DBD975B-D5FB-EEA9-4940-33DB9A79D1E5}"/>
                </a:ext>
              </a:extLst>
            </p:cNvPr>
            <p:cNvSpPr/>
            <p:nvPr/>
          </p:nvSpPr>
          <p:spPr>
            <a:xfrm>
              <a:off x="8807053" y="2328403"/>
              <a:ext cx="3386290" cy="4525828"/>
            </a:xfrm>
            <a:custGeom>
              <a:avLst/>
              <a:gdLst>
                <a:gd name="connsiteX0" fmla="*/ 0 w 3386290"/>
                <a:gd name="connsiteY0" fmla="*/ 1155446 h 4525828"/>
                <a:gd name="connsiteX1" fmla="*/ 21380 w 3386290"/>
                <a:gd name="connsiteY1" fmla="*/ 3462995 h 4525828"/>
                <a:gd name="connsiteX2" fmla="*/ 1774592 w 3386290"/>
                <a:gd name="connsiteY2" fmla="*/ 4525829 h 4525828"/>
                <a:gd name="connsiteX3" fmla="*/ 3386291 w 3386290"/>
                <a:gd name="connsiteY3" fmla="*/ 4525829 h 4525828"/>
                <a:gd name="connsiteX4" fmla="*/ 3386291 w 3386290"/>
                <a:gd name="connsiteY4" fmla="*/ 786334 h 4525828"/>
                <a:gd name="connsiteX5" fmla="*/ 2035169 w 3386290"/>
                <a:gd name="connsiteY5" fmla="*/ 0 h 4525828"/>
                <a:gd name="connsiteX6" fmla="*/ 0 w 3386290"/>
                <a:gd name="connsiteY6" fmla="*/ 1155446 h 452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" h="4525828">
                  <a:moveTo>
                    <a:pt x="0" y="1155446"/>
                  </a:moveTo>
                  <a:lnTo>
                    <a:pt x="21380" y="3462995"/>
                  </a:lnTo>
                  <a:lnTo>
                    <a:pt x="1774592" y="4525829"/>
                  </a:lnTo>
                  <a:lnTo>
                    <a:pt x="3386291" y="4525829"/>
                  </a:lnTo>
                  <a:lnTo>
                    <a:pt x="3386291" y="786334"/>
                  </a:lnTo>
                  <a:lnTo>
                    <a:pt x="2035169" y="0"/>
                  </a:lnTo>
                  <a:lnTo>
                    <a:pt x="0" y="115544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C0CA761-A953-5288-126B-B8FECF6BB2DA}"/>
                </a:ext>
              </a:extLst>
            </p:cNvPr>
            <p:cNvSpPr/>
            <p:nvPr/>
          </p:nvSpPr>
          <p:spPr>
            <a:xfrm>
              <a:off x="5126377" y="4442443"/>
              <a:ext cx="3702056" cy="2413792"/>
            </a:xfrm>
            <a:custGeom>
              <a:avLst/>
              <a:gdLst>
                <a:gd name="connsiteX0" fmla="*/ 2940906 w 3702056"/>
                <a:gd name="connsiteY0" fmla="*/ 8286 h 2413792"/>
                <a:gd name="connsiteX1" fmla="*/ 1404574 w 3702056"/>
                <a:gd name="connsiteY1" fmla="*/ 0 h 2413792"/>
                <a:gd name="connsiteX2" fmla="*/ 684982 w 3702056"/>
                <a:gd name="connsiteY2" fmla="*/ 1236698 h 2413792"/>
                <a:gd name="connsiteX3" fmla="*/ 629259 w 3702056"/>
                <a:gd name="connsiteY3" fmla="*/ 1332384 h 2413792"/>
                <a:gd name="connsiteX4" fmla="*/ 0 w 3702056"/>
                <a:gd name="connsiteY4" fmla="*/ 2413793 h 2413792"/>
                <a:gd name="connsiteX5" fmla="*/ 3082419 w 3702056"/>
                <a:gd name="connsiteY5" fmla="*/ 2413793 h 2413792"/>
                <a:gd name="connsiteX6" fmla="*/ 3702057 w 3702056"/>
                <a:gd name="connsiteY6" fmla="*/ 1348955 h 2413792"/>
                <a:gd name="connsiteX7" fmla="*/ 2940906 w 3702056"/>
                <a:gd name="connsiteY7" fmla="*/ 8286 h 241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2056" h="2413792">
                  <a:moveTo>
                    <a:pt x="2940906" y="8286"/>
                  </a:moveTo>
                  <a:lnTo>
                    <a:pt x="1404574" y="0"/>
                  </a:lnTo>
                  <a:lnTo>
                    <a:pt x="684982" y="1236698"/>
                  </a:lnTo>
                  <a:lnTo>
                    <a:pt x="629259" y="1332384"/>
                  </a:lnTo>
                  <a:lnTo>
                    <a:pt x="0" y="2413793"/>
                  </a:lnTo>
                  <a:lnTo>
                    <a:pt x="3082419" y="2413793"/>
                  </a:lnTo>
                  <a:lnTo>
                    <a:pt x="3702057" y="1348955"/>
                  </a:lnTo>
                  <a:lnTo>
                    <a:pt x="2940906" y="8286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8E4066F-682F-1966-4433-CE0AF7560256}"/>
                </a:ext>
              </a:extLst>
            </p:cNvPr>
            <p:cNvSpPr/>
            <p:nvPr/>
          </p:nvSpPr>
          <p:spPr>
            <a:xfrm>
              <a:off x="6591218" y="1328648"/>
              <a:ext cx="2436455" cy="2419405"/>
            </a:xfrm>
            <a:custGeom>
              <a:avLst/>
              <a:gdLst>
                <a:gd name="connsiteX0" fmla="*/ 684848 w 2436455"/>
                <a:gd name="connsiteY0" fmla="*/ 1822439 h 2419405"/>
                <a:gd name="connsiteX1" fmla="*/ 1320521 w 2436455"/>
                <a:gd name="connsiteY1" fmla="*/ 2419406 h 2419405"/>
                <a:gd name="connsiteX2" fmla="*/ 2216503 w 2436455"/>
                <a:gd name="connsiteY2" fmla="*/ 2155468 h 2419405"/>
                <a:gd name="connsiteX3" fmla="*/ 2436456 w 2436455"/>
                <a:gd name="connsiteY3" fmla="*/ 1239905 h 2419405"/>
                <a:gd name="connsiteX4" fmla="*/ 1800784 w 2436455"/>
                <a:gd name="connsiteY4" fmla="*/ 643072 h 2419405"/>
                <a:gd name="connsiteX5" fmla="*/ 1751608 w 2436455"/>
                <a:gd name="connsiteY5" fmla="*/ 596833 h 2419405"/>
                <a:gd name="connsiteX6" fmla="*/ 1115936 w 2436455"/>
                <a:gd name="connsiteY6" fmla="*/ 0 h 2419405"/>
                <a:gd name="connsiteX7" fmla="*/ 215544 w 2436455"/>
                <a:gd name="connsiteY7" fmla="*/ 268214 h 2419405"/>
                <a:gd name="connsiteX8" fmla="*/ 0 w 2436455"/>
                <a:gd name="connsiteY8" fmla="*/ 1179367 h 2419405"/>
                <a:gd name="connsiteX9" fmla="*/ 635673 w 2436455"/>
                <a:gd name="connsiteY9" fmla="*/ 1776334 h 2419405"/>
                <a:gd name="connsiteX10" fmla="*/ 684848 w 2436455"/>
                <a:gd name="connsiteY10" fmla="*/ 1822439 h 241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6455" h="2419405">
                  <a:moveTo>
                    <a:pt x="684848" y="1822439"/>
                  </a:moveTo>
                  <a:lnTo>
                    <a:pt x="1320521" y="2419406"/>
                  </a:lnTo>
                  <a:lnTo>
                    <a:pt x="2216503" y="2155468"/>
                  </a:lnTo>
                  <a:lnTo>
                    <a:pt x="2436456" y="1239905"/>
                  </a:lnTo>
                  <a:lnTo>
                    <a:pt x="1800784" y="643072"/>
                  </a:lnTo>
                  <a:lnTo>
                    <a:pt x="1751608" y="596833"/>
                  </a:lnTo>
                  <a:lnTo>
                    <a:pt x="1115936" y="0"/>
                  </a:lnTo>
                  <a:lnTo>
                    <a:pt x="215544" y="268214"/>
                  </a:lnTo>
                  <a:lnTo>
                    <a:pt x="0" y="1179367"/>
                  </a:lnTo>
                  <a:lnTo>
                    <a:pt x="635673" y="1776334"/>
                  </a:lnTo>
                  <a:lnTo>
                    <a:pt x="684848" y="1822439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AE9370D4-97CE-CCD9-6E1F-D3FCCA171C63}"/>
                </a:ext>
              </a:extLst>
            </p:cNvPr>
            <p:cNvSpPr/>
            <p:nvPr/>
          </p:nvSpPr>
          <p:spPr>
            <a:xfrm>
              <a:off x="10415010" y="-13491"/>
              <a:ext cx="1778334" cy="2387599"/>
            </a:xfrm>
            <a:custGeom>
              <a:avLst/>
              <a:gdLst>
                <a:gd name="connsiteX0" fmla="*/ 472513 w 1778334"/>
                <a:gd name="connsiteY0" fmla="*/ 753592 h 2387599"/>
                <a:gd name="connsiteX1" fmla="*/ 438570 w 1778334"/>
                <a:gd name="connsiteY1" fmla="*/ 811992 h 2387599"/>
                <a:gd name="connsiteX2" fmla="*/ 0 w 1778334"/>
                <a:gd name="connsiteY2" fmla="*/ 1565584 h 2387599"/>
                <a:gd name="connsiteX3" fmla="*/ 427212 w 1778334"/>
                <a:gd name="connsiteY3" fmla="*/ 2341895 h 2387599"/>
                <a:gd name="connsiteX4" fmla="*/ 1400165 w 1778334"/>
                <a:gd name="connsiteY4" fmla="*/ 2387600 h 2387599"/>
                <a:gd name="connsiteX5" fmla="*/ 1778334 w 1778334"/>
                <a:gd name="connsiteY5" fmla="*/ 1737712 h 2387599"/>
                <a:gd name="connsiteX6" fmla="*/ 1778334 w 1778334"/>
                <a:gd name="connsiteY6" fmla="*/ 4544 h 2387599"/>
                <a:gd name="connsiteX7" fmla="*/ 911082 w 1778334"/>
                <a:gd name="connsiteY7" fmla="*/ 0 h 2387599"/>
                <a:gd name="connsiteX8" fmla="*/ 472513 w 1778334"/>
                <a:gd name="connsiteY8" fmla="*/ 753592 h 23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8334" h="2387599">
                  <a:moveTo>
                    <a:pt x="472513" y="753592"/>
                  </a:moveTo>
                  <a:lnTo>
                    <a:pt x="438570" y="811992"/>
                  </a:lnTo>
                  <a:lnTo>
                    <a:pt x="0" y="1565584"/>
                  </a:lnTo>
                  <a:lnTo>
                    <a:pt x="427212" y="2341895"/>
                  </a:lnTo>
                  <a:lnTo>
                    <a:pt x="1400165" y="2387600"/>
                  </a:lnTo>
                  <a:lnTo>
                    <a:pt x="1778334" y="1737712"/>
                  </a:lnTo>
                  <a:lnTo>
                    <a:pt x="1778334" y="4544"/>
                  </a:lnTo>
                  <a:lnTo>
                    <a:pt x="911082" y="0"/>
                  </a:lnTo>
                  <a:lnTo>
                    <a:pt x="472513" y="753592"/>
                  </a:lnTo>
                  <a:close/>
                </a:path>
              </a:pathLst>
            </a:custGeom>
            <a:grpFill/>
            <a:ln w="1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571501"/>
            <a:ext cx="6424690" cy="3448050"/>
          </a:xfrm>
        </p:spPr>
        <p:txBody>
          <a:bodyPr anchor="t">
            <a:normAutofit/>
          </a:bodyPr>
          <a:lstStyle>
            <a:lvl1pPr algn="l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4314113"/>
            <a:ext cx="6424690" cy="146179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CE99E-569B-9EF8-3E2C-E9703F10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44FA7-AAA6-D86F-6147-BF737C62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6B87-E1F8-B928-94D1-10C1C20F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48C133-4F89-41C3-A5D4-30DA3EECC0BC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E469B6F-20F6-12F1-11AE-43EA1EB1018C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89AFD5D-BDD8-AB79-AD31-44B96A0D3FDA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4D4F9B3-8E57-ECAD-DAF3-7AF1DB5D04BC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72DA237-5E94-7630-BAED-594B081E0FFA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90490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1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A83A1F-5B1B-2ACE-3FF8-38D70183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5174"/>
            <a:ext cx="11001121" cy="9255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12254-4C3D-0B32-0DC5-C80BC9E67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6" y="1844675"/>
            <a:ext cx="11001120" cy="4016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B0B4E-7818-1F06-B429-B390D36AF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4619" y="6330188"/>
            <a:ext cx="1097280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6BE218-A979-4686-9818-019106DAF00D}" type="datetimeFigureOut">
              <a:rPr lang="fi-FI" smtClean="0"/>
              <a:t>16.3.2026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F1BDF-8AB1-F126-52D0-DE3087635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5070" y="6330188"/>
            <a:ext cx="3108960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B6B29-A751-D5D8-FA09-FA4C37FD2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3503" y="6330188"/>
            <a:ext cx="407613" cy="365125"/>
          </a:xfrm>
          <a:prstGeom prst="rect">
            <a:avLst/>
          </a:prstGeom>
        </p:spPr>
        <p:txBody>
          <a:bodyPr vert="horz" lIns="90000" tIns="45720" rIns="0" bIns="45720" rtlCol="0" anchor="ctr"/>
          <a:lstStyle>
            <a:lvl1pPr algn="l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FBAA07-8610-4DDC-B4EF-BC3521C2753C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1BA2E6-9DE4-BDC8-9BB8-F26BD93D33B2}"/>
              </a:ext>
            </a:extLst>
          </p:cNvPr>
          <p:cNvGrpSpPr/>
          <p:nvPr/>
        </p:nvGrpSpPr>
        <p:grpSpPr>
          <a:xfrm>
            <a:off x="10726664" y="6233637"/>
            <a:ext cx="895263" cy="420044"/>
            <a:chOff x="4166594" y="2469850"/>
            <a:chExt cx="3854059" cy="180826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D7402A2-4072-C7B0-6E99-B79EFE1AD7EE}"/>
                </a:ext>
              </a:extLst>
            </p:cNvPr>
            <p:cNvSpPr/>
            <p:nvPr/>
          </p:nvSpPr>
          <p:spPr>
            <a:xfrm>
              <a:off x="4166594" y="2469850"/>
              <a:ext cx="3854059" cy="1808267"/>
            </a:xfrm>
            <a:custGeom>
              <a:avLst/>
              <a:gdLst>
                <a:gd name="connsiteX0" fmla="*/ 0 w 3854059"/>
                <a:gd name="connsiteY0" fmla="*/ 0 h 1808267"/>
                <a:gd name="connsiteX1" fmla="*/ 0 w 3854059"/>
                <a:gd name="connsiteY1" fmla="*/ 1808268 h 1808267"/>
                <a:gd name="connsiteX2" fmla="*/ 3458657 w 3854059"/>
                <a:gd name="connsiteY2" fmla="*/ 1808268 h 1808267"/>
                <a:gd name="connsiteX3" fmla="*/ 3854060 w 3854059"/>
                <a:gd name="connsiteY3" fmla="*/ 0 h 1808267"/>
                <a:gd name="connsiteX4" fmla="*/ 0 w 3854059"/>
                <a:gd name="connsiteY4" fmla="*/ 0 h 18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4059" h="1808267">
                  <a:moveTo>
                    <a:pt x="0" y="0"/>
                  </a:moveTo>
                  <a:lnTo>
                    <a:pt x="0" y="1808268"/>
                  </a:lnTo>
                  <a:lnTo>
                    <a:pt x="3458657" y="1808268"/>
                  </a:lnTo>
                  <a:lnTo>
                    <a:pt x="38540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8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B1E32C6-5FCF-7BF0-989D-6EAA6F1DB4C5}"/>
                </a:ext>
              </a:extLst>
            </p:cNvPr>
            <p:cNvSpPr/>
            <p:nvPr/>
          </p:nvSpPr>
          <p:spPr>
            <a:xfrm>
              <a:off x="4712803" y="2922346"/>
              <a:ext cx="695684" cy="857970"/>
            </a:xfrm>
            <a:custGeom>
              <a:avLst/>
              <a:gdLst>
                <a:gd name="connsiteX0" fmla="*/ 532145 w 695684"/>
                <a:gd name="connsiteY0" fmla="*/ 363786 h 857970"/>
                <a:gd name="connsiteX1" fmla="*/ 294960 w 695684"/>
                <a:gd name="connsiteY1" fmla="*/ 297253 h 857970"/>
                <a:gd name="connsiteX2" fmla="*/ 240225 w 695684"/>
                <a:gd name="connsiteY2" fmla="*/ 248996 h 857970"/>
                <a:gd name="connsiteX3" fmla="*/ 294485 w 695684"/>
                <a:gd name="connsiteY3" fmla="*/ 214064 h 857970"/>
                <a:gd name="connsiteX4" fmla="*/ 634773 w 695684"/>
                <a:gd name="connsiteY4" fmla="*/ 214064 h 857970"/>
                <a:gd name="connsiteX5" fmla="*/ 634773 w 695684"/>
                <a:gd name="connsiteY5" fmla="*/ 0 h 857970"/>
                <a:gd name="connsiteX6" fmla="*/ 262652 w 695684"/>
                <a:gd name="connsiteY6" fmla="*/ 0 h 857970"/>
                <a:gd name="connsiteX7" fmla="*/ 0 w 695684"/>
                <a:gd name="connsiteY7" fmla="*/ 256420 h 857970"/>
                <a:gd name="connsiteX8" fmla="*/ 187486 w 695684"/>
                <a:gd name="connsiteY8" fmla="*/ 505321 h 857970"/>
                <a:gd name="connsiteX9" fmla="*/ 410607 w 695684"/>
                <a:gd name="connsiteY9" fmla="*/ 572044 h 857970"/>
                <a:gd name="connsiteX10" fmla="*/ 455364 w 695684"/>
                <a:gd name="connsiteY10" fmla="*/ 612020 h 857970"/>
                <a:gd name="connsiteX11" fmla="*/ 388086 w 695684"/>
                <a:gd name="connsiteY11" fmla="*/ 655709 h 857970"/>
                <a:gd name="connsiteX12" fmla="*/ 14634 w 695684"/>
                <a:gd name="connsiteY12" fmla="*/ 655709 h 857970"/>
                <a:gd name="connsiteX13" fmla="*/ 14634 w 695684"/>
                <a:gd name="connsiteY13" fmla="*/ 857971 h 857970"/>
                <a:gd name="connsiteX14" fmla="*/ 390841 w 695684"/>
                <a:gd name="connsiteY14" fmla="*/ 857971 h 857970"/>
                <a:gd name="connsiteX15" fmla="*/ 695684 w 695684"/>
                <a:gd name="connsiteY15" fmla="*/ 591651 h 857970"/>
                <a:gd name="connsiteX16" fmla="*/ 532335 w 695684"/>
                <a:gd name="connsiteY16" fmla="*/ 363881 h 85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684" h="857970">
                  <a:moveTo>
                    <a:pt x="532145" y="363786"/>
                  </a:moveTo>
                  <a:lnTo>
                    <a:pt x="294960" y="297253"/>
                  </a:lnTo>
                  <a:cubicBezTo>
                    <a:pt x="253529" y="285165"/>
                    <a:pt x="240225" y="275457"/>
                    <a:pt x="240225" y="248996"/>
                  </a:cubicBezTo>
                  <a:cubicBezTo>
                    <a:pt x="240225" y="231768"/>
                    <a:pt x="254289" y="214064"/>
                    <a:pt x="294485" y="214064"/>
                  </a:cubicBezTo>
                  <a:lnTo>
                    <a:pt x="634773" y="214064"/>
                  </a:lnTo>
                  <a:lnTo>
                    <a:pt x="634773" y="0"/>
                  </a:lnTo>
                  <a:lnTo>
                    <a:pt x="262652" y="0"/>
                  </a:lnTo>
                  <a:cubicBezTo>
                    <a:pt x="128095" y="0"/>
                    <a:pt x="0" y="101845"/>
                    <a:pt x="0" y="256420"/>
                  </a:cubicBezTo>
                  <a:cubicBezTo>
                    <a:pt x="0" y="388247"/>
                    <a:pt x="76401" y="471817"/>
                    <a:pt x="187486" y="505321"/>
                  </a:cubicBezTo>
                  <a:lnTo>
                    <a:pt x="410607" y="572044"/>
                  </a:lnTo>
                  <a:cubicBezTo>
                    <a:pt x="450328" y="584037"/>
                    <a:pt x="455364" y="593270"/>
                    <a:pt x="455364" y="612020"/>
                  </a:cubicBezTo>
                  <a:cubicBezTo>
                    <a:pt x="455364" y="643811"/>
                    <a:pt x="428852" y="655709"/>
                    <a:pt x="388086" y="655709"/>
                  </a:cubicBezTo>
                  <a:lnTo>
                    <a:pt x="14634" y="655709"/>
                  </a:lnTo>
                  <a:lnTo>
                    <a:pt x="14634" y="857971"/>
                  </a:lnTo>
                  <a:lnTo>
                    <a:pt x="390841" y="857971"/>
                  </a:lnTo>
                  <a:cubicBezTo>
                    <a:pt x="568920" y="857971"/>
                    <a:pt x="695684" y="762218"/>
                    <a:pt x="695684" y="591651"/>
                  </a:cubicBezTo>
                  <a:cubicBezTo>
                    <a:pt x="695684" y="439646"/>
                    <a:pt x="613772" y="388723"/>
                    <a:pt x="532335" y="363881"/>
                  </a:cubicBezTo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ED4600D-7245-743C-8AAA-BB76DDBB490C}"/>
                </a:ext>
              </a:extLst>
            </p:cNvPr>
            <p:cNvSpPr/>
            <p:nvPr/>
          </p:nvSpPr>
          <p:spPr>
            <a:xfrm>
              <a:off x="6349053" y="2922250"/>
              <a:ext cx="870817" cy="858065"/>
            </a:xfrm>
            <a:custGeom>
              <a:avLst/>
              <a:gdLst>
                <a:gd name="connsiteX0" fmla="*/ 870817 w 870817"/>
                <a:gd name="connsiteY0" fmla="*/ 0 h 858065"/>
                <a:gd name="connsiteX1" fmla="*/ 572911 w 870817"/>
                <a:gd name="connsiteY1" fmla="*/ 0 h 858065"/>
                <a:gd name="connsiteX2" fmla="*/ 259135 w 870817"/>
                <a:gd name="connsiteY2" fmla="*/ 405666 h 858065"/>
                <a:gd name="connsiteX3" fmla="*/ 259135 w 870817"/>
                <a:gd name="connsiteY3" fmla="*/ 0 h 858065"/>
                <a:gd name="connsiteX4" fmla="*/ 0 w 870817"/>
                <a:gd name="connsiteY4" fmla="*/ 0 h 858065"/>
                <a:gd name="connsiteX5" fmla="*/ 0 w 870817"/>
                <a:gd name="connsiteY5" fmla="*/ 858066 h 858065"/>
                <a:gd name="connsiteX6" fmla="*/ 259135 w 870817"/>
                <a:gd name="connsiteY6" fmla="*/ 858066 h 858065"/>
                <a:gd name="connsiteX7" fmla="*/ 259135 w 870817"/>
                <a:gd name="connsiteY7" fmla="*/ 436410 h 858065"/>
                <a:gd name="connsiteX8" fmla="*/ 572911 w 870817"/>
                <a:gd name="connsiteY8" fmla="*/ 858066 h 858065"/>
                <a:gd name="connsiteX9" fmla="*/ 870817 w 870817"/>
                <a:gd name="connsiteY9" fmla="*/ 858066 h 858065"/>
                <a:gd name="connsiteX10" fmla="*/ 527109 w 870817"/>
                <a:gd name="connsiteY10" fmla="*/ 420705 h 858065"/>
                <a:gd name="connsiteX11" fmla="*/ 870817 w 870817"/>
                <a:gd name="connsiteY11" fmla="*/ 0 h 858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0817" h="858065">
                  <a:moveTo>
                    <a:pt x="870817" y="0"/>
                  </a:moveTo>
                  <a:lnTo>
                    <a:pt x="572911" y="0"/>
                  </a:lnTo>
                  <a:lnTo>
                    <a:pt x="259135" y="405666"/>
                  </a:lnTo>
                  <a:lnTo>
                    <a:pt x="259135" y="0"/>
                  </a:lnTo>
                  <a:lnTo>
                    <a:pt x="0" y="0"/>
                  </a:lnTo>
                  <a:lnTo>
                    <a:pt x="0" y="858066"/>
                  </a:lnTo>
                  <a:lnTo>
                    <a:pt x="259135" y="858066"/>
                  </a:lnTo>
                  <a:lnTo>
                    <a:pt x="259135" y="436410"/>
                  </a:lnTo>
                  <a:lnTo>
                    <a:pt x="572911" y="858066"/>
                  </a:lnTo>
                  <a:lnTo>
                    <a:pt x="870817" y="858066"/>
                  </a:lnTo>
                  <a:lnTo>
                    <a:pt x="527109" y="420705"/>
                  </a:lnTo>
                  <a:lnTo>
                    <a:pt x="870817" y="0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B2E803B-86E6-8E24-97D3-6AA06D8C0E4A}"/>
                </a:ext>
              </a:extLst>
            </p:cNvPr>
            <p:cNvSpPr/>
            <p:nvPr/>
          </p:nvSpPr>
          <p:spPr>
            <a:xfrm>
              <a:off x="5380455" y="2922250"/>
              <a:ext cx="933439" cy="857875"/>
            </a:xfrm>
            <a:custGeom>
              <a:avLst/>
              <a:gdLst>
                <a:gd name="connsiteX0" fmla="*/ 564644 w 933439"/>
                <a:gd name="connsiteY0" fmla="*/ 0 h 857875"/>
                <a:gd name="connsiteX1" fmla="*/ 329930 w 933439"/>
                <a:gd name="connsiteY1" fmla="*/ 0 h 857875"/>
                <a:gd name="connsiteX2" fmla="*/ 0 w 933439"/>
                <a:gd name="connsiteY2" fmla="*/ 857876 h 857875"/>
                <a:gd name="connsiteX3" fmla="*/ 234714 w 933439"/>
                <a:gd name="connsiteY3" fmla="*/ 857876 h 857875"/>
                <a:gd name="connsiteX4" fmla="*/ 299997 w 933439"/>
                <a:gd name="connsiteY4" fmla="*/ 688261 h 857875"/>
                <a:gd name="connsiteX5" fmla="*/ 633443 w 933439"/>
                <a:gd name="connsiteY5" fmla="*/ 688261 h 857875"/>
                <a:gd name="connsiteX6" fmla="*/ 698630 w 933439"/>
                <a:gd name="connsiteY6" fmla="*/ 857876 h 857875"/>
                <a:gd name="connsiteX7" fmla="*/ 933439 w 933439"/>
                <a:gd name="connsiteY7" fmla="*/ 857876 h 857875"/>
                <a:gd name="connsiteX8" fmla="*/ 603510 w 933439"/>
                <a:gd name="connsiteY8" fmla="*/ 0 h 857875"/>
                <a:gd name="connsiteX9" fmla="*/ 564739 w 933439"/>
                <a:gd name="connsiteY9" fmla="*/ 0 h 857875"/>
                <a:gd name="connsiteX10" fmla="*/ 373357 w 933439"/>
                <a:gd name="connsiteY10" fmla="*/ 497326 h 857875"/>
                <a:gd name="connsiteX11" fmla="*/ 466577 w 933439"/>
                <a:gd name="connsiteY11" fmla="*/ 254993 h 857875"/>
                <a:gd name="connsiteX12" fmla="*/ 559703 w 933439"/>
                <a:gd name="connsiteY12" fmla="*/ 497326 h 857875"/>
                <a:gd name="connsiteX13" fmla="*/ 373357 w 933439"/>
                <a:gd name="connsiteY13" fmla="*/ 497326 h 85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439" h="857875">
                  <a:moveTo>
                    <a:pt x="564644" y="0"/>
                  </a:moveTo>
                  <a:lnTo>
                    <a:pt x="329930" y="0"/>
                  </a:lnTo>
                  <a:lnTo>
                    <a:pt x="0" y="857876"/>
                  </a:lnTo>
                  <a:lnTo>
                    <a:pt x="234714" y="857876"/>
                  </a:lnTo>
                  <a:lnTo>
                    <a:pt x="299997" y="688261"/>
                  </a:lnTo>
                  <a:lnTo>
                    <a:pt x="633443" y="688261"/>
                  </a:lnTo>
                  <a:lnTo>
                    <a:pt x="698630" y="857876"/>
                  </a:lnTo>
                  <a:lnTo>
                    <a:pt x="933439" y="857876"/>
                  </a:lnTo>
                  <a:lnTo>
                    <a:pt x="603510" y="0"/>
                  </a:lnTo>
                  <a:lnTo>
                    <a:pt x="564739" y="0"/>
                  </a:lnTo>
                  <a:close/>
                  <a:moveTo>
                    <a:pt x="373357" y="497326"/>
                  </a:moveTo>
                  <a:lnTo>
                    <a:pt x="466577" y="254993"/>
                  </a:lnTo>
                  <a:lnTo>
                    <a:pt x="559703" y="497326"/>
                  </a:lnTo>
                  <a:lnTo>
                    <a:pt x="373357" y="497326"/>
                  </a:lnTo>
                  <a:close/>
                </a:path>
              </a:pathLst>
            </a:custGeom>
            <a:solidFill>
              <a:srgbClr val="FFFFFF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804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73050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492125" indent="-219075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tabLst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11200" indent="-2190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85838" indent="-27463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tabLst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310">
          <p15:clr>
            <a:srgbClr val="F26B43"/>
          </p15:clr>
        </p15:guide>
        <p15:guide id="5" pos="370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orient="horz" pos="1162">
          <p15:clr>
            <a:srgbClr val="F26B43"/>
          </p15:clr>
        </p15:guide>
        <p15:guide id="8" pos="3772">
          <p15:clr>
            <a:srgbClr val="F26B43"/>
          </p15:clr>
        </p15:guide>
        <p15:guide id="9" pos="3908">
          <p15:clr>
            <a:srgbClr val="F26B43"/>
          </p15:clr>
        </p15:guide>
        <p15:guide id="10" orient="horz" pos="37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ABE264-E233-71AF-A827-7F7EDE062E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Ostovoiman seuranta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B20B975-7EB7-3A0A-8CFF-E5BC87F36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Maaliskuu 2026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22143E4-456B-96D5-061A-3146AED3F3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352" y="5463352"/>
            <a:ext cx="4343400" cy="721138"/>
          </a:xfrm>
        </p:spPr>
        <p:txBody>
          <a:bodyPr/>
          <a:lstStyle/>
          <a:p>
            <a:r>
              <a:rPr lang="fi-FI"/>
              <a:t>Patrizio </a:t>
            </a:r>
            <a:r>
              <a:rPr lang="fi-FI" err="1"/>
              <a:t>Lainà</a:t>
            </a:r>
            <a:endParaRPr lang="fi-FI"/>
          </a:p>
          <a:p>
            <a:r>
              <a:rPr lang="fi-FI"/>
              <a:t>SAK:n pääekonomisti</a:t>
            </a:r>
          </a:p>
        </p:txBody>
      </p:sp>
    </p:spTree>
    <p:extLst>
      <p:ext uri="{BB962C8B-B14F-4D97-AF65-F5344CB8AC3E}">
        <p14:creationId xmlns:p14="http://schemas.microsoft.com/office/powerpoint/2010/main" val="76403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AFFA02-C292-8510-574D-D93DC933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Pieni- ja keskituloisten tuloihin verotus ei juuri vaikuta, käteen jäävät tulot kasvavat ammattiliittojen palkankorotusten ansiosta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3E3E4927-77EB-4B75-B172-31BAEA3735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389704"/>
              </p:ext>
            </p:extLst>
          </p:nvPr>
        </p:nvGraphicFramePr>
        <p:xfrm>
          <a:off x="587375" y="2085565"/>
          <a:ext cx="10129786" cy="4772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796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D9EBA6-676E-4E03-A8E5-4150982B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6" y="462337"/>
            <a:ext cx="11001120" cy="61644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Tulojen kehitykseen eri ammattien tuloluokissa (2588-4880 €/kk) vaikuttaa pääasiassa ammattiliittojen neuvottelemat 2,9 %:n sopimuskorotukset tänä vuonna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Tarkastelussa käteen jäävät nettotulot eli veronjälkeiset tulot, tuloja ei ole inflaatiokorjattu eli kyse on nimellisistä tuloista</a:t>
            </a:r>
          </a:p>
          <a:p>
            <a:pPr marL="615950" lvl="1" indent="-342900"/>
            <a:r>
              <a:rPr lang="fi-FI"/>
              <a:t>Tässä ei huomioitu myöskään välillisen verotuksen vaikutusta inflaatioon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Ansiotuloverotuksen vaikutus on huomioitu, ml. ammattiliiton jäsenmaksun verovähennysoikeuden poistuminen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Lastenhoitajan tulotasolla (2588 €/kk) käteen jäävät tulot kasvavat palkankorotuksen ansiosta 749 eurolla vuodessa, mutta veronkorotukset leikkaavat siitä 16 euroa pois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Veturinkuljettajan tulotasolla (4880 €/kk) palkankorotus kasvattaa käteen jääviä tuloja 1185 euroa vuodessa, mutta verotuksen kiristyminen syö siitä 238 euroa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Veronkevennykset näkyvät vasta pääministerin tulotasolla (15000 €/kk), jolloin käteen jää peräti 4688 euroa enemmän vuodessa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2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6D2609-682F-E4D3-2578-634D43D1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1" y="334006"/>
            <a:ext cx="4246526" cy="925513"/>
          </a:xfrm>
        </p:spPr>
        <p:txBody>
          <a:bodyPr/>
          <a:lstStyle/>
          <a:p>
            <a:r>
              <a:rPr lang="fi-FI"/>
              <a:t>Korotukset maaliskuu 2026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40A13F-8C56-4BBA-D6A9-7AD33193C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9" y="1680754"/>
            <a:ext cx="4002687" cy="3917727"/>
          </a:xfrm>
        </p:spPr>
        <p:txBody>
          <a:bodyPr/>
          <a:lstStyle/>
          <a:p>
            <a:pPr lvl="0"/>
            <a:r>
              <a:rPr lang="fi-FI" b="1"/>
              <a:t>Esimerkiksi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/>
              <a:t>Teknologiateollisuus (Teollisuusliitto)</a:t>
            </a:r>
            <a:r>
              <a:rPr lang="en-US"/>
              <a:t>​</a:t>
            </a:r>
            <a:endParaRPr lang="fi-FI"/>
          </a:p>
          <a:p>
            <a:pPr marL="615950" lvl="1" indent="-342900"/>
            <a:r>
              <a:rPr lang="fi-FI"/>
              <a:t>Yleiskorotus 2,3 % + yrityskohtainen erä 0,6 % = 2,9 % tai paikallisesti sopien​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/>
              <a:t>Kirkko (JHL)</a:t>
            </a:r>
            <a:r>
              <a:rPr lang="en-US"/>
              <a:t>​</a:t>
            </a:r>
            <a:endParaRPr lang="fi-FI"/>
          </a:p>
          <a:p>
            <a:pPr marL="615950" lvl="1" indent="-342900"/>
            <a:r>
              <a:rPr lang="fi-FI"/>
              <a:t>Yleiskorotus 2,4 % (+ kokemuslisien korotus 2,9 %)</a:t>
            </a:r>
            <a:r>
              <a:rPr lang="en-US"/>
              <a:t>​</a:t>
            </a: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35B22C0-C2E7-DDEB-3197-E7FD4C14A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6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D4137-7DBC-467E-3014-4F0BD93B9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F657C3-3594-BC45-BB01-BC398CFC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0" y="334006"/>
            <a:ext cx="3776263" cy="925513"/>
          </a:xfrm>
        </p:spPr>
        <p:txBody>
          <a:bodyPr/>
          <a:lstStyle/>
          <a:p>
            <a:r>
              <a:rPr lang="fi-FI"/>
              <a:t>Korotukset huhtikuu 2026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5AAD8D-80AA-A456-C476-A8D748B21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40" y="1637211"/>
            <a:ext cx="3933018" cy="3961270"/>
          </a:xfrm>
        </p:spPr>
        <p:txBody>
          <a:bodyPr/>
          <a:lstStyle/>
          <a:p>
            <a:pPr lvl="0"/>
            <a:r>
              <a:rPr lang="fi-FI" b="1"/>
              <a:t>Esimerkiksi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/>
              <a:t>Kemia ja muovituoteteollisuus (Teollisuusliitto)</a:t>
            </a:r>
            <a:r>
              <a:rPr lang="en-US"/>
              <a:t>​</a:t>
            </a:r>
            <a:endParaRPr lang="fi-FI"/>
          </a:p>
          <a:p>
            <a:pPr marL="615950" lvl="1" indent="-342900"/>
            <a:r>
              <a:rPr lang="fi-FI"/>
              <a:t>Yleiskorotus sekä taulukkopalkkojen ja lisien korotus 2,3 % + yrityskohtainen erä 0,6 % = 2,9 % tai paikallisesti sopien​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6C00325-FBDB-FBBE-8CF5-BB2FCAC9F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DDD9B-F754-9644-AF1A-9F5AECEE6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27289A-ACAA-D6A9-472F-6DDF1612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40" y="334006"/>
            <a:ext cx="11001121" cy="925513"/>
          </a:xfrm>
        </p:spPr>
        <p:txBody>
          <a:bodyPr/>
          <a:lstStyle/>
          <a:p>
            <a:r>
              <a:rPr lang="fi-FI"/>
              <a:t>Korotukset </a:t>
            </a:r>
            <a:br>
              <a:rPr lang="fi-FI"/>
            </a:br>
            <a:r>
              <a:rPr lang="fi-FI"/>
              <a:t>toukokuu 2026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9BD881-1CD8-AD0E-88B1-CDA52A193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40" y="1463040"/>
            <a:ext cx="3915600" cy="5232721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fi-FI" b="1"/>
              <a:t>Esimerkiksi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/>
              <a:t>Peruselintarvikeala, leipomot, meijerit ja liha-ala (SEL) ​</a:t>
            </a:r>
          </a:p>
          <a:p>
            <a:pPr marL="615950" lvl="1" indent="-342900"/>
            <a:r>
              <a:rPr lang="fi-FI"/>
              <a:t>Palkkojen ja taulukkopalkkojen yleiskorotus 2,9 % </a:t>
            </a:r>
            <a:r>
              <a:rPr lang="en-US"/>
              <a:t>​</a:t>
            </a:r>
            <a:endParaRPr lang="fi-FI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/>
              <a:t>Finnairin matkustamohenkilökunta (AKT)</a:t>
            </a:r>
            <a:r>
              <a:rPr lang="en-US"/>
              <a:t>​</a:t>
            </a:r>
            <a:endParaRPr lang="fi-FI"/>
          </a:p>
          <a:p>
            <a:pPr marL="615950" lvl="1" indent="-342900"/>
            <a:r>
              <a:rPr lang="fi-FI"/>
              <a:t>Palkkojen ja euromääräisten lisien korotus 2,9 %​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Kirkko (JHL)</a:t>
            </a:r>
          </a:p>
          <a:p>
            <a:pPr marL="615950" lvl="1">
              <a:buFont typeface="Arial" panose="020B0604020202020204" pitchFamily="34" charset="0"/>
              <a:buChar char="•"/>
            </a:pPr>
            <a:r>
              <a:rPr lang="fi-FI"/>
              <a:t>Paikallinen järjestelyerä 0,5 %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48BCBD7-CF13-63F1-1D1C-29872E36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49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835717-F501-AA00-D456-DB26A846F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400"/>
              <a:t>2,9 % palkankorotus tarkoittaa arviolta…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B21C76-FB64-D5D2-F869-42BED5AF7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565" y="1959558"/>
            <a:ext cx="3126441" cy="14617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 b="1">
                <a:ea typeface="+mn-lt"/>
                <a:cs typeface="+mn-lt"/>
              </a:rPr>
              <a:t>2000 €/kk palkalla </a:t>
            </a:r>
            <a:endParaRPr lang="fi-FI" sz="2400" b="1"/>
          </a:p>
          <a:p>
            <a:r>
              <a:rPr lang="fi-FI">
                <a:ea typeface="+mn-lt"/>
                <a:cs typeface="+mn-lt"/>
              </a:rPr>
              <a:t>+58 € kuukaudessa (käteen +49 €) </a:t>
            </a:r>
            <a:endParaRPr lang="fi-FI"/>
          </a:p>
          <a:p>
            <a:r>
              <a:rPr lang="fi-FI">
                <a:ea typeface="+mn-lt"/>
                <a:cs typeface="+mn-lt"/>
              </a:rPr>
              <a:t>+725 € vuodessa </a:t>
            </a:r>
            <a:br>
              <a:rPr lang="fi-FI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(käteen +616 €) </a:t>
            </a:r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287879-C634-02EF-AA97-60F92A27D8A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158785" y="1960563"/>
            <a:ext cx="3789362" cy="4325937"/>
          </a:xfrm>
        </p:spPr>
        <p:txBody>
          <a:bodyPr/>
          <a:lstStyle/>
          <a:p>
            <a:r>
              <a:rPr lang="fi-FI" b="1">
                <a:ea typeface="+mn-lt"/>
                <a:cs typeface="+mn-lt"/>
              </a:rPr>
              <a:t>4000 €/kk palkalla </a:t>
            </a:r>
          </a:p>
          <a:p>
            <a:r>
              <a:rPr lang="fi-FI" sz="2000">
                <a:ea typeface="+mn-lt"/>
                <a:cs typeface="+mn-lt"/>
              </a:rPr>
              <a:t>+116 € kuukaudessa</a:t>
            </a:r>
            <a:br>
              <a:rPr lang="fi-FI" sz="2000">
                <a:ea typeface="+mn-lt"/>
                <a:cs typeface="+mn-lt"/>
              </a:rPr>
            </a:br>
            <a:r>
              <a:rPr lang="fi-FI" sz="2000">
                <a:ea typeface="+mn-lt"/>
                <a:cs typeface="+mn-lt"/>
              </a:rPr>
              <a:t>(käteen +82 €) </a:t>
            </a:r>
          </a:p>
          <a:p>
            <a:r>
              <a:rPr lang="fi-FI" sz="2000">
                <a:ea typeface="+mn-lt"/>
                <a:cs typeface="+mn-lt"/>
              </a:rPr>
              <a:t>+1450 € vuodessa</a:t>
            </a:r>
            <a:br>
              <a:rPr lang="fi-FI" sz="2000">
                <a:ea typeface="+mn-lt"/>
                <a:cs typeface="+mn-lt"/>
              </a:rPr>
            </a:br>
            <a:r>
              <a:rPr lang="fi-FI" sz="2000">
                <a:ea typeface="+mn-lt"/>
                <a:cs typeface="+mn-lt"/>
              </a:rPr>
              <a:t>(käteen +1025 €)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B9670BB7-2F50-8A29-D650-830FD802CFCD}"/>
              </a:ext>
            </a:extLst>
          </p:cNvPr>
          <p:cNvSpPr txBox="1">
            <a:spLocks/>
          </p:cNvSpPr>
          <p:nvPr/>
        </p:nvSpPr>
        <p:spPr>
          <a:xfrm>
            <a:off x="4063253" y="1959558"/>
            <a:ext cx="2922494" cy="4326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92125" indent="-219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1200" indent="-219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85838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>
                <a:ea typeface="+mn-lt"/>
                <a:cs typeface="+mn-lt"/>
              </a:rPr>
              <a:t>3000 €/ kk palkalla </a:t>
            </a:r>
          </a:p>
          <a:p>
            <a:r>
              <a:rPr lang="fi-FI" sz="2000">
                <a:ea typeface="+mn-lt"/>
                <a:cs typeface="+mn-lt"/>
              </a:rPr>
              <a:t>+87 € kuukaudessa (käteen +67 €) </a:t>
            </a:r>
          </a:p>
          <a:p>
            <a:r>
              <a:rPr lang="fi-FI" sz="2000">
                <a:ea typeface="+mn-lt"/>
                <a:cs typeface="+mn-lt"/>
              </a:rPr>
              <a:t>+1088 € vuodessa (käteen +837 €)</a:t>
            </a:r>
          </a:p>
        </p:txBody>
      </p:sp>
    </p:spTree>
    <p:extLst>
      <p:ext uri="{BB962C8B-B14F-4D97-AF65-F5344CB8AC3E}">
        <p14:creationId xmlns:p14="http://schemas.microsoft.com/office/powerpoint/2010/main" val="4200284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90ECD7-3E56-3E14-EB8F-92AB6F6BA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/>
              <a:t>Patrizio </a:t>
            </a:r>
            <a:r>
              <a:rPr lang="fi-FI" err="1"/>
              <a:t>Lainà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1B70017-8086-B892-A6F6-EC6F0F0AD4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/>
              <a:t>040 583 4432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8F77261-D0CE-C47C-70C8-36BE992D6F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patrizio.laina@sak.fi</a:t>
            </a:r>
          </a:p>
        </p:txBody>
      </p:sp>
      <p:pic>
        <p:nvPicPr>
          <p:cNvPr id="7" name="Kuva 6" descr="Kuva, joka sisältää kohteen Ihmisen kasvot, hymy, henkilö, Otsa&#10;&#10;Tekoälyllä luotu sisältö voi olla virheellistä.">
            <a:extLst>
              <a:ext uri="{FF2B5EF4-FFF2-40B4-BE49-F238E27FC236}">
                <a16:creationId xmlns:a16="http://schemas.microsoft.com/office/drawing/2014/main" id="{3BE2146A-E73E-3825-1D0F-E8AE29B50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2" y="2080073"/>
            <a:ext cx="1508804" cy="15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4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126E74-EACA-49D2-BBBC-3A1C61BF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39" y="495021"/>
            <a:ext cx="11001121" cy="925513"/>
          </a:xfrm>
        </p:spPr>
        <p:txBody>
          <a:bodyPr/>
          <a:lstStyle/>
          <a:p>
            <a:r>
              <a:rPr lang="fi-FI"/>
              <a:t>Vuoden 2025 viimeisellä neljänneksellä reaalipalkat nousivat nimellispalkkojen tahdissa nollainflaation vuoksi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Kaavio 3">
                <a:extLst>
                  <a:ext uri="{FF2B5EF4-FFF2-40B4-BE49-F238E27FC236}">
                    <a16:creationId xmlns:a16="http://schemas.microsoft.com/office/drawing/2014/main" id="{3E8678F1-B4D0-5544-30C9-577334CC8CB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92572247"/>
                  </p:ext>
                </p:extLst>
              </p:nvPr>
            </p:nvGraphicFramePr>
            <p:xfrm>
              <a:off x="1014785" y="1601786"/>
              <a:ext cx="8951461" cy="516731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Kaavio 3">
                <a:extLst>
                  <a:ext uri="{FF2B5EF4-FFF2-40B4-BE49-F238E27FC236}">
                    <a16:creationId xmlns:a16="http://schemas.microsoft.com/office/drawing/2014/main" id="{3E8678F1-B4D0-5544-30C9-577334CC8C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4785" y="1601786"/>
                <a:ext cx="8951461" cy="516731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iruutu 2">
            <a:extLst>
              <a:ext uri="{FF2B5EF4-FFF2-40B4-BE49-F238E27FC236}">
                <a16:creationId xmlns:a16="http://schemas.microsoft.com/office/drawing/2014/main" id="{02D47284-53D7-515B-A5F5-B8D0A10ECC08}"/>
              </a:ext>
            </a:extLst>
          </p:cNvPr>
          <p:cNvSpPr txBox="1"/>
          <p:nvPr/>
        </p:nvSpPr>
        <p:spPr>
          <a:xfrm>
            <a:off x="2388642" y="3601901"/>
            <a:ext cx="1153160" cy="53172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/>
              <a:t>3</a:t>
            </a:r>
            <a:r>
              <a:rPr lang="fi-FI" sz="1600" baseline="0"/>
              <a:t> %</a:t>
            </a:r>
            <a:endParaRPr lang="fi-FI" sz="1600"/>
          </a:p>
        </p:txBody>
      </p:sp>
      <p:sp>
        <p:nvSpPr>
          <p:cNvPr id="6" name="Tekstiruutu 3">
            <a:extLst>
              <a:ext uri="{FF2B5EF4-FFF2-40B4-BE49-F238E27FC236}">
                <a16:creationId xmlns:a16="http://schemas.microsoft.com/office/drawing/2014/main" id="{63870D6C-6A9D-4388-8D1E-0B05B6EF6167}"/>
              </a:ext>
            </a:extLst>
          </p:cNvPr>
          <p:cNvSpPr txBox="1"/>
          <p:nvPr/>
        </p:nvSpPr>
        <p:spPr>
          <a:xfrm>
            <a:off x="6450227" y="2988904"/>
            <a:ext cx="981502" cy="44009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baseline="0"/>
              <a:t>0 %</a:t>
            </a:r>
            <a:endParaRPr lang="fi-FI" sz="1600"/>
          </a:p>
        </p:txBody>
      </p:sp>
      <p:sp>
        <p:nvSpPr>
          <p:cNvPr id="7" name="Tekstiruutu 4">
            <a:extLst>
              <a:ext uri="{FF2B5EF4-FFF2-40B4-BE49-F238E27FC236}">
                <a16:creationId xmlns:a16="http://schemas.microsoft.com/office/drawing/2014/main" id="{C007BFA9-D197-4FE9-AF38-D6D4E705626E}"/>
              </a:ext>
            </a:extLst>
          </p:cNvPr>
          <p:cNvSpPr txBox="1"/>
          <p:nvPr/>
        </p:nvSpPr>
        <p:spPr>
          <a:xfrm>
            <a:off x="8490144" y="3166663"/>
            <a:ext cx="1031084" cy="4352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/>
              <a:t>3,5</a:t>
            </a:r>
            <a:r>
              <a:rPr lang="fi-FI" sz="1600" baseline="0"/>
              <a:t> %</a:t>
            </a:r>
            <a:endParaRPr lang="fi-FI" sz="1600"/>
          </a:p>
        </p:txBody>
      </p:sp>
      <p:sp>
        <p:nvSpPr>
          <p:cNvPr id="8" name="Tekstiruutu 5">
            <a:extLst>
              <a:ext uri="{FF2B5EF4-FFF2-40B4-BE49-F238E27FC236}">
                <a16:creationId xmlns:a16="http://schemas.microsoft.com/office/drawing/2014/main" id="{B5F45618-E42D-89E3-6307-EE2C9248046C}"/>
              </a:ext>
            </a:extLst>
          </p:cNvPr>
          <p:cNvSpPr txBox="1"/>
          <p:nvPr/>
        </p:nvSpPr>
        <p:spPr>
          <a:xfrm>
            <a:off x="1434962" y="6682378"/>
            <a:ext cx="1619685" cy="17562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/>
              <a:t>Lähde: Tilastokeskus</a:t>
            </a:r>
          </a:p>
        </p:txBody>
      </p:sp>
      <p:sp>
        <p:nvSpPr>
          <p:cNvPr id="9" name="Tekstiruutu 7">
            <a:extLst>
              <a:ext uri="{FF2B5EF4-FFF2-40B4-BE49-F238E27FC236}">
                <a16:creationId xmlns:a16="http://schemas.microsoft.com/office/drawing/2014/main" id="{DACA7DF5-A737-4BDC-9512-C73FA5B38E9C}"/>
              </a:ext>
            </a:extLst>
          </p:cNvPr>
          <p:cNvSpPr txBox="1"/>
          <p:nvPr/>
        </p:nvSpPr>
        <p:spPr>
          <a:xfrm>
            <a:off x="4331431" y="3166663"/>
            <a:ext cx="1060382" cy="42760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baseline="0"/>
              <a:t>0,5 %</a:t>
            </a:r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322239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DD4842-A6F1-6DAF-C3B4-77C9D6F4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6" y="626725"/>
            <a:ext cx="11001120" cy="52345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Palkat kasvoivat 3,5 % viime vuoden viimeisellä neljänneksellä (2025 loka-joulukuu) vuodentakaiseen verrattuna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Palkat kasvoivat 3,0 % ammattiliittojen neuvottelemien sopimuskorotusten ansiosta ja 0,5 % muista syistä johtuen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Inflaatiota ei ollut vuoden aikana ollenkaan (2024Q4-2025Q4)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Reaalipalkat kasvoivat tämän vuoksi myös 3,5 % vuodentakaiseen verrattuna</a:t>
            </a:r>
          </a:p>
        </p:txBody>
      </p:sp>
    </p:spTree>
    <p:extLst>
      <p:ext uri="{BB962C8B-B14F-4D97-AF65-F5344CB8AC3E}">
        <p14:creationId xmlns:p14="http://schemas.microsoft.com/office/powerpoint/2010/main" val="399773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6AC84E-0D0F-DE93-7287-1AB43D73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Palkan ostovoima palautumassa kesään mennessä, vuoden lopussa 1,3 % yli 2021Q2 tason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AA7A7CAE-1E71-4739-B9A9-99728FE37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531581"/>
              </p:ext>
            </p:extLst>
          </p:nvPr>
        </p:nvGraphicFramePr>
        <p:xfrm>
          <a:off x="587375" y="1844675"/>
          <a:ext cx="11001375" cy="489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26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37894E-915F-A895-E66F-8E4E3626D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6" y="575353"/>
            <a:ext cx="11001120" cy="52859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Reaalipalkka oli vuoden 2025 viimeisellä neljänneksellä enää 0,7 % alle elinkustannuskriisiä edeltävän huipun (2021Q2)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Konsensusennusteen mukaan reaalipalkka kasvaa tänä vuonna 2,0 %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Tasaisella tahdilla ostovoimakuoppa kurotaan umpeen vuoden toisella neljänneksellä (viikolla 19 eli toukokuun ensimmäisellä viikolla)</a:t>
            </a:r>
          </a:p>
          <a:p>
            <a:pPr marL="615950" lvl="1" indent="-342900"/>
            <a:r>
              <a:rPr lang="fi-FI"/>
              <a:t>Inflaation kiihtyminen Iranin sodan vuoksi voi lykätä vielä reaalipalkan palautumista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Vuoden viimeisellä neljänneksellä reaalipalkka 1,3 % yli 2021Q2 tason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Ensi vuoden lopussa reaalipalkka kasvanut 2,6 % yli elinkustannuskriisiä edeltävän huipun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670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4F6ADA-05F4-E75E-FDC1-116EF791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Ammattiliittojen neuvottelemat sopimuskorotukset merkittävin reaalipalkkoja nostava tekijä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4F844AB1-FB19-4356-8E35-715A58C8A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651417"/>
              </p:ext>
            </p:extLst>
          </p:nvPr>
        </p:nvGraphicFramePr>
        <p:xfrm>
          <a:off x="587375" y="1844675"/>
          <a:ext cx="11423115" cy="488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68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3A94AC-1C81-09FE-2F6F-D64FFED58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606175"/>
            <a:ext cx="11001120" cy="60720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Reaalipalkka kasvoi viime vuonna 2,4 %, välillinen verotus söi ostovoimaa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Hallituksen veropäätökset ovat kiristäneet välillistä verotusta ja nostaneet siten inflaatiota 0,3 %-yksikköä ja 0,8 %-yksikköä vuosina 2024-25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Ilman veropäätöksiä hinnat laskivat viime vuonna 0,3 %, mikä vahvisti palkansaajien ostovoimaa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Konsensusennusteen perusteella reaalipalkat kasvavat 2,0 % tänä vuonna ja 1,2 % ensi vuonna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Reaalipalkat kasvavat pääasiassa ammattiliittojen neuvottelemien sopimuskorotusten ansiosta 3,1 % tänä vuonna ja 2,7 % ensi vuonna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Palkkaliukumien merkitys jää marginaaliseksi, sillä ne nostavat ostovoimaa vain 0,3-0,5 % vuosittain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Konsensusennusteessa Suomen Pankin ansiotasoindeksistä palkkaliukumat on laskettu valtiovarainministeriön ja </a:t>
            </a:r>
            <a:r>
              <a:rPr lang="fi-FI" err="1"/>
              <a:t>Laboren</a:t>
            </a:r>
            <a:r>
              <a:rPr lang="fi-FI"/>
              <a:t> liukumaennusteiden keskiarvona</a:t>
            </a:r>
          </a:p>
        </p:txBody>
      </p:sp>
    </p:spTree>
    <p:extLst>
      <p:ext uri="{BB962C8B-B14F-4D97-AF65-F5344CB8AC3E}">
        <p14:creationId xmlns:p14="http://schemas.microsoft.com/office/powerpoint/2010/main" val="316786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C34FD8-C197-475C-2581-192BD3B9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ALV:n nosto ym. välillinen verotus heikentänyt palkansaajien ostovoimaa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3E9782A-7E9F-468B-95D5-898C5FE2E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099689"/>
              </p:ext>
            </p:extLst>
          </p:nvPr>
        </p:nvGraphicFramePr>
        <p:xfrm>
          <a:off x="587375" y="1844675"/>
          <a:ext cx="11299825" cy="490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16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5B1FF7-CB53-B387-FF41-C066E576A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6" y="513708"/>
            <a:ext cx="11001120" cy="62364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Kokoaikaisen ja keskituloisen palkansaajan (3713 €/kk) reaalipalkka kasvoi 1100 eurolla viime vuonna</a:t>
            </a:r>
          </a:p>
          <a:p>
            <a:pPr marL="615950" lvl="1" indent="-342900"/>
            <a:r>
              <a:rPr lang="fi-FI"/>
              <a:t>Eniten reaalipalkkaa nostivat ammattiliittojen neuvottelemat sopimuskorotukset lähes 1200 euroa vuodessa</a:t>
            </a:r>
          </a:p>
          <a:p>
            <a:pPr marL="615950" lvl="1" indent="-342900"/>
            <a:r>
              <a:rPr lang="fi-FI"/>
              <a:t>Palkkaliukumat ja hintatason lasku kumpikin vahvistivat ostovoimaa alle 150 eurolla vuodessa</a:t>
            </a:r>
          </a:p>
          <a:p>
            <a:pPr marL="615950" lvl="1" indent="-342900"/>
            <a:r>
              <a:rPr lang="fi-FI"/>
              <a:t>Sen sijaan hallituksen välillisen verotuksen kiristykset (mm. alv) nostivat hintoja ja siten söivät ostovoimaa n. 350 euron arvosta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Konsensusennusteessa keskituloisen reaalipalkka kasvaa vajaalla 1000 eurolla tänä vuonna</a:t>
            </a:r>
          </a:p>
          <a:p>
            <a:pPr marL="615950" lvl="1" indent="-342900"/>
            <a:r>
              <a:rPr lang="fi-FI"/>
              <a:t>Sopimuskorotukset parantavat ostovoimaa lähes 1500 euroa </a:t>
            </a:r>
          </a:p>
          <a:p>
            <a:pPr marL="615950" lvl="1" indent="-342900"/>
            <a:r>
              <a:rPr lang="fi-FI"/>
              <a:t>Inflaation kiihtyminen syö siitä yli 600 euroa</a:t>
            </a:r>
          </a:p>
          <a:p>
            <a:pPr marL="615950" lvl="1" indent="-342900"/>
            <a:r>
              <a:rPr lang="fi-FI"/>
              <a:t>Välillisen verotuksen vaikutusta inflaatioon ei ole ennusteesta eritelty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Keskituloisen reaalipalkka kasvaa reilulla 600 eurolla ensi vuonna</a:t>
            </a:r>
          </a:p>
          <a:p>
            <a:pPr marL="615950" lvl="1" indent="-342900"/>
            <a:r>
              <a:rPr lang="fi-FI"/>
              <a:t>Sopimuskorotukset nostavat ostovoimaa yli 1300 euroa</a:t>
            </a:r>
          </a:p>
          <a:p>
            <a:pPr marL="615950" lvl="1" indent="-342900"/>
            <a:r>
              <a:rPr lang="fi-FI"/>
              <a:t>Inflaatio syö siitä noin 900 euroa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Palkkaliukumien merkitys reaalipalkan kasvuun jää 100-200 euron väliin vuosina 2026-27</a:t>
            </a:r>
          </a:p>
        </p:txBody>
      </p:sp>
    </p:spTree>
    <p:extLst>
      <p:ext uri="{BB962C8B-B14F-4D97-AF65-F5344CB8AC3E}">
        <p14:creationId xmlns:p14="http://schemas.microsoft.com/office/powerpoint/2010/main" val="5660596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SAK Copilot PowerPoint Template">
  <a:themeElements>
    <a:clrScheme name="SAK värit 2025">
      <a:dk1>
        <a:srgbClr val="000000"/>
      </a:dk1>
      <a:lt1>
        <a:srgbClr val="FFFFFF"/>
      </a:lt1>
      <a:dk2>
        <a:srgbClr val="1F1F1F"/>
      </a:dk2>
      <a:lt2>
        <a:srgbClr val="E8E8E8"/>
      </a:lt2>
      <a:accent1>
        <a:srgbClr val="EF8071"/>
      </a:accent1>
      <a:accent2>
        <a:srgbClr val="6FC7EA"/>
      </a:accent2>
      <a:accent3>
        <a:srgbClr val="CAA2DD"/>
      </a:accent3>
      <a:accent4>
        <a:srgbClr val="80E0A7"/>
      </a:accent4>
      <a:accent5>
        <a:srgbClr val="88DBDF"/>
      </a:accent5>
      <a:accent6>
        <a:srgbClr val="F3DF79"/>
      </a:accent6>
      <a:hlink>
        <a:srgbClr val="009FE3"/>
      </a:hlink>
      <a:folHlink>
        <a:srgbClr val="009FE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52348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BFDC26-ABD8-4481-B053-7D2A89C4264B}" vid="{32C22F46-8A6A-45FE-B5AE-D59468C8FD6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SAK Copilot PowerPoint Template</Template>
  <Application>Microsoft Office PowerPoint</Application>
  <PresentationFormat>Laajakuva</PresentationFormat>
  <Slides>16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SAK Copilot PowerPoint Template</vt:lpstr>
      <vt:lpstr>Ostovoiman seuranta</vt:lpstr>
      <vt:lpstr>Vuoden 2025 viimeisellä neljänneksellä reaalipalkat nousivat nimellispalkkojen tahdissa nollainflaation vuoksi</vt:lpstr>
      <vt:lpstr>PowerPoint-esitys</vt:lpstr>
      <vt:lpstr>Palkan ostovoima palautumassa kesään mennessä, vuoden lopussa 1,3 % yli 2021Q2 tason</vt:lpstr>
      <vt:lpstr>PowerPoint-esitys</vt:lpstr>
      <vt:lpstr>Ammattiliittojen neuvottelemat sopimuskorotukset merkittävin reaalipalkkoja nostava tekijä</vt:lpstr>
      <vt:lpstr>PowerPoint-esitys</vt:lpstr>
      <vt:lpstr>ALV:n nosto ym. välillinen verotus heikentänyt palkansaajien ostovoimaa</vt:lpstr>
      <vt:lpstr>PowerPoint-esitys</vt:lpstr>
      <vt:lpstr>Pieni- ja keskituloisten tuloihin verotus ei juuri vaikuta, käteen jäävät tulot kasvavat ammattiliittojen palkankorotusten ansiosta</vt:lpstr>
      <vt:lpstr>PowerPoint-esitys</vt:lpstr>
      <vt:lpstr>Korotukset maaliskuu 2026</vt:lpstr>
      <vt:lpstr>Korotukset huhtikuu 2026</vt:lpstr>
      <vt:lpstr>Korotukset  toukokuu 2026</vt:lpstr>
      <vt:lpstr>2,9 % palkankorotus tarkoittaa arviolta…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Laina Patrizio</dc:creator>
  <cp:revision>5</cp:revision>
  <dcterms:created xsi:type="dcterms:W3CDTF">2025-12-01T12:48:48Z</dcterms:created>
  <dcterms:modified xsi:type="dcterms:W3CDTF">2026-03-16T12:27:46Z</dcterms:modified>
</cp:coreProperties>
</file>