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7" r:id="rId2"/>
    <p:sldId id="448" r:id="rId3"/>
    <p:sldId id="451" r:id="rId4"/>
    <p:sldId id="452" r:id="rId5"/>
    <p:sldId id="453" r:id="rId6"/>
    <p:sldId id="492" r:id="rId7"/>
    <p:sldId id="455" r:id="rId8"/>
    <p:sldId id="456" r:id="rId9"/>
    <p:sldId id="457" r:id="rId10"/>
    <p:sldId id="458" r:id="rId11"/>
    <p:sldId id="449" r:id="rId12"/>
    <p:sldId id="459" r:id="rId13"/>
    <p:sldId id="460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488" r:id="rId40"/>
    <p:sldId id="489" r:id="rId41"/>
    <p:sldId id="490" r:id="rId42"/>
    <p:sldId id="491" r:id="rId43"/>
    <p:sldId id="493" r:id="rId44"/>
    <p:sldId id="494" r:id="rId45"/>
    <p:sldId id="495" r:id="rId46"/>
    <p:sldId id="496" r:id="rId47"/>
    <p:sldId id="497" r:id="rId48"/>
    <p:sldId id="450" r:id="rId49"/>
    <p:sldId id="498" r:id="rId50"/>
    <p:sldId id="499" r:id="rId51"/>
    <p:sldId id="500" r:id="rId52"/>
    <p:sldId id="501" r:id="rId53"/>
    <p:sldId id="502" r:id="rId54"/>
    <p:sldId id="503" r:id="rId55"/>
    <p:sldId id="504" r:id="rId56"/>
    <p:sldId id="274" r:id="rId57"/>
  </p:sldIdLst>
  <p:sldSz cx="17068800" cy="9601200"/>
  <p:notesSz cx="7099300" cy="10234613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B25"/>
    <a:srgbClr val="EEC364"/>
    <a:srgbClr val="546F2F"/>
    <a:srgbClr val="F1EEE7"/>
    <a:srgbClr val="609B3F"/>
    <a:srgbClr val="84A4C2"/>
    <a:srgbClr val="9BB5CD"/>
    <a:srgbClr val="EDB083"/>
    <a:srgbClr val="D3DFE9"/>
    <a:srgbClr val="CEE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7" autoAdjust="0"/>
    <p:restoredTop sz="97440" autoAdjust="0"/>
  </p:normalViewPr>
  <p:slideViewPr>
    <p:cSldViewPr snapToGrid="0">
      <p:cViewPr varScale="1">
        <p:scale>
          <a:sx n="115" d="100"/>
          <a:sy n="115" d="100"/>
        </p:scale>
        <p:origin x="1086" y="120"/>
      </p:cViewPr>
      <p:guideLst>
        <p:guide orient="horz" pos="3024"/>
        <p:guide pos="53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CALC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Sheet1!$A$2:$A$552</c:f>
              <c:numCache>
                <c:formatCode>0</c:formatCode>
                <c:ptCount val="551"/>
                <c:pt idx="0">
                  <c:v>1500</c:v>
                </c:pt>
                <c:pt idx="1">
                  <c:v>1501</c:v>
                </c:pt>
                <c:pt idx="2">
                  <c:v>1502</c:v>
                </c:pt>
                <c:pt idx="3">
                  <c:v>1503</c:v>
                </c:pt>
                <c:pt idx="4">
                  <c:v>1504</c:v>
                </c:pt>
                <c:pt idx="5">
                  <c:v>1505</c:v>
                </c:pt>
                <c:pt idx="6">
                  <c:v>1506</c:v>
                </c:pt>
                <c:pt idx="7">
                  <c:v>1507</c:v>
                </c:pt>
                <c:pt idx="8">
                  <c:v>1508</c:v>
                </c:pt>
                <c:pt idx="9">
                  <c:v>1509</c:v>
                </c:pt>
                <c:pt idx="10">
                  <c:v>1510</c:v>
                </c:pt>
                <c:pt idx="11">
                  <c:v>1511</c:v>
                </c:pt>
                <c:pt idx="12">
                  <c:v>1512</c:v>
                </c:pt>
                <c:pt idx="13">
                  <c:v>1513</c:v>
                </c:pt>
                <c:pt idx="14">
                  <c:v>1514</c:v>
                </c:pt>
                <c:pt idx="15">
                  <c:v>1515</c:v>
                </c:pt>
                <c:pt idx="16">
                  <c:v>1516</c:v>
                </c:pt>
                <c:pt idx="17">
                  <c:v>1517</c:v>
                </c:pt>
                <c:pt idx="18">
                  <c:v>1518</c:v>
                </c:pt>
                <c:pt idx="19">
                  <c:v>1519</c:v>
                </c:pt>
                <c:pt idx="20">
                  <c:v>1520</c:v>
                </c:pt>
                <c:pt idx="21">
                  <c:v>1521</c:v>
                </c:pt>
                <c:pt idx="22">
                  <c:v>1522</c:v>
                </c:pt>
                <c:pt idx="23">
                  <c:v>1523</c:v>
                </c:pt>
                <c:pt idx="24">
                  <c:v>1524</c:v>
                </c:pt>
                <c:pt idx="25">
                  <c:v>1525</c:v>
                </c:pt>
                <c:pt idx="26">
                  <c:v>1526</c:v>
                </c:pt>
                <c:pt idx="27">
                  <c:v>1527</c:v>
                </c:pt>
                <c:pt idx="28">
                  <c:v>1528</c:v>
                </c:pt>
                <c:pt idx="29">
                  <c:v>1529</c:v>
                </c:pt>
                <c:pt idx="30">
                  <c:v>1530</c:v>
                </c:pt>
                <c:pt idx="31">
                  <c:v>1531</c:v>
                </c:pt>
                <c:pt idx="32">
                  <c:v>1532</c:v>
                </c:pt>
                <c:pt idx="33">
                  <c:v>1533</c:v>
                </c:pt>
                <c:pt idx="34">
                  <c:v>1534</c:v>
                </c:pt>
                <c:pt idx="35">
                  <c:v>1535</c:v>
                </c:pt>
                <c:pt idx="36">
                  <c:v>1536</c:v>
                </c:pt>
                <c:pt idx="37">
                  <c:v>1537</c:v>
                </c:pt>
                <c:pt idx="38">
                  <c:v>1538</c:v>
                </c:pt>
                <c:pt idx="39">
                  <c:v>1539</c:v>
                </c:pt>
                <c:pt idx="40">
                  <c:v>1540</c:v>
                </c:pt>
                <c:pt idx="41">
                  <c:v>1541</c:v>
                </c:pt>
                <c:pt idx="42">
                  <c:v>1542</c:v>
                </c:pt>
                <c:pt idx="43">
                  <c:v>1543</c:v>
                </c:pt>
                <c:pt idx="44">
                  <c:v>1544</c:v>
                </c:pt>
                <c:pt idx="45">
                  <c:v>1545</c:v>
                </c:pt>
                <c:pt idx="46">
                  <c:v>1546</c:v>
                </c:pt>
                <c:pt idx="47">
                  <c:v>1547</c:v>
                </c:pt>
                <c:pt idx="48">
                  <c:v>1548</c:v>
                </c:pt>
                <c:pt idx="49">
                  <c:v>1549</c:v>
                </c:pt>
                <c:pt idx="50">
                  <c:v>1550</c:v>
                </c:pt>
                <c:pt idx="51">
                  <c:v>1551</c:v>
                </c:pt>
                <c:pt idx="52">
                  <c:v>1552</c:v>
                </c:pt>
                <c:pt idx="53">
                  <c:v>1553</c:v>
                </c:pt>
                <c:pt idx="54">
                  <c:v>1554</c:v>
                </c:pt>
                <c:pt idx="55">
                  <c:v>1555</c:v>
                </c:pt>
                <c:pt idx="56">
                  <c:v>1556</c:v>
                </c:pt>
                <c:pt idx="57">
                  <c:v>1557</c:v>
                </c:pt>
                <c:pt idx="58">
                  <c:v>1558</c:v>
                </c:pt>
                <c:pt idx="59">
                  <c:v>1559</c:v>
                </c:pt>
                <c:pt idx="60">
                  <c:v>1560</c:v>
                </c:pt>
                <c:pt idx="61">
                  <c:v>1561</c:v>
                </c:pt>
                <c:pt idx="62">
                  <c:v>1562</c:v>
                </c:pt>
                <c:pt idx="63">
                  <c:v>1563</c:v>
                </c:pt>
                <c:pt idx="64">
                  <c:v>1564</c:v>
                </c:pt>
                <c:pt idx="65">
                  <c:v>1565</c:v>
                </c:pt>
                <c:pt idx="66">
                  <c:v>1566</c:v>
                </c:pt>
                <c:pt idx="67">
                  <c:v>1567</c:v>
                </c:pt>
                <c:pt idx="68">
                  <c:v>1568</c:v>
                </c:pt>
                <c:pt idx="69">
                  <c:v>1569</c:v>
                </c:pt>
                <c:pt idx="70">
                  <c:v>1570</c:v>
                </c:pt>
                <c:pt idx="71">
                  <c:v>1571</c:v>
                </c:pt>
                <c:pt idx="72">
                  <c:v>1572</c:v>
                </c:pt>
                <c:pt idx="73">
                  <c:v>1573</c:v>
                </c:pt>
                <c:pt idx="74">
                  <c:v>1574</c:v>
                </c:pt>
                <c:pt idx="75">
                  <c:v>1575</c:v>
                </c:pt>
                <c:pt idx="76">
                  <c:v>1576</c:v>
                </c:pt>
                <c:pt idx="77">
                  <c:v>1577</c:v>
                </c:pt>
                <c:pt idx="78">
                  <c:v>1578</c:v>
                </c:pt>
                <c:pt idx="79">
                  <c:v>1579</c:v>
                </c:pt>
                <c:pt idx="80">
                  <c:v>1580</c:v>
                </c:pt>
                <c:pt idx="81">
                  <c:v>1581</c:v>
                </c:pt>
                <c:pt idx="82">
                  <c:v>1582</c:v>
                </c:pt>
                <c:pt idx="83">
                  <c:v>1583</c:v>
                </c:pt>
                <c:pt idx="84">
                  <c:v>1584</c:v>
                </c:pt>
                <c:pt idx="85">
                  <c:v>1585</c:v>
                </c:pt>
                <c:pt idx="86">
                  <c:v>1586</c:v>
                </c:pt>
                <c:pt idx="87">
                  <c:v>1587</c:v>
                </c:pt>
                <c:pt idx="88">
                  <c:v>1588</c:v>
                </c:pt>
                <c:pt idx="89">
                  <c:v>1589</c:v>
                </c:pt>
                <c:pt idx="90">
                  <c:v>1590</c:v>
                </c:pt>
                <c:pt idx="91">
                  <c:v>1591</c:v>
                </c:pt>
                <c:pt idx="92">
                  <c:v>1592</c:v>
                </c:pt>
                <c:pt idx="93">
                  <c:v>1593</c:v>
                </c:pt>
                <c:pt idx="94">
                  <c:v>1594</c:v>
                </c:pt>
                <c:pt idx="95">
                  <c:v>1595</c:v>
                </c:pt>
                <c:pt idx="96">
                  <c:v>1596</c:v>
                </c:pt>
                <c:pt idx="97">
                  <c:v>1597</c:v>
                </c:pt>
                <c:pt idx="98">
                  <c:v>1598</c:v>
                </c:pt>
                <c:pt idx="99">
                  <c:v>1599</c:v>
                </c:pt>
                <c:pt idx="100">
                  <c:v>1600</c:v>
                </c:pt>
                <c:pt idx="101">
                  <c:v>1601</c:v>
                </c:pt>
                <c:pt idx="102">
                  <c:v>1602</c:v>
                </c:pt>
                <c:pt idx="103">
                  <c:v>1603</c:v>
                </c:pt>
                <c:pt idx="104">
                  <c:v>1604</c:v>
                </c:pt>
                <c:pt idx="105">
                  <c:v>1605</c:v>
                </c:pt>
                <c:pt idx="106">
                  <c:v>1606</c:v>
                </c:pt>
                <c:pt idx="107">
                  <c:v>1607</c:v>
                </c:pt>
                <c:pt idx="108">
                  <c:v>1608</c:v>
                </c:pt>
                <c:pt idx="109">
                  <c:v>1609</c:v>
                </c:pt>
                <c:pt idx="110">
                  <c:v>1610</c:v>
                </c:pt>
                <c:pt idx="111">
                  <c:v>1611</c:v>
                </c:pt>
                <c:pt idx="112">
                  <c:v>1612</c:v>
                </c:pt>
                <c:pt idx="113">
                  <c:v>1613</c:v>
                </c:pt>
                <c:pt idx="114">
                  <c:v>1614</c:v>
                </c:pt>
                <c:pt idx="115">
                  <c:v>1615</c:v>
                </c:pt>
                <c:pt idx="116">
                  <c:v>1616</c:v>
                </c:pt>
                <c:pt idx="117">
                  <c:v>1617</c:v>
                </c:pt>
                <c:pt idx="118">
                  <c:v>1618</c:v>
                </c:pt>
                <c:pt idx="119">
                  <c:v>1619</c:v>
                </c:pt>
                <c:pt idx="120">
                  <c:v>1620</c:v>
                </c:pt>
                <c:pt idx="121">
                  <c:v>1621</c:v>
                </c:pt>
                <c:pt idx="122">
                  <c:v>1622</c:v>
                </c:pt>
                <c:pt idx="123">
                  <c:v>1623</c:v>
                </c:pt>
                <c:pt idx="124">
                  <c:v>1624</c:v>
                </c:pt>
                <c:pt idx="125">
                  <c:v>1625</c:v>
                </c:pt>
                <c:pt idx="126">
                  <c:v>1626</c:v>
                </c:pt>
                <c:pt idx="127">
                  <c:v>1627</c:v>
                </c:pt>
                <c:pt idx="128">
                  <c:v>1628</c:v>
                </c:pt>
                <c:pt idx="129">
                  <c:v>1629</c:v>
                </c:pt>
                <c:pt idx="130">
                  <c:v>1630</c:v>
                </c:pt>
                <c:pt idx="131">
                  <c:v>1631</c:v>
                </c:pt>
                <c:pt idx="132">
                  <c:v>1632</c:v>
                </c:pt>
                <c:pt idx="133">
                  <c:v>1633</c:v>
                </c:pt>
                <c:pt idx="134">
                  <c:v>1634</c:v>
                </c:pt>
                <c:pt idx="135">
                  <c:v>1635</c:v>
                </c:pt>
                <c:pt idx="136">
                  <c:v>1636</c:v>
                </c:pt>
                <c:pt idx="137">
                  <c:v>1637</c:v>
                </c:pt>
                <c:pt idx="138">
                  <c:v>1638</c:v>
                </c:pt>
                <c:pt idx="139">
                  <c:v>1639</c:v>
                </c:pt>
                <c:pt idx="140">
                  <c:v>1640</c:v>
                </c:pt>
                <c:pt idx="141">
                  <c:v>1641</c:v>
                </c:pt>
                <c:pt idx="142">
                  <c:v>1642</c:v>
                </c:pt>
                <c:pt idx="143">
                  <c:v>1643</c:v>
                </c:pt>
                <c:pt idx="144">
                  <c:v>1644</c:v>
                </c:pt>
                <c:pt idx="145">
                  <c:v>1645</c:v>
                </c:pt>
                <c:pt idx="146">
                  <c:v>1646</c:v>
                </c:pt>
                <c:pt idx="147">
                  <c:v>1647</c:v>
                </c:pt>
                <c:pt idx="148">
                  <c:v>1648</c:v>
                </c:pt>
                <c:pt idx="149">
                  <c:v>1649</c:v>
                </c:pt>
                <c:pt idx="150">
                  <c:v>1650</c:v>
                </c:pt>
                <c:pt idx="151">
                  <c:v>1651</c:v>
                </c:pt>
                <c:pt idx="152">
                  <c:v>1652</c:v>
                </c:pt>
                <c:pt idx="153">
                  <c:v>1653</c:v>
                </c:pt>
                <c:pt idx="154">
                  <c:v>1654</c:v>
                </c:pt>
                <c:pt idx="155">
                  <c:v>1655</c:v>
                </c:pt>
                <c:pt idx="156">
                  <c:v>1656</c:v>
                </c:pt>
                <c:pt idx="157">
                  <c:v>1657</c:v>
                </c:pt>
                <c:pt idx="158">
                  <c:v>1658</c:v>
                </c:pt>
                <c:pt idx="159">
                  <c:v>1659</c:v>
                </c:pt>
                <c:pt idx="160">
                  <c:v>1660</c:v>
                </c:pt>
                <c:pt idx="161">
                  <c:v>1661</c:v>
                </c:pt>
                <c:pt idx="162">
                  <c:v>1662</c:v>
                </c:pt>
                <c:pt idx="163">
                  <c:v>1663</c:v>
                </c:pt>
                <c:pt idx="164">
                  <c:v>1664</c:v>
                </c:pt>
                <c:pt idx="165">
                  <c:v>1665</c:v>
                </c:pt>
                <c:pt idx="166">
                  <c:v>1666</c:v>
                </c:pt>
                <c:pt idx="167">
                  <c:v>1667</c:v>
                </c:pt>
                <c:pt idx="168">
                  <c:v>1668</c:v>
                </c:pt>
                <c:pt idx="169">
                  <c:v>1669</c:v>
                </c:pt>
                <c:pt idx="170">
                  <c:v>1670</c:v>
                </c:pt>
                <c:pt idx="171">
                  <c:v>1671</c:v>
                </c:pt>
                <c:pt idx="172">
                  <c:v>1672</c:v>
                </c:pt>
                <c:pt idx="173">
                  <c:v>1673</c:v>
                </c:pt>
                <c:pt idx="174">
                  <c:v>1674</c:v>
                </c:pt>
                <c:pt idx="175">
                  <c:v>1675</c:v>
                </c:pt>
                <c:pt idx="176">
                  <c:v>1676</c:v>
                </c:pt>
                <c:pt idx="177">
                  <c:v>1677</c:v>
                </c:pt>
                <c:pt idx="178">
                  <c:v>1678</c:v>
                </c:pt>
                <c:pt idx="179">
                  <c:v>1679</c:v>
                </c:pt>
                <c:pt idx="180">
                  <c:v>1680</c:v>
                </c:pt>
                <c:pt idx="181">
                  <c:v>1681</c:v>
                </c:pt>
                <c:pt idx="182">
                  <c:v>1682</c:v>
                </c:pt>
                <c:pt idx="183">
                  <c:v>1683</c:v>
                </c:pt>
                <c:pt idx="184">
                  <c:v>1684</c:v>
                </c:pt>
                <c:pt idx="185">
                  <c:v>1685</c:v>
                </c:pt>
                <c:pt idx="186">
                  <c:v>1686</c:v>
                </c:pt>
                <c:pt idx="187">
                  <c:v>1687</c:v>
                </c:pt>
                <c:pt idx="188">
                  <c:v>1688</c:v>
                </c:pt>
                <c:pt idx="189">
                  <c:v>1689</c:v>
                </c:pt>
                <c:pt idx="190">
                  <c:v>1690</c:v>
                </c:pt>
                <c:pt idx="191">
                  <c:v>1691</c:v>
                </c:pt>
                <c:pt idx="192">
                  <c:v>1692</c:v>
                </c:pt>
                <c:pt idx="193">
                  <c:v>1693</c:v>
                </c:pt>
                <c:pt idx="194">
                  <c:v>1694</c:v>
                </c:pt>
                <c:pt idx="195">
                  <c:v>1695</c:v>
                </c:pt>
                <c:pt idx="196">
                  <c:v>1696</c:v>
                </c:pt>
                <c:pt idx="197">
                  <c:v>1697</c:v>
                </c:pt>
                <c:pt idx="198">
                  <c:v>1698</c:v>
                </c:pt>
                <c:pt idx="199">
                  <c:v>1699</c:v>
                </c:pt>
                <c:pt idx="200">
                  <c:v>1700</c:v>
                </c:pt>
                <c:pt idx="201">
                  <c:v>1701</c:v>
                </c:pt>
                <c:pt idx="202">
                  <c:v>1702</c:v>
                </c:pt>
                <c:pt idx="203">
                  <c:v>1703</c:v>
                </c:pt>
                <c:pt idx="204">
                  <c:v>1704</c:v>
                </c:pt>
                <c:pt idx="205">
                  <c:v>1705</c:v>
                </c:pt>
                <c:pt idx="206">
                  <c:v>1706</c:v>
                </c:pt>
                <c:pt idx="207">
                  <c:v>1707</c:v>
                </c:pt>
                <c:pt idx="208">
                  <c:v>1708</c:v>
                </c:pt>
                <c:pt idx="209">
                  <c:v>1709</c:v>
                </c:pt>
                <c:pt idx="210">
                  <c:v>1710</c:v>
                </c:pt>
                <c:pt idx="211">
                  <c:v>1711</c:v>
                </c:pt>
                <c:pt idx="212">
                  <c:v>1712</c:v>
                </c:pt>
                <c:pt idx="213">
                  <c:v>1713</c:v>
                </c:pt>
                <c:pt idx="214">
                  <c:v>1714</c:v>
                </c:pt>
                <c:pt idx="215">
                  <c:v>1715</c:v>
                </c:pt>
                <c:pt idx="216">
                  <c:v>1716</c:v>
                </c:pt>
                <c:pt idx="217">
                  <c:v>1717</c:v>
                </c:pt>
                <c:pt idx="218">
                  <c:v>1718</c:v>
                </c:pt>
                <c:pt idx="219">
                  <c:v>1719</c:v>
                </c:pt>
                <c:pt idx="220">
                  <c:v>1720</c:v>
                </c:pt>
                <c:pt idx="221">
                  <c:v>1721</c:v>
                </c:pt>
                <c:pt idx="222">
                  <c:v>1722</c:v>
                </c:pt>
                <c:pt idx="223">
                  <c:v>1723</c:v>
                </c:pt>
                <c:pt idx="224">
                  <c:v>1724</c:v>
                </c:pt>
                <c:pt idx="225">
                  <c:v>1725</c:v>
                </c:pt>
                <c:pt idx="226">
                  <c:v>1726</c:v>
                </c:pt>
                <c:pt idx="227">
                  <c:v>1727</c:v>
                </c:pt>
                <c:pt idx="228">
                  <c:v>1728</c:v>
                </c:pt>
                <c:pt idx="229">
                  <c:v>1729</c:v>
                </c:pt>
                <c:pt idx="230">
                  <c:v>1730</c:v>
                </c:pt>
                <c:pt idx="231">
                  <c:v>1731</c:v>
                </c:pt>
                <c:pt idx="232">
                  <c:v>1732</c:v>
                </c:pt>
                <c:pt idx="233">
                  <c:v>1733</c:v>
                </c:pt>
                <c:pt idx="234">
                  <c:v>1734</c:v>
                </c:pt>
                <c:pt idx="235">
                  <c:v>1735</c:v>
                </c:pt>
                <c:pt idx="236">
                  <c:v>1736</c:v>
                </c:pt>
                <c:pt idx="237">
                  <c:v>1737</c:v>
                </c:pt>
                <c:pt idx="238">
                  <c:v>1738</c:v>
                </c:pt>
                <c:pt idx="239">
                  <c:v>1739</c:v>
                </c:pt>
                <c:pt idx="240">
                  <c:v>1740</c:v>
                </c:pt>
                <c:pt idx="241">
                  <c:v>1741</c:v>
                </c:pt>
                <c:pt idx="242">
                  <c:v>1742</c:v>
                </c:pt>
                <c:pt idx="243">
                  <c:v>1743</c:v>
                </c:pt>
                <c:pt idx="244">
                  <c:v>1744</c:v>
                </c:pt>
                <c:pt idx="245">
                  <c:v>1745</c:v>
                </c:pt>
                <c:pt idx="246">
                  <c:v>1746</c:v>
                </c:pt>
                <c:pt idx="247">
                  <c:v>1747</c:v>
                </c:pt>
                <c:pt idx="248">
                  <c:v>1748</c:v>
                </c:pt>
                <c:pt idx="249">
                  <c:v>1749</c:v>
                </c:pt>
                <c:pt idx="250">
                  <c:v>1750</c:v>
                </c:pt>
                <c:pt idx="251">
                  <c:v>1751</c:v>
                </c:pt>
                <c:pt idx="252">
                  <c:v>1752</c:v>
                </c:pt>
                <c:pt idx="253">
                  <c:v>1753</c:v>
                </c:pt>
                <c:pt idx="254">
                  <c:v>1754</c:v>
                </c:pt>
                <c:pt idx="255">
                  <c:v>1755</c:v>
                </c:pt>
                <c:pt idx="256">
                  <c:v>1756</c:v>
                </c:pt>
                <c:pt idx="257">
                  <c:v>1757</c:v>
                </c:pt>
                <c:pt idx="258">
                  <c:v>1758</c:v>
                </c:pt>
                <c:pt idx="259">
                  <c:v>1759</c:v>
                </c:pt>
                <c:pt idx="260">
                  <c:v>1760</c:v>
                </c:pt>
                <c:pt idx="261">
                  <c:v>1761</c:v>
                </c:pt>
                <c:pt idx="262">
                  <c:v>1762</c:v>
                </c:pt>
                <c:pt idx="263">
                  <c:v>1763</c:v>
                </c:pt>
                <c:pt idx="264">
                  <c:v>1764</c:v>
                </c:pt>
                <c:pt idx="265">
                  <c:v>1765</c:v>
                </c:pt>
                <c:pt idx="266">
                  <c:v>1766</c:v>
                </c:pt>
                <c:pt idx="267">
                  <c:v>1767</c:v>
                </c:pt>
                <c:pt idx="268">
                  <c:v>1768</c:v>
                </c:pt>
                <c:pt idx="269">
                  <c:v>1769</c:v>
                </c:pt>
                <c:pt idx="270">
                  <c:v>1770</c:v>
                </c:pt>
                <c:pt idx="271">
                  <c:v>1771</c:v>
                </c:pt>
                <c:pt idx="272">
                  <c:v>1772</c:v>
                </c:pt>
                <c:pt idx="273">
                  <c:v>1773</c:v>
                </c:pt>
                <c:pt idx="274">
                  <c:v>1774</c:v>
                </c:pt>
                <c:pt idx="275">
                  <c:v>1775</c:v>
                </c:pt>
                <c:pt idx="276">
                  <c:v>1776</c:v>
                </c:pt>
                <c:pt idx="277">
                  <c:v>1777</c:v>
                </c:pt>
                <c:pt idx="278">
                  <c:v>1778</c:v>
                </c:pt>
                <c:pt idx="279">
                  <c:v>1779</c:v>
                </c:pt>
                <c:pt idx="280">
                  <c:v>1780</c:v>
                </c:pt>
                <c:pt idx="281">
                  <c:v>1781</c:v>
                </c:pt>
                <c:pt idx="282">
                  <c:v>1782</c:v>
                </c:pt>
                <c:pt idx="283">
                  <c:v>1783</c:v>
                </c:pt>
                <c:pt idx="284">
                  <c:v>1784</c:v>
                </c:pt>
                <c:pt idx="285">
                  <c:v>1785</c:v>
                </c:pt>
                <c:pt idx="286">
                  <c:v>1786</c:v>
                </c:pt>
                <c:pt idx="287">
                  <c:v>1787</c:v>
                </c:pt>
                <c:pt idx="288">
                  <c:v>1788</c:v>
                </c:pt>
                <c:pt idx="289">
                  <c:v>1789</c:v>
                </c:pt>
                <c:pt idx="290">
                  <c:v>1790</c:v>
                </c:pt>
                <c:pt idx="291">
                  <c:v>1791</c:v>
                </c:pt>
                <c:pt idx="292">
                  <c:v>1792</c:v>
                </c:pt>
                <c:pt idx="293">
                  <c:v>1793</c:v>
                </c:pt>
                <c:pt idx="294">
                  <c:v>1794</c:v>
                </c:pt>
                <c:pt idx="295">
                  <c:v>1795</c:v>
                </c:pt>
                <c:pt idx="296">
                  <c:v>1796</c:v>
                </c:pt>
                <c:pt idx="297">
                  <c:v>1797</c:v>
                </c:pt>
                <c:pt idx="298">
                  <c:v>1798</c:v>
                </c:pt>
                <c:pt idx="299">
                  <c:v>1799</c:v>
                </c:pt>
                <c:pt idx="300">
                  <c:v>1800</c:v>
                </c:pt>
                <c:pt idx="301">
                  <c:v>1801</c:v>
                </c:pt>
                <c:pt idx="302">
                  <c:v>1802</c:v>
                </c:pt>
                <c:pt idx="303">
                  <c:v>1803</c:v>
                </c:pt>
                <c:pt idx="304">
                  <c:v>1804</c:v>
                </c:pt>
                <c:pt idx="305">
                  <c:v>1805</c:v>
                </c:pt>
                <c:pt idx="306">
                  <c:v>1806</c:v>
                </c:pt>
                <c:pt idx="307">
                  <c:v>1807</c:v>
                </c:pt>
                <c:pt idx="308">
                  <c:v>1808</c:v>
                </c:pt>
                <c:pt idx="309">
                  <c:v>1809</c:v>
                </c:pt>
                <c:pt idx="310">
                  <c:v>1810</c:v>
                </c:pt>
                <c:pt idx="311">
                  <c:v>1811</c:v>
                </c:pt>
                <c:pt idx="312">
                  <c:v>1812</c:v>
                </c:pt>
                <c:pt idx="313">
                  <c:v>1813</c:v>
                </c:pt>
                <c:pt idx="314">
                  <c:v>1814</c:v>
                </c:pt>
                <c:pt idx="315">
                  <c:v>1815</c:v>
                </c:pt>
                <c:pt idx="316">
                  <c:v>1816</c:v>
                </c:pt>
                <c:pt idx="317">
                  <c:v>1817</c:v>
                </c:pt>
                <c:pt idx="318">
                  <c:v>1818</c:v>
                </c:pt>
                <c:pt idx="319">
                  <c:v>1819</c:v>
                </c:pt>
                <c:pt idx="320">
                  <c:v>1820</c:v>
                </c:pt>
                <c:pt idx="321">
                  <c:v>1821</c:v>
                </c:pt>
                <c:pt idx="322">
                  <c:v>1822</c:v>
                </c:pt>
                <c:pt idx="323">
                  <c:v>1823</c:v>
                </c:pt>
                <c:pt idx="324">
                  <c:v>1824</c:v>
                </c:pt>
                <c:pt idx="325">
                  <c:v>1825</c:v>
                </c:pt>
                <c:pt idx="326">
                  <c:v>1826</c:v>
                </c:pt>
                <c:pt idx="327">
                  <c:v>1827</c:v>
                </c:pt>
                <c:pt idx="328">
                  <c:v>1828</c:v>
                </c:pt>
                <c:pt idx="329">
                  <c:v>1829</c:v>
                </c:pt>
                <c:pt idx="330">
                  <c:v>1830</c:v>
                </c:pt>
                <c:pt idx="331">
                  <c:v>1831</c:v>
                </c:pt>
                <c:pt idx="332">
                  <c:v>1832</c:v>
                </c:pt>
                <c:pt idx="333">
                  <c:v>1833</c:v>
                </c:pt>
                <c:pt idx="334">
                  <c:v>1834</c:v>
                </c:pt>
                <c:pt idx="335">
                  <c:v>1835</c:v>
                </c:pt>
                <c:pt idx="336">
                  <c:v>1836</c:v>
                </c:pt>
                <c:pt idx="337">
                  <c:v>1837</c:v>
                </c:pt>
                <c:pt idx="338">
                  <c:v>1838</c:v>
                </c:pt>
                <c:pt idx="339">
                  <c:v>1839</c:v>
                </c:pt>
                <c:pt idx="340">
                  <c:v>1840</c:v>
                </c:pt>
                <c:pt idx="341">
                  <c:v>1841</c:v>
                </c:pt>
                <c:pt idx="342">
                  <c:v>1842</c:v>
                </c:pt>
                <c:pt idx="343">
                  <c:v>1843</c:v>
                </c:pt>
                <c:pt idx="344">
                  <c:v>1844</c:v>
                </c:pt>
                <c:pt idx="345">
                  <c:v>1845</c:v>
                </c:pt>
                <c:pt idx="346">
                  <c:v>1846</c:v>
                </c:pt>
                <c:pt idx="347">
                  <c:v>1847</c:v>
                </c:pt>
                <c:pt idx="348">
                  <c:v>1848</c:v>
                </c:pt>
                <c:pt idx="349">
                  <c:v>1849</c:v>
                </c:pt>
                <c:pt idx="350">
                  <c:v>1850</c:v>
                </c:pt>
                <c:pt idx="351">
                  <c:v>1851</c:v>
                </c:pt>
                <c:pt idx="352">
                  <c:v>1852</c:v>
                </c:pt>
                <c:pt idx="353">
                  <c:v>1853</c:v>
                </c:pt>
                <c:pt idx="354">
                  <c:v>1854</c:v>
                </c:pt>
                <c:pt idx="355">
                  <c:v>1855</c:v>
                </c:pt>
                <c:pt idx="356">
                  <c:v>1856</c:v>
                </c:pt>
                <c:pt idx="357">
                  <c:v>1857</c:v>
                </c:pt>
                <c:pt idx="358">
                  <c:v>1858</c:v>
                </c:pt>
                <c:pt idx="359">
                  <c:v>1859</c:v>
                </c:pt>
                <c:pt idx="360">
                  <c:v>1860</c:v>
                </c:pt>
                <c:pt idx="361">
                  <c:v>1861</c:v>
                </c:pt>
                <c:pt idx="362">
                  <c:v>1862</c:v>
                </c:pt>
                <c:pt idx="363">
                  <c:v>1863</c:v>
                </c:pt>
                <c:pt idx="364">
                  <c:v>1864</c:v>
                </c:pt>
                <c:pt idx="365">
                  <c:v>1865</c:v>
                </c:pt>
                <c:pt idx="366">
                  <c:v>1866</c:v>
                </c:pt>
                <c:pt idx="367">
                  <c:v>1867</c:v>
                </c:pt>
                <c:pt idx="368">
                  <c:v>1868</c:v>
                </c:pt>
                <c:pt idx="369">
                  <c:v>1869</c:v>
                </c:pt>
                <c:pt idx="370">
                  <c:v>1870</c:v>
                </c:pt>
                <c:pt idx="371">
                  <c:v>1871</c:v>
                </c:pt>
                <c:pt idx="372">
                  <c:v>1872</c:v>
                </c:pt>
                <c:pt idx="373">
                  <c:v>1873</c:v>
                </c:pt>
                <c:pt idx="374">
                  <c:v>1874</c:v>
                </c:pt>
                <c:pt idx="375">
                  <c:v>1875</c:v>
                </c:pt>
                <c:pt idx="376">
                  <c:v>1876</c:v>
                </c:pt>
                <c:pt idx="377">
                  <c:v>1877</c:v>
                </c:pt>
                <c:pt idx="378">
                  <c:v>1878</c:v>
                </c:pt>
                <c:pt idx="379">
                  <c:v>1879</c:v>
                </c:pt>
                <c:pt idx="380">
                  <c:v>1880</c:v>
                </c:pt>
                <c:pt idx="381">
                  <c:v>1881</c:v>
                </c:pt>
                <c:pt idx="382">
                  <c:v>1882</c:v>
                </c:pt>
                <c:pt idx="383">
                  <c:v>1883</c:v>
                </c:pt>
                <c:pt idx="384">
                  <c:v>1884</c:v>
                </c:pt>
                <c:pt idx="385">
                  <c:v>1885</c:v>
                </c:pt>
                <c:pt idx="386">
                  <c:v>1886</c:v>
                </c:pt>
                <c:pt idx="387">
                  <c:v>1887</c:v>
                </c:pt>
                <c:pt idx="388">
                  <c:v>1888</c:v>
                </c:pt>
                <c:pt idx="389">
                  <c:v>1889</c:v>
                </c:pt>
                <c:pt idx="390">
                  <c:v>1890</c:v>
                </c:pt>
                <c:pt idx="391">
                  <c:v>1891</c:v>
                </c:pt>
                <c:pt idx="392">
                  <c:v>1892</c:v>
                </c:pt>
                <c:pt idx="393">
                  <c:v>1893</c:v>
                </c:pt>
                <c:pt idx="394">
                  <c:v>1894</c:v>
                </c:pt>
                <c:pt idx="395">
                  <c:v>1895</c:v>
                </c:pt>
                <c:pt idx="396">
                  <c:v>1896</c:v>
                </c:pt>
                <c:pt idx="397">
                  <c:v>1897</c:v>
                </c:pt>
                <c:pt idx="398">
                  <c:v>1898</c:v>
                </c:pt>
                <c:pt idx="399">
                  <c:v>1899</c:v>
                </c:pt>
                <c:pt idx="400">
                  <c:v>1900</c:v>
                </c:pt>
                <c:pt idx="401">
                  <c:v>1901</c:v>
                </c:pt>
                <c:pt idx="402">
                  <c:v>1902</c:v>
                </c:pt>
                <c:pt idx="403">
                  <c:v>1903</c:v>
                </c:pt>
                <c:pt idx="404">
                  <c:v>1904</c:v>
                </c:pt>
                <c:pt idx="405">
                  <c:v>1905</c:v>
                </c:pt>
                <c:pt idx="406">
                  <c:v>1906</c:v>
                </c:pt>
                <c:pt idx="407">
                  <c:v>1907</c:v>
                </c:pt>
                <c:pt idx="408">
                  <c:v>1908</c:v>
                </c:pt>
                <c:pt idx="409">
                  <c:v>1909</c:v>
                </c:pt>
                <c:pt idx="410">
                  <c:v>1910</c:v>
                </c:pt>
                <c:pt idx="411">
                  <c:v>1911</c:v>
                </c:pt>
                <c:pt idx="412">
                  <c:v>1912</c:v>
                </c:pt>
                <c:pt idx="413">
                  <c:v>1913</c:v>
                </c:pt>
                <c:pt idx="414">
                  <c:v>1914</c:v>
                </c:pt>
                <c:pt idx="415">
                  <c:v>1915</c:v>
                </c:pt>
                <c:pt idx="416">
                  <c:v>1916</c:v>
                </c:pt>
                <c:pt idx="417">
                  <c:v>1917</c:v>
                </c:pt>
                <c:pt idx="418">
                  <c:v>1918</c:v>
                </c:pt>
                <c:pt idx="419">
                  <c:v>1919</c:v>
                </c:pt>
                <c:pt idx="420">
                  <c:v>1920</c:v>
                </c:pt>
                <c:pt idx="421">
                  <c:v>1921</c:v>
                </c:pt>
                <c:pt idx="422">
                  <c:v>1922</c:v>
                </c:pt>
                <c:pt idx="423">
                  <c:v>1923</c:v>
                </c:pt>
                <c:pt idx="424">
                  <c:v>1924</c:v>
                </c:pt>
                <c:pt idx="425">
                  <c:v>1925</c:v>
                </c:pt>
                <c:pt idx="426">
                  <c:v>1926</c:v>
                </c:pt>
                <c:pt idx="427">
                  <c:v>1927</c:v>
                </c:pt>
                <c:pt idx="428">
                  <c:v>1928</c:v>
                </c:pt>
                <c:pt idx="429">
                  <c:v>1929</c:v>
                </c:pt>
                <c:pt idx="430">
                  <c:v>1930</c:v>
                </c:pt>
                <c:pt idx="431">
                  <c:v>1931</c:v>
                </c:pt>
                <c:pt idx="432">
                  <c:v>1932</c:v>
                </c:pt>
                <c:pt idx="433">
                  <c:v>1933</c:v>
                </c:pt>
                <c:pt idx="434">
                  <c:v>1934</c:v>
                </c:pt>
                <c:pt idx="435">
                  <c:v>1935</c:v>
                </c:pt>
                <c:pt idx="436">
                  <c:v>1936</c:v>
                </c:pt>
                <c:pt idx="437">
                  <c:v>1937</c:v>
                </c:pt>
                <c:pt idx="438">
                  <c:v>1938</c:v>
                </c:pt>
                <c:pt idx="439">
                  <c:v>1939</c:v>
                </c:pt>
                <c:pt idx="440">
                  <c:v>1940</c:v>
                </c:pt>
                <c:pt idx="441">
                  <c:v>1941</c:v>
                </c:pt>
                <c:pt idx="442">
                  <c:v>1942</c:v>
                </c:pt>
                <c:pt idx="443">
                  <c:v>1943</c:v>
                </c:pt>
                <c:pt idx="444">
                  <c:v>1944</c:v>
                </c:pt>
                <c:pt idx="445">
                  <c:v>1945</c:v>
                </c:pt>
                <c:pt idx="446">
                  <c:v>1946</c:v>
                </c:pt>
                <c:pt idx="447">
                  <c:v>1947</c:v>
                </c:pt>
                <c:pt idx="448">
                  <c:v>1948</c:v>
                </c:pt>
                <c:pt idx="449">
                  <c:v>1949</c:v>
                </c:pt>
                <c:pt idx="450">
                  <c:v>1950</c:v>
                </c:pt>
                <c:pt idx="451">
                  <c:v>1951</c:v>
                </c:pt>
                <c:pt idx="452">
                  <c:v>1952</c:v>
                </c:pt>
                <c:pt idx="453">
                  <c:v>1953</c:v>
                </c:pt>
                <c:pt idx="454">
                  <c:v>1954</c:v>
                </c:pt>
                <c:pt idx="455">
                  <c:v>1955</c:v>
                </c:pt>
                <c:pt idx="456">
                  <c:v>1956</c:v>
                </c:pt>
                <c:pt idx="457">
                  <c:v>1957</c:v>
                </c:pt>
                <c:pt idx="458">
                  <c:v>1958</c:v>
                </c:pt>
                <c:pt idx="459">
                  <c:v>1959</c:v>
                </c:pt>
                <c:pt idx="460">
                  <c:v>1960</c:v>
                </c:pt>
                <c:pt idx="461">
                  <c:v>1961</c:v>
                </c:pt>
                <c:pt idx="462">
                  <c:v>1962</c:v>
                </c:pt>
                <c:pt idx="463">
                  <c:v>1963</c:v>
                </c:pt>
                <c:pt idx="464">
                  <c:v>1964</c:v>
                </c:pt>
                <c:pt idx="465">
                  <c:v>1965</c:v>
                </c:pt>
                <c:pt idx="466">
                  <c:v>1966</c:v>
                </c:pt>
                <c:pt idx="467">
                  <c:v>1967</c:v>
                </c:pt>
                <c:pt idx="468">
                  <c:v>1968</c:v>
                </c:pt>
                <c:pt idx="469">
                  <c:v>1969</c:v>
                </c:pt>
                <c:pt idx="470">
                  <c:v>1970</c:v>
                </c:pt>
                <c:pt idx="471">
                  <c:v>1971</c:v>
                </c:pt>
                <c:pt idx="472">
                  <c:v>1972</c:v>
                </c:pt>
                <c:pt idx="473">
                  <c:v>1973</c:v>
                </c:pt>
                <c:pt idx="474">
                  <c:v>1974</c:v>
                </c:pt>
                <c:pt idx="475">
                  <c:v>1975</c:v>
                </c:pt>
                <c:pt idx="476">
                  <c:v>1976</c:v>
                </c:pt>
                <c:pt idx="477">
                  <c:v>1977</c:v>
                </c:pt>
                <c:pt idx="478">
                  <c:v>1978</c:v>
                </c:pt>
                <c:pt idx="479">
                  <c:v>1979</c:v>
                </c:pt>
                <c:pt idx="480">
                  <c:v>1980</c:v>
                </c:pt>
                <c:pt idx="481">
                  <c:v>1981</c:v>
                </c:pt>
                <c:pt idx="482">
                  <c:v>1982</c:v>
                </c:pt>
                <c:pt idx="483">
                  <c:v>1983</c:v>
                </c:pt>
                <c:pt idx="484">
                  <c:v>1984</c:v>
                </c:pt>
                <c:pt idx="485">
                  <c:v>1985</c:v>
                </c:pt>
                <c:pt idx="486">
                  <c:v>1986</c:v>
                </c:pt>
                <c:pt idx="487">
                  <c:v>1987</c:v>
                </c:pt>
                <c:pt idx="488">
                  <c:v>1988</c:v>
                </c:pt>
                <c:pt idx="489">
                  <c:v>1989</c:v>
                </c:pt>
                <c:pt idx="490">
                  <c:v>1990</c:v>
                </c:pt>
                <c:pt idx="491">
                  <c:v>1991</c:v>
                </c:pt>
                <c:pt idx="492">
                  <c:v>1992</c:v>
                </c:pt>
                <c:pt idx="493">
                  <c:v>1993</c:v>
                </c:pt>
                <c:pt idx="494">
                  <c:v>1994</c:v>
                </c:pt>
                <c:pt idx="495">
                  <c:v>1995</c:v>
                </c:pt>
                <c:pt idx="496">
                  <c:v>1996</c:v>
                </c:pt>
                <c:pt idx="497">
                  <c:v>1997</c:v>
                </c:pt>
                <c:pt idx="498">
                  <c:v>1998</c:v>
                </c:pt>
                <c:pt idx="499">
                  <c:v>1999</c:v>
                </c:pt>
                <c:pt idx="500">
                  <c:v>2000</c:v>
                </c:pt>
                <c:pt idx="501">
                  <c:v>2001</c:v>
                </c:pt>
                <c:pt idx="502">
                  <c:v>2002</c:v>
                </c:pt>
                <c:pt idx="503">
                  <c:v>2003</c:v>
                </c:pt>
                <c:pt idx="504">
                  <c:v>2004</c:v>
                </c:pt>
                <c:pt idx="505">
                  <c:v>2005</c:v>
                </c:pt>
                <c:pt idx="506">
                  <c:v>2006</c:v>
                </c:pt>
                <c:pt idx="507">
                  <c:v>2007</c:v>
                </c:pt>
                <c:pt idx="508">
                  <c:v>2008</c:v>
                </c:pt>
                <c:pt idx="509">
                  <c:v>2009</c:v>
                </c:pt>
                <c:pt idx="510">
                  <c:v>2010</c:v>
                </c:pt>
                <c:pt idx="511">
                  <c:v>2011</c:v>
                </c:pt>
                <c:pt idx="512">
                  <c:v>2012</c:v>
                </c:pt>
                <c:pt idx="513">
                  <c:v>2013</c:v>
                </c:pt>
                <c:pt idx="514">
                  <c:v>2014</c:v>
                </c:pt>
                <c:pt idx="515">
                  <c:v>2015</c:v>
                </c:pt>
                <c:pt idx="516">
                  <c:v>2016</c:v>
                </c:pt>
                <c:pt idx="517">
                  <c:v>2017</c:v>
                </c:pt>
                <c:pt idx="518">
                  <c:v>2018</c:v>
                </c:pt>
                <c:pt idx="519">
                  <c:v>2019</c:v>
                </c:pt>
                <c:pt idx="520">
                  <c:v>2020</c:v>
                </c:pt>
                <c:pt idx="521">
                  <c:v>2021</c:v>
                </c:pt>
                <c:pt idx="522">
                  <c:v>2022</c:v>
                </c:pt>
                <c:pt idx="523">
                  <c:v>2023</c:v>
                </c:pt>
                <c:pt idx="524">
                  <c:v>2024</c:v>
                </c:pt>
                <c:pt idx="525">
                  <c:v>2025</c:v>
                </c:pt>
                <c:pt idx="526">
                  <c:v>2026</c:v>
                </c:pt>
                <c:pt idx="527">
                  <c:v>2027</c:v>
                </c:pt>
                <c:pt idx="528">
                  <c:v>2028</c:v>
                </c:pt>
                <c:pt idx="529">
                  <c:v>2029</c:v>
                </c:pt>
                <c:pt idx="530">
                  <c:v>2030</c:v>
                </c:pt>
                <c:pt idx="531">
                  <c:v>2031</c:v>
                </c:pt>
                <c:pt idx="532">
                  <c:v>2032</c:v>
                </c:pt>
                <c:pt idx="533">
                  <c:v>2033</c:v>
                </c:pt>
                <c:pt idx="534">
                  <c:v>2034</c:v>
                </c:pt>
                <c:pt idx="535">
                  <c:v>2035</c:v>
                </c:pt>
                <c:pt idx="536">
                  <c:v>2036</c:v>
                </c:pt>
                <c:pt idx="537">
                  <c:v>2037</c:v>
                </c:pt>
                <c:pt idx="538">
                  <c:v>2038</c:v>
                </c:pt>
                <c:pt idx="539">
                  <c:v>2039</c:v>
                </c:pt>
                <c:pt idx="540">
                  <c:v>2040</c:v>
                </c:pt>
                <c:pt idx="541">
                  <c:v>2041</c:v>
                </c:pt>
                <c:pt idx="542">
                  <c:v>2042</c:v>
                </c:pt>
                <c:pt idx="543">
                  <c:v>2043</c:v>
                </c:pt>
                <c:pt idx="544">
                  <c:v>2044</c:v>
                </c:pt>
                <c:pt idx="545">
                  <c:v>2045</c:v>
                </c:pt>
                <c:pt idx="546">
                  <c:v>2046</c:v>
                </c:pt>
                <c:pt idx="547">
                  <c:v>2047</c:v>
                </c:pt>
                <c:pt idx="548">
                  <c:v>2048</c:v>
                </c:pt>
                <c:pt idx="549">
                  <c:v>2049</c:v>
                </c:pt>
                <c:pt idx="550">
                  <c:v>2050</c:v>
                </c:pt>
              </c:numCache>
            </c:numRef>
          </c:cat>
          <c:val>
            <c:numRef>
              <c:f>Sheet1!$B$2:$B$552</c:f>
              <c:numCache>
                <c:formatCode>General</c:formatCode>
                <c:ptCount val="551"/>
                <c:pt idx="0">
                  <c:v>1.6686541343247503</c:v>
                </c:pt>
                <c:pt idx="1">
                  <c:v>1.856307608388611</c:v>
                </c:pt>
                <c:pt idx="2">
                  <c:v>1.8122195752121018</c:v>
                </c:pt>
                <c:pt idx="3">
                  <c:v>1.7955053719451017</c:v>
                </c:pt>
                <c:pt idx="4">
                  <c:v>1.9038426818814957</c:v>
                </c:pt>
                <c:pt idx="5">
                  <c:v>1.7913234503458608</c:v>
                </c:pt>
                <c:pt idx="6">
                  <c:v>1.9237149849507611</c:v>
                </c:pt>
                <c:pt idx="7">
                  <c:v>1.8832298418125322</c:v>
                </c:pt>
                <c:pt idx="8">
                  <c:v>2.0137737987395656</c:v>
                </c:pt>
                <c:pt idx="9">
                  <c:v>2.0847792437392241</c:v>
                </c:pt>
                <c:pt idx="10">
                  <c:v>1.9165035838478459</c:v>
                </c:pt>
                <c:pt idx="11">
                  <c:v>2.002577335554192</c:v>
                </c:pt>
                <c:pt idx="12">
                  <c:v>1.970627735893165</c:v>
                </c:pt>
                <c:pt idx="13">
                  <c:v>2.0160410761423297</c:v>
                </c:pt>
                <c:pt idx="14">
                  <c:v>1.973517516047651</c:v>
                </c:pt>
                <c:pt idx="15">
                  <c:v>1.9203205983376959</c:v>
                </c:pt>
                <c:pt idx="16">
                  <c:v>1.9429926628873109</c:v>
                </c:pt>
                <c:pt idx="17">
                  <c:v>2.0249561015166124</c:v>
                </c:pt>
                <c:pt idx="18">
                  <c:v>2.0136729737101002</c:v>
                </c:pt>
                <c:pt idx="19">
                  <c:v>2.0804712603372195</c:v>
                </c:pt>
                <c:pt idx="20">
                  <c:v>1.9804997808363285</c:v>
                </c:pt>
                <c:pt idx="21">
                  <c:v>2.0756667811188056</c:v>
                </c:pt>
                <c:pt idx="22">
                  <c:v>2.0441787669364815</c:v>
                </c:pt>
                <c:pt idx="23">
                  <c:v>2.0377108476276753</c:v>
                </c:pt>
                <c:pt idx="24">
                  <c:v>1.9585499887983013</c:v>
                </c:pt>
                <c:pt idx="25">
                  <c:v>1.8825498839893633</c:v>
                </c:pt>
                <c:pt idx="26">
                  <c:v>1.9057995748224774</c:v>
                </c:pt>
                <c:pt idx="27">
                  <c:v>1.9131916561955133</c:v>
                </c:pt>
                <c:pt idx="28">
                  <c:v>1.878153434051216</c:v>
                </c:pt>
                <c:pt idx="29">
                  <c:v>1.9892558151427486</c:v>
                </c:pt>
                <c:pt idx="30">
                  <c:v>1.7802616632414245</c:v>
                </c:pt>
                <c:pt idx="31">
                  <c:v>1.9056742669786999</c:v>
                </c:pt>
                <c:pt idx="32">
                  <c:v>1.9005834328776854</c:v>
                </c:pt>
                <c:pt idx="33">
                  <c:v>1.7989193657548614</c:v>
                </c:pt>
                <c:pt idx="34">
                  <c:v>1.8705523779176674</c:v>
                </c:pt>
                <c:pt idx="35">
                  <c:v>1.8100207856401116</c:v>
                </c:pt>
                <c:pt idx="36">
                  <c:v>1.9189476230827114</c:v>
                </c:pt>
                <c:pt idx="37">
                  <c:v>1.8432443943430283</c:v>
                </c:pt>
                <c:pt idx="38">
                  <c:v>1.8014528544879849</c:v>
                </c:pt>
                <c:pt idx="39">
                  <c:v>1.711461848479064</c:v>
                </c:pt>
                <c:pt idx="40">
                  <c:v>1.6329328742272236</c:v>
                </c:pt>
                <c:pt idx="41">
                  <c:v>1.686668771208188</c:v>
                </c:pt>
                <c:pt idx="42">
                  <c:v>1.7457403709833241</c:v>
                </c:pt>
                <c:pt idx="43">
                  <c:v>1.7292422575345263</c:v>
                </c:pt>
                <c:pt idx="44">
                  <c:v>1.7624739012718933</c:v>
                </c:pt>
                <c:pt idx="45">
                  <c:v>1.7325741197723308</c:v>
                </c:pt>
                <c:pt idx="46">
                  <c:v>1.762015601655426</c:v>
                </c:pt>
                <c:pt idx="47">
                  <c:v>1.7903208013860801</c:v>
                </c:pt>
                <c:pt idx="48">
                  <c:v>1.7832744916148295</c:v>
                </c:pt>
                <c:pt idx="49">
                  <c:v>1.7990523870981256</c:v>
                </c:pt>
                <c:pt idx="50">
                  <c:v>1.6760743278664727</c:v>
                </c:pt>
                <c:pt idx="51">
                  <c:v>1.7715485551524617</c:v>
                </c:pt>
                <c:pt idx="52">
                  <c:v>1.8565326322412501</c:v>
                </c:pt>
                <c:pt idx="53">
                  <c:v>1.8203956230142191</c:v>
                </c:pt>
                <c:pt idx="54">
                  <c:v>1.7654660231284816</c:v>
                </c:pt>
                <c:pt idx="55">
                  <c:v>1.7422632290588036</c:v>
                </c:pt>
                <c:pt idx="56">
                  <c:v>1.7964692071963133</c:v>
                </c:pt>
                <c:pt idx="57">
                  <c:v>1.7716226104071169</c:v>
                </c:pt>
                <c:pt idx="58">
                  <c:v>1.865623176260951</c:v>
                </c:pt>
                <c:pt idx="59">
                  <c:v>1.8129592851287157</c:v>
                </c:pt>
                <c:pt idx="60">
                  <c:v>1.7894567816325642</c:v>
                </c:pt>
                <c:pt idx="61">
                  <c:v>1.8951711754814944</c:v>
                </c:pt>
                <c:pt idx="62">
                  <c:v>1.9227895943637647</c:v>
                </c:pt>
                <c:pt idx="63">
                  <c:v>1.9482415857800737</c:v>
                </c:pt>
                <c:pt idx="64">
                  <c:v>1.9511991583744719</c:v>
                </c:pt>
                <c:pt idx="65">
                  <c:v>1.9086540341789628</c:v>
                </c:pt>
                <c:pt idx="66">
                  <c:v>1.9476741986706254</c:v>
                </c:pt>
                <c:pt idx="67">
                  <c:v>2.0838731568756006</c:v>
                </c:pt>
                <c:pt idx="68">
                  <c:v>2.0673835665700886</c:v>
                </c:pt>
                <c:pt idx="69">
                  <c:v>1.805519767976725</c:v>
                </c:pt>
                <c:pt idx="70">
                  <c:v>1.5900938289313045</c:v>
                </c:pt>
                <c:pt idx="71">
                  <c:v>1.7770161260545363</c:v>
                </c:pt>
                <c:pt idx="72">
                  <c:v>1.670182471305105</c:v>
                </c:pt>
                <c:pt idx="73">
                  <c:v>1.7922948317838283</c:v>
                </c:pt>
                <c:pt idx="74">
                  <c:v>1.8235985474268817</c:v>
                </c:pt>
                <c:pt idx="75">
                  <c:v>1.8185879224376671</c:v>
                </c:pt>
                <c:pt idx="76">
                  <c:v>1.8590951721628661</c:v>
                </c:pt>
                <c:pt idx="77">
                  <c:v>1.94325983241625</c:v>
                </c:pt>
                <c:pt idx="78">
                  <c:v>2.0168801112647237</c:v>
                </c:pt>
                <c:pt idx="79">
                  <c:v>1.8718826146653738</c:v>
                </c:pt>
                <c:pt idx="80">
                  <c:v>1.7657176215986017</c:v>
                </c:pt>
                <c:pt idx="81">
                  <c:v>1.8524125861366085</c:v>
                </c:pt>
                <c:pt idx="82">
                  <c:v>1.8844047978621719</c:v>
                </c:pt>
                <c:pt idx="83">
                  <c:v>1.8984244101944756</c:v>
                </c:pt>
                <c:pt idx="84">
                  <c:v>1.9532596599818455</c:v>
                </c:pt>
                <c:pt idx="85">
                  <c:v>1.8013126053587833</c:v>
                </c:pt>
                <c:pt idx="86">
                  <c:v>1.8558757940177517</c:v>
                </c:pt>
                <c:pt idx="87">
                  <c:v>1.9418651710535344</c:v>
                </c:pt>
                <c:pt idx="88">
                  <c:v>1.9124765976490923</c:v>
                </c:pt>
                <c:pt idx="89">
                  <c:v>1.8926304609841622</c:v>
                </c:pt>
                <c:pt idx="90">
                  <c:v>1.8487297891181125</c:v>
                </c:pt>
                <c:pt idx="91">
                  <c:v>1.8976742836365283</c:v>
                </c:pt>
                <c:pt idx="92">
                  <c:v>1.8812976165879391</c:v>
                </c:pt>
                <c:pt idx="93">
                  <c:v>1.921334658529597</c:v>
                </c:pt>
                <c:pt idx="94">
                  <c:v>1.9047237287071326</c:v>
                </c:pt>
                <c:pt idx="95">
                  <c:v>1.703084242572569</c:v>
                </c:pt>
                <c:pt idx="96">
                  <c:v>1.6318316710943461</c:v>
                </c:pt>
                <c:pt idx="97">
                  <c:v>1.6404948674210464</c:v>
                </c:pt>
                <c:pt idx="98">
                  <c:v>1.6107013441108737</c:v>
                </c:pt>
                <c:pt idx="99">
                  <c:v>1.6785395422333722</c:v>
                </c:pt>
                <c:pt idx="100">
                  <c:v>1.5867962042297101</c:v>
                </c:pt>
                <c:pt idx="101">
                  <c:v>1.6688308071016911</c:v>
                </c:pt>
                <c:pt idx="102">
                  <c:v>1.6060916702070869</c:v>
                </c:pt>
                <c:pt idx="103">
                  <c:v>1.6757898471618193</c:v>
                </c:pt>
                <c:pt idx="104">
                  <c:v>1.6977091211690032</c:v>
                </c:pt>
                <c:pt idx="105">
                  <c:v>1.5954178788012821</c:v>
                </c:pt>
                <c:pt idx="106">
                  <c:v>1.658194658349045</c:v>
                </c:pt>
                <c:pt idx="107">
                  <c:v>1.6009083432942097</c:v>
                </c:pt>
                <c:pt idx="108">
                  <c:v>1.7719340040474643</c:v>
                </c:pt>
                <c:pt idx="109">
                  <c:v>1.7575657234443138</c:v>
                </c:pt>
                <c:pt idx="110">
                  <c:v>1.6762037104469127</c:v>
                </c:pt>
                <c:pt idx="111">
                  <c:v>1.7138421124353951</c:v>
                </c:pt>
                <c:pt idx="112">
                  <c:v>1.6977145666569908</c:v>
                </c:pt>
                <c:pt idx="113">
                  <c:v>1.6495291541473824</c:v>
                </c:pt>
                <c:pt idx="114">
                  <c:v>1.6572744919841891</c:v>
                </c:pt>
                <c:pt idx="115">
                  <c:v>1.6205856280559543</c:v>
                </c:pt>
                <c:pt idx="116">
                  <c:v>1.6551448323610889</c:v>
                </c:pt>
                <c:pt idx="117">
                  <c:v>1.6664502360586024</c:v>
                </c:pt>
                <c:pt idx="118">
                  <c:v>1.864874422683712</c:v>
                </c:pt>
                <c:pt idx="119">
                  <c:v>1.7752069855494619</c:v>
                </c:pt>
                <c:pt idx="120">
                  <c:v>1.6697882468656422</c:v>
                </c:pt>
                <c:pt idx="121">
                  <c:v>1.8291947944457569</c:v>
                </c:pt>
                <c:pt idx="122">
                  <c:v>1.804678175368988</c:v>
                </c:pt>
                <c:pt idx="123">
                  <c:v>1.7046858689835291</c:v>
                </c:pt>
                <c:pt idx="124">
                  <c:v>1.7104461494357184</c:v>
                </c:pt>
                <c:pt idx="125">
                  <c:v>1.6658777438307792</c:v>
                </c:pt>
                <c:pt idx="126">
                  <c:v>1.7919193975796954</c:v>
                </c:pt>
                <c:pt idx="127">
                  <c:v>1.6780980935809267</c:v>
                </c:pt>
                <c:pt idx="128">
                  <c:v>1.6823243159707297</c:v>
                </c:pt>
                <c:pt idx="129">
                  <c:v>1.6077634764254563</c:v>
                </c:pt>
                <c:pt idx="130">
                  <c:v>1.6141387870298292</c:v>
                </c:pt>
                <c:pt idx="131">
                  <c:v>1.755874957900337</c:v>
                </c:pt>
                <c:pt idx="132">
                  <c:v>1.7558194613784281</c:v>
                </c:pt>
                <c:pt idx="133">
                  <c:v>1.7901142549947096</c:v>
                </c:pt>
                <c:pt idx="134">
                  <c:v>1.7907741565250737</c:v>
                </c:pt>
                <c:pt idx="135">
                  <c:v>1.7771279107906726</c:v>
                </c:pt>
                <c:pt idx="136">
                  <c:v>1.7915467735583037</c:v>
                </c:pt>
                <c:pt idx="137">
                  <c:v>1.7307839633013027</c:v>
                </c:pt>
                <c:pt idx="138">
                  <c:v>1.8095480779963073</c:v>
                </c:pt>
                <c:pt idx="139">
                  <c:v>1.8113010301591514</c:v>
                </c:pt>
                <c:pt idx="140">
                  <c:v>1.7814790920778965</c:v>
                </c:pt>
                <c:pt idx="141">
                  <c:v>1.8326688166578331</c:v>
                </c:pt>
                <c:pt idx="142">
                  <c:v>1.8331904155798273</c:v>
                </c:pt>
                <c:pt idx="143">
                  <c:v>1.8307221761774555</c:v>
                </c:pt>
                <c:pt idx="144">
                  <c:v>1.8738089385841219</c:v>
                </c:pt>
                <c:pt idx="145">
                  <c:v>1.765258666466119</c:v>
                </c:pt>
                <c:pt idx="146">
                  <c:v>1.7976813143069523</c:v>
                </c:pt>
                <c:pt idx="147">
                  <c:v>1.7867939920238922</c:v>
                </c:pt>
                <c:pt idx="148">
                  <c:v>1.7957172581587775</c:v>
                </c:pt>
                <c:pt idx="149">
                  <c:v>1.7523619956652079</c:v>
                </c:pt>
                <c:pt idx="150">
                  <c:v>1.580632125378544</c:v>
                </c:pt>
                <c:pt idx="151">
                  <c:v>1.7365892718725779</c:v>
                </c:pt>
                <c:pt idx="152">
                  <c:v>1.7149450830101585</c:v>
                </c:pt>
                <c:pt idx="153">
                  <c:v>1.8124069296789467</c:v>
                </c:pt>
                <c:pt idx="154">
                  <c:v>1.8144251557586291</c:v>
                </c:pt>
                <c:pt idx="155">
                  <c:v>1.7954578435080821</c:v>
                </c:pt>
                <c:pt idx="156">
                  <c:v>1.7738175111961836</c:v>
                </c:pt>
                <c:pt idx="157">
                  <c:v>1.7069603799660003</c:v>
                </c:pt>
                <c:pt idx="158">
                  <c:v>1.7163715395819459</c:v>
                </c:pt>
                <c:pt idx="159">
                  <c:v>1.6684254806351888</c:v>
                </c:pt>
                <c:pt idx="160">
                  <c:v>1.6913386392719887</c:v>
                </c:pt>
                <c:pt idx="161">
                  <c:v>1.6609014021739357</c:v>
                </c:pt>
                <c:pt idx="162">
                  <c:v>1.7445494393662968</c:v>
                </c:pt>
                <c:pt idx="163">
                  <c:v>1.8208284704543047</c:v>
                </c:pt>
                <c:pt idx="164">
                  <c:v>1.7713991719313178</c:v>
                </c:pt>
                <c:pt idx="165">
                  <c:v>1.7260503869081505</c:v>
                </c:pt>
                <c:pt idx="166">
                  <c:v>1.8219794923971651</c:v>
                </c:pt>
                <c:pt idx="167">
                  <c:v>1.8622887465887803</c:v>
                </c:pt>
                <c:pt idx="168">
                  <c:v>1.8785509083073932</c:v>
                </c:pt>
                <c:pt idx="169">
                  <c:v>1.8420213244215082</c:v>
                </c:pt>
                <c:pt idx="170">
                  <c:v>1.8511226806459333</c:v>
                </c:pt>
                <c:pt idx="171">
                  <c:v>1.8078374443975238</c:v>
                </c:pt>
                <c:pt idx="172">
                  <c:v>1.7637687183263877</c:v>
                </c:pt>
                <c:pt idx="173">
                  <c:v>1.7980730080566472</c:v>
                </c:pt>
                <c:pt idx="174">
                  <c:v>1.8337070656802288</c:v>
                </c:pt>
                <c:pt idx="175">
                  <c:v>1.7638184792558576</c:v>
                </c:pt>
                <c:pt idx="176">
                  <c:v>1.8699393079622366</c:v>
                </c:pt>
                <c:pt idx="177">
                  <c:v>1.8089758279995509</c:v>
                </c:pt>
                <c:pt idx="178">
                  <c:v>1.8296084927164895</c:v>
                </c:pt>
                <c:pt idx="179">
                  <c:v>1.8076643690189531</c:v>
                </c:pt>
                <c:pt idx="180">
                  <c:v>1.8710917674468832</c:v>
                </c:pt>
                <c:pt idx="181">
                  <c:v>1.827812843314963</c:v>
                </c:pt>
                <c:pt idx="182">
                  <c:v>1.8606443990900718</c:v>
                </c:pt>
                <c:pt idx="183">
                  <c:v>1.8766409709323335</c:v>
                </c:pt>
                <c:pt idx="184">
                  <c:v>1.7994783805114782</c:v>
                </c:pt>
                <c:pt idx="185">
                  <c:v>1.7354840597647714</c:v>
                </c:pt>
                <c:pt idx="186">
                  <c:v>1.8516362189490092</c:v>
                </c:pt>
                <c:pt idx="187">
                  <c:v>1.8785429417526724</c:v>
                </c:pt>
                <c:pt idx="188">
                  <c:v>1.9599765344853959</c:v>
                </c:pt>
                <c:pt idx="189">
                  <c:v>1.951296062332182</c:v>
                </c:pt>
                <c:pt idx="190">
                  <c:v>1.7526019241033124</c:v>
                </c:pt>
                <c:pt idx="191">
                  <c:v>1.9604782971797068</c:v>
                </c:pt>
                <c:pt idx="192">
                  <c:v>1.9717509837321789</c:v>
                </c:pt>
                <c:pt idx="193">
                  <c:v>1.9251165455100714</c:v>
                </c:pt>
                <c:pt idx="194">
                  <c:v>1.9437572771238749</c:v>
                </c:pt>
                <c:pt idx="195">
                  <c:v>1.8527081735272855</c:v>
                </c:pt>
                <c:pt idx="196">
                  <c:v>1.8446068423724198</c:v>
                </c:pt>
                <c:pt idx="197">
                  <c:v>1.8675484811852028</c:v>
                </c:pt>
                <c:pt idx="198">
                  <c:v>1.8945184192101716</c:v>
                </c:pt>
                <c:pt idx="199">
                  <c:v>1.9149453615892369</c:v>
                </c:pt>
                <c:pt idx="200">
                  <c:v>1.7463760643287687</c:v>
                </c:pt>
                <c:pt idx="201">
                  <c:v>2.0677213159047261</c:v>
                </c:pt>
                <c:pt idx="202">
                  <c:v>2.1015103076059698</c:v>
                </c:pt>
                <c:pt idx="203">
                  <c:v>1.9619568408117194</c:v>
                </c:pt>
                <c:pt idx="204">
                  <c:v>1.9955687500059649</c:v>
                </c:pt>
                <c:pt idx="205">
                  <c:v>1.9885568516572703</c:v>
                </c:pt>
                <c:pt idx="206">
                  <c:v>2.026590125611528</c:v>
                </c:pt>
                <c:pt idx="207">
                  <c:v>2.1022629062472578</c:v>
                </c:pt>
                <c:pt idx="208">
                  <c:v>2.1173801222385227</c:v>
                </c:pt>
                <c:pt idx="209">
                  <c:v>2.0631253146249251</c:v>
                </c:pt>
                <c:pt idx="210">
                  <c:v>1.9824003288595353</c:v>
                </c:pt>
                <c:pt idx="211">
                  <c:v>1.9760083972351792</c:v>
                </c:pt>
                <c:pt idx="212">
                  <c:v>1.9623458217954963</c:v>
                </c:pt>
                <c:pt idx="213">
                  <c:v>2.0103772666939372</c:v>
                </c:pt>
                <c:pt idx="214">
                  <c:v>2.0499777758329336</c:v>
                </c:pt>
                <c:pt idx="215">
                  <c:v>1.9362183064836842</c:v>
                </c:pt>
                <c:pt idx="216">
                  <c:v>1.9559429999159468</c:v>
                </c:pt>
                <c:pt idx="217">
                  <c:v>2.0079261406249631</c:v>
                </c:pt>
                <c:pt idx="218">
                  <c:v>2.054389717051516</c:v>
                </c:pt>
                <c:pt idx="219">
                  <c:v>1.9894660450245034</c:v>
                </c:pt>
                <c:pt idx="220">
                  <c:v>2.0031313008952401</c:v>
                </c:pt>
                <c:pt idx="221">
                  <c:v>1.9720249149121243</c:v>
                </c:pt>
                <c:pt idx="222">
                  <c:v>2.0271195024343887</c:v>
                </c:pt>
                <c:pt idx="223">
                  <c:v>2.0697137558491847</c:v>
                </c:pt>
                <c:pt idx="224">
                  <c:v>1.9867462811880228</c:v>
                </c:pt>
                <c:pt idx="225">
                  <c:v>1.988093696093896</c:v>
                </c:pt>
                <c:pt idx="226">
                  <c:v>1.9882822480676514</c:v>
                </c:pt>
                <c:pt idx="227">
                  <c:v>2.0019284298561661</c:v>
                </c:pt>
                <c:pt idx="228">
                  <c:v>2.0409428606963735</c:v>
                </c:pt>
                <c:pt idx="229">
                  <c:v>2.0814083629652211</c:v>
                </c:pt>
                <c:pt idx="230">
                  <c:v>1.9723724564164418</c:v>
                </c:pt>
                <c:pt idx="231">
                  <c:v>2.0254455190677279</c:v>
                </c:pt>
                <c:pt idx="232">
                  <c:v>2.0300415290851386</c:v>
                </c:pt>
                <c:pt idx="233">
                  <c:v>1.9949872806330973</c:v>
                </c:pt>
                <c:pt idx="234">
                  <c:v>1.9881978674620864</c:v>
                </c:pt>
                <c:pt idx="235">
                  <c:v>1.9165121946538077</c:v>
                </c:pt>
                <c:pt idx="236">
                  <c:v>1.9591855148447308</c:v>
                </c:pt>
                <c:pt idx="237">
                  <c:v>1.9821930357910786</c:v>
                </c:pt>
                <c:pt idx="238">
                  <c:v>1.994717495134678</c:v>
                </c:pt>
                <c:pt idx="239">
                  <c:v>1.9394370639077432</c:v>
                </c:pt>
                <c:pt idx="240">
                  <c:v>1.8621136322210878</c:v>
                </c:pt>
                <c:pt idx="241">
                  <c:v>1.9634550516499707</c:v>
                </c:pt>
                <c:pt idx="242">
                  <c:v>2.0153283431116651</c:v>
                </c:pt>
                <c:pt idx="243">
                  <c:v>2.0171327214502526</c:v>
                </c:pt>
                <c:pt idx="244">
                  <c:v>2.0439848677243488</c:v>
                </c:pt>
                <c:pt idx="245">
                  <c:v>1.9315078759711912</c:v>
                </c:pt>
                <c:pt idx="246">
                  <c:v>2.0253230586059812</c:v>
                </c:pt>
                <c:pt idx="247">
                  <c:v>2.1142570751210008</c:v>
                </c:pt>
                <c:pt idx="248">
                  <c:v>2.0610585883518842</c:v>
                </c:pt>
                <c:pt idx="249">
                  <c:v>2.029030842402888</c:v>
                </c:pt>
                <c:pt idx="250">
                  <c:v>1.6994643194936987</c:v>
                </c:pt>
                <c:pt idx="251">
                  <c:v>2.0863257184851403</c:v>
                </c:pt>
                <c:pt idx="252">
                  <c:v>2.0846799111135943</c:v>
                </c:pt>
                <c:pt idx="253">
                  <c:v>2.1344958348561476</c:v>
                </c:pt>
                <c:pt idx="254">
                  <c:v>2.0749027682558361</c:v>
                </c:pt>
                <c:pt idx="255">
                  <c:v>2.0095056936442308</c:v>
                </c:pt>
                <c:pt idx="256">
                  <c:v>2.008379294264746</c:v>
                </c:pt>
                <c:pt idx="257">
                  <c:v>2.0324638455214425</c:v>
                </c:pt>
                <c:pt idx="258">
                  <c:v>2.0533230092716859</c:v>
                </c:pt>
                <c:pt idx="259">
                  <c:v>2.0483021454500641</c:v>
                </c:pt>
                <c:pt idx="260">
                  <c:v>1.9915789553000045</c:v>
                </c:pt>
                <c:pt idx="261">
                  <c:v>2.110751521021303</c:v>
                </c:pt>
                <c:pt idx="262">
                  <c:v>2.0560175462485706</c:v>
                </c:pt>
                <c:pt idx="263">
                  <c:v>2.1089053226748544</c:v>
                </c:pt>
                <c:pt idx="264">
                  <c:v>2.1001002527074242</c:v>
                </c:pt>
                <c:pt idx="265">
                  <c:v>2.0967786661364682</c:v>
                </c:pt>
                <c:pt idx="266">
                  <c:v>2.0059766983535927</c:v>
                </c:pt>
                <c:pt idx="267">
                  <c:v>2.1004979477737726</c:v>
                </c:pt>
                <c:pt idx="268">
                  <c:v>2.0909341080811163</c:v>
                </c:pt>
                <c:pt idx="269">
                  <c:v>2.1282399349226906</c:v>
                </c:pt>
                <c:pt idx="270">
                  <c:v>1.9981352810398236</c:v>
                </c:pt>
                <c:pt idx="271">
                  <c:v>2.1193311661358676</c:v>
                </c:pt>
                <c:pt idx="272">
                  <c:v>2.0900700303104172</c:v>
                </c:pt>
                <c:pt idx="273">
                  <c:v>2.1237923065195874</c:v>
                </c:pt>
                <c:pt idx="274">
                  <c:v>2.1349084396049536</c:v>
                </c:pt>
                <c:pt idx="275">
                  <c:v>1.9654473991479708</c:v>
                </c:pt>
                <c:pt idx="276">
                  <c:v>2.1127353569340386</c:v>
                </c:pt>
                <c:pt idx="277">
                  <c:v>2.0896654992083779</c:v>
                </c:pt>
                <c:pt idx="278">
                  <c:v>2.0465048851212493</c:v>
                </c:pt>
                <c:pt idx="279">
                  <c:v>2.0364250403407538</c:v>
                </c:pt>
                <c:pt idx="280">
                  <c:v>1.9745069789856526</c:v>
                </c:pt>
                <c:pt idx="281">
                  <c:v>1.9684902948960328</c:v>
                </c:pt>
                <c:pt idx="282">
                  <c:v>2.0089196232098443</c:v>
                </c:pt>
                <c:pt idx="283">
                  <c:v>1.9970139657346506</c:v>
                </c:pt>
                <c:pt idx="284">
                  <c:v>2.0403717774285615</c:v>
                </c:pt>
                <c:pt idx="285">
                  <c:v>1.9730917413630251</c:v>
                </c:pt>
                <c:pt idx="286">
                  <c:v>1.9533405404854607</c:v>
                </c:pt>
                <c:pt idx="287">
                  <c:v>2.0231388148110261</c:v>
                </c:pt>
                <c:pt idx="288">
                  <c:v>1.9948592691705949</c:v>
                </c:pt>
                <c:pt idx="289">
                  <c:v>1.9685711282895453</c:v>
                </c:pt>
                <c:pt idx="290">
                  <c:v>1.900332598903137</c:v>
                </c:pt>
                <c:pt idx="291">
                  <c:v>2.0386523334181081</c:v>
                </c:pt>
                <c:pt idx="292">
                  <c:v>1.895209921194833</c:v>
                </c:pt>
                <c:pt idx="293">
                  <c:v>2.0367260363547128</c:v>
                </c:pt>
                <c:pt idx="294">
                  <c:v>2.1070270912261999</c:v>
                </c:pt>
                <c:pt idx="295">
                  <c:v>1.9659703088197562</c:v>
                </c:pt>
                <c:pt idx="296">
                  <c:v>2.120116700087018</c:v>
                </c:pt>
                <c:pt idx="297">
                  <c:v>2.1186535860990992</c:v>
                </c:pt>
                <c:pt idx="298">
                  <c:v>2.1018275098754895</c:v>
                </c:pt>
                <c:pt idx="299">
                  <c:v>2.0428685368722368</c:v>
                </c:pt>
                <c:pt idx="300">
                  <c:v>1.6090466864833222</c:v>
                </c:pt>
                <c:pt idx="301">
                  <c:v>2.0560943640531679</c:v>
                </c:pt>
                <c:pt idx="302">
                  <c:v>2.2365174522253448</c:v>
                </c:pt>
                <c:pt idx="303">
                  <c:v>2.2106425187520182</c:v>
                </c:pt>
                <c:pt idx="304">
                  <c:v>2.0644322659945016</c:v>
                </c:pt>
                <c:pt idx="305">
                  <c:v>2.0672944791454539</c:v>
                </c:pt>
                <c:pt idx="306">
                  <c:v>2.138705475659032</c:v>
                </c:pt>
                <c:pt idx="307">
                  <c:v>2.1271005105623111</c:v>
                </c:pt>
                <c:pt idx="308">
                  <c:v>1.9311707341148368</c:v>
                </c:pt>
                <c:pt idx="309">
                  <c:v>1.8492247641474988</c:v>
                </c:pt>
                <c:pt idx="310">
                  <c:v>1.6532566579948369</c:v>
                </c:pt>
                <c:pt idx="311">
                  <c:v>1.5235639526750899</c:v>
                </c:pt>
                <c:pt idx="312">
                  <c:v>1.6839951295350462</c:v>
                </c:pt>
                <c:pt idx="313">
                  <c:v>1.6807325495767922</c:v>
                </c:pt>
                <c:pt idx="314">
                  <c:v>1.6866277924053656</c:v>
                </c:pt>
                <c:pt idx="315">
                  <c:v>1.7110916050580627</c:v>
                </c:pt>
                <c:pt idx="316">
                  <c:v>1.6952743716740217</c:v>
                </c:pt>
                <c:pt idx="317">
                  <c:v>1.6984730248168001</c:v>
                </c:pt>
                <c:pt idx="318">
                  <c:v>1.7358663821508056</c:v>
                </c:pt>
                <c:pt idx="319">
                  <c:v>1.7050101496024366</c:v>
                </c:pt>
                <c:pt idx="320">
                  <c:v>1.2521281437085836</c:v>
                </c:pt>
                <c:pt idx="321">
                  <c:v>1.6725520852884124</c:v>
                </c:pt>
                <c:pt idx="322">
                  <c:v>1.7256075884852928</c:v>
                </c:pt>
                <c:pt idx="323">
                  <c:v>1.7734919339394737</c:v>
                </c:pt>
                <c:pt idx="324">
                  <c:v>1.7966953585636407</c:v>
                </c:pt>
                <c:pt idx="325">
                  <c:v>1.7926786536932011</c:v>
                </c:pt>
                <c:pt idx="326">
                  <c:v>1.7750526555058816</c:v>
                </c:pt>
                <c:pt idx="327">
                  <c:v>1.8319702489810943</c:v>
                </c:pt>
                <c:pt idx="328">
                  <c:v>1.8377523420974664</c:v>
                </c:pt>
                <c:pt idx="329">
                  <c:v>1.7438752660803141</c:v>
                </c:pt>
                <c:pt idx="330">
                  <c:v>1.7908093947548862</c:v>
                </c:pt>
                <c:pt idx="331">
                  <c:v>1.7700640330814221</c:v>
                </c:pt>
                <c:pt idx="332">
                  <c:v>1.9122334522657827</c:v>
                </c:pt>
                <c:pt idx="333">
                  <c:v>1.8970267842916368</c:v>
                </c:pt>
                <c:pt idx="334">
                  <c:v>1.9204335569471407</c:v>
                </c:pt>
                <c:pt idx="335">
                  <c:v>1.9759742292641338</c:v>
                </c:pt>
                <c:pt idx="336">
                  <c:v>1.9775898873791411</c:v>
                </c:pt>
                <c:pt idx="337">
                  <c:v>1.9882386619444898</c:v>
                </c:pt>
                <c:pt idx="338">
                  <c:v>1.9977709807998345</c:v>
                </c:pt>
                <c:pt idx="339">
                  <c:v>1.9696195370792213</c:v>
                </c:pt>
                <c:pt idx="340">
                  <c:v>1.926567923675196</c:v>
                </c:pt>
                <c:pt idx="341">
                  <c:v>1.9382932198442431</c:v>
                </c:pt>
                <c:pt idx="342">
                  <c:v>1.9856818994970276</c:v>
                </c:pt>
                <c:pt idx="343">
                  <c:v>1.9334667190597266</c:v>
                </c:pt>
                <c:pt idx="344">
                  <c:v>1.9780630652567119</c:v>
                </c:pt>
                <c:pt idx="345">
                  <c:v>2.0519936832209211</c:v>
                </c:pt>
                <c:pt idx="346">
                  <c:v>2.0349590761084531</c:v>
                </c:pt>
                <c:pt idx="347">
                  <c:v>2.0783861174371125</c:v>
                </c:pt>
                <c:pt idx="348">
                  <c:v>2.1978052385785118</c:v>
                </c:pt>
                <c:pt idx="349">
                  <c:v>2.2175055096601319</c:v>
                </c:pt>
                <c:pt idx="350">
                  <c:v>1.8336669159836068</c:v>
                </c:pt>
                <c:pt idx="351">
                  <c:v>2.1585870899004411</c:v>
                </c:pt>
                <c:pt idx="352">
                  <c:v>2.264237162510069</c:v>
                </c:pt>
                <c:pt idx="353">
                  <c:v>2.3156622386476102</c:v>
                </c:pt>
                <c:pt idx="354">
                  <c:v>2.3208589174750824</c:v>
                </c:pt>
                <c:pt idx="355">
                  <c:v>2.2785894652711969</c:v>
                </c:pt>
                <c:pt idx="356">
                  <c:v>2.3664664311617813</c:v>
                </c:pt>
                <c:pt idx="357">
                  <c:v>2.4293357055100606</c:v>
                </c:pt>
                <c:pt idx="358">
                  <c:v>2.4009207225389102</c:v>
                </c:pt>
                <c:pt idx="359">
                  <c:v>2.4600616601015899</c:v>
                </c:pt>
                <c:pt idx="360">
                  <c:v>2.3592811602389379</c:v>
                </c:pt>
                <c:pt idx="361">
                  <c:v>2.3355735152594459</c:v>
                </c:pt>
                <c:pt idx="362">
                  <c:v>2.2785315203242567</c:v>
                </c:pt>
                <c:pt idx="363">
                  <c:v>2.3913790560864192</c:v>
                </c:pt>
                <c:pt idx="364">
                  <c:v>2.4325201042718216</c:v>
                </c:pt>
                <c:pt idx="365">
                  <c:v>2.3737764884209369</c:v>
                </c:pt>
                <c:pt idx="366">
                  <c:v>2.3909520420846277</c:v>
                </c:pt>
                <c:pt idx="367">
                  <c:v>2.4037463225476312</c:v>
                </c:pt>
                <c:pt idx="368">
                  <c:v>2.4517768433553355</c:v>
                </c:pt>
                <c:pt idx="369">
                  <c:v>2.5100814865131773</c:v>
                </c:pt>
                <c:pt idx="370">
                  <c:v>1.7962938575697633</c:v>
                </c:pt>
                <c:pt idx="371">
                  <c:v>2.6226847681176473</c:v>
                </c:pt>
                <c:pt idx="372">
                  <c:v>2.7391490556545768</c:v>
                </c:pt>
                <c:pt idx="373">
                  <c:v>2.8106849806979053</c:v>
                </c:pt>
                <c:pt idx="374">
                  <c:v>2.7727414264734871</c:v>
                </c:pt>
                <c:pt idx="375">
                  <c:v>2.8118996726990111</c:v>
                </c:pt>
                <c:pt idx="376">
                  <c:v>2.8217984179708857</c:v>
                </c:pt>
                <c:pt idx="377">
                  <c:v>2.8395121750354777</c:v>
                </c:pt>
                <c:pt idx="378">
                  <c:v>2.863961398737529</c:v>
                </c:pt>
                <c:pt idx="379">
                  <c:v>2.8265161237033216</c:v>
                </c:pt>
                <c:pt idx="380">
                  <c:v>2.8069422994388269</c:v>
                </c:pt>
                <c:pt idx="381">
                  <c:v>2.9102141847146683</c:v>
                </c:pt>
                <c:pt idx="382">
                  <c:v>3.0183066830958167</c:v>
                </c:pt>
                <c:pt idx="383">
                  <c:v>3.0812703164658459</c:v>
                </c:pt>
                <c:pt idx="384">
                  <c:v>3.0426633905217506</c:v>
                </c:pt>
                <c:pt idx="385">
                  <c:v>2.9619319953401653</c:v>
                </c:pt>
                <c:pt idx="386">
                  <c:v>2.9952524527577156</c:v>
                </c:pt>
                <c:pt idx="387">
                  <c:v>2.9191489209224568</c:v>
                </c:pt>
                <c:pt idx="388">
                  <c:v>3.0931398181865144</c:v>
                </c:pt>
                <c:pt idx="389">
                  <c:v>3.1249573948612839</c:v>
                </c:pt>
                <c:pt idx="390">
                  <c:v>2.7347828712053421</c:v>
                </c:pt>
                <c:pt idx="391">
                  <c:v>3.0736832023280471</c:v>
                </c:pt>
                <c:pt idx="392">
                  <c:v>3.0252419184201633</c:v>
                </c:pt>
                <c:pt idx="393">
                  <c:v>3.0936738228354486</c:v>
                </c:pt>
                <c:pt idx="394">
                  <c:v>3.1507716917774018</c:v>
                </c:pt>
                <c:pt idx="395">
                  <c:v>3.183935849296029</c:v>
                </c:pt>
                <c:pt idx="396">
                  <c:v>3.2422600510388699</c:v>
                </c:pt>
                <c:pt idx="397">
                  <c:v>3.2360206458723368</c:v>
                </c:pt>
                <c:pt idx="398">
                  <c:v>3.3413131803042653</c:v>
                </c:pt>
                <c:pt idx="399">
                  <c:v>3.3352979815019195</c:v>
                </c:pt>
                <c:pt idx="400">
                  <c:v>3.0166520675225073</c:v>
                </c:pt>
                <c:pt idx="401">
                  <c:v>3.1718325157291742</c:v>
                </c:pt>
                <c:pt idx="402">
                  <c:v>3.1828416357332303</c:v>
                </c:pt>
                <c:pt idx="403">
                  <c:v>3.257663615100892</c:v>
                </c:pt>
                <c:pt idx="404">
                  <c:v>3.2829693644142726</c:v>
                </c:pt>
                <c:pt idx="405">
                  <c:v>3.3070657258904963</c:v>
                </c:pt>
                <c:pt idx="406">
                  <c:v>3.3945572699821991</c:v>
                </c:pt>
                <c:pt idx="407">
                  <c:v>3.5030447145505286</c:v>
                </c:pt>
                <c:pt idx="408">
                  <c:v>3.467013565599101</c:v>
                </c:pt>
                <c:pt idx="409">
                  <c:v>3.5600639014758872</c:v>
                </c:pt>
                <c:pt idx="410">
                  <c:v>3.4766640734201726</c:v>
                </c:pt>
                <c:pt idx="411">
                  <c:v>3.4699327425089685</c:v>
                </c:pt>
                <c:pt idx="412">
                  <c:v>3.6931500273502929</c:v>
                </c:pt>
                <c:pt idx="413">
                  <c:v>2.9787082277781503</c:v>
                </c:pt>
                <c:pt idx="414">
                  <c:v>3.5488021711426141</c:v>
                </c:pt>
                <c:pt idx="415">
                  <c:v>3.5807601366520192</c:v>
                </c:pt>
                <c:pt idx="416">
                  <c:v>3.6391278779237717</c:v>
                </c:pt>
                <c:pt idx="417">
                  <c:v>3.6127886367877022</c:v>
                </c:pt>
                <c:pt idx="418">
                  <c:v>3.4113128369062635</c:v>
                </c:pt>
                <c:pt idx="419">
                  <c:v>3.5667221780536318</c:v>
                </c:pt>
                <c:pt idx="420">
                  <c:v>3.3153379400395133</c:v>
                </c:pt>
                <c:pt idx="421">
                  <c:v>3.2654729279078722</c:v>
                </c:pt>
                <c:pt idx="422">
                  <c:v>3.5388720634801167</c:v>
                </c:pt>
                <c:pt idx="423">
                  <c:v>3.5993589025116917</c:v>
                </c:pt>
                <c:pt idx="424">
                  <c:v>3.6482913600635762</c:v>
                </c:pt>
                <c:pt idx="425">
                  <c:v>3.7159950558678911</c:v>
                </c:pt>
                <c:pt idx="426">
                  <c:v>3.7776988525465067</c:v>
                </c:pt>
                <c:pt idx="427">
                  <c:v>3.8974541514260674</c:v>
                </c:pt>
                <c:pt idx="428">
                  <c:v>4.0686591518227324</c:v>
                </c:pt>
                <c:pt idx="429">
                  <c:v>3.9784125461720561</c:v>
                </c:pt>
                <c:pt idx="430">
                  <c:v>4.0048589192488429</c:v>
                </c:pt>
                <c:pt idx="431">
                  <c:v>3.7253382548512279</c:v>
                </c:pt>
                <c:pt idx="432">
                  <c:v>3.5893988921490458</c:v>
                </c:pt>
                <c:pt idx="433">
                  <c:v>3.5869285750894706</c:v>
                </c:pt>
                <c:pt idx="434">
                  <c:v>3.7989513134040727</c:v>
                </c:pt>
                <c:pt idx="435">
                  <c:v>3.9388411570306756</c:v>
                </c:pt>
                <c:pt idx="436">
                  <c:v>4.0364700048773505</c:v>
                </c:pt>
                <c:pt idx="437">
                  <c:v>4.2808738146784986</c:v>
                </c:pt>
                <c:pt idx="438">
                  <c:v>4.1563735302465945</c:v>
                </c:pt>
                <c:pt idx="439">
                  <c:v>4.5159900340811427</c:v>
                </c:pt>
                <c:pt idx="440">
                  <c:v>4.4966006301543597</c:v>
                </c:pt>
                <c:pt idx="441">
                  <c:v>4.6643056269234497</c:v>
                </c:pt>
                <c:pt idx="442">
                  <c:v>4.666650645838712</c:v>
                </c:pt>
                <c:pt idx="443">
                  <c:v>4.7560371595680433</c:v>
                </c:pt>
                <c:pt idx="444">
                  <c:v>4.9169816884235669</c:v>
                </c:pt>
                <c:pt idx="445">
                  <c:v>4.6397725441241722</c:v>
                </c:pt>
                <c:pt idx="446">
                  <c:v>4.6253939941961137</c:v>
                </c:pt>
                <c:pt idx="447">
                  <c:v>4.6740328931191018</c:v>
                </c:pt>
                <c:pt idx="448">
                  <c:v>4.8650216272842215</c:v>
                </c:pt>
                <c:pt idx="449">
                  <c:v>4.9613223665669794</c:v>
                </c:pt>
                <c:pt idx="450">
                  <c:v>3.9270213702803107</c:v>
                </c:pt>
                <c:pt idx="451">
                  <c:v>4.0315425056762413</c:v>
                </c:pt>
                <c:pt idx="452">
                  <c:v>4.0353334387963979</c:v>
                </c:pt>
                <c:pt idx="453">
                  <c:v>4.174103819509015</c:v>
                </c:pt>
                <c:pt idx="454">
                  <c:v>4.3346959343019558</c:v>
                </c:pt>
                <c:pt idx="455">
                  <c:v>4.4369325923485841</c:v>
                </c:pt>
                <c:pt idx="456">
                  <c:v>4.5580863771429847</c:v>
                </c:pt>
                <c:pt idx="457">
                  <c:v>4.646963034112062</c:v>
                </c:pt>
                <c:pt idx="458">
                  <c:v>4.6717108749702314</c:v>
                </c:pt>
                <c:pt idx="459">
                  <c:v>4.816750454790018</c:v>
                </c:pt>
                <c:pt idx="460">
                  <c:v>4.9780398103771235</c:v>
                </c:pt>
                <c:pt idx="461">
                  <c:v>5.0720355889722848</c:v>
                </c:pt>
                <c:pt idx="462">
                  <c:v>5.2082464911546813</c:v>
                </c:pt>
                <c:pt idx="463">
                  <c:v>5.3561030462777799</c:v>
                </c:pt>
                <c:pt idx="464">
                  <c:v>5.5662462123374175</c:v>
                </c:pt>
                <c:pt idx="465">
                  <c:v>5.7093746105925192</c:v>
                </c:pt>
                <c:pt idx="466">
                  <c:v>5.9384962248612068</c:v>
                </c:pt>
                <c:pt idx="467">
                  <c:v>6.073409908202497</c:v>
                </c:pt>
                <c:pt idx="468">
                  <c:v>6.284097828684863</c:v>
                </c:pt>
                <c:pt idx="469">
                  <c:v>6.5134396466632669</c:v>
                </c:pt>
                <c:pt idx="470">
                  <c:v>6.8109790786948929</c:v>
                </c:pt>
                <c:pt idx="471">
                  <c:v>7.0770042655089895</c:v>
                </c:pt>
                <c:pt idx="472">
                  <c:v>7.3356457610238932</c:v>
                </c:pt>
                <c:pt idx="473">
                  <c:v>7.7478009639186816</c:v>
                </c:pt>
                <c:pt idx="474">
                  <c:v>7.7094697496601334</c:v>
                </c:pt>
                <c:pt idx="475">
                  <c:v>7.6289280944428457</c:v>
                </c:pt>
                <c:pt idx="476">
                  <c:v>7.9078486799592502</c:v>
                </c:pt>
                <c:pt idx="477">
                  <c:v>8.0261265511944995</c:v>
                </c:pt>
                <c:pt idx="478">
                  <c:v>8.1904267765830934</c:v>
                </c:pt>
                <c:pt idx="479">
                  <c:v>8.427516216712851</c:v>
                </c:pt>
                <c:pt idx="480">
                  <c:v>8.6161603013716768</c:v>
                </c:pt>
                <c:pt idx="481">
                  <c:v>8.5746912341511834</c:v>
                </c:pt>
                <c:pt idx="482">
                  <c:v>8.4641462481042442</c:v>
                </c:pt>
                <c:pt idx="483">
                  <c:v>8.4293536719997917</c:v>
                </c:pt>
                <c:pt idx="484">
                  <c:v>8.5953209675491973</c:v>
                </c:pt>
                <c:pt idx="485">
                  <c:v>8.6532804022675975</c:v>
                </c:pt>
                <c:pt idx="486">
                  <c:v>8.7572809506392844</c:v>
                </c:pt>
                <c:pt idx="487">
                  <c:v>8.8933770553030467</c:v>
                </c:pt>
                <c:pt idx="488">
                  <c:v>9.0709693658161257</c:v>
                </c:pt>
                <c:pt idx="489">
                  <c:v>9.2166968832290532</c:v>
                </c:pt>
                <c:pt idx="490">
                  <c:v>9.1593184531180381</c:v>
                </c:pt>
                <c:pt idx="491">
                  <c:v>8.9435873622242461</c:v>
                </c:pt>
                <c:pt idx="492">
                  <c:v>8.9181940141289697</c:v>
                </c:pt>
                <c:pt idx="493">
                  <c:v>9.1386798306543948</c:v>
                </c:pt>
                <c:pt idx="494">
                  <c:v>9.3994348288381886</c:v>
                </c:pt>
                <c:pt idx="495">
                  <c:v>9.7266507718555602</c:v>
                </c:pt>
                <c:pt idx="496">
                  <c:v>10.091838676844521</c:v>
                </c:pt>
                <c:pt idx="497">
                  <c:v>10.6059429540216</c:v>
                </c:pt>
                <c:pt idx="498">
                  <c:v>10.952919803557871</c:v>
                </c:pt>
                <c:pt idx="499">
                  <c:v>11.302459888576371</c:v>
                </c:pt>
                <c:pt idx="500">
                  <c:v>11.877791813117582</c:v>
                </c:pt>
                <c:pt idx="501">
                  <c:v>12.229650173371233</c:v>
                </c:pt>
                <c:pt idx="502">
                  <c:v>12.614405440068895</c:v>
                </c:pt>
                <c:pt idx="503">
                  <c:v>13.105432220356995</c:v>
                </c:pt>
                <c:pt idx="504">
                  <c:v>13.871433889720658</c:v>
                </c:pt>
                <c:pt idx="505">
                  <c:v>14.489399990356802</c:v>
                </c:pt>
                <c:pt idx="506">
                  <c:v>15.295072031802288</c:v>
                </c:pt>
                <c:pt idx="507">
                  <c:v>16.102527605004074</c:v>
                </c:pt>
                <c:pt idx="508">
                  <c:v>16.552945141050955</c:v>
                </c:pt>
                <c:pt idx="509">
                  <c:v>16.212698233807728</c:v>
                </c:pt>
                <c:pt idx="510">
                  <c:v>16.850564705171774</c:v>
                </c:pt>
                <c:pt idx="511">
                  <c:v>17.396299472228925</c:v>
                </c:pt>
                <c:pt idx="512">
                  <c:v>17.671685922731022</c:v>
                </c:pt>
                <c:pt idx="513">
                  <c:v>17.793072786067128</c:v>
                </c:pt>
                <c:pt idx="514">
                  <c:v>18.037096707929571</c:v>
                </c:pt>
                <c:pt idx="515">
                  <c:v>18.251032643049342</c:v>
                </c:pt>
                <c:pt idx="516">
                  <c:v>18.390144407602246</c:v>
                </c:pt>
                <c:pt idx="517">
                  <c:v>18.706155270265779</c:v>
                </c:pt>
                <c:pt idx="518">
                  <c:v>19.011553007086196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0"/>
        <c:tickMarkSkip val="100"/>
        <c:noMultiLvlLbl val="0"/>
      </c:catAx>
      <c:valAx>
        <c:axId val="76632000"/>
        <c:scaling>
          <c:orientation val="minMax"/>
          <c:max val="41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67739703965575737"/>
          <c:h val="0.8763201516840398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Teknologia: Ei markkinoilla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2030</c:v>
                </c:pt>
                <c:pt idx="1">
                  <c:v>2050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-3</c:v>
                </c:pt>
                <c:pt idx="1">
                  <c:v>-24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9-4F42-9877-BE62CB4744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Teknologia: Jo markkinoilla</c:v>
                </c:pt>
              </c:strCache>
            </c:strRef>
          </c:tx>
          <c:spPr>
            <a:solidFill>
              <a:srgbClr val="546F2F"/>
            </a:solidFill>
            <a:ln w="50800">
              <a:noFill/>
            </a:ln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2030</c:v>
                </c:pt>
                <c:pt idx="1">
                  <c:v>2050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-17</c:v>
                </c:pt>
                <c:pt idx="1">
                  <c:v>-26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9-4F42-9877-BE62CB4744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Käyttäytymismuutokset</c:v>
                </c:pt>
              </c:strCache>
            </c:strRef>
          </c:tx>
          <c:spPr>
            <a:solidFill>
              <a:srgbClr val="EEC364"/>
            </a:solidFill>
            <a:ln w="50800">
              <a:noFill/>
            </a:ln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2030</c:v>
                </c:pt>
                <c:pt idx="1">
                  <c:v>2050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-1</c:v>
                </c:pt>
                <c:pt idx="1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B9-4F42-9877-BE62CB47441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Toiminta</c:v>
                </c:pt>
              </c:strCache>
            </c:strRef>
          </c:tx>
          <c:spPr>
            <a:solidFill>
              <a:srgbClr val="EDB083"/>
            </a:solidFill>
            <a:ln w="50800">
              <a:noFill/>
            </a:ln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2030</c:v>
                </c:pt>
                <c:pt idx="1">
                  <c:v>2050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8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08960"/>
        <c:axId val="76632000"/>
      </c:barChar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Nettovähennykset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7"/>
            <c:spPr>
              <a:solidFill>
                <a:srgbClr val="9BB5CD"/>
              </a:solidFill>
              <a:ln w="25400">
                <a:solidFill>
                  <a:schemeClr val="bg1"/>
                </a:solidFill>
              </a:ln>
            </c:spPr>
          </c:marker>
          <c:cat>
            <c:numRef>
              <c:f>Sheet1!$A$2:$A$3</c:f>
              <c:numCache>
                <c:formatCode>General</c:formatCode>
                <c:ptCount val="2"/>
                <c:pt idx="0">
                  <c:v>2030</c:v>
                </c:pt>
                <c:pt idx="1">
                  <c:v>2050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-13</c:v>
                </c:pt>
                <c:pt idx="1">
                  <c:v>-34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217952"/>
        <c:axId val="209221312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noMultiLvlLbl val="0"/>
      </c:catAx>
      <c:valAx>
        <c:axId val="76632000"/>
        <c:scaling>
          <c:orientation val="minMax"/>
          <c:max val="20"/>
          <c:min val="-6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  <c:minorUnit val="10"/>
      </c:valAx>
      <c:valAx>
        <c:axId val="209221312"/>
        <c:scaling>
          <c:orientation val="minMax"/>
          <c:max val="20"/>
          <c:min val="-50"/>
        </c:scaling>
        <c:delete val="1"/>
        <c:axPos val="r"/>
        <c:numFmt formatCode="General" sourceLinked="1"/>
        <c:majorTickMark val="out"/>
        <c:minorTickMark val="none"/>
        <c:tickLblPos val="nextTo"/>
        <c:crossAx val="209217952"/>
        <c:crosses val="max"/>
        <c:crossBetween val="between"/>
      </c:valAx>
      <c:catAx>
        <c:axId val="209217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221312"/>
        <c:crosses val="autoZero"/>
        <c:auto val="1"/>
        <c:lblAlgn val="ctr"/>
        <c:lblOffset val="100"/>
        <c:noMultiLvlLbl val="0"/>
      </c:catAx>
      <c:spPr>
        <a:solidFill>
          <a:srgbClr val="F1EEE7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4748949238488049"/>
          <c:y val="0.3434048030533568"/>
          <c:w val="0.22453407609763065"/>
          <c:h val="0.30135995750417904"/>
        </c:manualLayout>
      </c:layout>
      <c:overlay val="0"/>
      <c:spPr>
        <a:ln>
          <a:noFill/>
        </a:ln>
      </c:spPr>
      <c:txPr>
        <a:bodyPr/>
        <a:lstStyle/>
        <a:p>
          <a:pPr>
            <a:defRPr sz="2000"/>
          </a:pPr>
          <a:endParaRPr lang="fi-FI"/>
        </a:p>
      </c:txPr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>
              <a:solidFill>
                <a:srgbClr val="EEC364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_(* #\ ##0_);_(* \(#\ ##0\);_(* "-"??_);_(@_)</c:formatCode>
                <c:ptCount val="2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  <c:pt idx="4">
                  <c:v>2045</c:v>
                </c:pt>
                <c:pt idx="5">
                  <c:v>2050</c:v>
                </c:pt>
                <c:pt idx="6">
                  <c:v>2055</c:v>
                </c:pt>
                <c:pt idx="7">
                  <c:v>2060</c:v>
                </c:pt>
                <c:pt idx="8">
                  <c:v>2065</c:v>
                </c:pt>
                <c:pt idx="9">
                  <c:v>2070</c:v>
                </c:pt>
                <c:pt idx="10">
                  <c:v>2075</c:v>
                </c:pt>
                <c:pt idx="11">
                  <c:v>2080</c:v>
                </c:pt>
                <c:pt idx="12">
                  <c:v>2085</c:v>
                </c:pt>
                <c:pt idx="13">
                  <c:v>2090</c:v>
                </c:pt>
                <c:pt idx="14">
                  <c:v>2095</c:v>
                </c:pt>
                <c:pt idx="15">
                  <c:v>2100</c:v>
                </c:pt>
                <c:pt idx="16">
                  <c:v>2105</c:v>
                </c:pt>
                <c:pt idx="17">
                  <c:v>2110</c:v>
                </c:pt>
                <c:pt idx="18">
                  <c:v>2115</c:v>
                </c:pt>
                <c:pt idx="19">
                  <c:v>2120</c:v>
                </c:pt>
                <c:pt idx="20">
                  <c:v>2125</c:v>
                </c:pt>
                <c:pt idx="21">
                  <c:v>2130</c:v>
                </c:pt>
                <c:pt idx="22">
                  <c:v>2135</c:v>
                </c:pt>
              </c:numCache>
            </c:numRef>
          </c:cat>
          <c:val>
            <c:numRef>
              <c:f>Sheet1!$B$2:$B$24</c:f>
              <c:numCache>
                <c:formatCode>_(* #\ ##0.000_);_(* \(#\ ##0.000\);_(* "-"??_);_(@_)</c:formatCode>
                <c:ptCount val="23"/>
                <c:pt idx="0">
                  <c:v>5.7163469500000001E-2</c:v>
                </c:pt>
                <c:pt idx="1">
                  <c:v>6.3709230800000002E-2</c:v>
                </c:pt>
                <c:pt idx="2">
                  <c:v>7.1004544200000005E-2</c:v>
                </c:pt>
                <c:pt idx="3">
                  <c:v>7.9135240300000007E-2</c:v>
                </c:pt>
                <c:pt idx="4">
                  <c:v>8.8196978600000003E-2</c:v>
                </c:pt>
                <c:pt idx="5">
                  <c:v>9.8296372100000001E-2</c:v>
                </c:pt>
                <c:pt idx="6">
                  <c:v>0.10651401100000001</c:v>
                </c:pt>
                <c:pt idx="7">
                  <c:v>0.11541864960000001</c:v>
                </c:pt>
                <c:pt idx="8">
                  <c:v>0.12506772159999999</c:v>
                </c:pt>
                <c:pt idx="9">
                  <c:v>0.1355234622</c:v>
                </c:pt>
                <c:pt idx="10">
                  <c:v>0.1468533092</c:v>
                </c:pt>
                <c:pt idx="11">
                  <c:v>0.15913033870000001</c:v>
                </c:pt>
                <c:pt idx="12">
                  <c:v>0.17243373549999999</c:v>
                </c:pt>
                <c:pt idx="13">
                  <c:v>0.1868493048</c:v>
                </c:pt>
                <c:pt idx="14">
                  <c:v>0.2024700247</c:v>
                </c:pt>
                <c:pt idx="15">
                  <c:v>0.2193966467</c:v>
                </c:pt>
                <c:pt idx="16">
                  <c:v>0.23773834499999999</c:v>
                </c:pt>
                <c:pt idx="17">
                  <c:v>0.2576134209</c:v>
                </c:pt>
                <c:pt idx="18">
                  <c:v>0.2791500656</c:v>
                </c:pt>
                <c:pt idx="19">
                  <c:v>0.30248718749999998</c:v>
                </c:pt>
                <c:pt idx="20">
                  <c:v>0.3277753075</c:v>
                </c:pt>
                <c:pt idx="21">
                  <c:v>0.35517753029999999</c:v>
                </c:pt>
                <c:pt idx="22">
                  <c:v>0.38487059629999998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Nordhaus</c:v>
                </c:pt>
              </c:strCache>
            </c:strRef>
          </c:tx>
          <c:spPr>
            <a:ln w="50800">
              <a:solidFill>
                <a:srgbClr val="9BB5CD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_(* #\ ##0_);_(* \(#\ ##0\);_(* "-"??_);_(@_)</c:formatCode>
                <c:ptCount val="2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  <c:pt idx="4">
                  <c:v>2045</c:v>
                </c:pt>
                <c:pt idx="5">
                  <c:v>2050</c:v>
                </c:pt>
                <c:pt idx="6">
                  <c:v>2055</c:v>
                </c:pt>
                <c:pt idx="7">
                  <c:v>2060</c:v>
                </c:pt>
                <c:pt idx="8">
                  <c:v>2065</c:v>
                </c:pt>
                <c:pt idx="9">
                  <c:v>2070</c:v>
                </c:pt>
                <c:pt idx="10">
                  <c:v>2075</c:v>
                </c:pt>
                <c:pt idx="11">
                  <c:v>2080</c:v>
                </c:pt>
                <c:pt idx="12">
                  <c:v>2085</c:v>
                </c:pt>
                <c:pt idx="13">
                  <c:v>2090</c:v>
                </c:pt>
                <c:pt idx="14">
                  <c:v>2095</c:v>
                </c:pt>
                <c:pt idx="15">
                  <c:v>2100</c:v>
                </c:pt>
                <c:pt idx="16">
                  <c:v>2105</c:v>
                </c:pt>
                <c:pt idx="17">
                  <c:v>2110</c:v>
                </c:pt>
                <c:pt idx="18">
                  <c:v>2115</c:v>
                </c:pt>
                <c:pt idx="19">
                  <c:v>2120</c:v>
                </c:pt>
                <c:pt idx="20">
                  <c:v>2125</c:v>
                </c:pt>
                <c:pt idx="21">
                  <c:v>2130</c:v>
                </c:pt>
                <c:pt idx="22">
                  <c:v>2135</c:v>
                </c:pt>
              </c:numCache>
            </c:numRef>
          </c:cat>
          <c:val>
            <c:numRef>
              <c:f>Sheet1!$C$2:$C$24</c:f>
              <c:numCache>
                <c:formatCode>_(* #\ ##0.000_);_(* \(#\ ##0.000\);_(* "-"??_);_(@_)</c:formatCode>
                <c:ptCount val="23"/>
                <c:pt idx="0">
                  <c:v>0.19477380272805203</c:v>
                </c:pt>
                <c:pt idx="1">
                  <c:v>0.22169549426646221</c:v>
                </c:pt>
                <c:pt idx="2">
                  <c:v>0.25134119036635372</c:v>
                </c:pt>
                <c:pt idx="3">
                  <c:v>0.28425240891063774</c:v>
                </c:pt>
                <c:pt idx="4">
                  <c:v>0.32078172324981358</c:v>
                </c:pt>
                <c:pt idx="5">
                  <c:v>0.36125649098610046</c:v>
                </c:pt>
                <c:pt idx="6">
                  <c:v>0.39472801280878578</c:v>
                </c:pt>
                <c:pt idx="7">
                  <c:v>0.43041796319804115</c:v>
                </c:pt>
                <c:pt idx="8">
                  <c:v>0.46839028329276744</c:v>
                </c:pt>
                <c:pt idx="9">
                  <c:v>0.50869223651626583</c:v>
                </c:pt>
                <c:pt idx="10">
                  <c:v>0.55136473254866725</c:v>
                </c:pt>
                <c:pt idx="11">
                  <c:v>0.5964392995862029</c:v>
                </c:pt>
                <c:pt idx="12">
                  <c:v>0.64393709739029847</c:v>
                </c:pt>
                <c:pt idx="13">
                  <c:v>0.69386854316698032</c:v>
                </c:pt>
                <c:pt idx="14">
                  <c:v>0.74623788765696053</c:v>
                </c:pt>
                <c:pt idx="15">
                  <c:v>0.80103413527005474</c:v>
                </c:pt>
                <c:pt idx="16">
                  <c:v>0.85292593035253983</c:v>
                </c:pt>
                <c:pt idx="17">
                  <c:v>0.90655598517745983</c:v>
                </c:pt>
                <c:pt idx="18">
                  <c:v>0.9620064033389002</c:v>
                </c:pt>
                <c:pt idx="19">
                  <c:v>1.0194735303981899</c:v>
                </c:pt>
                <c:pt idx="20">
                  <c:v>1.1000000000000001</c:v>
                </c:pt>
                <c:pt idx="21">
                  <c:v>1.1000000000000001</c:v>
                </c:pt>
                <c:pt idx="22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B9-4F42-9877-BE62CB4744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Stern</c:v>
                </c:pt>
              </c:strCache>
            </c:strRef>
          </c:tx>
          <c:spPr>
            <a:ln w="50800">
              <a:solidFill>
                <a:srgbClr val="629C3F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_(* #\ ##0_);_(* \(#\ ##0\);_(* "-"??_);_(@_)</c:formatCode>
                <c:ptCount val="2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  <c:pt idx="4">
                  <c:v>2045</c:v>
                </c:pt>
                <c:pt idx="5">
                  <c:v>2050</c:v>
                </c:pt>
                <c:pt idx="6">
                  <c:v>2055</c:v>
                </c:pt>
                <c:pt idx="7">
                  <c:v>2060</c:v>
                </c:pt>
                <c:pt idx="8">
                  <c:v>2065</c:v>
                </c:pt>
                <c:pt idx="9">
                  <c:v>2070</c:v>
                </c:pt>
                <c:pt idx="10">
                  <c:v>2075</c:v>
                </c:pt>
                <c:pt idx="11">
                  <c:v>2080</c:v>
                </c:pt>
                <c:pt idx="12">
                  <c:v>2085</c:v>
                </c:pt>
                <c:pt idx="13">
                  <c:v>2090</c:v>
                </c:pt>
                <c:pt idx="14">
                  <c:v>2095</c:v>
                </c:pt>
                <c:pt idx="15">
                  <c:v>2100</c:v>
                </c:pt>
                <c:pt idx="16">
                  <c:v>2105</c:v>
                </c:pt>
                <c:pt idx="17">
                  <c:v>2110</c:v>
                </c:pt>
                <c:pt idx="18">
                  <c:v>2115</c:v>
                </c:pt>
                <c:pt idx="19">
                  <c:v>2120</c:v>
                </c:pt>
                <c:pt idx="20">
                  <c:v>2125</c:v>
                </c:pt>
                <c:pt idx="21">
                  <c:v>2130</c:v>
                </c:pt>
                <c:pt idx="22">
                  <c:v>2135</c:v>
                </c:pt>
              </c:numCache>
            </c:numRef>
          </c:cat>
          <c:val>
            <c:numRef>
              <c:f>Sheet1!$D$2:$D$24</c:f>
              <c:numCache>
                <c:formatCode>_(* #\ ##0.000_);_(* \(#\ ##0.000\);_(* "-"??_);_(@_)</c:formatCode>
                <c:ptCount val="23"/>
                <c:pt idx="0">
                  <c:v>0.509638895147147</c:v>
                </c:pt>
                <c:pt idx="1">
                  <c:v>0.5507984098427392</c:v>
                </c:pt>
                <c:pt idx="2">
                  <c:v>0.59382533262977366</c:v>
                </c:pt>
                <c:pt idx="3">
                  <c:v>0.63929063958377175</c:v>
                </c:pt>
                <c:pt idx="4">
                  <c:v>0.68721953628845267</c:v>
                </c:pt>
                <c:pt idx="5">
                  <c:v>0.73757050333847374</c:v>
                </c:pt>
                <c:pt idx="6">
                  <c:v>0.76835965313329169</c:v>
                </c:pt>
                <c:pt idx="7">
                  <c:v>0.7988624561992238</c:v>
                </c:pt>
                <c:pt idx="8">
                  <c:v>0.82886309149809823</c:v>
                </c:pt>
                <c:pt idx="9">
                  <c:v>0.85810297221387632</c:v>
                </c:pt>
                <c:pt idx="10">
                  <c:v>0.88634801036064492</c:v>
                </c:pt>
                <c:pt idx="11">
                  <c:v>0.91332674773956224</c:v>
                </c:pt>
                <c:pt idx="12">
                  <c:v>0.93877400474225425</c:v>
                </c:pt>
                <c:pt idx="13">
                  <c:v>0.96239909983756156</c:v>
                </c:pt>
                <c:pt idx="14">
                  <c:v>0.98389627233106758</c:v>
                </c:pt>
                <c:pt idx="15">
                  <c:v>0.999</c:v>
                </c:pt>
                <c:pt idx="16">
                  <c:v>1.0127613107132101</c:v>
                </c:pt>
                <c:pt idx="17">
                  <c:v>1.0191806727233674</c:v>
                </c:pt>
                <c:pt idx="18">
                  <c:v>1.0219103453558742</c:v>
                </c:pt>
                <c:pt idx="19">
                  <c:v>1.0211013201684558</c:v>
                </c:pt>
                <c:pt idx="20">
                  <c:v>1.1000000000000001</c:v>
                </c:pt>
                <c:pt idx="21">
                  <c:v>1.1000000000000001</c:v>
                </c:pt>
                <c:pt idx="22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2"/>
        <c:tickMarkSkip val="2"/>
        <c:noMultiLvlLbl val="0"/>
      </c:catAx>
      <c:valAx>
        <c:axId val="7663200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>
              <a:solidFill>
                <a:srgbClr val="EEC364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_(* #\ ##0_);_(* \(#\ ##0\);_(* "-"??_);_(@_)</c:formatCode>
                <c:ptCount val="81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  <c:pt idx="17">
                  <c:v>2105</c:v>
                </c:pt>
                <c:pt idx="18">
                  <c:v>2110</c:v>
                </c:pt>
                <c:pt idx="19">
                  <c:v>2115</c:v>
                </c:pt>
                <c:pt idx="20">
                  <c:v>2120</c:v>
                </c:pt>
                <c:pt idx="21">
                  <c:v>2125</c:v>
                </c:pt>
                <c:pt idx="22">
                  <c:v>2130</c:v>
                </c:pt>
                <c:pt idx="23">
                  <c:v>2135</c:v>
                </c:pt>
                <c:pt idx="24">
                  <c:v>2140</c:v>
                </c:pt>
                <c:pt idx="25">
                  <c:v>2145</c:v>
                </c:pt>
                <c:pt idx="26">
                  <c:v>2150</c:v>
                </c:pt>
                <c:pt idx="27">
                  <c:v>2155</c:v>
                </c:pt>
                <c:pt idx="28">
                  <c:v>2160</c:v>
                </c:pt>
                <c:pt idx="29">
                  <c:v>2165</c:v>
                </c:pt>
                <c:pt idx="30">
                  <c:v>2170</c:v>
                </c:pt>
                <c:pt idx="31">
                  <c:v>2175</c:v>
                </c:pt>
                <c:pt idx="32">
                  <c:v>2180</c:v>
                </c:pt>
                <c:pt idx="33">
                  <c:v>2185</c:v>
                </c:pt>
                <c:pt idx="34">
                  <c:v>2190</c:v>
                </c:pt>
                <c:pt idx="35">
                  <c:v>2195</c:v>
                </c:pt>
                <c:pt idx="36">
                  <c:v>2200</c:v>
                </c:pt>
                <c:pt idx="37">
                  <c:v>2205</c:v>
                </c:pt>
                <c:pt idx="38">
                  <c:v>2210</c:v>
                </c:pt>
                <c:pt idx="39">
                  <c:v>2215</c:v>
                </c:pt>
                <c:pt idx="40">
                  <c:v>2220</c:v>
                </c:pt>
                <c:pt idx="41">
                  <c:v>2225</c:v>
                </c:pt>
                <c:pt idx="42">
                  <c:v>2230</c:v>
                </c:pt>
                <c:pt idx="43">
                  <c:v>2235</c:v>
                </c:pt>
                <c:pt idx="44">
                  <c:v>2240</c:v>
                </c:pt>
                <c:pt idx="45">
                  <c:v>2245</c:v>
                </c:pt>
                <c:pt idx="46">
                  <c:v>2250</c:v>
                </c:pt>
                <c:pt idx="47">
                  <c:v>2255</c:v>
                </c:pt>
                <c:pt idx="48">
                  <c:v>2260</c:v>
                </c:pt>
                <c:pt idx="49">
                  <c:v>2265</c:v>
                </c:pt>
                <c:pt idx="50">
                  <c:v>2270</c:v>
                </c:pt>
                <c:pt idx="51">
                  <c:v>2275</c:v>
                </c:pt>
                <c:pt idx="52">
                  <c:v>2280</c:v>
                </c:pt>
                <c:pt idx="53">
                  <c:v>2285</c:v>
                </c:pt>
                <c:pt idx="54">
                  <c:v>2290</c:v>
                </c:pt>
                <c:pt idx="55">
                  <c:v>2295</c:v>
                </c:pt>
                <c:pt idx="56">
                  <c:v>2300</c:v>
                </c:pt>
                <c:pt idx="57">
                  <c:v>2305</c:v>
                </c:pt>
                <c:pt idx="58">
                  <c:v>2310</c:v>
                </c:pt>
                <c:pt idx="59">
                  <c:v>2315</c:v>
                </c:pt>
                <c:pt idx="60">
                  <c:v>2320</c:v>
                </c:pt>
                <c:pt idx="61">
                  <c:v>2325</c:v>
                </c:pt>
                <c:pt idx="62">
                  <c:v>2330</c:v>
                </c:pt>
                <c:pt idx="63">
                  <c:v>2335</c:v>
                </c:pt>
                <c:pt idx="64">
                  <c:v>2340</c:v>
                </c:pt>
                <c:pt idx="65">
                  <c:v>2345</c:v>
                </c:pt>
                <c:pt idx="66">
                  <c:v>2350</c:v>
                </c:pt>
                <c:pt idx="67">
                  <c:v>2355</c:v>
                </c:pt>
                <c:pt idx="68">
                  <c:v>2360</c:v>
                </c:pt>
                <c:pt idx="69">
                  <c:v>2365</c:v>
                </c:pt>
                <c:pt idx="70">
                  <c:v>2370</c:v>
                </c:pt>
                <c:pt idx="71">
                  <c:v>2375</c:v>
                </c:pt>
                <c:pt idx="72">
                  <c:v>2380</c:v>
                </c:pt>
                <c:pt idx="73">
                  <c:v>2385</c:v>
                </c:pt>
                <c:pt idx="74">
                  <c:v>2390</c:v>
                </c:pt>
                <c:pt idx="75">
                  <c:v>2395</c:v>
                </c:pt>
                <c:pt idx="76">
                  <c:v>2400</c:v>
                </c:pt>
                <c:pt idx="77">
                  <c:v>2405</c:v>
                </c:pt>
                <c:pt idx="78">
                  <c:v>2410</c:v>
                </c:pt>
                <c:pt idx="79">
                  <c:v>2415</c:v>
                </c:pt>
                <c:pt idx="80">
                  <c:v>2420</c:v>
                </c:pt>
              </c:numCache>
            </c:numRef>
          </c:cat>
          <c:val>
            <c:numRef>
              <c:f>Sheet1!$B$2:$B$82</c:f>
              <c:numCache>
                <c:formatCode>0.000</c:formatCode>
                <c:ptCount val="81"/>
                <c:pt idx="0">
                  <c:v>1.2471539999999999</c:v>
                </c:pt>
                <c:pt idx="1">
                  <c:v>1.4289422493516617</c:v>
                </c:pt>
                <c:pt idx="2">
                  <c:v>1.5705709366126428</c:v>
                </c:pt>
                <c:pt idx="3">
                  <c:v>1.7021515129954414</c:v>
                </c:pt>
                <c:pt idx="4">
                  <c:v>1.8324676335851284</c:v>
                </c:pt>
                <c:pt idx="5">
                  <c:v>1.9640752238486168</c:v>
                </c:pt>
                <c:pt idx="6">
                  <c:v>2.0976603539006695</c:v>
                </c:pt>
                <c:pt idx="7">
                  <c:v>2.2336748926141756</c:v>
                </c:pt>
                <c:pt idx="8">
                  <c:v>2.3722406164007093</c:v>
                </c:pt>
                <c:pt idx="9">
                  <c:v>2.5133025957955271</c:v>
                </c:pt>
                <c:pt idx="10">
                  <c:v>2.6567398688095332</c:v>
                </c:pt>
                <c:pt idx="11">
                  <c:v>2.8023952404052404</c:v>
                </c:pt>
                <c:pt idx="12">
                  <c:v>2.9500827575504562</c:v>
                </c:pt>
                <c:pt idx="13">
                  <c:v>3.0995886149748708</c:v>
                </c:pt>
                <c:pt idx="14">
                  <c:v>3.2506699531482268</c:v>
                </c:pt>
                <c:pt idx="15">
                  <c:v>3.4030528515276735</c:v>
                </c:pt>
                <c:pt idx="16">
                  <c:v>3.5564298610388345</c:v>
                </c:pt>
                <c:pt idx="17">
                  <c:v>3.7041171277611569</c:v>
                </c:pt>
                <c:pt idx="18">
                  <c:v>3.8492277224594442</c:v>
                </c:pt>
                <c:pt idx="19">
                  <c:v>3.9924968402760337</c:v>
                </c:pt>
                <c:pt idx="20">
                  <c:v>4.1339346123251461</c:v>
                </c:pt>
                <c:pt idx="21">
                  <c:v>4.2732935467483664</c:v>
                </c:pt>
                <c:pt idx="22">
                  <c:v>4.410200163132262</c:v>
                </c:pt>
                <c:pt idx="23" formatCode="0.000000">
                  <c:v>4.5441894838539163</c:v>
                </c:pt>
                <c:pt idx="24" formatCode="0.000000">
                  <c:v>4.6747096429175468</c:v>
                </c:pt>
                <c:pt idx="25" formatCode="0.000000">
                  <c:v>4.8011153125153285</c:v>
                </c:pt>
                <c:pt idx="26" formatCode="0.000000">
                  <c:v>4.9226546007281273</c:v>
                </c:pt>
                <c:pt idx="27" formatCode="0.000000">
                  <c:v>5.0384497107872033</c:v>
                </c:pt>
                <c:pt idx="28" formatCode="0.000000">
                  <c:v>5.1474635494285241</c:v>
                </c:pt>
                <c:pt idx="29" formatCode="0.000000">
                  <c:v>5.2484096592206022</c:v>
                </c:pt>
                <c:pt idx="30" formatCode="0.000000">
                  <c:v>5.3397684412027289</c:v>
                </c:pt>
                <c:pt idx="31" formatCode="0.000000">
                  <c:v>5.4197358715828461</c:v>
                </c:pt>
                <c:pt idx="32" formatCode="0.000000">
                  <c:v>5.4861366201763282</c:v>
                </c:pt>
                <c:pt idx="33" formatCode="0.000000">
                  <c:v>5.536300716133578</c:v>
                </c:pt>
                <c:pt idx="34" formatCode="0.000000">
                  <c:v>5.5668949663271352</c:v>
                </c:pt>
                <c:pt idx="35" formatCode="0.000000">
                  <c:v>5.453166266490058</c:v>
                </c:pt>
                <c:pt idx="36" formatCode="0.000000">
                  <c:v>5.4333773038469282</c:v>
                </c:pt>
                <c:pt idx="37" formatCode="0.000000">
                  <c:v>5.4410049491319077</c:v>
                </c:pt>
                <c:pt idx="38" formatCode="0.000000">
                  <c:v>5.45667204305194</c:v>
                </c:pt>
                <c:pt idx="39" formatCode="0.000000">
                  <c:v>5.474695558471268</c:v>
                </c:pt>
                <c:pt idx="40" formatCode="0.000000">
                  <c:v>5.4933783577389717</c:v>
                </c:pt>
                <c:pt idx="41" formatCode="0.000000">
                  <c:v>5.5121891882122149</c:v>
                </c:pt>
                <c:pt idx="42" formatCode="0.000000">
                  <c:v>5.5309421764235633</c:v>
                </c:pt>
                <c:pt idx="43" formatCode="0.000000">
                  <c:v>5.5495572551942534</c:v>
                </c:pt>
                <c:pt idx="44" formatCode="0.000000">
                  <c:v>5.5679896074938906</c:v>
                </c:pt>
                <c:pt idx="45" formatCode="0.000000">
                  <c:v>5.5862084152967402</c:v>
                </c:pt>
                <c:pt idx="46" formatCode="0.000000">
                  <c:v>5.6041900814200094</c:v>
                </c:pt>
                <c:pt idx="47" formatCode="0.000000">
                  <c:v>5.6219157675998677</c:v>
                </c:pt>
                <c:pt idx="48" formatCode="0.000000">
                  <c:v>5.6393702728792698</c:v>
                </c:pt>
                <c:pt idx="49" formatCode="0.000000">
                  <c:v>5.6565413699022873</c:v>
                </c:pt>
                <c:pt idx="50" formatCode="0.000000">
                  <c:v>5.6734193294699509</c:v>
                </c:pt>
                <c:pt idx="51" formatCode="0.000000">
                  <c:v>5.6899965447763385</c:v>
                </c:pt>
                <c:pt idx="52" formatCode="0.000000">
                  <c:v>5.7062672215270158</c:v>
                </c:pt>
                <c:pt idx="53" formatCode="0.000000">
                  <c:v>5.722227117690986</c:v>
                </c:pt>
                <c:pt idx="54" formatCode="0.000000">
                  <c:v>5.7378733229914172</c:v>
                </c:pt>
                <c:pt idx="55" formatCode="0.000000">
                  <c:v>5.7532040710673966</c:v>
                </c:pt>
                <c:pt idx="56" formatCode="0.000000">
                  <c:v>5.7682185788345057</c:v>
                </c:pt>
                <c:pt idx="57" formatCode="0.000000">
                  <c:v>5.7829169086516119</c:v>
                </c:pt>
                <c:pt idx="58" formatCode="0.000000">
                  <c:v>5.7972998497083941</c:v>
                </c:pt>
                <c:pt idx="59" formatCode="0.000000">
                  <c:v>5.8113688156800745</c:v>
                </c:pt>
                <c:pt idx="60" formatCode="0.000000">
                  <c:v>5.8251257562015839</c:v>
                </c:pt>
                <c:pt idx="61" formatCode="0.000000">
                  <c:v>5.8385730801225133</c:v>
                </c:pt>
                <c:pt idx="62" formatCode="0.000000">
                  <c:v>5.851713588837665</c:v>
                </c:pt>
                <c:pt idx="63" formatCode="0.000000">
                  <c:v>5.8645504182612758</c:v>
                </c:pt>
                <c:pt idx="64" formatCode="0.000000">
                  <c:v>5.877086988237938</c:v>
                </c:pt>
                <c:pt idx="65" formatCode="0.000000">
                  <c:v>5.8893269583693328</c:v>
                </c:pt>
                <c:pt idx="66" formatCode="0.000000">
                  <c:v>5.9012741893903176</c:v>
                </c:pt>
                <c:pt idx="67" formatCode="0.000000">
                  <c:v>5.9129327093567436</c:v>
                </c:pt>
                <c:pt idx="68" formatCode="0.000000">
                  <c:v>5.9243066840150371</c:v>
                </c:pt>
                <c:pt idx="69" formatCode="0.000000">
                  <c:v>5.9354003908140758</c:v>
                </c:pt>
                <c:pt idx="70" formatCode="0.000000">
                  <c:v>5.9462181960960399</c:v>
                </c:pt>
                <c:pt idx="71" formatCode="0.000000">
                  <c:v>5.9567645350673164</c:v>
                </c:pt>
                <c:pt idx="72" formatCode="0.000000">
                  <c:v>5.9670438942050721</c:v>
                </c:pt>
                <c:pt idx="73" formatCode="0.000000">
                  <c:v>5.9770607958015276</c:v>
                </c:pt>
                <c:pt idx="74" formatCode="0.000000">
                  <c:v>5.9868197843875013</c:v>
                </c:pt>
                <c:pt idx="75" formatCode="0.000000">
                  <c:v>5.9963254148105776</c:v>
                </c:pt>
                <c:pt idx="76" formatCode="0.000000">
                  <c:v>6.0055822417722364</c:v>
                </c:pt>
                <c:pt idx="77" formatCode="0.000000">
                  <c:v>6.0145948106531799</c:v>
                </c:pt>
                <c:pt idx="78" formatCode="0.000000">
                  <c:v>6.023367649477481</c:v>
                </c:pt>
                <c:pt idx="79" formatCode="0.000000">
                  <c:v>6.031905261884738</c:v>
                </c:pt>
                <c:pt idx="80" formatCode="0.000000">
                  <c:v>6.0402121209953625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Nordhaus</c:v>
                </c:pt>
              </c:strCache>
            </c:strRef>
          </c:tx>
          <c:spPr>
            <a:ln w="50800">
              <a:solidFill>
                <a:srgbClr val="9BB5CD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_(* #\ ##0_);_(* \(#\ ##0\);_(* "-"??_);_(@_)</c:formatCode>
                <c:ptCount val="81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  <c:pt idx="17">
                  <c:v>2105</c:v>
                </c:pt>
                <c:pt idx="18">
                  <c:v>2110</c:v>
                </c:pt>
                <c:pt idx="19">
                  <c:v>2115</c:v>
                </c:pt>
                <c:pt idx="20">
                  <c:v>2120</c:v>
                </c:pt>
                <c:pt idx="21">
                  <c:v>2125</c:v>
                </c:pt>
                <c:pt idx="22">
                  <c:v>2130</c:v>
                </c:pt>
                <c:pt idx="23">
                  <c:v>2135</c:v>
                </c:pt>
                <c:pt idx="24">
                  <c:v>2140</c:v>
                </c:pt>
                <c:pt idx="25">
                  <c:v>2145</c:v>
                </c:pt>
                <c:pt idx="26">
                  <c:v>2150</c:v>
                </c:pt>
                <c:pt idx="27">
                  <c:v>2155</c:v>
                </c:pt>
                <c:pt idx="28">
                  <c:v>2160</c:v>
                </c:pt>
                <c:pt idx="29">
                  <c:v>2165</c:v>
                </c:pt>
                <c:pt idx="30">
                  <c:v>2170</c:v>
                </c:pt>
                <c:pt idx="31">
                  <c:v>2175</c:v>
                </c:pt>
                <c:pt idx="32">
                  <c:v>2180</c:v>
                </c:pt>
                <c:pt idx="33">
                  <c:v>2185</c:v>
                </c:pt>
                <c:pt idx="34">
                  <c:v>2190</c:v>
                </c:pt>
                <c:pt idx="35">
                  <c:v>2195</c:v>
                </c:pt>
                <c:pt idx="36">
                  <c:v>2200</c:v>
                </c:pt>
                <c:pt idx="37">
                  <c:v>2205</c:v>
                </c:pt>
                <c:pt idx="38">
                  <c:v>2210</c:v>
                </c:pt>
                <c:pt idx="39">
                  <c:v>2215</c:v>
                </c:pt>
                <c:pt idx="40">
                  <c:v>2220</c:v>
                </c:pt>
                <c:pt idx="41">
                  <c:v>2225</c:v>
                </c:pt>
                <c:pt idx="42">
                  <c:v>2230</c:v>
                </c:pt>
                <c:pt idx="43">
                  <c:v>2235</c:v>
                </c:pt>
                <c:pt idx="44">
                  <c:v>2240</c:v>
                </c:pt>
                <c:pt idx="45">
                  <c:v>2245</c:v>
                </c:pt>
                <c:pt idx="46">
                  <c:v>2250</c:v>
                </c:pt>
                <c:pt idx="47">
                  <c:v>2255</c:v>
                </c:pt>
                <c:pt idx="48">
                  <c:v>2260</c:v>
                </c:pt>
                <c:pt idx="49">
                  <c:v>2265</c:v>
                </c:pt>
                <c:pt idx="50">
                  <c:v>2270</c:v>
                </c:pt>
                <c:pt idx="51">
                  <c:v>2275</c:v>
                </c:pt>
                <c:pt idx="52">
                  <c:v>2280</c:v>
                </c:pt>
                <c:pt idx="53">
                  <c:v>2285</c:v>
                </c:pt>
                <c:pt idx="54">
                  <c:v>2290</c:v>
                </c:pt>
                <c:pt idx="55">
                  <c:v>2295</c:v>
                </c:pt>
                <c:pt idx="56">
                  <c:v>2300</c:v>
                </c:pt>
                <c:pt idx="57">
                  <c:v>2305</c:v>
                </c:pt>
                <c:pt idx="58">
                  <c:v>2310</c:v>
                </c:pt>
                <c:pt idx="59">
                  <c:v>2315</c:v>
                </c:pt>
                <c:pt idx="60">
                  <c:v>2320</c:v>
                </c:pt>
                <c:pt idx="61">
                  <c:v>2325</c:v>
                </c:pt>
                <c:pt idx="62">
                  <c:v>2330</c:v>
                </c:pt>
                <c:pt idx="63">
                  <c:v>2335</c:v>
                </c:pt>
                <c:pt idx="64">
                  <c:v>2340</c:v>
                </c:pt>
                <c:pt idx="65">
                  <c:v>2345</c:v>
                </c:pt>
                <c:pt idx="66">
                  <c:v>2350</c:v>
                </c:pt>
                <c:pt idx="67">
                  <c:v>2355</c:v>
                </c:pt>
                <c:pt idx="68">
                  <c:v>2360</c:v>
                </c:pt>
                <c:pt idx="69">
                  <c:v>2365</c:v>
                </c:pt>
                <c:pt idx="70">
                  <c:v>2370</c:v>
                </c:pt>
                <c:pt idx="71">
                  <c:v>2375</c:v>
                </c:pt>
                <c:pt idx="72">
                  <c:v>2380</c:v>
                </c:pt>
                <c:pt idx="73">
                  <c:v>2385</c:v>
                </c:pt>
                <c:pt idx="74">
                  <c:v>2390</c:v>
                </c:pt>
                <c:pt idx="75">
                  <c:v>2395</c:v>
                </c:pt>
                <c:pt idx="76">
                  <c:v>2400</c:v>
                </c:pt>
                <c:pt idx="77">
                  <c:v>2405</c:v>
                </c:pt>
                <c:pt idx="78">
                  <c:v>2410</c:v>
                </c:pt>
                <c:pt idx="79">
                  <c:v>2415</c:v>
                </c:pt>
                <c:pt idx="80">
                  <c:v>2420</c:v>
                </c:pt>
              </c:numCache>
            </c:numRef>
          </c:cat>
          <c:val>
            <c:numRef>
              <c:f>Sheet1!$C$2:$C$82</c:f>
              <c:numCache>
                <c:formatCode>0.000</c:formatCode>
                <c:ptCount val="81"/>
                <c:pt idx="0">
                  <c:v>1.2471539999999999</c:v>
                </c:pt>
                <c:pt idx="1">
                  <c:v>1.4150949702076925</c:v>
                </c:pt>
                <c:pt idx="2">
                  <c:v>1.5377177724348143</c:v>
                </c:pt>
                <c:pt idx="3">
                  <c:v>1.6428363981348577</c:v>
                </c:pt>
                <c:pt idx="4">
                  <c:v>1.7418235215094051</c:v>
                </c:pt>
                <c:pt idx="5">
                  <c:v>1.8375575818466605</c:v>
                </c:pt>
                <c:pt idx="6">
                  <c:v>1.9302528199619364</c:v>
                </c:pt>
                <c:pt idx="7">
                  <c:v>2.0206662165577023</c:v>
                </c:pt>
                <c:pt idx="8">
                  <c:v>2.1088024042621125</c:v>
                </c:pt>
                <c:pt idx="9">
                  <c:v>2.1941528127946066</c:v>
                </c:pt>
                <c:pt idx="10">
                  <c:v>2.2760338774730648</c:v>
                </c:pt>
                <c:pt idx="11">
                  <c:v>2.3536663185994846</c:v>
                </c:pt>
                <c:pt idx="12">
                  <c:v>2.4261873025950882</c:v>
                </c:pt>
                <c:pt idx="13">
                  <c:v>2.4926406156214052</c:v>
                </c:pt>
                <c:pt idx="14">
                  <c:v>2.5519614467585803</c:v>
                </c:pt>
                <c:pt idx="15">
                  <c:v>2.6029534812081261</c:v>
                </c:pt>
                <c:pt idx="16">
                  <c:v>2.6442590248213591</c:v>
                </c:pt>
                <c:pt idx="17">
                  <c:v>2.6689767777109421</c:v>
                </c:pt>
                <c:pt idx="18">
                  <c:v>2.6802546194212051</c:v>
                </c:pt>
                <c:pt idx="19">
                  <c:v>2.6777584139667745</c:v>
                </c:pt>
                <c:pt idx="20">
                  <c:v>2.6598520236332543</c:v>
                </c:pt>
                <c:pt idx="21">
                  <c:v>2.6190568328075772</c:v>
                </c:pt>
                <c:pt idx="22">
                  <c:v>2.5722100566066644</c:v>
                </c:pt>
                <c:pt idx="23">
                  <c:v>2.5254303566603857</c:v>
                </c:pt>
                <c:pt idx="24">
                  <c:v>2.4794866117735652</c:v>
                </c:pt>
                <c:pt idx="25">
                  <c:v>2.4338984797583461</c:v>
                </c:pt>
                <c:pt idx="26">
                  <c:v>2.3880052235597873</c:v>
                </c:pt>
                <c:pt idx="27">
                  <c:v>2.3412023151687058</c:v>
                </c:pt>
                <c:pt idx="28">
                  <c:v>2.2929686752494227</c:v>
                </c:pt>
                <c:pt idx="29">
                  <c:v>2.2428837176513299</c:v>
                </c:pt>
                <c:pt idx="30">
                  <c:v>2.1905789364321113</c:v>
                </c:pt>
                <c:pt idx="31">
                  <c:v>2.1357153527820754</c:v>
                </c:pt>
                <c:pt idx="32">
                  <c:v>2.0779719891387987</c:v>
                </c:pt>
                <c:pt idx="33">
                  <c:v>2.0170396591338977</c:v>
                </c:pt>
                <c:pt idx="34">
                  <c:v>1.9526179537746926</c:v>
                </c:pt>
                <c:pt idx="35">
                  <c:v>1.9058805667224148</c:v>
                </c:pt>
                <c:pt idx="36">
                  <c:v>1.8416932777118202</c:v>
                </c:pt>
                <c:pt idx="37">
                  <c:v>1.8091041389082716</c:v>
                </c:pt>
                <c:pt idx="38">
                  <c:v>1.7796477002716644</c:v>
                </c:pt>
                <c:pt idx="39">
                  <c:v>1.7470892385427561</c:v>
                </c:pt>
                <c:pt idx="40">
                  <c:v>1.7108342035429671</c:v>
                </c:pt>
                <c:pt idx="41">
                  <c:v>1.671144985000228</c:v>
                </c:pt>
                <c:pt idx="42">
                  <c:v>1.6282190377922281</c:v>
                </c:pt>
                <c:pt idx="43">
                  <c:v>1.5821124832636539</c:v>
                </c:pt>
                <c:pt idx="44">
                  <c:v>1.5327926999808761</c:v>
                </c:pt>
                <c:pt idx="45">
                  <c:v>1.4801818258981021</c:v>
                </c:pt>
                <c:pt idx="46">
                  <c:v>1.4241797427293168</c:v>
                </c:pt>
                <c:pt idx="47">
                  <c:v>1.3646744770736119</c:v>
                </c:pt>
                <c:pt idx="48">
                  <c:v>1.3015465683105856</c:v>
                </c:pt>
                <c:pt idx="49">
                  <c:v>1.2346708402324582</c:v>
                </c:pt>
                <c:pt idx="50">
                  <c:v>1.1639171027892115</c:v>
                </c:pt>
                <c:pt idx="51">
                  <c:v>1.0891504004902264</c:v>
                </c:pt>
                <c:pt idx="52">
                  <c:v>1.0102310475249658</c:v>
                </c:pt>
                <c:pt idx="53">
                  <c:v>0.92701456132173576</c:v>
                </c:pt>
                <c:pt idx="54">
                  <c:v>0.83935159498387524</c:v>
                </c:pt>
                <c:pt idx="55">
                  <c:v>0.74708802748921299</c:v>
                </c:pt>
                <c:pt idx="56">
                  <c:v>0.650065491084175</c:v>
                </c:pt>
                <c:pt idx="57">
                  <c:v>0.67808648814688899</c:v>
                </c:pt>
                <c:pt idx="58">
                  <c:v>0.71716860172069585</c:v>
                </c:pt>
                <c:pt idx="59">
                  <c:v>0.74871725701065683</c:v>
                </c:pt>
                <c:pt idx="60">
                  <c:v>0.77134063238240946</c:v>
                </c:pt>
                <c:pt idx="61">
                  <c:v>0.78679533405540547</c:v>
                </c:pt>
                <c:pt idx="62">
                  <c:v>0.7970154697423808</c:v>
                </c:pt>
                <c:pt idx="63">
                  <c:v>0.80352881691318689</c:v>
                </c:pt>
                <c:pt idx="64">
                  <c:v>0.80744382017946448</c:v>
                </c:pt>
                <c:pt idx="65">
                  <c:v>0.8095445651458324</c:v>
                </c:pt>
                <c:pt idx="66">
                  <c:v>0.81038244704545548</c:v>
                </c:pt>
                <c:pt idx="67">
                  <c:v>0.81034537105454141</c:v>
                </c:pt>
                <c:pt idx="68">
                  <c:v>0.80970671036564901</c:v>
                </c:pt>
                <c:pt idx="69">
                  <c:v>0.80865939507515772</c:v>
                </c:pt>
                <c:pt idx="70">
                  <c:v>0.80733965045412281</c:v>
                </c:pt>
                <c:pt idx="71">
                  <c:v>0.80584360653471254</c:v>
                </c:pt>
                <c:pt idx="72">
                  <c:v>0.80423898091639479</c:v>
                </c:pt>
                <c:pt idx="73">
                  <c:v>0.802573331926413</c:v>
                </c:pt>
                <c:pt idx="74">
                  <c:v>0.80087990737912429</c:v>
                </c:pt>
                <c:pt idx="75">
                  <c:v>0.79918179805019207</c:v>
                </c:pt>
                <c:pt idx="76">
                  <c:v>0.79749489085221181</c:v>
                </c:pt>
                <c:pt idx="77">
                  <c:v>0.79582996976262954</c:v>
                </c:pt>
                <c:pt idx="78">
                  <c:v>0.79419421055226713</c:v>
                </c:pt>
                <c:pt idx="79">
                  <c:v>0.79259224389910188</c:v>
                </c:pt>
                <c:pt idx="80">
                  <c:v>0.791026911063057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B9-4F42-9877-BE62CB4744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Stern</c:v>
                </c:pt>
              </c:strCache>
            </c:strRef>
          </c:tx>
          <c:spPr>
            <a:ln w="50800">
              <a:solidFill>
                <a:srgbClr val="629C3F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_(* #\ ##0_);_(* \(#\ ##0\);_(* "-"??_);_(@_)</c:formatCode>
                <c:ptCount val="81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  <c:pt idx="17">
                  <c:v>2105</c:v>
                </c:pt>
                <c:pt idx="18">
                  <c:v>2110</c:v>
                </c:pt>
                <c:pt idx="19">
                  <c:v>2115</c:v>
                </c:pt>
                <c:pt idx="20">
                  <c:v>2120</c:v>
                </c:pt>
                <c:pt idx="21">
                  <c:v>2125</c:v>
                </c:pt>
                <c:pt idx="22">
                  <c:v>2130</c:v>
                </c:pt>
                <c:pt idx="23">
                  <c:v>2135</c:v>
                </c:pt>
                <c:pt idx="24">
                  <c:v>2140</c:v>
                </c:pt>
                <c:pt idx="25">
                  <c:v>2145</c:v>
                </c:pt>
                <c:pt idx="26">
                  <c:v>2150</c:v>
                </c:pt>
                <c:pt idx="27">
                  <c:v>2155</c:v>
                </c:pt>
                <c:pt idx="28">
                  <c:v>2160</c:v>
                </c:pt>
                <c:pt idx="29">
                  <c:v>2165</c:v>
                </c:pt>
                <c:pt idx="30">
                  <c:v>2170</c:v>
                </c:pt>
                <c:pt idx="31">
                  <c:v>2175</c:v>
                </c:pt>
                <c:pt idx="32">
                  <c:v>2180</c:v>
                </c:pt>
                <c:pt idx="33">
                  <c:v>2185</c:v>
                </c:pt>
                <c:pt idx="34">
                  <c:v>2190</c:v>
                </c:pt>
                <c:pt idx="35">
                  <c:v>2195</c:v>
                </c:pt>
                <c:pt idx="36">
                  <c:v>2200</c:v>
                </c:pt>
                <c:pt idx="37">
                  <c:v>2205</c:v>
                </c:pt>
                <c:pt idx="38">
                  <c:v>2210</c:v>
                </c:pt>
                <c:pt idx="39">
                  <c:v>2215</c:v>
                </c:pt>
                <c:pt idx="40">
                  <c:v>2220</c:v>
                </c:pt>
                <c:pt idx="41">
                  <c:v>2225</c:v>
                </c:pt>
                <c:pt idx="42">
                  <c:v>2230</c:v>
                </c:pt>
                <c:pt idx="43">
                  <c:v>2235</c:v>
                </c:pt>
                <c:pt idx="44">
                  <c:v>2240</c:v>
                </c:pt>
                <c:pt idx="45">
                  <c:v>2245</c:v>
                </c:pt>
                <c:pt idx="46">
                  <c:v>2250</c:v>
                </c:pt>
                <c:pt idx="47">
                  <c:v>2255</c:v>
                </c:pt>
                <c:pt idx="48">
                  <c:v>2260</c:v>
                </c:pt>
                <c:pt idx="49">
                  <c:v>2265</c:v>
                </c:pt>
                <c:pt idx="50">
                  <c:v>2270</c:v>
                </c:pt>
                <c:pt idx="51">
                  <c:v>2275</c:v>
                </c:pt>
                <c:pt idx="52">
                  <c:v>2280</c:v>
                </c:pt>
                <c:pt idx="53">
                  <c:v>2285</c:v>
                </c:pt>
                <c:pt idx="54">
                  <c:v>2290</c:v>
                </c:pt>
                <c:pt idx="55">
                  <c:v>2295</c:v>
                </c:pt>
                <c:pt idx="56">
                  <c:v>2300</c:v>
                </c:pt>
                <c:pt idx="57">
                  <c:v>2305</c:v>
                </c:pt>
                <c:pt idx="58">
                  <c:v>2310</c:v>
                </c:pt>
                <c:pt idx="59">
                  <c:v>2315</c:v>
                </c:pt>
                <c:pt idx="60">
                  <c:v>2320</c:v>
                </c:pt>
                <c:pt idx="61">
                  <c:v>2325</c:v>
                </c:pt>
                <c:pt idx="62">
                  <c:v>2330</c:v>
                </c:pt>
                <c:pt idx="63">
                  <c:v>2335</c:v>
                </c:pt>
                <c:pt idx="64">
                  <c:v>2340</c:v>
                </c:pt>
                <c:pt idx="65">
                  <c:v>2345</c:v>
                </c:pt>
                <c:pt idx="66">
                  <c:v>2350</c:v>
                </c:pt>
                <c:pt idx="67">
                  <c:v>2355</c:v>
                </c:pt>
                <c:pt idx="68">
                  <c:v>2360</c:v>
                </c:pt>
                <c:pt idx="69">
                  <c:v>2365</c:v>
                </c:pt>
                <c:pt idx="70">
                  <c:v>2370</c:v>
                </c:pt>
                <c:pt idx="71">
                  <c:v>2375</c:v>
                </c:pt>
                <c:pt idx="72">
                  <c:v>2380</c:v>
                </c:pt>
                <c:pt idx="73">
                  <c:v>2385</c:v>
                </c:pt>
                <c:pt idx="74">
                  <c:v>2390</c:v>
                </c:pt>
                <c:pt idx="75">
                  <c:v>2395</c:v>
                </c:pt>
                <c:pt idx="76">
                  <c:v>2400</c:v>
                </c:pt>
                <c:pt idx="77">
                  <c:v>2405</c:v>
                </c:pt>
                <c:pt idx="78">
                  <c:v>2410</c:v>
                </c:pt>
                <c:pt idx="79">
                  <c:v>2415</c:v>
                </c:pt>
                <c:pt idx="80">
                  <c:v>2420</c:v>
                </c:pt>
              </c:numCache>
            </c:numRef>
          </c:cat>
          <c:val>
            <c:numRef>
              <c:f>Sheet1!$D$2:$D$82</c:f>
              <c:numCache>
                <c:formatCode>0.000</c:formatCode>
                <c:ptCount val="81"/>
                <c:pt idx="0">
                  <c:v>1.2471539999999999</c:v>
                </c:pt>
                <c:pt idx="1">
                  <c:v>1.382579324212001</c:v>
                </c:pt>
                <c:pt idx="2">
                  <c:v>1.4662194353966129</c:v>
                </c:pt>
                <c:pt idx="3">
                  <c:v>1.5295135506982529</c:v>
                </c:pt>
                <c:pt idx="4">
                  <c:v>1.5843877293269162</c:v>
                </c:pt>
                <c:pt idx="5">
                  <c:v>1.633601107365847</c:v>
                </c:pt>
                <c:pt idx="6">
                  <c:v>1.6771351507448395</c:v>
                </c:pt>
                <c:pt idx="7">
                  <c:v>1.7171519205240418</c:v>
                </c:pt>
                <c:pt idx="8">
                  <c:v>1.7539574117251733</c:v>
                </c:pt>
                <c:pt idx="9">
                  <c:v>1.7872381819388328</c:v>
                </c:pt>
                <c:pt idx="10">
                  <c:v>1.8165730962244468</c:v>
                </c:pt>
                <c:pt idx="11">
                  <c:v>1.8415473823536161</c:v>
                </c:pt>
                <c:pt idx="12">
                  <c:v>1.8617878980443414</c:v>
                </c:pt>
                <c:pt idx="13">
                  <c:v>1.876974373904424</c:v>
                </c:pt>
                <c:pt idx="14">
                  <c:v>1.8868538902501852</c:v>
                </c:pt>
                <c:pt idx="15">
                  <c:v>1.8912578629854262</c:v>
                </c:pt>
                <c:pt idx="16">
                  <c:v>1.8910013038997717</c:v>
                </c:pt>
                <c:pt idx="17">
                  <c:v>1.8797059170725197</c:v>
                </c:pt>
                <c:pt idx="18">
                  <c:v>1.8632872482598954</c:v>
                </c:pt>
                <c:pt idx="19">
                  <c:v>1.8440732005931983</c:v>
                </c:pt>
                <c:pt idx="20">
                  <c:v>1.8234804856096436</c:v>
                </c:pt>
                <c:pt idx="21">
                  <c:v>1.7776415633774443</c:v>
                </c:pt>
                <c:pt idx="22">
                  <c:v>1.7254184548709011</c:v>
                </c:pt>
                <c:pt idx="23">
                  <c:v>1.6729101036547203</c:v>
                </c:pt>
                <c:pt idx="24">
                  <c:v>1.6208582779314202</c:v>
                </c:pt>
                <c:pt idx="25">
                  <c:v>1.5689089809495012</c:v>
                </c:pt>
                <c:pt idx="26">
                  <c:v>1.5165505922747311</c:v>
                </c:pt>
                <c:pt idx="27">
                  <c:v>1.4632847041629593</c:v>
                </c:pt>
                <c:pt idx="28">
                  <c:v>1.4086454259847219</c:v>
                </c:pt>
                <c:pt idx="29">
                  <c:v>1.3522369033898833</c:v>
                </c:pt>
                <c:pt idx="30">
                  <c:v>1.2936906117391516</c:v>
                </c:pt>
                <c:pt idx="31">
                  <c:v>1.232653603662444</c:v>
                </c:pt>
                <c:pt idx="32">
                  <c:v>1.1687843179438162</c:v>
                </c:pt>
                <c:pt idx="33">
                  <c:v>1.1017502839446784</c:v>
                </c:pt>
                <c:pt idx="34">
                  <c:v>1.0312269051762266</c:v>
                </c:pt>
                <c:pt idx="35">
                  <c:v>0.97836344476116011</c:v>
                </c:pt>
                <c:pt idx="36">
                  <c:v>0.90784348275232885</c:v>
                </c:pt>
                <c:pt idx="37">
                  <c:v>0.87663098452845412</c:v>
                </c:pt>
                <c:pt idx="38">
                  <c:v>0.84763043449452757</c:v>
                </c:pt>
                <c:pt idx="39">
                  <c:v>0.81445353514757124</c:v>
                </c:pt>
                <c:pt idx="40">
                  <c:v>0.77634249941553324</c:v>
                </c:pt>
                <c:pt idx="41">
                  <c:v>0.73347157067144242</c:v>
                </c:pt>
                <c:pt idx="42">
                  <c:v>0.68614625867130186</c:v>
                </c:pt>
                <c:pt idx="43">
                  <c:v>0.63464068127424234</c:v>
                </c:pt>
                <c:pt idx="44">
                  <c:v>0.57916903337442616</c:v>
                </c:pt>
                <c:pt idx="45">
                  <c:v>0.51988884787514855</c:v>
                </c:pt>
                <c:pt idx="46">
                  <c:v>0.45691100947922014</c:v>
                </c:pt>
                <c:pt idx="47">
                  <c:v>0.39031023221220335</c:v>
                </c:pt>
                <c:pt idx="48">
                  <c:v>0.32013472674324039</c:v>
                </c:pt>
                <c:pt idx="49">
                  <c:v>0.24641511107381733</c:v>
                </c:pt>
                <c:pt idx="50">
                  <c:v>0.16917292377126139</c:v>
                </c:pt>
                <c:pt idx="51">
                  <c:v>8.8429126826358007E-2</c:v>
                </c:pt>
                <c:pt idx="52">
                  <c:v>4.212935895929637E-3</c:v>
                </c:pt>
                <c:pt idx="53">
                  <c:v>-8.3428769405723635E-2</c:v>
                </c:pt>
                <c:pt idx="54">
                  <c:v>-0.17442133116015379</c:v>
                </c:pt>
                <c:pt idx="55">
                  <c:v>-0.26865156891246528</c:v>
                </c:pt>
                <c:pt idx="56">
                  <c:v>-0.36595678168864959</c:v>
                </c:pt>
                <c:pt idx="57">
                  <c:v>-0.32077855532455229</c:v>
                </c:pt>
                <c:pt idx="58">
                  <c:v>-0.26868670042819137</c:v>
                </c:pt>
                <c:pt idx="59">
                  <c:v>-0.22861071353373558</c:v>
                </c:pt>
                <c:pt idx="60">
                  <c:v>-0.19862823219969386</c:v>
                </c:pt>
                <c:pt idx="61">
                  <c:v>-0.17514189779322908</c:v>
                </c:pt>
                <c:pt idx="62">
                  <c:v>-0.15579092744170836</c:v>
                </c:pt>
                <c:pt idx="63">
                  <c:v>-0.13926784922713906</c:v>
                </c:pt>
                <c:pt idx="64">
                  <c:v>-0.12486157076585686</c:v>
                </c:pt>
                <c:pt idx="65">
                  <c:v>-0.11216219914807563</c:v>
                </c:pt>
                <c:pt idx="66">
                  <c:v>-0.10090819590243022</c:v>
                </c:pt>
                <c:pt idx="67">
                  <c:v>-9.0913355449392441E-2</c:v>
                </c:pt>
                <c:pt idx="68">
                  <c:v>-8.2032786891263393E-2</c:v>
                </c:pt>
                <c:pt idx="69">
                  <c:v>-7.4146868551840633E-2</c:v>
                </c:pt>
                <c:pt idx="70">
                  <c:v>-6.7153302800637277E-2</c:v>
                </c:pt>
                <c:pt idx="71">
                  <c:v>-6.0962835147415878E-2</c:v>
                </c:pt>
                <c:pt idx="72">
                  <c:v>-5.5496680854103503E-2</c:v>
                </c:pt>
                <c:pt idx="73">
                  <c:v>-5.0684795957518153E-2</c:v>
                </c:pt>
                <c:pt idx="74">
                  <c:v>-4.6464604835718543E-2</c:v>
                </c:pt>
                <c:pt idx="75">
                  <c:v>-4.2780002672772294E-2</c:v>
                </c:pt>
                <c:pt idx="76">
                  <c:v>-3.958054176780923E-2</c:v>
                </c:pt>
                <c:pt idx="77">
                  <c:v>-3.6820751608278426E-2</c:v>
                </c:pt>
                <c:pt idx="78">
                  <c:v>-3.4459562127713006E-2</c:v>
                </c:pt>
                <c:pt idx="79">
                  <c:v>-3.2459809575427614E-2</c:v>
                </c:pt>
                <c:pt idx="80">
                  <c:v>-3.0787810072049088E-2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4"/>
        <c:tickMarkSkip val="4"/>
        <c:noMultiLvlLbl val="0"/>
      </c:catAx>
      <c:valAx>
        <c:axId val="7663200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>
              <a:solidFill>
                <a:srgbClr val="EEC364"/>
              </a:solidFill>
            </a:ln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  <c:pt idx="5">
                  <c:v>2055</c:v>
                </c:pt>
                <c:pt idx="6">
                  <c:v>2060</c:v>
                </c:pt>
                <c:pt idx="7">
                  <c:v>2065</c:v>
                </c:pt>
                <c:pt idx="8">
                  <c:v>2070</c:v>
                </c:pt>
                <c:pt idx="9">
                  <c:v>2075</c:v>
                </c:pt>
                <c:pt idx="10">
                  <c:v>2080</c:v>
                </c:pt>
                <c:pt idx="11">
                  <c:v>2085</c:v>
                </c:pt>
                <c:pt idx="12">
                  <c:v>2090</c:v>
                </c:pt>
                <c:pt idx="13">
                  <c:v>2095</c:v>
                </c:pt>
                <c:pt idx="14">
                  <c:v>2100</c:v>
                </c:pt>
                <c:pt idx="15">
                  <c:v>2105</c:v>
                </c:pt>
                <c:pt idx="16">
                  <c:v>2110</c:v>
                </c:pt>
                <c:pt idx="17">
                  <c:v>2115</c:v>
                </c:pt>
                <c:pt idx="18">
                  <c:v>2120</c:v>
                </c:pt>
                <c:pt idx="19">
                  <c:v>2125</c:v>
                </c:pt>
                <c:pt idx="20">
                  <c:v>2130</c:v>
                </c:pt>
                <c:pt idx="21">
                  <c:v>2135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2.8099066966720265</c:v>
                </c:pt>
                <c:pt idx="1">
                  <c:v>2.6642215817797021</c:v>
                </c:pt>
                <c:pt idx="2">
                  <c:v>2.5371016385360656</c:v>
                </c:pt>
                <c:pt idx="3">
                  <c:v>2.4255208057727629</c:v>
                </c:pt>
                <c:pt idx="4">
                  <c:v>2.327086890712704</c:v>
                </c:pt>
                <c:pt idx="5">
                  <c:v>2.2397112970464761</c:v>
                </c:pt>
                <c:pt idx="6">
                  <c:v>2.1619246372831746</c:v>
                </c:pt>
                <c:pt idx="7">
                  <c:v>2.0923504943678672</c:v>
                </c:pt>
                <c:pt idx="8">
                  <c:v>2.0298064023907214</c:v>
                </c:pt>
                <c:pt idx="9">
                  <c:v>1.9732973346829885</c:v>
                </c:pt>
                <c:pt idx="10">
                  <c:v>1.9219885613021459</c:v>
                </c:pt>
                <c:pt idx="11">
                  <c:v>1.8751831892785287</c:v>
                </c:pt>
                <c:pt idx="12">
                  <c:v>1.8323022946419076</c:v>
                </c:pt>
                <c:pt idx="13">
                  <c:v>1.7928656142471633</c:v>
                </c:pt>
                <c:pt idx="14">
                  <c:v>1.7564698253465183</c:v>
                </c:pt>
                <c:pt idx="15">
                  <c:v>1.7261137833732176</c:v>
                </c:pt>
                <c:pt idx="16">
                  <c:v>1.6977758100380713</c:v>
                </c:pt>
                <c:pt idx="17">
                  <c:v>1.6714756872461711</c:v>
                </c:pt>
                <c:pt idx="18">
                  <c:v>1.6472930430449395</c:v>
                </c:pt>
                <c:pt idx="19">
                  <c:v>1.6253116166496939</c:v>
                </c:pt>
                <c:pt idx="20">
                  <c:v>1.6056335837428382</c:v>
                </c:pt>
                <c:pt idx="21">
                  <c:v>1.5883917919674362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Nordhaus</c:v>
                </c:pt>
              </c:strCache>
            </c:strRef>
          </c:tx>
          <c:spPr>
            <a:ln w="50800">
              <a:solidFill>
                <a:srgbClr val="9BB5CD"/>
              </a:solidFill>
            </a:ln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  <c:pt idx="5">
                  <c:v>2055</c:v>
                </c:pt>
                <c:pt idx="6">
                  <c:v>2060</c:v>
                </c:pt>
                <c:pt idx="7">
                  <c:v>2065</c:v>
                </c:pt>
                <c:pt idx="8">
                  <c:v>2070</c:v>
                </c:pt>
                <c:pt idx="9">
                  <c:v>2075</c:v>
                </c:pt>
                <c:pt idx="10">
                  <c:v>2080</c:v>
                </c:pt>
                <c:pt idx="11">
                  <c:v>2085</c:v>
                </c:pt>
                <c:pt idx="12">
                  <c:v>2090</c:v>
                </c:pt>
                <c:pt idx="13">
                  <c:v>2095</c:v>
                </c:pt>
                <c:pt idx="14">
                  <c:v>2100</c:v>
                </c:pt>
                <c:pt idx="15">
                  <c:v>2105</c:v>
                </c:pt>
                <c:pt idx="16">
                  <c:v>2110</c:v>
                </c:pt>
                <c:pt idx="17">
                  <c:v>2115</c:v>
                </c:pt>
                <c:pt idx="18">
                  <c:v>2120</c:v>
                </c:pt>
                <c:pt idx="19">
                  <c:v>2125</c:v>
                </c:pt>
                <c:pt idx="20">
                  <c:v>2130</c:v>
                </c:pt>
                <c:pt idx="21">
                  <c:v>2135</c:v>
                </c:pt>
              </c:numCache>
            </c:num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2.8335949164495222</c:v>
                </c:pt>
                <c:pt idx="1">
                  <c:v>2.679735207878875</c:v>
                </c:pt>
                <c:pt idx="2">
                  <c:v>2.5540595731711635</c:v>
                </c:pt>
                <c:pt idx="3">
                  <c:v>2.444754578417796</c:v>
                </c:pt>
                <c:pt idx="4">
                  <c:v>2.3488723815931145</c:v>
                </c:pt>
                <c:pt idx="5">
                  <c:v>2.2662214563443195</c:v>
                </c:pt>
                <c:pt idx="6">
                  <c:v>2.1926550538298839</c:v>
                </c:pt>
                <c:pt idx="7">
                  <c:v>2.1276461137075486</c:v>
                </c:pt>
                <c:pt idx="8">
                  <c:v>2.0701126108952916</c:v>
                </c:pt>
                <c:pt idx="9">
                  <c:v>2.0191055856998208</c:v>
                </c:pt>
                <c:pt idx="10">
                  <c:v>1.9738134817094855</c:v>
                </c:pt>
                <c:pt idx="11">
                  <c:v>1.9335284192299351</c:v>
                </c:pt>
                <c:pt idx="12">
                  <c:v>1.8976418596797995</c:v>
                </c:pt>
                <c:pt idx="13">
                  <c:v>1.8655754253735335</c:v>
                </c:pt>
                <c:pt idx="14">
                  <c:v>1.8367151036830842</c:v>
                </c:pt>
                <c:pt idx="15">
                  <c:v>1.8146512715076835</c:v>
                </c:pt>
                <c:pt idx="16">
                  <c:v>1.7933131996125562</c:v>
                </c:pt>
                <c:pt idx="17">
                  <c:v>1.7728655636826574</c:v>
                </c:pt>
                <c:pt idx="18">
                  <c:v>1.7523533540542369</c:v>
                </c:pt>
                <c:pt idx="19">
                  <c:v>1.7023228333773011</c:v>
                </c:pt>
                <c:pt idx="20">
                  <c:v>1.7817798066216195</c:v>
                </c:pt>
                <c:pt idx="21">
                  <c:v>1.7787845678164382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B9-4F42-9877-BE62CB4744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Stern</c:v>
                </c:pt>
              </c:strCache>
            </c:strRef>
          </c:tx>
          <c:spPr>
            <a:ln w="50800">
              <a:solidFill>
                <a:srgbClr val="629C3F"/>
              </a:solidFill>
            </a:ln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2030</c:v>
                </c:pt>
                <c:pt idx="1">
                  <c:v>2035</c:v>
                </c:pt>
                <c:pt idx="2">
                  <c:v>2040</c:v>
                </c:pt>
                <c:pt idx="3">
                  <c:v>2045</c:v>
                </c:pt>
                <c:pt idx="4">
                  <c:v>2050</c:v>
                </c:pt>
                <c:pt idx="5">
                  <c:v>2055</c:v>
                </c:pt>
                <c:pt idx="6">
                  <c:v>2060</c:v>
                </c:pt>
                <c:pt idx="7">
                  <c:v>2065</c:v>
                </c:pt>
                <c:pt idx="8">
                  <c:v>2070</c:v>
                </c:pt>
                <c:pt idx="9">
                  <c:v>2075</c:v>
                </c:pt>
                <c:pt idx="10">
                  <c:v>2080</c:v>
                </c:pt>
                <c:pt idx="11">
                  <c:v>2085</c:v>
                </c:pt>
                <c:pt idx="12">
                  <c:v>2090</c:v>
                </c:pt>
                <c:pt idx="13">
                  <c:v>2095</c:v>
                </c:pt>
                <c:pt idx="14">
                  <c:v>2100</c:v>
                </c:pt>
                <c:pt idx="15">
                  <c:v>2105</c:v>
                </c:pt>
                <c:pt idx="16">
                  <c:v>2110</c:v>
                </c:pt>
                <c:pt idx="17">
                  <c:v>2115</c:v>
                </c:pt>
                <c:pt idx="18">
                  <c:v>2120</c:v>
                </c:pt>
                <c:pt idx="19">
                  <c:v>2125</c:v>
                </c:pt>
                <c:pt idx="20">
                  <c:v>2130</c:v>
                </c:pt>
                <c:pt idx="21">
                  <c:v>2135</c:v>
                </c:pt>
              </c:numCache>
            </c:numRef>
          </c:cat>
          <c:val>
            <c:numRef>
              <c:f>Sheet1!$D$2:$D$23</c:f>
              <c:numCache>
                <c:formatCode>General</c:formatCode>
                <c:ptCount val="22"/>
                <c:pt idx="0">
                  <c:v>2.7773202726623092</c:v>
                </c:pt>
                <c:pt idx="1">
                  <c:v>2.6400331961018653</c:v>
                </c:pt>
                <c:pt idx="2">
                  <c:v>2.5253783454862733</c:v>
                </c:pt>
                <c:pt idx="3">
                  <c:v>2.424370007166976</c:v>
                </c:pt>
                <c:pt idx="4">
                  <c:v>2.3353789193588437</c:v>
                </c:pt>
                <c:pt idx="5">
                  <c:v>2.2705867612915265</c:v>
                </c:pt>
                <c:pt idx="6">
                  <c:v>2.2051591583097885</c:v>
                </c:pt>
                <c:pt idx="7">
                  <c:v>2.1478431784290652</c:v>
                </c:pt>
                <c:pt idx="8">
                  <c:v>2.0979327730860753</c:v>
                </c:pt>
                <c:pt idx="9">
                  <c:v>2.0546141130745932</c:v>
                </c:pt>
                <c:pt idx="10">
                  <c:v>2.017194994557947</c:v>
                </c:pt>
                <c:pt idx="11">
                  <c:v>1.9849531286004751</c:v>
                </c:pt>
                <c:pt idx="12">
                  <c:v>1.9572332757548772</c:v>
                </c:pt>
                <c:pt idx="13">
                  <c:v>1.9333504340877106</c:v>
                </c:pt>
                <c:pt idx="14">
                  <c:v>1.9181799181249515</c:v>
                </c:pt>
                <c:pt idx="15">
                  <c:v>1.8937571639565665</c:v>
                </c:pt>
                <c:pt idx="16">
                  <c:v>1.8837260806866762</c:v>
                </c:pt>
                <c:pt idx="17">
                  <c:v>1.869134804445638</c:v>
                </c:pt>
                <c:pt idx="18">
                  <c:v>1.8530529063008672</c:v>
                </c:pt>
                <c:pt idx="19">
                  <c:v>1.7298654850173234</c:v>
                </c:pt>
                <c:pt idx="20">
                  <c:v>1.7956752363419204</c:v>
                </c:pt>
                <c:pt idx="21">
                  <c:v>1.785987602823047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2.9"/>
          <c:min val="1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Sheet1!$A$2:$A$82</c:f>
              <c:numCache>
                <c:formatCode>General</c:formatCode>
                <c:ptCount val="81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  <c:pt idx="7">
                  <c:v>2055</c:v>
                </c:pt>
                <c:pt idx="8">
                  <c:v>2060</c:v>
                </c:pt>
                <c:pt idx="9">
                  <c:v>2065</c:v>
                </c:pt>
                <c:pt idx="10">
                  <c:v>2070</c:v>
                </c:pt>
                <c:pt idx="11">
                  <c:v>2075</c:v>
                </c:pt>
                <c:pt idx="12">
                  <c:v>2080</c:v>
                </c:pt>
                <c:pt idx="13">
                  <c:v>2085</c:v>
                </c:pt>
                <c:pt idx="14">
                  <c:v>2090</c:v>
                </c:pt>
                <c:pt idx="15">
                  <c:v>2095</c:v>
                </c:pt>
                <c:pt idx="16">
                  <c:v>2100</c:v>
                </c:pt>
                <c:pt idx="17">
                  <c:v>2105</c:v>
                </c:pt>
                <c:pt idx="18">
                  <c:v>2110</c:v>
                </c:pt>
                <c:pt idx="19">
                  <c:v>2115</c:v>
                </c:pt>
                <c:pt idx="20">
                  <c:v>2120</c:v>
                </c:pt>
                <c:pt idx="21">
                  <c:v>2125</c:v>
                </c:pt>
                <c:pt idx="22">
                  <c:v>2130</c:v>
                </c:pt>
                <c:pt idx="23">
                  <c:v>2135</c:v>
                </c:pt>
                <c:pt idx="24">
                  <c:v>2140</c:v>
                </c:pt>
                <c:pt idx="25">
                  <c:v>2145</c:v>
                </c:pt>
                <c:pt idx="26">
                  <c:v>2150</c:v>
                </c:pt>
                <c:pt idx="27">
                  <c:v>2155</c:v>
                </c:pt>
                <c:pt idx="28">
                  <c:v>2160</c:v>
                </c:pt>
                <c:pt idx="29">
                  <c:v>2165</c:v>
                </c:pt>
                <c:pt idx="30">
                  <c:v>2170</c:v>
                </c:pt>
                <c:pt idx="31">
                  <c:v>2175</c:v>
                </c:pt>
                <c:pt idx="32">
                  <c:v>2180</c:v>
                </c:pt>
                <c:pt idx="33">
                  <c:v>2185</c:v>
                </c:pt>
                <c:pt idx="34">
                  <c:v>2190</c:v>
                </c:pt>
                <c:pt idx="35">
                  <c:v>2195</c:v>
                </c:pt>
                <c:pt idx="36">
                  <c:v>2200</c:v>
                </c:pt>
                <c:pt idx="37">
                  <c:v>2205</c:v>
                </c:pt>
                <c:pt idx="38">
                  <c:v>2210</c:v>
                </c:pt>
                <c:pt idx="39">
                  <c:v>2215</c:v>
                </c:pt>
                <c:pt idx="40">
                  <c:v>2220</c:v>
                </c:pt>
                <c:pt idx="41">
                  <c:v>2225</c:v>
                </c:pt>
                <c:pt idx="42">
                  <c:v>2230</c:v>
                </c:pt>
                <c:pt idx="43">
                  <c:v>2235</c:v>
                </c:pt>
                <c:pt idx="44">
                  <c:v>2240</c:v>
                </c:pt>
                <c:pt idx="45">
                  <c:v>2245</c:v>
                </c:pt>
                <c:pt idx="46">
                  <c:v>2250</c:v>
                </c:pt>
                <c:pt idx="47">
                  <c:v>2255</c:v>
                </c:pt>
                <c:pt idx="48">
                  <c:v>2260</c:v>
                </c:pt>
                <c:pt idx="49">
                  <c:v>2265</c:v>
                </c:pt>
                <c:pt idx="50">
                  <c:v>2270</c:v>
                </c:pt>
                <c:pt idx="51">
                  <c:v>2275</c:v>
                </c:pt>
                <c:pt idx="52">
                  <c:v>2280</c:v>
                </c:pt>
                <c:pt idx="53">
                  <c:v>2285</c:v>
                </c:pt>
                <c:pt idx="54">
                  <c:v>2290</c:v>
                </c:pt>
                <c:pt idx="55">
                  <c:v>2295</c:v>
                </c:pt>
                <c:pt idx="56">
                  <c:v>2300</c:v>
                </c:pt>
                <c:pt idx="57">
                  <c:v>2305</c:v>
                </c:pt>
                <c:pt idx="58">
                  <c:v>2310</c:v>
                </c:pt>
                <c:pt idx="59">
                  <c:v>2315</c:v>
                </c:pt>
                <c:pt idx="60">
                  <c:v>2320</c:v>
                </c:pt>
                <c:pt idx="61">
                  <c:v>2325</c:v>
                </c:pt>
                <c:pt idx="62">
                  <c:v>2330</c:v>
                </c:pt>
                <c:pt idx="63">
                  <c:v>2335</c:v>
                </c:pt>
                <c:pt idx="64">
                  <c:v>2340</c:v>
                </c:pt>
                <c:pt idx="65">
                  <c:v>2345</c:v>
                </c:pt>
                <c:pt idx="66">
                  <c:v>2350</c:v>
                </c:pt>
                <c:pt idx="67">
                  <c:v>2355</c:v>
                </c:pt>
                <c:pt idx="68">
                  <c:v>2360</c:v>
                </c:pt>
                <c:pt idx="69">
                  <c:v>2365</c:v>
                </c:pt>
                <c:pt idx="70">
                  <c:v>2370</c:v>
                </c:pt>
                <c:pt idx="71">
                  <c:v>2375</c:v>
                </c:pt>
                <c:pt idx="72">
                  <c:v>2380</c:v>
                </c:pt>
                <c:pt idx="73">
                  <c:v>2385</c:v>
                </c:pt>
                <c:pt idx="74">
                  <c:v>2390</c:v>
                </c:pt>
                <c:pt idx="75">
                  <c:v>2395</c:v>
                </c:pt>
                <c:pt idx="76">
                  <c:v>2400</c:v>
                </c:pt>
                <c:pt idx="77">
                  <c:v>2405</c:v>
                </c:pt>
                <c:pt idx="78">
                  <c:v>2410</c:v>
                </c:pt>
                <c:pt idx="79">
                  <c:v>2415</c:v>
                </c:pt>
                <c:pt idx="80">
                  <c:v>2420</c:v>
                </c:pt>
              </c:numCache>
            </c:numRef>
          </c:cat>
          <c:val>
            <c:numRef>
              <c:f>Sheet1!$B$2:$B$82</c:f>
              <c:numCache>
                <c:formatCode>General</c:formatCode>
                <c:ptCount val="81"/>
                <c:pt idx="0">
                  <c:v>0</c:v>
                </c:pt>
                <c:pt idx="1">
                  <c:v>-1.4993656107395892</c:v>
                </c:pt>
                <c:pt idx="2">
                  <c:v>-1.7685881658270231</c:v>
                </c:pt>
                <c:pt idx="3">
                  <c:v>-1.9583515062570833</c:v>
                </c:pt>
                <c:pt idx="4">
                  <c:v>-2.0953710674215142</c:v>
                </c:pt>
                <c:pt idx="5">
                  <c:v>-2.1927381712725458</c:v>
                </c:pt>
                <c:pt idx="6">
                  <c:v>-2.2571947021773897</c:v>
                </c:pt>
                <c:pt idx="7">
                  <c:v>-2.2363318222829998</c:v>
                </c:pt>
                <c:pt idx="8">
                  <c:v>-2.1765062746475801</c:v>
                </c:pt>
                <c:pt idx="9">
                  <c:v>-2.0797386939230278</c:v>
                </c:pt>
                <c:pt idx="10">
                  <c:v>-1.9462205231513097</c:v>
                </c:pt>
                <c:pt idx="11">
                  <c:v>-1.7754598684445844</c:v>
                </c:pt>
                <c:pt idx="12">
                  <c:v>-1.5663495061693067</c:v>
                </c:pt>
                <c:pt idx="13">
                  <c:v>-1.3178036190154896</c:v>
                </c:pt>
                <c:pt idx="14">
                  <c:v>-1.0289110648375566</c:v>
                </c:pt>
                <c:pt idx="15">
                  <c:v>-0.69922666519770527</c:v>
                </c:pt>
                <c:pt idx="16">
                  <c:v>-0.3014098302081103</c:v>
                </c:pt>
                <c:pt idx="17">
                  <c:v>8.650147467705871E-2</c:v>
                </c:pt>
                <c:pt idx="18">
                  <c:v>0.53177620844453433</c:v>
                </c:pt>
                <c:pt idx="19">
                  <c:v>1.0081529194763794</c:v>
                </c:pt>
                <c:pt idx="20">
                  <c:v>1.5089584458082728</c:v>
                </c:pt>
                <c:pt idx="21">
                  <c:v>1.6464843411735597</c:v>
                </c:pt>
                <c:pt idx="22" formatCode="0.000000">
                  <c:v>1.7158880835443036</c:v>
                </c:pt>
                <c:pt idx="23" formatCode="0.000000">
                  <c:v>1.7518860970962891</c:v>
                </c:pt>
                <c:pt idx="24" formatCode="0.000000">
                  <c:v>1.7657322263808339</c:v>
                </c:pt>
                <c:pt idx="25" formatCode="0.000000">
                  <c:v>1.7644064126618231</c:v>
                </c:pt>
                <c:pt idx="26" formatCode="0.000000">
                  <c:v>1.7523047458609886</c:v>
                </c:pt>
                <c:pt idx="27" formatCode="0.000000">
                  <c:v>1.7322139328488584</c:v>
                </c:pt>
                <c:pt idx="28" formatCode="0.000000">
                  <c:v>1.7058865735631867</c:v>
                </c:pt>
                <c:pt idx="29" formatCode="0.000000">
                  <c:v>1.674392408958858</c:v>
                </c:pt>
                <c:pt idx="30" formatCode="0.000000">
                  <c:v>1.6383840401673622</c:v>
                </c:pt>
                <c:pt idx="31" formatCode="0.000000">
                  <c:v>1.598214832169087</c:v>
                </c:pt>
                <c:pt idx="32" formatCode="0.000000">
                  <c:v>1.5540332295443049</c:v>
                </c:pt>
                <c:pt idx="33" formatCode="0.000000">
                  <c:v>1.505846568214575</c:v>
                </c:pt>
                <c:pt idx="34" formatCode="0.000000">
                  <c:v>1.4535647876692259</c:v>
                </c:pt>
                <c:pt idx="35" formatCode="0.000000">
                  <c:v>1.4116137071966239</c:v>
                </c:pt>
                <c:pt idx="36" formatCode="0.000000">
                  <c:v>1.3582879168546613</c:v>
                </c:pt>
                <c:pt idx="37" formatCode="0.000000">
                  <c:v>1.318390973244532</c:v>
                </c:pt>
                <c:pt idx="38" formatCode="0.000000">
                  <c:v>1.2843339646221974</c:v>
                </c:pt>
                <c:pt idx="39" formatCode="0.000000">
                  <c:v>1.2503870839214448</c:v>
                </c:pt>
                <c:pt idx="40" formatCode="0.000000">
                  <c:v>1.2154721883154362</c:v>
                </c:pt>
                <c:pt idx="41" formatCode="0.000000">
                  <c:v>1.179193183102889</c:v>
                </c:pt>
                <c:pt idx="42" formatCode="0.000000">
                  <c:v>1.1411667717932561</c:v>
                </c:pt>
                <c:pt idx="43" formatCode="0.000000">
                  <c:v>1.100959321427486</c:v>
                </c:pt>
                <c:pt idx="44" formatCode="0.000000">
                  <c:v>1.0581273437498151</c:v>
                </c:pt>
                <c:pt idx="45" formatCode="0.000000">
                  <c:v>1.0122503619352852</c:v>
                </c:pt>
                <c:pt idx="46" formatCode="0.000000">
                  <c:v>0.96294623698969239</c:v>
                </c:pt>
                <c:pt idx="47" formatCode="0.000000">
                  <c:v>0.90987589328985763</c:v>
                </c:pt>
                <c:pt idx="48" formatCode="0.000000">
                  <c:v>0.85274350387274378</c:v>
                </c:pt>
                <c:pt idx="49" formatCode="0.000000">
                  <c:v>0.79129563215174503</c:v>
                </c:pt>
                <c:pt idx="50" formatCode="0.000000">
                  <c:v>0.72532123857980135</c:v>
                </c:pt>
                <c:pt idx="51" formatCode="0.000000">
                  <c:v>0.65465374869557724</c:v>
                </c:pt>
                <c:pt idx="52" formatCode="0.000000">
                  <c:v>0.57917616019385054</c:v>
                </c:pt>
                <c:pt idx="53" formatCode="0.000000">
                  <c:v>0.49883018190739481</c:v>
                </c:pt>
                <c:pt idx="54" formatCode="0.000000">
                  <c:v>0.41363049098572802</c:v>
                </c:pt>
                <c:pt idx="55" formatCode="0.000000">
                  <c:v>0.3236852455573036</c:v>
                </c:pt>
                <c:pt idx="56" formatCode="0.000000">
                  <c:v>0.22922386204251577</c:v>
                </c:pt>
                <c:pt idx="57" formatCode="0.000000">
                  <c:v>0.22647017770951461</c:v>
                </c:pt>
                <c:pt idx="58" formatCode="0.000000">
                  <c:v>0.24126811892857258</c:v>
                </c:pt>
                <c:pt idx="59" formatCode="0.000000">
                  <c:v>0.25809683994559851</c:v>
                </c:pt>
                <c:pt idx="60" formatCode="0.000000">
                  <c:v>0.27335428865942202</c:v>
                </c:pt>
                <c:pt idx="61" formatCode="0.000000">
                  <c:v>0.28618227724386269</c:v>
                </c:pt>
                <c:pt idx="62" formatCode="0.000000">
                  <c:v>0.29652214969104751</c:v>
                </c:pt>
                <c:pt idx="63" formatCode="0.000000">
                  <c:v>0.30458927908765254</c:v>
                </c:pt>
                <c:pt idx="64" formatCode="0.000000">
                  <c:v>0.310691406751884</c:v>
                </c:pt>
                <c:pt idx="65" formatCode="0.000000">
                  <c:v>0.3151520203426017</c:v>
                </c:pt>
                <c:pt idx="66" formatCode="0.000000">
                  <c:v>0.3182748674037672</c:v>
                </c:pt>
                <c:pt idx="67" formatCode="0.000000">
                  <c:v>0.32032834482627059</c:v>
                </c:pt>
                <c:pt idx="68" formatCode="0.000000">
                  <c:v>0.32154057204627495</c:v>
                </c:pt>
                <c:pt idx="69" formatCode="0.000000">
                  <c:v>0.32210023038452551</c:v>
                </c:pt>
                <c:pt idx="70" formatCode="0.000000">
                  <c:v>0.32216027349791787</c:v>
                </c:pt>
                <c:pt idx="71" formatCode="0.000000">
                  <c:v>0.32184279195324184</c:v>
                </c:pt>
                <c:pt idx="72" formatCode="0.000000">
                  <c:v>0.32124405466877892</c:v>
                </c:pt>
                <c:pt idx="73" formatCode="0.000000">
                  <c:v>0.32043921402880038</c:v>
                </c:pt>
                <c:pt idx="74" formatCode="0.000000">
                  <c:v>0.31948644350099364</c:v>
                </c:pt>
                <c:pt idx="75" formatCode="0.000000">
                  <c:v>0.31843043990931186</c:v>
                </c:pt>
                <c:pt idx="76" formatCode="0.000000">
                  <c:v>0.31730531078371094</c:v>
                </c:pt>
                <c:pt idx="77" formatCode="0.000000">
                  <c:v>0.31613690971585839</c:v>
                </c:pt>
                <c:pt idx="78" formatCode="0.000000">
                  <c:v>0.31494469842827666</c:v>
                </c:pt>
                <c:pt idx="79" formatCode="0.000000">
                  <c:v>0.31374321530330818</c:v>
                </c:pt>
                <c:pt idx="80" formatCode="0.000000">
                  <c:v>0.31254322372733512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7663200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5193355783686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 Vasemmisto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Oikeisto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9.34</c:v>
                </c:pt>
                <c:pt idx="1">
                  <c:v>22.25</c:v>
                </c:pt>
                <c:pt idx="2">
                  <c:v>30</c:v>
                </c:pt>
                <c:pt idx="3">
                  <c:v>27.02</c:v>
                </c:pt>
                <c:pt idx="4" formatCode="0.000000">
                  <c:v>11.52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8-46F5-9B27-7AB1AA2F0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4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37244863417953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 Liberaali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Konservatiivi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16.489999999999998</c:v>
                </c:pt>
                <c:pt idx="1">
                  <c:v>25.03</c:v>
                </c:pt>
                <c:pt idx="2">
                  <c:v>36.159999999999997</c:v>
                </c:pt>
                <c:pt idx="3">
                  <c:v>15.1</c:v>
                </c:pt>
                <c:pt idx="4" formatCode="0.000000">
                  <c:v>6.75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C-4BA0-81B5-F37521C79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90"/>
        <c:tickLblSkip val="1"/>
        <c:tickMarkSkip val="1"/>
        <c:noMultiLvlLbl val="0"/>
      </c:catAx>
      <c:valAx>
        <c:axId val="76632000"/>
        <c:scaling>
          <c:orientation val="minMax"/>
          <c:max val="4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6649332465453E-2"/>
          <c:y val="4.7180963206100164E-2"/>
          <c:w val="0.91940423244063363"/>
          <c:h val="0.85193355783686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Liike Nyt</c:v>
                </c:pt>
                <c:pt idx="1">
                  <c:v>RKP</c:v>
                </c:pt>
                <c:pt idx="2">
                  <c:v>KD</c:v>
                </c:pt>
                <c:pt idx="3">
                  <c:v>Muu</c:v>
                </c:pt>
                <c:pt idx="4">
                  <c:v>Keskusta</c:v>
                </c:pt>
                <c:pt idx="5">
                  <c:v>Vasemm.</c:v>
                </c:pt>
                <c:pt idx="6">
                  <c:v>Vihreät</c:v>
                </c:pt>
                <c:pt idx="7">
                  <c:v>Kokoomus</c:v>
                </c:pt>
                <c:pt idx="8">
                  <c:v>SDP</c:v>
                </c:pt>
                <c:pt idx="9">
                  <c:v>PS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1.5</c:v>
                </c:pt>
                <c:pt idx="1">
                  <c:v>2.78</c:v>
                </c:pt>
                <c:pt idx="2">
                  <c:v>4.2699999999999996</c:v>
                </c:pt>
                <c:pt idx="3">
                  <c:v>5.98</c:v>
                </c:pt>
                <c:pt idx="4" formatCode="0.000000">
                  <c:v>7.48</c:v>
                </c:pt>
                <c:pt idx="5" formatCode="0.000000">
                  <c:v>10.9</c:v>
                </c:pt>
                <c:pt idx="6" formatCode="0.000000">
                  <c:v>11.54</c:v>
                </c:pt>
                <c:pt idx="7" formatCode="0.000000">
                  <c:v>17.739999999999998</c:v>
                </c:pt>
                <c:pt idx="8" formatCode="0.000000">
                  <c:v>17.75</c:v>
                </c:pt>
                <c:pt idx="9" formatCode="0.000000">
                  <c:v>19.66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0-4969-8EF7-2317951BB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2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5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Ei ole kuullut</c:v>
                </c:pt>
                <c:pt idx="1">
                  <c:v>On kuullut</c:v>
                </c:pt>
                <c:pt idx="2">
                  <c:v>Ymmärtää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</c:v>
                </c:pt>
                <c:pt idx="1">
                  <c:v>5.0599999999999996</c:v>
                </c:pt>
                <c:pt idx="2">
                  <c:v>94.38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6-4460-8DFD-29D7A65E5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10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2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45512146499283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Ei ole kuullut</c:v>
                </c:pt>
                <c:pt idx="1">
                  <c:v>On kuullut</c:v>
                </c:pt>
                <c:pt idx="2">
                  <c:v>Ymmärtää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</c:v>
                </c:pt>
                <c:pt idx="1">
                  <c:v>8.85</c:v>
                </c:pt>
                <c:pt idx="2">
                  <c:v>90.59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6C-480A-BCA4-362CC9F52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90"/>
        <c:tickLblSkip val="1"/>
        <c:tickMarkSkip val="1"/>
        <c:noMultiLvlLbl val="0"/>
      </c:catAx>
      <c:valAx>
        <c:axId val="76632000"/>
        <c:scaling>
          <c:orientation val="minMax"/>
          <c:max val="10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2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CALC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Sheet1!$A$2:$A$552</c:f>
              <c:numCache>
                <c:formatCode>0</c:formatCode>
                <c:ptCount val="551"/>
                <c:pt idx="0">
                  <c:v>1500</c:v>
                </c:pt>
                <c:pt idx="1">
                  <c:v>1501</c:v>
                </c:pt>
                <c:pt idx="2">
                  <c:v>1502</c:v>
                </c:pt>
                <c:pt idx="3">
                  <c:v>1503</c:v>
                </c:pt>
                <c:pt idx="4">
                  <c:v>1504</c:v>
                </c:pt>
                <c:pt idx="5">
                  <c:v>1505</c:v>
                </c:pt>
                <c:pt idx="6">
                  <c:v>1506</c:v>
                </c:pt>
                <c:pt idx="7">
                  <c:v>1507</c:v>
                </c:pt>
                <c:pt idx="8">
                  <c:v>1508</c:v>
                </c:pt>
                <c:pt idx="9">
                  <c:v>1509</c:v>
                </c:pt>
                <c:pt idx="10">
                  <c:v>1510</c:v>
                </c:pt>
                <c:pt idx="11">
                  <c:v>1511</c:v>
                </c:pt>
                <c:pt idx="12">
                  <c:v>1512</c:v>
                </c:pt>
                <c:pt idx="13">
                  <c:v>1513</c:v>
                </c:pt>
                <c:pt idx="14">
                  <c:v>1514</c:v>
                </c:pt>
                <c:pt idx="15">
                  <c:v>1515</c:v>
                </c:pt>
                <c:pt idx="16">
                  <c:v>1516</c:v>
                </c:pt>
                <c:pt idx="17">
                  <c:v>1517</c:v>
                </c:pt>
                <c:pt idx="18">
                  <c:v>1518</c:v>
                </c:pt>
                <c:pt idx="19">
                  <c:v>1519</c:v>
                </c:pt>
                <c:pt idx="20">
                  <c:v>1520</c:v>
                </c:pt>
                <c:pt idx="21">
                  <c:v>1521</c:v>
                </c:pt>
                <c:pt idx="22">
                  <c:v>1522</c:v>
                </c:pt>
                <c:pt idx="23">
                  <c:v>1523</c:v>
                </c:pt>
                <c:pt idx="24">
                  <c:v>1524</c:v>
                </c:pt>
                <c:pt idx="25">
                  <c:v>1525</c:v>
                </c:pt>
                <c:pt idx="26">
                  <c:v>1526</c:v>
                </c:pt>
                <c:pt idx="27">
                  <c:v>1527</c:v>
                </c:pt>
                <c:pt idx="28">
                  <c:v>1528</c:v>
                </c:pt>
                <c:pt idx="29">
                  <c:v>1529</c:v>
                </c:pt>
                <c:pt idx="30">
                  <c:v>1530</c:v>
                </c:pt>
                <c:pt idx="31">
                  <c:v>1531</c:v>
                </c:pt>
                <c:pt idx="32">
                  <c:v>1532</c:v>
                </c:pt>
                <c:pt idx="33">
                  <c:v>1533</c:v>
                </c:pt>
                <c:pt idx="34">
                  <c:v>1534</c:v>
                </c:pt>
                <c:pt idx="35">
                  <c:v>1535</c:v>
                </c:pt>
                <c:pt idx="36">
                  <c:v>1536</c:v>
                </c:pt>
                <c:pt idx="37">
                  <c:v>1537</c:v>
                </c:pt>
                <c:pt idx="38">
                  <c:v>1538</c:v>
                </c:pt>
                <c:pt idx="39">
                  <c:v>1539</c:v>
                </c:pt>
                <c:pt idx="40">
                  <c:v>1540</c:v>
                </c:pt>
                <c:pt idx="41">
                  <c:v>1541</c:v>
                </c:pt>
                <c:pt idx="42">
                  <c:v>1542</c:v>
                </c:pt>
                <c:pt idx="43">
                  <c:v>1543</c:v>
                </c:pt>
                <c:pt idx="44">
                  <c:v>1544</c:v>
                </c:pt>
                <c:pt idx="45">
                  <c:v>1545</c:v>
                </c:pt>
                <c:pt idx="46">
                  <c:v>1546</c:v>
                </c:pt>
                <c:pt idx="47">
                  <c:v>1547</c:v>
                </c:pt>
                <c:pt idx="48">
                  <c:v>1548</c:v>
                </c:pt>
                <c:pt idx="49">
                  <c:v>1549</c:v>
                </c:pt>
                <c:pt idx="50">
                  <c:v>1550</c:v>
                </c:pt>
                <c:pt idx="51">
                  <c:v>1551</c:v>
                </c:pt>
                <c:pt idx="52">
                  <c:v>1552</c:v>
                </c:pt>
                <c:pt idx="53">
                  <c:v>1553</c:v>
                </c:pt>
                <c:pt idx="54">
                  <c:v>1554</c:v>
                </c:pt>
                <c:pt idx="55">
                  <c:v>1555</c:v>
                </c:pt>
                <c:pt idx="56">
                  <c:v>1556</c:v>
                </c:pt>
                <c:pt idx="57">
                  <c:v>1557</c:v>
                </c:pt>
                <c:pt idx="58">
                  <c:v>1558</c:v>
                </c:pt>
                <c:pt idx="59">
                  <c:v>1559</c:v>
                </c:pt>
                <c:pt idx="60">
                  <c:v>1560</c:v>
                </c:pt>
                <c:pt idx="61">
                  <c:v>1561</c:v>
                </c:pt>
                <c:pt idx="62">
                  <c:v>1562</c:v>
                </c:pt>
                <c:pt idx="63">
                  <c:v>1563</c:v>
                </c:pt>
                <c:pt idx="64">
                  <c:v>1564</c:v>
                </c:pt>
                <c:pt idx="65">
                  <c:v>1565</c:v>
                </c:pt>
                <c:pt idx="66">
                  <c:v>1566</c:v>
                </c:pt>
                <c:pt idx="67">
                  <c:v>1567</c:v>
                </c:pt>
                <c:pt idx="68">
                  <c:v>1568</c:v>
                </c:pt>
                <c:pt idx="69">
                  <c:v>1569</c:v>
                </c:pt>
                <c:pt idx="70">
                  <c:v>1570</c:v>
                </c:pt>
                <c:pt idx="71">
                  <c:v>1571</c:v>
                </c:pt>
                <c:pt idx="72">
                  <c:v>1572</c:v>
                </c:pt>
                <c:pt idx="73">
                  <c:v>1573</c:v>
                </c:pt>
                <c:pt idx="74">
                  <c:v>1574</c:v>
                </c:pt>
                <c:pt idx="75">
                  <c:v>1575</c:v>
                </c:pt>
                <c:pt idx="76">
                  <c:v>1576</c:v>
                </c:pt>
                <c:pt idx="77">
                  <c:v>1577</c:v>
                </c:pt>
                <c:pt idx="78">
                  <c:v>1578</c:v>
                </c:pt>
                <c:pt idx="79">
                  <c:v>1579</c:v>
                </c:pt>
                <c:pt idx="80">
                  <c:v>1580</c:v>
                </c:pt>
                <c:pt idx="81">
                  <c:v>1581</c:v>
                </c:pt>
                <c:pt idx="82">
                  <c:v>1582</c:v>
                </c:pt>
                <c:pt idx="83">
                  <c:v>1583</c:v>
                </c:pt>
                <c:pt idx="84">
                  <c:v>1584</c:v>
                </c:pt>
                <c:pt idx="85">
                  <c:v>1585</c:v>
                </c:pt>
                <c:pt idx="86">
                  <c:v>1586</c:v>
                </c:pt>
                <c:pt idx="87">
                  <c:v>1587</c:v>
                </c:pt>
                <c:pt idx="88">
                  <c:v>1588</c:v>
                </c:pt>
                <c:pt idx="89">
                  <c:v>1589</c:v>
                </c:pt>
                <c:pt idx="90">
                  <c:v>1590</c:v>
                </c:pt>
                <c:pt idx="91">
                  <c:v>1591</c:v>
                </c:pt>
                <c:pt idx="92">
                  <c:v>1592</c:v>
                </c:pt>
                <c:pt idx="93">
                  <c:v>1593</c:v>
                </c:pt>
                <c:pt idx="94">
                  <c:v>1594</c:v>
                </c:pt>
                <c:pt idx="95">
                  <c:v>1595</c:v>
                </c:pt>
                <c:pt idx="96">
                  <c:v>1596</c:v>
                </c:pt>
                <c:pt idx="97">
                  <c:v>1597</c:v>
                </c:pt>
                <c:pt idx="98">
                  <c:v>1598</c:v>
                </c:pt>
                <c:pt idx="99">
                  <c:v>1599</c:v>
                </c:pt>
                <c:pt idx="100">
                  <c:v>1600</c:v>
                </c:pt>
                <c:pt idx="101">
                  <c:v>1601</c:v>
                </c:pt>
                <c:pt idx="102">
                  <c:v>1602</c:v>
                </c:pt>
                <c:pt idx="103">
                  <c:v>1603</c:v>
                </c:pt>
                <c:pt idx="104">
                  <c:v>1604</c:v>
                </c:pt>
                <c:pt idx="105">
                  <c:v>1605</c:v>
                </c:pt>
                <c:pt idx="106">
                  <c:v>1606</c:v>
                </c:pt>
                <c:pt idx="107">
                  <c:v>1607</c:v>
                </c:pt>
                <c:pt idx="108">
                  <c:v>1608</c:v>
                </c:pt>
                <c:pt idx="109">
                  <c:v>1609</c:v>
                </c:pt>
                <c:pt idx="110">
                  <c:v>1610</c:v>
                </c:pt>
                <c:pt idx="111">
                  <c:v>1611</c:v>
                </c:pt>
                <c:pt idx="112">
                  <c:v>1612</c:v>
                </c:pt>
                <c:pt idx="113">
                  <c:v>1613</c:v>
                </c:pt>
                <c:pt idx="114">
                  <c:v>1614</c:v>
                </c:pt>
                <c:pt idx="115">
                  <c:v>1615</c:v>
                </c:pt>
                <c:pt idx="116">
                  <c:v>1616</c:v>
                </c:pt>
                <c:pt idx="117">
                  <c:v>1617</c:v>
                </c:pt>
                <c:pt idx="118">
                  <c:v>1618</c:v>
                </c:pt>
                <c:pt idx="119">
                  <c:v>1619</c:v>
                </c:pt>
                <c:pt idx="120">
                  <c:v>1620</c:v>
                </c:pt>
                <c:pt idx="121">
                  <c:v>1621</c:v>
                </c:pt>
                <c:pt idx="122">
                  <c:v>1622</c:v>
                </c:pt>
                <c:pt idx="123">
                  <c:v>1623</c:v>
                </c:pt>
                <c:pt idx="124">
                  <c:v>1624</c:v>
                </c:pt>
                <c:pt idx="125">
                  <c:v>1625</c:v>
                </c:pt>
                <c:pt idx="126">
                  <c:v>1626</c:v>
                </c:pt>
                <c:pt idx="127">
                  <c:v>1627</c:v>
                </c:pt>
                <c:pt idx="128">
                  <c:v>1628</c:v>
                </c:pt>
                <c:pt idx="129">
                  <c:v>1629</c:v>
                </c:pt>
                <c:pt idx="130">
                  <c:v>1630</c:v>
                </c:pt>
                <c:pt idx="131">
                  <c:v>1631</c:v>
                </c:pt>
                <c:pt idx="132">
                  <c:v>1632</c:v>
                </c:pt>
                <c:pt idx="133">
                  <c:v>1633</c:v>
                </c:pt>
                <c:pt idx="134">
                  <c:v>1634</c:v>
                </c:pt>
                <c:pt idx="135">
                  <c:v>1635</c:v>
                </c:pt>
                <c:pt idx="136">
                  <c:v>1636</c:v>
                </c:pt>
                <c:pt idx="137">
                  <c:v>1637</c:v>
                </c:pt>
                <c:pt idx="138">
                  <c:v>1638</c:v>
                </c:pt>
                <c:pt idx="139">
                  <c:v>1639</c:v>
                </c:pt>
                <c:pt idx="140">
                  <c:v>1640</c:v>
                </c:pt>
                <c:pt idx="141">
                  <c:v>1641</c:v>
                </c:pt>
                <c:pt idx="142">
                  <c:v>1642</c:v>
                </c:pt>
                <c:pt idx="143">
                  <c:v>1643</c:v>
                </c:pt>
                <c:pt idx="144">
                  <c:v>1644</c:v>
                </c:pt>
                <c:pt idx="145">
                  <c:v>1645</c:v>
                </c:pt>
                <c:pt idx="146">
                  <c:v>1646</c:v>
                </c:pt>
                <c:pt idx="147">
                  <c:v>1647</c:v>
                </c:pt>
                <c:pt idx="148">
                  <c:v>1648</c:v>
                </c:pt>
                <c:pt idx="149">
                  <c:v>1649</c:v>
                </c:pt>
                <c:pt idx="150">
                  <c:v>1650</c:v>
                </c:pt>
                <c:pt idx="151">
                  <c:v>1651</c:v>
                </c:pt>
                <c:pt idx="152">
                  <c:v>1652</c:v>
                </c:pt>
                <c:pt idx="153">
                  <c:v>1653</c:v>
                </c:pt>
                <c:pt idx="154">
                  <c:v>1654</c:v>
                </c:pt>
                <c:pt idx="155">
                  <c:v>1655</c:v>
                </c:pt>
                <c:pt idx="156">
                  <c:v>1656</c:v>
                </c:pt>
                <c:pt idx="157">
                  <c:v>1657</c:v>
                </c:pt>
                <c:pt idx="158">
                  <c:v>1658</c:v>
                </c:pt>
                <c:pt idx="159">
                  <c:v>1659</c:v>
                </c:pt>
                <c:pt idx="160">
                  <c:v>1660</c:v>
                </c:pt>
                <c:pt idx="161">
                  <c:v>1661</c:v>
                </c:pt>
                <c:pt idx="162">
                  <c:v>1662</c:v>
                </c:pt>
                <c:pt idx="163">
                  <c:v>1663</c:v>
                </c:pt>
                <c:pt idx="164">
                  <c:v>1664</c:v>
                </c:pt>
                <c:pt idx="165">
                  <c:v>1665</c:v>
                </c:pt>
                <c:pt idx="166">
                  <c:v>1666</c:v>
                </c:pt>
                <c:pt idx="167">
                  <c:v>1667</c:v>
                </c:pt>
                <c:pt idx="168">
                  <c:v>1668</c:v>
                </c:pt>
                <c:pt idx="169">
                  <c:v>1669</c:v>
                </c:pt>
                <c:pt idx="170">
                  <c:v>1670</c:v>
                </c:pt>
                <c:pt idx="171">
                  <c:v>1671</c:v>
                </c:pt>
                <c:pt idx="172">
                  <c:v>1672</c:v>
                </c:pt>
                <c:pt idx="173">
                  <c:v>1673</c:v>
                </c:pt>
                <c:pt idx="174">
                  <c:v>1674</c:v>
                </c:pt>
                <c:pt idx="175">
                  <c:v>1675</c:v>
                </c:pt>
                <c:pt idx="176">
                  <c:v>1676</c:v>
                </c:pt>
                <c:pt idx="177">
                  <c:v>1677</c:v>
                </c:pt>
                <c:pt idx="178">
                  <c:v>1678</c:v>
                </c:pt>
                <c:pt idx="179">
                  <c:v>1679</c:v>
                </c:pt>
                <c:pt idx="180">
                  <c:v>1680</c:v>
                </c:pt>
                <c:pt idx="181">
                  <c:v>1681</c:v>
                </c:pt>
                <c:pt idx="182">
                  <c:v>1682</c:v>
                </c:pt>
                <c:pt idx="183">
                  <c:v>1683</c:v>
                </c:pt>
                <c:pt idx="184">
                  <c:v>1684</c:v>
                </c:pt>
                <c:pt idx="185">
                  <c:v>1685</c:v>
                </c:pt>
                <c:pt idx="186">
                  <c:v>1686</c:v>
                </c:pt>
                <c:pt idx="187">
                  <c:v>1687</c:v>
                </c:pt>
                <c:pt idx="188">
                  <c:v>1688</c:v>
                </c:pt>
                <c:pt idx="189">
                  <c:v>1689</c:v>
                </c:pt>
                <c:pt idx="190">
                  <c:v>1690</c:v>
                </c:pt>
                <c:pt idx="191">
                  <c:v>1691</c:v>
                </c:pt>
                <c:pt idx="192">
                  <c:v>1692</c:v>
                </c:pt>
                <c:pt idx="193">
                  <c:v>1693</c:v>
                </c:pt>
                <c:pt idx="194">
                  <c:v>1694</c:v>
                </c:pt>
                <c:pt idx="195">
                  <c:v>1695</c:v>
                </c:pt>
                <c:pt idx="196">
                  <c:v>1696</c:v>
                </c:pt>
                <c:pt idx="197">
                  <c:v>1697</c:v>
                </c:pt>
                <c:pt idx="198">
                  <c:v>1698</c:v>
                </c:pt>
                <c:pt idx="199">
                  <c:v>1699</c:v>
                </c:pt>
                <c:pt idx="200">
                  <c:v>1700</c:v>
                </c:pt>
                <c:pt idx="201">
                  <c:v>1701</c:v>
                </c:pt>
                <c:pt idx="202">
                  <c:v>1702</c:v>
                </c:pt>
                <c:pt idx="203">
                  <c:v>1703</c:v>
                </c:pt>
                <c:pt idx="204">
                  <c:v>1704</c:v>
                </c:pt>
                <c:pt idx="205">
                  <c:v>1705</c:v>
                </c:pt>
                <c:pt idx="206">
                  <c:v>1706</c:v>
                </c:pt>
                <c:pt idx="207">
                  <c:v>1707</c:v>
                </c:pt>
                <c:pt idx="208">
                  <c:v>1708</c:v>
                </c:pt>
                <c:pt idx="209">
                  <c:v>1709</c:v>
                </c:pt>
                <c:pt idx="210">
                  <c:v>1710</c:v>
                </c:pt>
                <c:pt idx="211">
                  <c:v>1711</c:v>
                </c:pt>
                <c:pt idx="212">
                  <c:v>1712</c:v>
                </c:pt>
                <c:pt idx="213">
                  <c:v>1713</c:v>
                </c:pt>
                <c:pt idx="214">
                  <c:v>1714</c:v>
                </c:pt>
                <c:pt idx="215">
                  <c:v>1715</c:v>
                </c:pt>
                <c:pt idx="216">
                  <c:v>1716</c:v>
                </c:pt>
                <c:pt idx="217">
                  <c:v>1717</c:v>
                </c:pt>
                <c:pt idx="218">
                  <c:v>1718</c:v>
                </c:pt>
                <c:pt idx="219">
                  <c:v>1719</c:v>
                </c:pt>
                <c:pt idx="220">
                  <c:v>1720</c:v>
                </c:pt>
                <c:pt idx="221">
                  <c:v>1721</c:v>
                </c:pt>
                <c:pt idx="222">
                  <c:v>1722</c:v>
                </c:pt>
                <c:pt idx="223">
                  <c:v>1723</c:v>
                </c:pt>
                <c:pt idx="224">
                  <c:v>1724</c:v>
                </c:pt>
                <c:pt idx="225">
                  <c:v>1725</c:v>
                </c:pt>
                <c:pt idx="226">
                  <c:v>1726</c:v>
                </c:pt>
                <c:pt idx="227">
                  <c:v>1727</c:v>
                </c:pt>
                <c:pt idx="228">
                  <c:v>1728</c:v>
                </c:pt>
                <c:pt idx="229">
                  <c:v>1729</c:v>
                </c:pt>
                <c:pt idx="230">
                  <c:v>1730</c:v>
                </c:pt>
                <c:pt idx="231">
                  <c:v>1731</c:v>
                </c:pt>
                <c:pt idx="232">
                  <c:v>1732</c:v>
                </c:pt>
                <c:pt idx="233">
                  <c:v>1733</c:v>
                </c:pt>
                <c:pt idx="234">
                  <c:v>1734</c:v>
                </c:pt>
                <c:pt idx="235">
                  <c:v>1735</c:v>
                </c:pt>
                <c:pt idx="236">
                  <c:v>1736</c:v>
                </c:pt>
                <c:pt idx="237">
                  <c:v>1737</c:v>
                </c:pt>
                <c:pt idx="238">
                  <c:v>1738</c:v>
                </c:pt>
                <c:pt idx="239">
                  <c:v>1739</c:v>
                </c:pt>
                <c:pt idx="240">
                  <c:v>1740</c:v>
                </c:pt>
                <c:pt idx="241">
                  <c:v>1741</c:v>
                </c:pt>
                <c:pt idx="242">
                  <c:v>1742</c:v>
                </c:pt>
                <c:pt idx="243">
                  <c:v>1743</c:v>
                </c:pt>
                <c:pt idx="244">
                  <c:v>1744</c:v>
                </c:pt>
                <c:pt idx="245">
                  <c:v>1745</c:v>
                </c:pt>
                <c:pt idx="246">
                  <c:v>1746</c:v>
                </c:pt>
                <c:pt idx="247">
                  <c:v>1747</c:v>
                </c:pt>
                <c:pt idx="248">
                  <c:v>1748</c:v>
                </c:pt>
                <c:pt idx="249">
                  <c:v>1749</c:v>
                </c:pt>
                <c:pt idx="250">
                  <c:v>1750</c:v>
                </c:pt>
                <c:pt idx="251">
                  <c:v>1751</c:v>
                </c:pt>
                <c:pt idx="252">
                  <c:v>1752</c:v>
                </c:pt>
                <c:pt idx="253">
                  <c:v>1753</c:v>
                </c:pt>
                <c:pt idx="254">
                  <c:v>1754</c:v>
                </c:pt>
                <c:pt idx="255">
                  <c:v>1755</c:v>
                </c:pt>
                <c:pt idx="256">
                  <c:v>1756</c:v>
                </c:pt>
                <c:pt idx="257">
                  <c:v>1757</c:v>
                </c:pt>
                <c:pt idx="258">
                  <c:v>1758</c:v>
                </c:pt>
                <c:pt idx="259">
                  <c:v>1759</c:v>
                </c:pt>
                <c:pt idx="260">
                  <c:v>1760</c:v>
                </c:pt>
                <c:pt idx="261">
                  <c:v>1761</c:v>
                </c:pt>
                <c:pt idx="262">
                  <c:v>1762</c:v>
                </c:pt>
                <c:pt idx="263">
                  <c:v>1763</c:v>
                </c:pt>
                <c:pt idx="264">
                  <c:v>1764</c:v>
                </c:pt>
                <c:pt idx="265">
                  <c:v>1765</c:v>
                </c:pt>
                <c:pt idx="266">
                  <c:v>1766</c:v>
                </c:pt>
                <c:pt idx="267">
                  <c:v>1767</c:v>
                </c:pt>
                <c:pt idx="268">
                  <c:v>1768</c:v>
                </c:pt>
                <c:pt idx="269">
                  <c:v>1769</c:v>
                </c:pt>
                <c:pt idx="270">
                  <c:v>1770</c:v>
                </c:pt>
                <c:pt idx="271">
                  <c:v>1771</c:v>
                </c:pt>
                <c:pt idx="272">
                  <c:v>1772</c:v>
                </c:pt>
                <c:pt idx="273">
                  <c:v>1773</c:v>
                </c:pt>
                <c:pt idx="274">
                  <c:v>1774</c:v>
                </c:pt>
                <c:pt idx="275">
                  <c:v>1775</c:v>
                </c:pt>
                <c:pt idx="276">
                  <c:v>1776</c:v>
                </c:pt>
                <c:pt idx="277">
                  <c:v>1777</c:v>
                </c:pt>
                <c:pt idx="278">
                  <c:v>1778</c:v>
                </c:pt>
                <c:pt idx="279">
                  <c:v>1779</c:v>
                </c:pt>
                <c:pt idx="280">
                  <c:v>1780</c:v>
                </c:pt>
                <c:pt idx="281">
                  <c:v>1781</c:v>
                </c:pt>
                <c:pt idx="282">
                  <c:v>1782</c:v>
                </c:pt>
                <c:pt idx="283">
                  <c:v>1783</c:v>
                </c:pt>
                <c:pt idx="284">
                  <c:v>1784</c:v>
                </c:pt>
                <c:pt idx="285">
                  <c:v>1785</c:v>
                </c:pt>
                <c:pt idx="286">
                  <c:v>1786</c:v>
                </c:pt>
                <c:pt idx="287">
                  <c:v>1787</c:v>
                </c:pt>
                <c:pt idx="288">
                  <c:v>1788</c:v>
                </c:pt>
                <c:pt idx="289">
                  <c:v>1789</c:v>
                </c:pt>
                <c:pt idx="290">
                  <c:v>1790</c:v>
                </c:pt>
                <c:pt idx="291">
                  <c:v>1791</c:v>
                </c:pt>
                <c:pt idx="292">
                  <c:v>1792</c:v>
                </c:pt>
                <c:pt idx="293">
                  <c:v>1793</c:v>
                </c:pt>
                <c:pt idx="294">
                  <c:v>1794</c:v>
                </c:pt>
                <c:pt idx="295">
                  <c:v>1795</c:v>
                </c:pt>
                <c:pt idx="296">
                  <c:v>1796</c:v>
                </c:pt>
                <c:pt idx="297">
                  <c:v>1797</c:v>
                </c:pt>
                <c:pt idx="298">
                  <c:v>1798</c:v>
                </c:pt>
                <c:pt idx="299">
                  <c:v>1799</c:v>
                </c:pt>
                <c:pt idx="300">
                  <c:v>1800</c:v>
                </c:pt>
                <c:pt idx="301">
                  <c:v>1801</c:v>
                </c:pt>
                <c:pt idx="302">
                  <c:v>1802</c:v>
                </c:pt>
                <c:pt idx="303">
                  <c:v>1803</c:v>
                </c:pt>
                <c:pt idx="304">
                  <c:v>1804</c:v>
                </c:pt>
                <c:pt idx="305">
                  <c:v>1805</c:v>
                </c:pt>
                <c:pt idx="306">
                  <c:v>1806</c:v>
                </c:pt>
                <c:pt idx="307">
                  <c:v>1807</c:v>
                </c:pt>
                <c:pt idx="308">
                  <c:v>1808</c:v>
                </c:pt>
                <c:pt idx="309">
                  <c:v>1809</c:v>
                </c:pt>
                <c:pt idx="310">
                  <c:v>1810</c:v>
                </c:pt>
                <c:pt idx="311">
                  <c:v>1811</c:v>
                </c:pt>
                <c:pt idx="312">
                  <c:v>1812</c:v>
                </c:pt>
                <c:pt idx="313">
                  <c:v>1813</c:v>
                </c:pt>
                <c:pt idx="314">
                  <c:v>1814</c:v>
                </c:pt>
                <c:pt idx="315">
                  <c:v>1815</c:v>
                </c:pt>
                <c:pt idx="316">
                  <c:v>1816</c:v>
                </c:pt>
                <c:pt idx="317">
                  <c:v>1817</c:v>
                </c:pt>
                <c:pt idx="318">
                  <c:v>1818</c:v>
                </c:pt>
                <c:pt idx="319">
                  <c:v>1819</c:v>
                </c:pt>
                <c:pt idx="320">
                  <c:v>1820</c:v>
                </c:pt>
                <c:pt idx="321">
                  <c:v>1821</c:v>
                </c:pt>
                <c:pt idx="322">
                  <c:v>1822</c:v>
                </c:pt>
                <c:pt idx="323">
                  <c:v>1823</c:v>
                </c:pt>
                <c:pt idx="324">
                  <c:v>1824</c:v>
                </c:pt>
                <c:pt idx="325">
                  <c:v>1825</c:v>
                </c:pt>
                <c:pt idx="326">
                  <c:v>1826</c:v>
                </c:pt>
                <c:pt idx="327">
                  <c:v>1827</c:v>
                </c:pt>
                <c:pt idx="328">
                  <c:v>1828</c:v>
                </c:pt>
                <c:pt idx="329">
                  <c:v>1829</c:v>
                </c:pt>
                <c:pt idx="330">
                  <c:v>1830</c:v>
                </c:pt>
                <c:pt idx="331">
                  <c:v>1831</c:v>
                </c:pt>
                <c:pt idx="332">
                  <c:v>1832</c:v>
                </c:pt>
                <c:pt idx="333">
                  <c:v>1833</c:v>
                </c:pt>
                <c:pt idx="334">
                  <c:v>1834</c:v>
                </c:pt>
                <c:pt idx="335">
                  <c:v>1835</c:v>
                </c:pt>
                <c:pt idx="336">
                  <c:v>1836</c:v>
                </c:pt>
                <c:pt idx="337">
                  <c:v>1837</c:v>
                </c:pt>
                <c:pt idx="338">
                  <c:v>1838</c:v>
                </c:pt>
                <c:pt idx="339">
                  <c:v>1839</c:v>
                </c:pt>
                <c:pt idx="340">
                  <c:v>1840</c:v>
                </c:pt>
                <c:pt idx="341">
                  <c:v>1841</c:v>
                </c:pt>
                <c:pt idx="342">
                  <c:v>1842</c:v>
                </c:pt>
                <c:pt idx="343">
                  <c:v>1843</c:v>
                </c:pt>
                <c:pt idx="344">
                  <c:v>1844</c:v>
                </c:pt>
                <c:pt idx="345">
                  <c:v>1845</c:v>
                </c:pt>
                <c:pt idx="346">
                  <c:v>1846</c:v>
                </c:pt>
                <c:pt idx="347">
                  <c:v>1847</c:v>
                </c:pt>
                <c:pt idx="348">
                  <c:v>1848</c:v>
                </c:pt>
                <c:pt idx="349">
                  <c:v>1849</c:v>
                </c:pt>
                <c:pt idx="350">
                  <c:v>1850</c:v>
                </c:pt>
                <c:pt idx="351">
                  <c:v>1851</c:v>
                </c:pt>
                <c:pt idx="352">
                  <c:v>1852</c:v>
                </c:pt>
                <c:pt idx="353">
                  <c:v>1853</c:v>
                </c:pt>
                <c:pt idx="354">
                  <c:v>1854</c:v>
                </c:pt>
                <c:pt idx="355">
                  <c:v>1855</c:v>
                </c:pt>
                <c:pt idx="356">
                  <c:v>1856</c:v>
                </c:pt>
                <c:pt idx="357">
                  <c:v>1857</c:v>
                </c:pt>
                <c:pt idx="358">
                  <c:v>1858</c:v>
                </c:pt>
                <c:pt idx="359">
                  <c:v>1859</c:v>
                </c:pt>
                <c:pt idx="360">
                  <c:v>1860</c:v>
                </c:pt>
                <c:pt idx="361">
                  <c:v>1861</c:v>
                </c:pt>
                <c:pt idx="362">
                  <c:v>1862</c:v>
                </c:pt>
                <c:pt idx="363">
                  <c:v>1863</c:v>
                </c:pt>
                <c:pt idx="364">
                  <c:v>1864</c:v>
                </c:pt>
                <c:pt idx="365">
                  <c:v>1865</c:v>
                </c:pt>
                <c:pt idx="366">
                  <c:v>1866</c:v>
                </c:pt>
                <c:pt idx="367">
                  <c:v>1867</c:v>
                </c:pt>
                <c:pt idx="368">
                  <c:v>1868</c:v>
                </c:pt>
                <c:pt idx="369">
                  <c:v>1869</c:v>
                </c:pt>
                <c:pt idx="370">
                  <c:v>1870</c:v>
                </c:pt>
                <c:pt idx="371">
                  <c:v>1871</c:v>
                </c:pt>
                <c:pt idx="372">
                  <c:v>1872</c:v>
                </c:pt>
                <c:pt idx="373">
                  <c:v>1873</c:v>
                </c:pt>
                <c:pt idx="374">
                  <c:v>1874</c:v>
                </c:pt>
                <c:pt idx="375">
                  <c:v>1875</c:v>
                </c:pt>
                <c:pt idx="376">
                  <c:v>1876</c:v>
                </c:pt>
                <c:pt idx="377">
                  <c:v>1877</c:v>
                </c:pt>
                <c:pt idx="378">
                  <c:v>1878</c:v>
                </c:pt>
                <c:pt idx="379">
                  <c:v>1879</c:v>
                </c:pt>
                <c:pt idx="380">
                  <c:v>1880</c:v>
                </c:pt>
                <c:pt idx="381">
                  <c:v>1881</c:v>
                </c:pt>
                <c:pt idx="382">
                  <c:v>1882</c:v>
                </c:pt>
                <c:pt idx="383">
                  <c:v>1883</c:v>
                </c:pt>
                <c:pt idx="384">
                  <c:v>1884</c:v>
                </c:pt>
                <c:pt idx="385">
                  <c:v>1885</c:v>
                </c:pt>
                <c:pt idx="386">
                  <c:v>1886</c:v>
                </c:pt>
                <c:pt idx="387">
                  <c:v>1887</c:v>
                </c:pt>
                <c:pt idx="388">
                  <c:v>1888</c:v>
                </c:pt>
                <c:pt idx="389">
                  <c:v>1889</c:v>
                </c:pt>
                <c:pt idx="390">
                  <c:v>1890</c:v>
                </c:pt>
                <c:pt idx="391">
                  <c:v>1891</c:v>
                </c:pt>
                <c:pt idx="392">
                  <c:v>1892</c:v>
                </c:pt>
                <c:pt idx="393">
                  <c:v>1893</c:v>
                </c:pt>
                <c:pt idx="394">
                  <c:v>1894</c:v>
                </c:pt>
                <c:pt idx="395">
                  <c:v>1895</c:v>
                </c:pt>
                <c:pt idx="396">
                  <c:v>1896</c:v>
                </c:pt>
                <c:pt idx="397">
                  <c:v>1897</c:v>
                </c:pt>
                <c:pt idx="398">
                  <c:v>1898</c:v>
                </c:pt>
                <c:pt idx="399">
                  <c:v>1899</c:v>
                </c:pt>
                <c:pt idx="400">
                  <c:v>1900</c:v>
                </c:pt>
                <c:pt idx="401">
                  <c:v>1901</c:v>
                </c:pt>
                <c:pt idx="402">
                  <c:v>1902</c:v>
                </c:pt>
                <c:pt idx="403">
                  <c:v>1903</c:v>
                </c:pt>
                <c:pt idx="404">
                  <c:v>1904</c:v>
                </c:pt>
                <c:pt idx="405">
                  <c:v>1905</c:v>
                </c:pt>
                <c:pt idx="406">
                  <c:v>1906</c:v>
                </c:pt>
                <c:pt idx="407">
                  <c:v>1907</c:v>
                </c:pt>
                <c:pt idx="408">
                  <c:v>1908</c:v>
                </c:pt>
                <c:pt idx="409">
                  <c:v>1909</c:v>
                </c:pt>
                <c:pt idx="410">
                  <c:v>1910</c:v>
                </c:pt>
                <c:pt idx="411">
                  <c:v>1911</c:v>
                </c:pt>
                <c:pt idx="412">
                  <c:v>1912</c:v>
                </c:pt>
                <c:pt idx="413">
                  <c:v>1913</c:v>
                </c:pt>
                <c:pt idx="414">
                  <c:v>1914</c:v>
                </c:pt>
                <c:pt idx="415">
                  <c:v>1915</c:v>
                </c:pt>
                <c:pt idx="416">
                  <c:v>1916</c:v>
                </c:pt>
                <c:pt idx="417">
                  <c:v>1917</c:v>
                </c:pt>
                <c:pt idx="418">
                  <c:v>1918</c:v>
                </c:pt>
                <c:pt idx="419">
                  <c:v>1919</c:v>
                </c:pt>
                <c:pt idx="420">
                  <c:v>1920</c:v>
                </c:pt>
                <c:pt idx="421">
                  <c:v>1921</c:v>
                </c:pt>
                <c:pt idx="422">
                  <c:v>1922</c:v>
                </c:pt>
                <c:pt idx="423">
                  <c:v>1923</c:v>
                </c:pt>
                <c:pt idx="424">
                  <c:v>1924</c:v>
                </c:pt>
                <c:pt idx="425">
                  <c:v>1925</c:v>
                </c:pt>
                <c:pt idx="426">
                  <c:v>1926</c:v>
                </c:pt>
                <c:pt idx="427">
                  <c:v>1927</c:v>
                </c:pt>
                <c:pt idx="428">
                  <c:v>1928</c:v>
                </c:pt>
                <c:pt idx="429">
                  <c:v>1929</c:v>
                </c:pt>
                <c:pt idx="430">
                  <c:v>1930</c:v>
                </c:pt>
                <c:pt idx="431">
                  <c:v>1931</c:v>
                </c:pt>
                <c:pt idx="432">
                  <c:v>1932</c:v>
                </c:pt>
                <c:pt idx="433">
                  <c:v>1933</c:v>
                </c:pt>
                <c:pt idx="434">
                  <c:v>1934</c:v>
                </c:pt>
                <c:pt idx="435">
                  <c:v>1935</c:v>
                </c:pt>
                <c:pt idx="436">
                  <c:v>1936</c:v>
                </c:pt>
                <c:pt idx="437">
                  <c:v>1937</c:v>
                </c:pt>
                <c:pt idx="438">
                  <c:v>1938</c:v>
                </c:pt>
                <c:pt idx="439">
                  <c:v>1939</c:v>
                </c:pt>
                <c:pt idx="440">
                  <c:v>1940</c:v>
                </c:pt>
                <c:pt idx="441">
                  <c:v>1941</c:v>
                </c:pt>
                <c:pt idx="442">
                  <c:v>1942</c:v>
                </c:pt>
                <c:pt idx="443">
                  <c:v>1943</c:v>
                </c:pt>
                <c:pt idx="444">
                  <c:v>1944</c:v>
                </c:pt>
                <c:pt idx="445">
                  <c:v>1945</c:v>
                </c:pt>
                <c:pt idx="446">
                  <c:v>1946</c:v>
                </c:pt>
                <c:pt idx="447">
                  <c:v>1947</c:v>
                </c:pt>
                <c:pt idx="448">
                  <c:v>1948</c:v>
                </c:pt>
                <c:pt idx="449">
                  <c:v>1949</c:v>
                </c:pt>
                <c:pt idx="450">
                  <c:v>1950</c:v>
                </c:pt>
                <c:pt idx="451">
                  <c:v>1951</c:v>
                </c:pt>
                <c:pt idx="452">
                  <c:v>1952</c:v>
                </c:pt>
                <c:pt idx="453">
                  <c:v>1953</c:v>
                </c:pt>
                <c:pt idx="454">
                  <c:v>1954</c:v>
                </c:pt>
                <c:pt idx="455">
                  <c:v>1955</c:v>
                </c:pt>
                <c:pt idx="456">
                  <c:v>1956</c:v>
                </c:pt>
                <c:pt idx="457">
                  <c:v>1957</c:v>
                </c:pt>
                <c:pt idx="458">
                  <c:v>1958</c:v>
                </c:pt>
                <c:pt idx="459">
                  <c:v>1959</c:v>
                </c:pt>
                <c:pt idx="460">
                  <c:v>1960</c:v>
                </c:pt>
                <c:pt idx="461">
                  <c:v>1961</c:v>
                </c:pt>
                <c:pt idx="462">
                  <c:v>1962</c:v>
                </c:pt>
                <c:pt idx="463">
                  <c:v>1963</c:v>
                </c:pt>
                <c:pt idx="464">
                  <c:v>1964</c:v>
                </c:pt>
                <c:pt idx="465">
                  <c:v>1965</c:v>
                </c:pt>
                <c:pt idx="466">
                  <c:v>1966</c:v>
                </c:pt>
                <c:pt idx="467">
                  <c:v>1967</c:v>
                </c:pt>
                <c:pt idx="468">
                  <c:v>1968</c:v>
                </c:pt>
                <c:pt idx="469">
                  <c:v>1969</c:v>
                </c:pt>
                <c:pt idx="470">
                  <c:v>1970</c:v>
                </c:pt>
                <c:pt idx="471">
                  <c:v>1971</c:v>
                </c:pt>
                <c:pt idx="472">
                  <c:v>1972</c:v>
                </c:pt>
                <c:pt idx="473">
                  <c:v>1973</c:v>
                </c:pt>
                <c:pt idx="474">
                  <c:v>1974</c:v>
                </c:pt>
                <c:pt idx="475">
                  <c:v>1975</c:v>
                </c:pt>
                <c:pt idx="476">
                  <c:v>1976</c:v>
                </c:pt>
                <c:pt idx="477">
                  <c:v>1977</c:v>
                </c:pt>
                <c:pt idx="478">
                  <c:v>1978</c:v>
                </c:pt>
                <c:pt idx="479">
                  <c:v>1979</c:v>
                </c:pt>
                <c:pt idx="480">
                  <c:v>1980</c:v>
                </c:pt>
                <c:pt idx="481">
                  <c:v>1981</c:v>
                </c:pt>
                <c:pt idx="482">
                  <c:v>1982</c:v>
                </c:pt>
                <c:pt idx="483">
                  <c:v>1983</c:v>
                </c:pt>
                <c:pt idx="484">
                  <c:v>1984</c:v>
                </c:pt>
                <c:pt idx="485">
                  <c:v>1985</c:v>
                </c:pt>
                <c:pt idx="486">
                  <c:v>1986</c:v>
                </c:pt>
                <c:pt idx="487">
                  <c:v>1987</c:v>
                </c:pt>
                <c:pt idx="488">
                  <c:v>1988</c:v>
                </c:pt>
                <c:pt idx="489">
                  <c:v>1989</c:v>
                </c:pt>
                <c:pt idx="490">
                  <c:v>1990</c:v>
                </c:pt>
                <c:pt idx="491">
                  <c:v>1991</c:v>
                </c:pt>
                <c:pt idx="492">
                  <c:v>1992</c:v>
                </c:pt>
                <c:pt idx="493">
                  <c:v>1993</c:v>
                </c:pt>
                <c:pt idx="494">
                  <c:v>1994</c:v>
                </c:pt>
                <c:pt idx="495">
                  <c:v>1995</c:v>
                </c:pt>
                <c:pt idx="496">
                  <c:v>1996</c:v>
                </c:pt>
                <c:pt idx="497">
                  <c:v>1997</c:v>
                </c:pt>
                <c:pt idx="498">
                  <c:v>1998</c:v>
                </c:pt>
                <c:pt idx="499">
                  <c:v>1999</c:v>
                </c:pt>
                <c:pt idx="500">
                  <c:v>2000</c:v>
                </c:pt>
                <c:pt idx="501">
                  <c:v>2001</c:v>
                </c:pt>
                <c:pt idx="502">
                  <c:v>2002</c:v>
                </c:pt>
                <c:pt idx="503">
                  <c:v>2003</c:v>
                </c:pt>
                <c:pt idx="504">
                  <c:v>2004</c:v>
                </c:pt>
                <c:pt idx="505">
                  <c:v>2005</c:v>
                </c:pt>
                <c:pt idx="506">
                  <c:v>2006</c:v>
                </c:pt>
                <c:pt idx="507">
                  <c:v>2007</c:v>
                </c:pt>
                <c:pt idx="508">
                  <c:v>2008</c:v>
                </c:pt>
                <c:pt idx="509">
                  <c:v>2009</c:v>
                </c:pt>
                <c:pt idx="510">
                  <c:v>2010</c:v>
                </c:pt>
                <c:pt idx="511">
                  <c:v>2011</c:v>
                </c:pt>
                <c:pt idx="512">
                  <c:v>2012</c:v>
                </c:pt>
                <c:pt idx="513">
                  <c:v>2013</c:v>
                </c:pt>
                <c:pt idx="514">
                  <c:v>2014</c:v>
                </c:pt>
                <c:pt idx="515">
                  <c:v>2015</c:v>
                </c:pt>
                <c:pt idx="516">
                  <c:v>2016</c:v>
                </c:pt>
                <c:pt idx="517">
                  <c:v>2017</c:v>
                </c:pt>
                <c:pt idx="518">
                  <c:v>2018</c:v>
                </c:pt>
                <c:pt idx="519">
                  <c:v>2019</c:v>
                </c:pt>
                <c:pt idx="520">
                  <c:v>2020</c:v>
                </c:pt>
                <c:pt idx="521">
                  <c:v>2021</c:v>
                </c:pt>
                <c:pt idx="522">
                  <c:v>2022</c:v>
                </c:pt>
                <c:pt idx="523">
                  <c:v>2023</c:v>
                </c:pt>
                <c:pt idx="524">
                  <c:v>2024</c:v>
                </c:pt>
                <c:pt idx="525">
                  <c:v>2025</c:v>
                </c:pt>
                <c:pt idx="526">
                  <c:v>2026</c:v>
                </c:pt>
                <c:pt idx="527">
                  <c:v>2027</c:v>
                </c:pt>
                <c:pt idx="528">
                  <c:v>2028</c:v>
                </c:pt>
                <c:pt idx="529">
                  <c:v>2029</c:v>
                </c:pt>
                <c:pt idx="530">
                  <c:v>2030</c:v>
                </c:pt>
                <c:pt idx="531">
                  <c:v>2031</c:v>
                </c:pt>
                <c:pt idx="532">
                  <c:v>2032</c:v>
                </c:pt>
                <c:pt idx="533">
                  <c:v>2033</c:v>
                </c:pt>
                <c:pt idx="534">
                  <c:v>2034</c:v>
                </c:pt>
                <c:pt idx="535">
                  <c:v>2035</c:v>
                </c:pt>
                <c:pt idx="536">
                  <c:v>2036</c:v>
                </c:pt>
                <c:pt idx="537">
                  <c:v>2037</c:v>
                </c:pt>
                <c:pt idx="538">
                  <c:v>2038</c:v>
                </c:pt>
                <c:pt idx="539">
                  <c:v>2039</c:v>
                </c:pt>
                <c:pt idx="540">
                  <c:v>2040</c:v>
                </c:pt>
                <c:pt idx="541">
                  <c:v>2041</c:v>
                </c:pt>
                <c:pt idx="542">
                  <c:v>2042</c:v>
                </c:pt>
                <c:pt idx="543">
                  <c:v>2043</c:v>
                </c:pt>
                <c:pt idx="544">
                  <c:v>2044</c:v>
                </c:pt>
                <c:pt idx="545">
                  <c:v>2045</c:v>
                </c:pt>
                <c:pt idx="546">
                  <c:v>2046</c:v>
                </c:pt>
                <c:pt idx="547">
                  <c:v>2047</c:v>
                </c:pt>
                <c:pt idx="548">
                  <c:v>2048</c:v>
                </c:pt>
                <c:pt idx="549">
                  <c:v>2049</c:v>
                </c:pt>
                <c:pt idx="550">
                  <c:v>2050</c:v>
                </c:pt>
              </c:numCache>
            </c:numRef>
          </c:cat>
          <c:val>
            <c:numRef>
              <c:f>Sheet1!$B$2:$B$552</c:f>
              <c:numCache>
                <c:formatCode>General</c:formatCode>
                <c:ptCount val="551"/>
                <c:pt idx="100" formatCode="0.00000">
                  <c:v>1.1910000000000001</c:v>
                </c:pt>
                <c:pt idx="150" formatCode="0.00000">
                  <c:v>1.246</c:v>
                </c:pt>
                <c:pt idx="200" formatCode="0.00000">
                  <c:v>1.331</c:v>
                </c:pt>
                <c:pt idx="250" formatCode="0.00000">
                  <c:v>1.486</c:v>
                </c:pt>
                <c:pt idx="300" formatCode="0.00000">
                  <c:v>1.2130000000000001</c:v>
                </c:pt>
                <c:pt idx="320" formatCode="0.00000">
                  <c:v>1.3129999999999999</c:v>
                </c:pt>
                <c:pt idx="350" formatCode="0.00000">
                  <c:v>1.5189999999999999</c:v>
                </c:pt>
                <c:pt idx="360" formatCode="0.00000">
                  <c:v>1.522</c:v>
                </c:pt>
                <c:pt idx="361" formatCode="0.00000">
                  <c:v>1.5269999999999999</c:v>
                </c:pt>
                <c:pt idx="362" formatCode="0.00000">
                  <c:v>1.4279999999999999</c:v>
                </c:pt>
                <c:pt idx="363" formatCode="0.00000">
                  <c:v>1.5269999999999999</c:v>
                </c:pt>
                <c:pt idx="364" formatCode="0.00000">
                  <c:v>1.5449999999999999</c:v>
                </c:pt>
                <c:pt idx="365" formatCode="0.00000">
                  <c:v>1.516</c:v>
                </c:pt>
                <c:pt idx="366" formatCode="0.00000">
                  <c:v>1.5269999999999999</c:v>
                </c:pt>
                <c:pt idx="367" formatCode="0.00000">
                  <c:v>1.4119999999999999</c:v>
                </c:pt>
                <c:pt idx="368" formatCode="0.00000">
                  <c:v>1.599</c:v>
                </c:pt>
                <c:pt idx="369" formatCode="0.00000">
                  <c:v>1.7549999999999999</c:v>
                </c:pt>
                <c:pt idx="370" formatCode="0.00000">
                  <c:v>1.8169999999999999</c:v>
                </c:pt>
                <c:pt idx="371" formatCode="0.00000">
                  <c:v>1.796</c:v>
                </c:pt>
                <c:pt idx="372" formatCode="0.00000">
                  <c:v>1.825</c:v>
                </c:pt>
                <c:pt idx="373" formatCode="0.00000">
                  <c:v>1.9019999999999999</c:v>
                </c:pt>
                <c:pt idx="374" formatCode="0.00000">
                  <c:v>1.919</c:v>
                </c:pt>
                <c:pt idx="375" formatCode="0.00000">
                  <c:v>1.93</c:v>
                </c:pt>
                <c:pt idx="376" formatCode="0.00000">
                  <c:v>2.0070000000000001</c:v>
                </c:pt>
                <c:pt idx="377" formatCode="0.00000">
                  <c:v>1.93</c:v>
                </c:pt>
                <c:pt idx="378" formatCode="0.00000">
                  <c:v>1.87</c:v>
                </c:pt>
                <c:pt idx="379" formatCode="0.00000">
                  <c:v>1.86</c:v>
                </c:pt>
                <c:pt idx="380" formatCode="0.00000">
                  <c:v>1.841</c:v>
                </c:pt>
                <c:pt idx="381" formatCode="0.00000">
                  <c:v>1.7689999999999999</c:v>
                </c:pt>
                <c:pt idx="382" formatCode="0.00000">
                  <c:v>1.9179999999999999</c:v>
                </c:pt>
                <c:pt idx="383" formatCode="0.00000">
                  <c:v>1.9610000000000001</c:v>
                </c:pt>
                <c:pt idx="384" formatCode="0.00000">
                  <c:v>1.9430000000000001</c:v>
                </c:pt>
                <c:pt idx="385" formatCode="0.00000">
                  <c:v>1.962</c:v>
                </c:pt>
                <c:pt idx="386" formatCode="0.00000">
                  <c:v>2.0339999999999998</c:v>
                </c:pt>
                <c:pt idx="387" formatCode="0.00000">
                  <c:v>2.0339999999999998</c:v>
                </c:pt>
                <c:pt idx="388" formatCode="0.00000">
                  <c:v>2.0750000000000002</c:v>
                </c:pt>
                <c:pt idx="389" formatCode="0.00000">
                  <c:v>2.1150000000000002</c:v>
                </c:pt>
                <c:pt idx="390" formatCode="0.00000">
                  <c:v>2.2010000000000001</c:v>
                </c:pt>
                <c:pt idx="391" formatCode="0.00000">
                  <c:v>2.1520000000000001</c:v>
                </c:pt>
                <c:pt idx="392" formatCode="0.00000">
                  <c:v>2.04</c:v>
                </c:pt>
                <c:pt idx="393" formatCode="0.00000">
                  <c:v>2.1379999999999999</c:v>
                </c:pt>
                <c:pt idx="394" formatCode="0.00000">
                  <c:v>2.23</c:v>
                </c:pt>
                <c:pt idx="395" formatCode="0.00000">
                  <c:v>2.3780000000000001</c:v>
                </c:pt>
                <c:pt idx="396" formatCode="0.00000">
                  <c:v>2.5030000000000001</c:v>
                </c:pt>
                <c:pt idx="397" formatCode="0.00000">
                  <c:v>2.589</c:v>
                </c:pt>
                <c:pt idx="398" formatCode="0.00000">
                  <c:v>2.6589999999999998</c:v>
                </c:pt>
                <c:pt idx="399" formatCode="0.00000">
                  <c:v>2.5619999999999998</c:v>
                </c:pt>
                <c:pt idx="400" formatCode="0.00000">
                  <c:v>2.6589999999999998</c:v>
                </c:pt>
                <c:pt idx="401" formatCode="0.00000">
                  <c:v>2.6080000000000001</c:v>
                </c:pt>
                <c:pt idx="402" formatCode="0.00000">
                  <c:v>2.536</c:v>
                </c:pt>
                <c:pt idx="403" formatCode="0.00000">
                  <c:v>2.6869999999999998</c:v>
                </c:pt>
                <c:pt idx="404" formatCode="0.00000">
                  <c:v>2.7589999999999999</c:v>
                </c:pt>
                <c:pt idx="405" formatCode="0.00000">
                  <c:v>2.7770000000000001</c:v>
                </c:pt>
                <c:pt idx="406" formatCode="0.00000">
                  <c:v>2.86</c:v>
                </c:pt>
                <c:pt idx="407" formatCode="0.00000">
                  <c:v>2.923</c:v>
                </c:pt>
                <c:pt idx="408" formatCode="0.00000">
                  <c:v>2.915</c:v>
                </c:pt>
                <c:pt idx="409" formatCode="0.00000">
                  <c:v>3.0030000000000001</c:v>
                </c:pt>
                <c:pt idx="410" formatCode="0.00000">
                  <c:v>3.0379999999999998</c:v>
                </c:pt>
                <c:pt idx="411" formatCode="0.00000">
                  <c:v>3.0910000000000002</c:v>
                </c:pt>
                <c:pt idx="412" formatCode="0.00000">
                  <c:v>3.2229999999999999</c:v>
                </c:pt>
                <c:pt idx="413" formatCode="0.00000">
                  <c:v>3.3650000000000002</c:v>
                </c:pt>
                <c:pt idx="414" formatCode="0.00000">
                  <c:v>3.19</c:v>
                </c:pt>
                <c:pt idx="415" formatCode="0.00000">
                  <c:v>3</c:v>
                </c:pt>
                <c:pt idx="416" formatCode="0.00000">
                  <c:v>3.0169999999999999</c:v>
                </c:pt>
                <c:pt idx="417" formatCode="0.00000">
                  <c:v>2.52</c:v>
                </c:pt>
                <c:pt idx="418" formatCode="0.00000">
                  <c:v>2.1840000000000002</c:v>
                </c:pt>
                <c:pt idx="419" formatCode="0.00000">
                  <c:v>2.6429999999999998</c:v>
                </c:pt>
                <c:pt idx="420" formatCode="0.00000">
                  <c:v>2.9420000000000002</c:v>
                </c:pt>
                <c:pt idx="421" formatCode="0.00000">
                  <c:v>3.0030000000000001</c:v>
                </c:pt>
                <c:pt idx="422" formatCode="0.00000">
                  <c:v>3.28</c:v>
                </c:pt>
                <c:pt idx="423" formatCode="0.00000">
                  <c:v>3.4860000000000002</c:v>
                </c:pt>
                <c:pt idx="424" formatCode="0.00000">
                  <c:v>3.5449999999999999</c:v>
                </c:pt>
                <c:pt idx="425" formatCode="0.00000">
                  <c:v>3.7109999999999999</c:v>
                </c:pt>
                <c:pt idx="426" formatCode="0.00000">
                  <c:v>3.8130000000000002</c:v>
                </c:pt>
                <c:pt idx="427" formatCode="0.00000">
                  <c:v>4.0759999999999996</c:v>
                </c:pt>
                <c:pt idx="428" formatCode="0.00000">
                  <c:v>4.3150000000000004</c:v>
                </c:pt>
                <c:pt idx="429" formatCode="0.00000">
                  <c:v>4.3310000000000004</c:v>
                </c:pt>
                <c:pt idx="430" formatCode="0.00000">
                  <c:v>4.25</c:v>
                </c:pt>
                <c:pt idx="431" formatCode="0.00000">
                  <c:v>4.1139999999999999</c:v>
                </c:pt>
                <c:pt idx="432" formatCode="0.00000">
                  <c:v>4.0650000000000004</c:v>
                </c:pt>
                <c:pt idx="433" formatCode="0.00000">
                  <c:v>4.3070000000000004</c:v>
                </c:pt>
                <c:pt idx="434" formatCode="0.00000">
                  <c:v>4.7629999999999999</c:v>
                </c:pt>
                <c:pt idx="435" formatCode="0.00000">
                  <c:v>4.93</c:v>
                </c:pt>
                <c:pt idx="436" formatCode="0.00000">
                  <c:v>5.2270000000000003</c:v>
                </c:pt>
                <c:pt idx="437" formatCode="0.00000">
                  <c:v>5.4850000000000003</c:v>
                </c:pt>
                <c:pt idx="438" formatCode="0.00000">
                  <c:v>5.7210000000000001</c:v>
                </c:pt>
                <c:pt idx="439" formatCode="0.00000">
                  <c:v>5.4320000000000004</c:v>
                </c:pt>
                <c:pt idx="440" formatCode="0.00000">
                  <c:v>5.133</c:v>
                </c:pt>
                <c:pt idx="441" formatCode="0.00000">
                  <c:v>5.2949999999999999</c:v>
                </c:pt>
                <c:pt idx="442" formatCode="0.00000">
                  <c:v>5.3029999999999999</c:v>
                </c:pt>
                <c:pt idx="443" formatCode="0.00000">
                  <c:v>5.8929999999999998</c:v>
                </c:pt>
                <c:pt idx="444" formatCode="0.00000">
                  <c:v>5.8739999999999997</c:v>
                </c:pt>
                <c:pt idx="445" formatCode="0.00000">
                  <c:v>5.4989999999999997</c:v>
                </c:pt>
                <c:pt idx="446" formatCode="0.00000">
                  <c:v>5.8710000000000004</c:v>
                </c:pt>
                <c:pt idx="447" formatCode="0.00000">
                  <c:v>5.9249999999999998</c:v>
                </c:pt>
                <c:pt idx="448" formatCode="0.00000">
                  <c:v>6.3070000000000004</c:v>
                </c:pt>
                <c:pt idx="449" formatCode="0.00000">
                  <c:v>6.6040000000000001</c:v>
                </c:pt>
                <c:pt idx="450" formatCode="0.00000">
                  <c:v>6.7789999999999999</c:v>
                </c:pt>
                <c:pt idx="451" formatCode="0.00000">
                  <c:v>7.2859999999999996</c:v>
                </c:pt>
                <c:pt idx="452" formatCode="0.00000">
                  <c:v>7.45</c:v>
                </c:pt>
                <c:pt idx="453" formatCode="0.00000">
                  <c:v>7.415</c:v>
                </c:pt>
                <c:pt idx="454" formatCode="0.00000">
                  <c:v>7.9729999999999999</c:v>
                </c:pt>
                <c:pt idx="455" formatCode="0.00000">
                  <c:v>8.2840000000000007</c:v>
                </c:pt>
                <c:pt idx="456" formatCode="0.00000">
                  <c:v>8.44</c:v>
                </c:pt>
                <c:pt idx="457" formatCode="0.00000">
                  <c:v>8.7509999999999994</c:v>
                </c:pt>
                <c:pt idx="458" formatCode="0.00000">
                  <c:v>8.7249999999999996</c:v>
                </c:pt>
                <c:pt idx="459" formatCode="0.00000">
                  <c:v>9.1720000000000006</c:v>
                </c:pt>
                <c:pt idx="460" formatCode="0.00000">
                  <c:v>9.9309999999999992</c:v>
                </c:pt>
                <c:pt idx="461" formatCode="0.00000">
                  <c:v>10.613</c:v>
                </c:pt>
                <c:pt idx="462" formatCode="0.00000">
                  <c:v>10.869</c:v>
                </c:pt>
                <c:pt idx="463" formatCode="0.00000">
                  <c:v>11.148</c:v>
                </c:pt>
                <c:pt idx="464" formatCode="0.00000">
                  <c:v>11.647</c:v>
                </c:pt>
                <c:pt idx="465" formatCode="0.00000">
                  <c:v>12.226000000000001</c:v>
                </c:pt>
                <c:pt idx="466" formatCode="0.00000">
                  <c:v>12.471</c:v>
                </c:pt>
                <c:pt idx="467" formatCode="0.00000">
                  <c:v>12.667</c:v>
                </c:pt>
                <c:pt idx="468" formatCode="0.00000">
                  <c:v>12.9</c:v>
                </c:pt>
                <c:pt idx="469" formatCode="0.00000">
                  <c:v>14.151</c:v>
                </c:pt>
                <c:pt idx="470" formatCode="0.00000">
                  <c:v>15.266</c:v>
                </c:pt>
                <c:pt idx="471" formatCode="0.00000">
                  <c:v>15.565</c:v>
                </c:pt>
                <c:pt idx="472" formatCode="0.00000">
                  <c:v>16.654</c:v>
                </c:pt>
                <c:pt idx="473" formatCode="0.00000">
                  <c:v>17.669</c:v>
                </c:pt>
                <c:pt idx="474" formatCode="0.00000">
                  <c:v>18.109000000000002</c:v>
                </c:pt>
                <c:pt idx="475" formatCode="0.00000">
                  <c:v>18.236999999999998</c:v>
                </c:pt>
                <c:pt idx="476" formatCode="0.00000">
                  <c:v>18.103999999999999</c:v>
                </c:pt>
                <c:pt idx="477" formatCode="0.00000">
                  <c:v>18.100000000000001</c:v>
                </c:pt>
                <c:pt idx="478" formatCode="0.00000">
                  <c:v>18.425000000000001</c:v>
                </c:pt>
                <c:pt idx="479" formatCode="0.00000">
                  <c:v>19.657</c:v>
                </c:pt>
                <c:pt idx="480" formatCode="0.00000">
                  <c:v>20.64</c:v>
                </c:pt>
                <c:pt idx="481" formatCode="0.00000">
                  <c:v>20.934999999999999</c:v>
                </c:pt>
                <c:pt idx="482" formatCode="0.00000">
                  <c:v>21.495000000000001</c:v>
                </c:pt>
                <c:pt idx="483" formatCode="0.00000">
                  <c:v>21.943999999999999</c:v>
                </c:pt>
                <c:pt idx="484" formatCode="0.00000">
                  <c:v>22.486000000000001</c:v>
                </c:pt>
                <c:pt idx="485" formatCode="0.00000">
                  <c:v>23.148</c:v>
                </c:pt>
                <c:pt idx="486" formatCode="0.00000">
                  <c:v>23.620999999999999</c:v>
                </c:pt>
                <c:pt idx="487" formatCode="0.00000">
                  <c:v>24.518999999999998</c:v>
                </c:pt>
                <c:pt idx="488" formatCode="0.00000">
                  <c:v>25.643999999999998</c:v>
                </c:pt>
                <c:pt idx="489" formatCode="0.00000">
                  <c:v>27.012</c:v>
                </c:pt>
                <c:pt idx="490" formatCode="0.00000">
                  <c:v>26.884</c:v>
                </c:pt>
                <c:pt idx="491" formatCode="0.00000">
                  <c:v>25.174899034031249</c:v>
                </c:pt>
                <c:pt idx="492" formatCode="0.00000">
                  <c:v>24.219760625310748</c:v>
                </c:pt>
                <c:pt idx="493" formatCode="0.00000">
                  <c:v>23.94374494354966</c:v>
                </c:pt>
                <c:pt idx="494" formatCode="0.00000">
                  <c:v>24.797659412739488</c:v>
                </c:pt>
                <c:pt idx="495" formatCode="0.00000">
                  <c:v>25.761624219563423</c:v>
                </c:pt>
                <c:pt idx="496" formatCode="0.00000">
                  <c:v>26.637265654373977</c:v>
                </c:pt>
                <c:pt idx="497" formatCode="0.00000">
                  <c:v>28.239874533728987</c:v>
                </c:pt>
                <c:pt idx="498" formatCode="0.00000">
                  <c:v>29.715341430180292</c:v>
                </c:pt>
                <c:pt idx="499" formatCode="0.00000">
                  <c:v>30.986888316475309</c:v>
                </c:pt>
                <c:pt idx="500" formatCode="0.00000">
                  <c:v>32.689768891566224</c:v>
                </c:pt>
                <c:pt idx="501" formatCode="0.00000">
                  <c:v>33.481678659832248</c:v>
                </c:pt>
                <c:pt idx="502" formatCode="0.00000">
                  <c:v>33.986554080491373</c:v>
                </c:pt>
                <c:pt idx="503" formatCode="0.00000">
                  <c:v>34.607219326032947</c:v>
                </c:pt>
                <c:pt idx="504" formatCode="0.00000">
                  <c:v>35.888613193400346</c:v>
                </c:pt>
                <c:pt idx="505" formatCode="0.00000">
                  <c:v>36.787257409461759</c:v>
                </c:pt>
                <c:pt idx="506" formatCode="0.00000">
                  <c:v>38.160702590661138</c:v>
                </c:pt>
                <c:pt idx="507" formatCode="0.00000">
                  <c:v>39.998525386053288</c:v>
                </c:pt>
                <c:pt idx="508" formatCode="0.00000">
                  <c:v>40.129653338281202</c:v>
                </c:pt>
                <c:pt idx="509" formatCode="0.00000">
                  <c:v>36.662613310803792</c:v>
                </c:pt>
                <c:pt idx="510" formatCode="0.00000">
                  <c:v>37.615113384148593</c:v>
                </c:pt>
                <c:pt idx="511" formatCode="0.00000">
                  <c:v>38.432000000000002</c:v>
                </c:pt>
                <c:pt idx="512" formatCode="0.00000">
                  <c:v>37.704000000000001</c:v>
                </c:pt>
                <c:pt idx="513" formatCode="0.00000">
                  <c:v>37.246000000000002</c:v>
                </c:pt>
                <c:pt idx="514" formatCode="0.00000">
                  <c:v>36.857999999999997</c:v>
                </c:pt>
                <c:pt idx="515" formatCode="0.00000">
                  <c:v>36.835999999999999</c:v>
                </c:pt>
                <c:pt idx="516" formatCode="0.00000">
                  <c:v>37.238999999999997</c:v>
                </c:pt>
                <c:pt idx="517" formatCode="0.00000">
                  <c:v>38.366559563296178</c:v>
                </c:pt>
                <c:pt idx="518" formatCode="0.00000">
                  <c:v>38.896700452741797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AA-42FD-AEB4-1BAF1F550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0"/>
        <c:tickMarkSkip val="100"/>
        <c:noMultiLvlLbl val="0"/>
      </c:catAx>
      <c:valAx>
        <c:axId val="76632000"/>
        <c:scaling>
          <c:orientation val="minMax"/>
          <c:max val="41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Ei ole kuullut</c:v>
                </c:pt>
                <c:pt idx="1">
                  <c:v>On kuullut</c:v>
                </c:pt>
                <c:pt idx="2">
                  <c:v>Ymmärtää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0.84</c:v>
                </c:pt>
                <c:pt idx="1">
                  <c:v>8.7899999999999991</c:v>
                </c:pt>
                <c:pt idx="2">
                  <c:v>90.08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9-463A-A258-85731804D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10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2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45512146499283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Ei ole kuullut</c:v>
                </c:pt>
                <c:pt idx="1">
                  <c:v>On kuullut</c:v>
                </c:pt>
                <c:pt idx="2">
                  <c:v>Ymmärtää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2.09</c:v>
                </c:pt>
                <c:pt idx="1">
                  <c:v>18.440000000000001</c:v>
                </c:pt>
                <c:pt idx="2">
                  <c:v>79.61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F-4CD5-9965-BECA1F04A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90"/>
        <c:tickLblSkip val="1"/>
        <c:tickMarkSkip val="1"/>
        <c:noMultiLvlLbl val="0"/>
      </c:catAx>
      <c:valAx>
        <c:axId val="76632000"/>
        <c:scaling>
          <c:orientation val="minMax"/>
          <c:max val="10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2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0–9</c:v>
                </c:pt>
                <c:pt idx="1">
                  <c:v>10–19</c:v>
                </c:pt>
                <c:pt idx="2">
                  <c:v>20–29</c:v>
                </c:pt>
                <c:pt idx="3">
                  <c:v>30–39</c:v>
                </c:pt>
                <c:pt idx="4">
                  <c:v>40–49</c:v>
                </c:pt>
                <c:pt idx="5">
                  <c:v>50–59</c:v>
                </c:pt>
                <c:pt idx="6">
                  <c:v>60–69</c:v>
                </c:pt>
                <c:pt idx="7">
                  <c:v>70–79</c:v>
                </c:pt>
                <c:pt idx="8">
                  <c:v>80–89</c:v>
                </c:pt>
                <c:pt idx="9">
                  <c:v>90–99</c:v>
                </c:pt>
                <c:pt idx="10">
                  <c:v>100–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24.83</c:v>
                </c:pt>
                <c:pt idx="1">
                  <c:v>14.57</c:v>
                </c:pt>
                <c:pt idx="2">
                  <c:v>17.22</c:v>
                </c:pt>
                <c:pt idx="3" formatCode="0.000000">
                  <c:v>10.93</c:v>
                </c:pt>
                <c:pt idx="4" formatCode="0.000000">
                  <c:v>9.6</c:v>
                </c:pt>
                <c:pt idx="5" formatCode="0.000000">
                  <c:v>13.57</c:v>
                </c:pt>
                <c:pt idx="6" formatCode="0.000000">
                  <c:v>2.98</c:v>
                </c:pt>
                <c:pt idx="7" formatCode="0.000000">
                  <c:v>2.65</c:v>
                </c:pt>
                <c:pt idx="8" formatCode="0.000000">
                  <c:v>2</c:v>
                </c:pt>
                <c:pt idx="9" formatCode="0.000000">
                  <c:v>0.5</c:v>
                </c:pt>
                <c:pt idx="10" formatCode="0.00000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35-4E59-83B6-600F211E8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5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0–9</c:v>
                </c:pt>
                <c:pt idx="1">
                  <c:v>10–19</c:v>
                </c:pt>
                <c:pt idx="2">
                  <c:v>20–29</c:v>
                </c:pt>
                <c:pt idx="3">
                  <c:v>30–39</c:v>
                </c:pt>
                <c:pt idx="4">
                  <c:v>40–49</c:v>
                </c:pt>
                <c:pt idx="5">
                  <c:v>50–59</c:v>
                </c:pt>
                <c:pt idx="6">
                  <c:v>60–69</c:v>
                </c:pt>
                <c:pt idx="7">
                  <c:v>70–79</c:v>
                </c:pt>
                <c:pt idx="8">
                  <c:v>80–89</c:v>
                </c:pt>
                <c:pt idx="9">
                  <c:v>90–99</c:v>
                </c:pt>
                <c:pt idx="10">
                  <c:v>100–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3.95</c:v>
                </c:pt>
                <c:pt idx="1">
                  <c:v>0.99</c:v>
                </c:pt>
                <c:pt idx="2">
                  <c:v>1.64</c:v>
                </c:pt>
                <c:pt idx="3" formatCode="0.000000">
                  <c:v>1.32</c:v>
                </c:pt>
                <c:pt idx="4" formatCode="0.000000">
                  <c:v>1.32</c:v>
                </c:pt>
                <c:pt idx="5" formatCode="0.000000">
                  <c:v>5.26</c:v>
                </c:pt>
                <c:pt idx="6" formatCode="0.000000">
                  <c:v>3.62</c:v>
                </c:pt>
                <c:pt idx="7" formatCode="0.000000">
                  <c:v>4.93</c:v>
                </c:pt>
                <c:pt idx="8" formatCode="0.000000">
                  <c:v>8.8800000000000008</c:v>
                </c:pt>
                <c:pt idx="9" formatCode="0.000000">
                  <c:v>19.739999999999998</c:v>
                </c:pt>
                <c:pt idx="10" formatCode="0.000000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7-449E-8D6B-BF6CA481C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5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0–9</c:v>
                </c:pt>
                <c:pt idx="1">
                  <c:v>10–19</c:v>
                </c:pt>
                <c:pt idx="2">
                  <c:v>20–29</c:v>
                </c:pt>
                <c:pt idx="3">
                  <c:v>30–39</c:v>
                </c:pt>
                <c:pt idx="4">
                  <c:v>40–49</c:v>
                </c:pt>
                <c:pt idx="5">
                  <c:v>50–59</c:v>
                </c:pt>
                <c:pt idx="6">
                  <c:v>60–69</c:v>
                </c:pt>
                <c:pt idx="7">
                  <c:v>70–79</c:v>
                </c:pt>
                <c:pt idx="8">
                  <c:v>80–89</c:v>
                </c:pt>
                <c:pt idx="9">
                  <c:v>90–99</c:v>
                </c:pt>
                <c:pt idx="10">
                  <c:v>100–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6.58</c:v>
                </c:pt>
                <c:pt idx="1">
                  <c:v>2.63</c:v>
                </c:pt>
                <c:pt idx="2">
                  <c:v>2.33</c:v>
                </c:pt>
                <c:pt idx="3" formatCode="0.000000">
                  <c:v>1.65</c:v>
                </c:pt>
                <c:pt idx="4" formatCode="0.000000">
                  <c:v>1.65</c:v>
                </c:pt>
                <c:pt idx="5" formatCode="0.000000">
                  <c:v>8.8800000000000008</c:v>
                </c:pt>
                <c:pt idx="6" formatCode="0.000000">
                  <c:v>4.6100000000000003</c:v>
                </c:pt>
                <c:pt idx="7" formatCode="0.000000">
                  <c:v>8.5500000000000007</c:v>
                </c:pt>
                <c:pt idx="8" formatCode="0.000000">
                  <c:v>13.16</c:v>
                </c:pt>
                <c:pt idx="9" formatCode="0.000000">
                  <c:v>25.66</c:v>
                </c:pt>
                <c:pt idx="10" formatCode="0.000000">
                  <c:v>24.01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2-4CB8-9C6A-0FA8546A1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5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0–9</c:v>
                </c:pt>
                <c:pt idx="1">
                  <c:v>10–19</c:v>
                </c:pt>
                <c:pt idx="2">
                  <c:v>20–29</c:v>
                </c:pt>
                <c:pt idx="3">
                  <c:v>30–39</c:v>
                </c:pt>
                <c:pt idx="4">
                  <c:v>40–49</c:v>
                </c:pt>
                <c:pt idx="5">
                  <c:v>50–59</c:v>
                </c:pt>
                <c:pt idx="6">
                  <c:v>60–69</c:v>
                </c:pt>
                <c:pt idx="7">
                  <c:v>70–79</c:v>
                </c:pt>
                <c:pt idx="8">
                  <c:v>80–89</c:v>
                </c:pt>
                <c:pt idx="9">
                  <c:v>90–99</c:v>
                </c:pt>
                <c:pt idx="10">
                  <c:v>100–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3.62</c:v>
                </c:pt>
                <c:pt idx="1">
                  <c:v>1.64</c:v>
                </c:pt>
                <c:pt idx="2">
                  <c:v>2.2999999999999998</c:v>
                </c:pt>
                <c:pt idx="3" formatCode="0.000000">
                  <c:v>1.97</c:v>
                </c:pt>
                <c:pt idx="4" formatCode="0.000000">
                  <c:v>1.97</c:v>
                </c:pt>
                <c:pt idx="5" formatCode="0.000000">
                  <c:v>6.58</c:v>
                </c:pt>
                <c:pt idx="6" formatCode="0.000000">
                  <c:v>5.59</c:v>
                </c:pt>
                <c:pt idx="7" formatCode="0.000000">
                  <c:v>5.59</c:v>
                </c:pt>
                <c:pt idx="8" formatCode="0.000000">
                  <c:v>9.2100000000000009</c:v>
                </c:pt>
                <c:pt idx="9" formatCode="0.000000">
                  <c:v>17.760000000000002</c:v>
                </c:pt>
                <c:pt idx="10" formatCode="0.000000">
                  <c:v>44.08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3-4221-8E46-360CE2ED9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5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0–9</c:v>
                </c:pt>
                <c:pt idx="1">
                  <c:v>10–19</c:v>
                </c:pt>
                <c:pt idx="2">
                  <c:v>20–29</c:v>
                </c:pt>
                <c:pt idx="3">
                  <c:v>30–39</c:v>
                </c:pt>
                <c:pt idx="4">
                  <c:v>40–49</c:v>
                </c:pt>
                <c:pt idx="5">
                  <c:v>50–59</c:v>
                </c:pt>
                <c:pt idx="6">
                  <c:v>60–69</c:v>
                </c:pt>
                <c:pt idx="7">
                  <c:v>70–79</c:v>
                </c:pt>
                <c:pt idx="8">
                  <c:v>80–89</c:v>
                </c:pt>
                <c:pt idx="9">
                  <c:v>90–99</c:v>
                </c:pt>
                <c:pt idx="10">
                  <c:v>100–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5.96</c:v>
                </c:pt>
                <c:pt idx="1">
                  <c:v>2.65</c:v>
                </c:pt>
                <c:pt idx="2">
                  <c:v>4.97</c:v>
                </c:pt>
                <c:pt idx="3" formatCode="0.000000">
                  <c:v>4.54</c:v>
                </c:pt>
                <c:pt idx="4" formatCode="0.000000">
                  <c:v>6.29</c:v>
                </c:pt>
                <c:pt idx="5" formatCode="0.000000">
                  <c:v>19.54</c:v>
                </c:pt>
                <c:pt idx="6" formatCode="0.000000">
                  <c:v>11.92</c:v>
                </c:pt>
                <c:pt idx="7" formatCode="0.000000">
                  <c:v>13.91</c:v>
                </c:pt>
                <c:pt idx="8" formatCode="0.000000">
                  <c:v>13.91</c:v>
                </c:pt>
                <c:pt idx="9" formatCode="0.000000">
                  <c:v>9.6</c:v>
                </c:pt>
                <c:pt idx="10" formatCode="0.000000">
                  <c:v>5.63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6-4FD1-8122-FE03909A1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5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 osaa sanoa</c:v>
                </c:pt>
                <c:pt idx="1">
                  <c:v>Ei lainkaan</c:v>
                </c:pt>
                <c:pt idx="2">
                  <c:v>Vähän</c:v>
                </c:pt>
                <c:pt idx="3">
                  <c:v>Jonkin verran</c:v>
                </c:pt>
                <c:pt idx="4">
                  <c:v>Paljon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0.57999999999999996</c:v>
                </c:pt>
                <c:pt idx="1">
                  <c:v>9.66</c:v>
                </c:pt>
                <c:pt idx="2">
                  <c:v>15.65</c:v>
                </c:pt>
                <c:pt idx="3" formatCode="0.000000">
                  <c:v>37.49</c:v>
                </c:pt>
                <c:pt idx="4" formatCode="0.000000">
                  <c:v>36.33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FE-4514-BFFF-8838CC723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5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En osaa sanoa</c:v>
                </c:pt>
                <c:pt idx="1">
                  <c:v>Ei lainkaan</c:v>
                </c:pt>
                <c:pt idx="2">
                  <c:v>Vähän</c:v>
                </c:pt>
                <c:pt idx="3">
                  <c:v>Jonkin verran</c:v>
                </c:pt>
                <c:pt idx="4">
                  <c:v>Paljon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0.59</c:v>
                </c:pt>
                <c:pt idx="1">
                  <c:v>6.76</c:v>
                </c:pt>
                <c:pt idx="2">
                  <c:v>14.69</c:v>
                </c:pt>
                <c:pt idx="3" formatCode="0.000000">
                  <c:v>33.82</c:v>
                </c:pt>
                <c:pt idx="4" formatCode="0.000000">
                  <c:v>43.86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B-4BA4-A061-D54E65976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5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En osaa sanoa</c:v>
                </c:pt>
                <c:pt idx="3">
                  <c:v>Jokseenkin samaa m.</c:v>
                </c:pt>
                <c:pt idx="4">
                  <c:v>Täysin samaa m.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18.25</c:v>
                </c:pt>
                <c:pt idx="1">
                  <c:v>21.75</c:v>
                </c:pt>
                <c:pt idx="2">
                  <c:v>4.21</c:v>
                </c:pt>
                <c:pt idx="3" formatCode="0.000000">
                  <c:v>38.6</c:v>
                </c:pt>
                <c:pt idx="4" formatCode="0.000000">
                  <c:v>17.54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9-43D8-AA04-CA1B1AC35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4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CALC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Sheet1!$A$2:$A$552</c:f>
              <c:numCache>
                <c:formatCode>0</c:formatCode>
                <c:ptCount val="551"/>
                <c:pt idx="0">
                  <c:v>1500</c:v>
                </c:pt>
                <c:pt idx="1">
                  <c:v>1501</c:v>
                </c:pt>
                <c:pt idx="2">
                  <c:v>1502</c:v>
                </c:pt>
                <c:pt idx="3">
                  <c:v>1503</c:v>
                </c:pt>
                <c:pt idx="4">
                  <c:v>1504</c:v>
                </c:pt>
                <c:pt idx="5">
                  <c:v>1505</c:v>
                </c:pt>
                <c:pt idx="6">
                  <c:v>1506</c:v>
                </c:pt>
                <c:pt idx="7">
                  <c:v>1507</c:v>
                </c:pt>
                <c:pt idx="8">
                  <c:v>1508</c:v>
                </c:pt>
                <c:pt idx="9">
                  <c:v>1509</c:v>
                </c:pt>
                <c:pt idx="10">
                  <c:v>1510</c:v>
                </c:pt>
                <c:pt idx="11">
                  <c:v>1511</c:v>
                </c:pt>
                <c:pt idx="12">
                  <c:v>1512</c:v>
                </c:pt>
                <c:pt idx="13">
                  <c:v>1513</c:v>
                </c:pt>
                <c:pt idx="14">
                  <c:v>1514</c:v>
                </c:pt>
                <c:pt idx="15">
                  <c:v>1515</c:v>
                </c:pt>
                <c:pt idx="16">
                  <c:v>1516</c:v>
                </c:pt>
                <c:pt idx="17">
                  <c:v>1517</c:v>
                </c:pt>
                <c:pt idx="18">
                  <c:v>1518</c:v>
                </c:pt>
                <c:pt idx="19">
                  <c:v>1519</c:v>
                </c:pt>
                <c:pt idx="20">
                  <c:v>1520</c:v>
                </c:pt>
                <c:pt idx="21">
                  <c:v>1521</c:v>
                </c:pt>
                <c:pt idx="22">
                  <c:v>1522</c:v>
                </c:pt>
                <c:pt idx="23">
                  <c:v>1523</c:v>
                </c:pt>
                <c:pt idx="24">
                  <c:v>1524</c:v>
                </c:pt>
                <c:pt idx="25">
                  <c:v>1525</c:v>
                </c:pt>
                <c:pt idx="26">
                  <c:v>1526</c:v>
                </c:pt>
                <c:pt idx="27">
                  <c:v>1527</c:v>
                </c:pt>
                <c:pt idx="28">
                  <c:v>1528</c:v>
                </c:pt>
                <c:pt idx="29">
                  <c:v>1529</c:v>
                </c:pt>
                <c:pt idx="30">
                  <c:v>1530</c:v>
                </c:pt>
                <c:pt idx="31">
                  <c:v>1531</c:v>
                </c:pt>
                <c:pt idx="32">
                  <c:v>1532</c:v>
                </c:pt>
                <c:pt idx="33">
                  <c:v>1533</c:v>
                </c:pt>
                <c:pt idx="34">
                  <c:v>1534</c:v>
                </c:pt>
                <c:pt idx="35">
                  <c:v>1535</c:v>
                </c:pt>
                <c:pt idx="36">
                  <c:v>1536</c:v>
                </c:pt>
                <c:pt idx="37">
                  <c:v>1537</c:v>
                </c:pt>
                <c:pt idx="38">
                  <c:v>1538</c:v>
                </c:pt>
                <c:pt idx="39">
                  <c:v>1539</c:v>
                </c:pt>
                <c:pt idx="40">
                  <c:v>1540</c:v>
                </c:pt>
                <c:pt idx="41">
                  <c:v>1541</c:v>
                </c:pt>
                <c:pt idx="42">
                  <c:v>1542</c:v>
                </c:pt>
                <c:pt idx="43">
                  <c:v>1543</c:v>
                </c:pt>
                <c:pt idx="44">
                  <c:v>1544</c:v>
                </c:pt>
                <c:pt idx="45">
                  <c:v>1545</c:v>
                </c:pt>
                <c:pt idx="46">
                  <c:v>1546</c:v>
                </c:pt>
                <c:pt idx="47">
                  <c:v>1547</c:v>
                </c:pt>
                <c:pt idx="48">
                  <c:v>1548</c:v>
                </c:pt>
                <c:pt idx="49">
                  <c:v>1549</c:v>
                </c:pt>
                <c:pt idx="50">
                  <c:v>1550</c:v>
                </c:pt>
                <c:pt idx="51">
                  <c:v>1551</c:v>
                </c:pt>
                <c:pt idx="52">
                  <c:v>1552</c:v>
                </c:pt>
                <c:pt idx="53">
                  <c:v>1553</c:v>
                </c:pt>
                <c:pt idx="54">
                  <c:v>1554</c:v>
                </c:pt>
                <c:pt idx="55">
                  <c:v>1555</c:v>
                </c:pt>
                <c:pt idx="56">
                  <c:v>1556</c:v>
                </c:pt>
                <c:pt idx="57">
                  <c:v>1557</c:v>
                </c:pt>
                <c:pt idx="58">
                  <c:v>1558</c:v>
                </c:pt>
                <c:pt idx="59">
                  <c:v>1559</c:v>
                </c:pt>
                <c:pt idx="60">
                  <c:v>1560</c:v>
                </c:pt>
                <c:pt idx="61">
                  <c:v>1561</c:v>
                </c:pt>
                <c:pt idx="62">
                  <c:v>1562</c:v>
                </c:pt>
                <c:pt idx="63">
                  <c:v>1563</c:v>
                </c:pt>
                <c:pt idx="64">
                  <c:v>1564</c:v>
                </c:pt>
                <c:pt idx="65">
                  <c:v>1565</c:v>
                </c:pt>
                <c:pt idx="66">
                  <c:v>1566</c:v>
                </c:pt>
                <c:pt idx="67">
                  <c:v>1567</c:v>
                </c:pt>
                <c:pt idx="68">
                  <c:v>1568</c:v>
                </c:pt>
                <c:pt idx="69">
                  <c:v>1569</c:v>
                </c:pt>
                <c:pt idx="70">
                  <c:v>1570</c:v>
                </c:pt>
                <c:pt idx="71">
                  <c:v>1571</c:v>
                </c:pt>
                <c:pt idx="72">
                  <c:v>1572</c:v>
                </c:pt>
                <c:pt idx="73">
                  <c:v>1573</c:v>
                </c:pt>
                <c:pt idx="74">
                  <c:v>1574</c:v>
                </c:pt>
                <c:pt idx="75">
                  <c:v>1575</c:v>
                </c:pt>
                <c:pt idx="76">
                  <c:v>1576</c:v>
                </c:pt>
                <c:pt idx="77">
                  <c:v>1577</c:v>
                </c:pt>
                <c:pt idx="78">
                  <c:v>1578</c:v>
                </c:pt>
                <c:pt idx="79">
                  <c:v>1579</c:v>
                </c:pt>
                <c:pt idx="80">
                  <c:v>1580</c:v>
                </c:pt>
                <c:pt idx="81">
                  <c:v>1581</c:v>
                </c:pt>
                <c:pt idx="82">
                  <c:v>1582</c:v>
                </c:pt>
                <c:pt idx="83">
                  <c:v>1583</c:v>
                </c:pt>
                <c:pt idx="84">
                  <c:v>1584</c:v>
                </c:pt>
                <c:pt idx="85">
                  <c:v>1585</c:v>
                </c:pt>
                <c:pt idx="86">
                  <c:v>1586</c:v>
                </c:pt>
                <c:pt idx="87">
                  <c:v>1587</c:v>
                </c:pt>
                <c:pt idx="88">
                  <c:v>1588</c:v>
                </c:pt>
                <c:pt idx="89">
                  <c:v>1589</c:v>
                </c:pt>
                <c:pt idx="90">
                  <c:v>1590</c:v>
                </c:pt>
                <c:pt idx="91">
                  <c:v>1591</c:v>
                </c:pt>
                <c:pt idx="92">
                  <c:v>1592</c:v>
                </c:pt>
                <c:pt idx="93">
                  <c:v>1593</c:v>
                </c:pt>
                <c:pt idx="94">
                  <c:v>1594</c:v>
                </c:pt>
                <c:pt idx="95">
                  <c:v>1595</c:v>
                </c:pt>
                <c:pt idx="96">
                  <c:v>1596</c:v>
                </c:pt>
                <c:pt idx="97">
                  <c:v>1597</c:v>
                </c:pt>
                <c:pt idx="98">
                  <c:v>1598</c:v>
                </c:pt>
                <c:pt idx="99">
                  <c:v>1599</c:v>
                </c:pt>
                <c:pt idx="100">
                  <c:v>1600</c:v>
                </c:pt>
                <c:pt idx="101">
                  <c:v>1601</c:v>
                </c:pt>
                <c:pt idx="102">
                  <c:v>1602</c:v>
                </c:pt>
                <c:pt idx="103">
                  <c:v>1603</c:v>
                </c:pt>
                <c:pt idx="104">
                  <c:v>1604</c:v>
                </c:pt>
                <c:pt idx="105">
                  <c:v>1605</c:v>
                </c:pt>
                <c:pt idx="106">
                  <c:v>1606</c:v>
                </c:pt>
                <c:pt idx="107">
                  <c:v>1607</c:v>
                </c:pt>
                <c:pt idx="108">
                  <c:v>1608</c:v>
                </c:pt>
                <c:pt idx="109">
                  <c:v>1609</c:v>
                </c:pt>
                <c:pt idx="110">
                  <c:v>1610</c:v>
                </c:pt>
                <c:pt idx="111">
                  <c:v>1611</c:v>
                </c:pt>
                <c:pt idx="112">
                  <c:v>1612</c:v>
                </c:pt>
                <c:pt idx="113">
                  <c:v>1613</c:v>
                </c:pt>
                <c:pt idx="114">
                  <c:v>1614</c:v>
                </c:pt>
                <c:pt idx="115">
                  <c:v>1615</c:v>
                </c:pt>
                <c:pt idx="116">
                  <c:v>1616</c:v>
                </c:pt>
                <c:pt idx="117">
                  <c:v>1617</c:v>
                </c:pt>
                <c:pt idx="118">
                  <c:v>1618</c:v>
                </c:pt>
                <c:pt idx="119">
                  <c:v>1619</c:v>
                </c:pt>
                <c:pt idx="120">
                  <c:v>1620</c:v>
                </c:pt>
                <c:pt idx="121">
                  <c:v>1621</c:v>
                </c:pt>
                <c:pt idx="122">
                  <c:v>1622</c:v>
                </c:pt>
                <c:pt idx="123">
                  <c:v>1623</c:v>
                </c:pt>
                <c:pt idx="124">
                  <c:v>1624</c:v>
                </c:pt>
                <c:pt idx="125">
                  <c:v>1625</c:v>
                </c:pt>
                <c:pt idx="126">
                  <c:v>1626</c:v>
                </c:pt>
                <c:pt idx="127">
                  <c:v>1627</c:v>
                </c:pt>
                <c:pt idx="128">
                  <c:v>1628</c:v>
                </c:pt>
                <c:pt idx="129">
                  <c:v>1629</c:v>
                </c:pt>
                <c:pt idx="130">
                  <c:v>1630</c:v>
                </c:pt>
                <c:pt idx="131">
                  <c:v>1631</c:v>
                </c:pt>
                <c:pt idx="132">
                  <c:v>1632</c:v>
                </c:pt>
                <c:pt idx="133">
                  <c:v>1633</c:v>
                </c:pt>
                <c:pt idx="134">
                  <c:v>1634</c:v>
                </c:pt>
                <c:pt idx="135">
                  <c:v>1635</c:v>
                </c:pt>
                <c:pt idx="136">
                  <c:v>1636</c:v>
                </c:pt>
                <c:pt idx="137">
                  <c:v>1637</c:v>
                </c:pt>
                <c:pt idx="138">
                  <c:v>1638</c:v>
                </c:pt>
                <c:pt idx="139">
                  <c:v>1639</c:v>
                </c:pt>
                <c:pt idx="140">
                  <c:v>1640</c:v>
                </c:pt>
                <c:pt idx="141">
                  <c:v>1641</c:v>
                </c:pt>
                <c:pt idx="142">
                  <c:v>1642</c:v>
                </c:pt>
                <c:pt idx="143">
                  <c:v>1643</c:v>
                </c:pt>
                <c:pt idx="144">
                  <c:v>1644</c:v>
                </c:pt>
                <c:pt idx="145">
                  <c:v>1645</c:v>
                </c:pt>
                <c:pt idx="146">
                  <c:v>1646</c:v>
                </c:pt>
                <c:pt idx="147">
                  <c:v>1647</c:v>
                </c:pt>
                <c:pt idx="148">
                  <c:v>1648</c:v>
                </c:pt>
                <c:pt idx="149">
                  <c:v>1649</c:v>
                </c:pt>
                <c:pt idx="150">
                  <c:v>1650</c:v>
                </c:pt>
                <c:pt idx="151">
                  <c:v>1651</c:v>
                </c:pt>
                <c:pt idx="152">
                  <c:v>1652</c:v>
                </c:pt>
                <c:pt idx="153">
                  <c:v>1653</c:v>
                </c:pt>
                <c:pt idx="154">
                  <c:v>1654</c:v>
                </c:pt>
                <c:pt idx="155">
                  <c:v>1655</c:v>
                </c:pt>
                <c:pt idx="156">
                  <c:v>1656</c:v>
                </c:pt>
                <c:pt idx="157">
                  <c:v>1657</c:v>
                </c:pt>
                <c:pt idx="158">
                  <c:v>1658</c:v>
                </c:pt>
                <c:pt idx="159">
                  <c:v>1659</c:v>
                </c:pt>
                <c:pt idx="160">
                  <c:v>1660</c:v>
                </c:pt>
                <c:pt idx="161">
                  <c:v>1661</c:v>
                </c:pt>
                <c:pt idx="162">
                  <c:v>1662</c:v>
                </c:pt>
                <c:pt idx="163">
                  <c:v>1663</c:v>
                </c:pt>
                <c:pt idx="164">
                  <c:v>1664</c:v>
                </c:pt>
                <c:pt idx="165">
                  <c:v>1665</c:v>
                </c:pt>
                <c:pt idx="166">
                  <c:v>1666</c:v>
                </c:pt>
                <c:pt idx="167">
                  <c:v>1667</c:v>
                </c:pt>
                <c:pt idx="168">
                  <c:v>1668</c:v>
                </c:pt>
                <c:pt idx="169">
                  <c:v>1669</c:v>
                </c:pt>
                <c:pt idx="170">
                  <c:v>1670</c:v>
                </c:pt>
                <c:pt idx="171">
                  <c:v>1671</c:v>
                </c:pt>
                <c:pt idx="172">
                  <c:v>1672</c:v>
                </c:pt>
                <c:pt idx="173">
                  <c:v>1673</c:v>
                </c:pt>
                <c:pt idx="174">
                  <c:v>1674</c:v>
                </c:pt>
                <c:pt idx="175">
                  <c:v>1675</c:v>
                </c:pt>
                <c:pt idx="176">
                  <c:v>1676</c:v>
                </c:pt>
                <c:pt idx="177">
                  <c:v>1677</c:v>
                </c:pt>
                <c:pt idx="178">
                  <c:v>1678</c:v>
                </c:pt>
                <c:pt idx="179">
                  <c:v>1679</c:v>
                </c:pt>
                <c:pt idx="180">
                  <c:v>1680</c:v>
                </c:pt>
                <c:pt idx="181">
                  <c:v>1681</c:v>
                </c:pt>
                <c:pt idx="182">
                  <c:v>1682</c:v>
                </c:pt>
                <c:pt idx="183">
                  <c:v>1683</c:v>
                </c:pt>
                <c:pt idx="184">
                  <c:v>1684</c:v>
                </c:pt>
                <c:pt idx="185">
                  <c:v>1685</c:v>
                </c:pt>
                <c:pt idx="186">
                  <c:v>1686</c:v>
                </c:pt>
                <c:pt idx="187">
                  <c:v>1687</c:v>
                </c:pt>
                <c:pt idx="188">
                  <c:v>1688</c:v>
                </c:pt>
                <c:pt idx="189">
                  <c:v>1689</c:v>
                </c:pt>
                <c:pt idx="190">
                  <c:v>1690</c:v>
                </c:pt>
                <c:pt idx="191">
                  <c:v>1691</c:v>
                </c:pt>
                <c:pt idx="192">
                  <c:v>1692</c:v>
                </c:pt>
                <c:pt idx="193">
                  <c:v>1693</c:v>
                </c:pt>
                <c:pt idx="194">
                  <c:v>1694</c:v>
                </c:pt>
                <c:pt idx="195">
                  <c:v>1695</c:v>
                </c:pt>
                <c:pt idx="196">
                  <c:v>1696</c:v>
                </c:pt>
                <c:pt idx="197">
                  <c:v>1697</c:v>
                </c:pt>
                <c:pt idx="198">
                  <c:v>1698</c:v>
                </c:pt>
                <c:pt idx="199">
                  <c:v>1699</c:v>
                </c:pt>
                <c:pt idx="200">
                  <c:v>1700</c:v>
                </c:pt>
                <c:pt idx="201">
                  <c:v>1701</c:v>
                </c:pt>
                <c:pt idx="202">
                  <c:v>1702</c:v>
                </c:pt>
                <c:pt idx="203">
                  <c:v>1703</c:v>
                </c:pt>
                <c:pt idx="204">
                  <c:v>1704</c:v>
                </c:pt>
                <c:pt idx="205">
                  <c:v>1705</c:v>
                </c:pt>
                <c:pt idx="206">
                  <c:v>1706</c:v>
                </c:pt>
                <c:pt idx="207">
                  <c:v>1707</c:v>
                </c:pt>
                <c:pt idx="208">
                  <c:v>1708</c:v>
                </c:pt>
                <c:pt idx="209">
                  <c:v>1709</c:v>
                </c:pt>
                <c:pt idx="210">
                  <c:v>1710</c:v>
                </c:pt>
                <c:pt idx="211">
                  <c:v>1711</c:v>
                </c:pt>
                <c:pt idx="212">
                  <c:v>1712</c:v>
                </c:pt>
                <c:pt idx="213">
                  <c:v>1713</c:v>
                </c:pt>
                <c:pt idx="214">
                  <c:v>1714</c:v>
                </c:pt>
                <c:pt idx="215">
                  <c:v>1715</c:v>
                </c:pt>
                <c:pt idx="216">
                  <c:v>1716</c:v>
                </c:pt>
                <c:pt idx="217">
                  <c:v>1717</c:v>
                </c:pt>
                <c:pt idx="218">
                  <c:v>1718</c:v>
                </c:pt>
                <c:pt idx="219">
                  <c:v>1719</c:v>
                </c:pt>
                <c:pt idx="220">
                  <c:v>1720</c:v>
                </c:pt>
                <c:pt idx="221">
                  <c:v>1721</c:v>
                </c:pt>
                <c:pt idx="222">
                  <c:v>1722</c:v>
                </c:pt>
                <c:pt idx="223">
                  <c:v>1723</c:v>
                </c:pt>
                <c:pt idx="224">
                  <c:v>1724</c:v>
                </c:pt>
                <c:pt idx="225">
                  <c:v>1725</c:v>
                </c:pt>
                <c:pt idx="226">
                  <c:v>1726</c:v>
                </c:pt>
                <c:pt idx="227">
                  <c:v>1727</c:v>
                </c:pt>
                <c:pt idx="228">
                  <c:v>1728</c:v>
                </c:pt>
                <c:pt idx="229">
                  <c:v>1729</c:v>
                </c:pt>
                <c:pt idx="230">
                  <c:v>1730</c:v>
                </c:pt>
                <c:pt idx="231">
                  <c:v>1731</c:v>
                </c:pt>
                <c:pt idx="232">
                  <c:v>1732</c:v>
                </c:pt>
                <c:pt idx="233">
                  <c:v>1733</c:v>
                </c:pt>
                <c:pt idx="234">
                  <c:v>1734</c:v>
                </c:pt>
                <c:pt idx="235">
                  <c:v>1735</c:v>
                </c:pt>
                <c:pt idx="236">
                  <c:v>1736</c:v>
                </c:pt>
                <c:pt idx="237">
                  <c:v>1737</c:v>
                </c:pt>
                <c:pt idx="238">
                  <c:v>1738</c:v>
                </c:pt>
                <c:pt idx="239">
                  <c:v>1739</c:v>
                </c:pt>
                <c:pt idx="240">
                  <c:v>1740</c:v>
                </c:pt>
                <c:pt idx="241">
                  <c:v>1741</c:v>
                </c:pt>
                <c:pt idx="242">
                  <c:v>1742</c:v>
                </c:pt>
                <c:pt idx="243">
                  <c:v>1743</c:v>
                </c:pt>
                <c:pt idx="244">
                  <c:v>1744</c:v>
                </c:pt>
                <c:pt idx="245">
                  <c:v>1745</c:v>
                </c:pt>
                <c:pt idx="246">
                  <c:v>1746</c:v>
                </c:pt>
                <c:pt idx="247">
                  <c:v>1747</c:v>
                </c:pt>
                <c:pt idx="248">
                  <c:v>1748</c:v>
                </c:pt>
                <c:pt idx="249">
                  <c:v>1749</c:v>
                </c:pt>
                <c:pt idx="250">
                  <c:v>1750</c:v>
                </c:pt>
                <c:pt idx="251">
                  <c:v>1751</c:v>
                </c:pt>
                <c:pt idx="252">
                  <c:v>1752</c:v>
                </c:pt>
                <c:pt idx="253">
                  <c:v>1753</c:v>
                </c:pt>
                <c:pt idx="254">
                  <c:v>1754</c:v>
                </c:pt>
                <c:pt idx="255">
                  <c:v>1755</c:v>
                </c:pt>
                <c:pt idx="256">
                  <c:v>1756</c:v>
                </c:pt>
                <c:pt idx="257">
                  <c:v>1757</c:v>
                </c:pt>
                <c:pt idx="258">
                  <c:v>1758</c:v>
                </c:pt>
                <c:pt idx="259">
                  <c:v>1759</c:v>
                </c:pt>
                <c:pt idx="260">
                  <c:v>1760</c:v>
                </c:pt>
                <c:pt idx="261">
                  <c:v>1761</c:v>
                </c:pt>
                <c:pt idx="262">
                  <c:v>1762</c:v>
                </c:pt>
                <c:pt idx="263">
                  <c:v>1763</c:v>
                </c:pt>
                <c:pt idx="264">
                  <c:v>1764</c:v>
                </c:pt>
                <c:pt idx="265">
                  <c:v>1765</c:v>
                </c:pt>
                <c:pt idx="266">
                  <c:v>1766</c:v>
                </c:pt>
                <c:pt idx="267">
                  <c:v>1767</c:v>
                </c:pt>
                <c:pt idx="268">
                  <c:v>1768</c:v>
                </c:pt>
                <c:pt idx="269">
                  <c:v>1769</c:v>
                </c:pt>
                <c:pt idx="270">
                  <c:v>1770</c:v>
                </c:pt>
                <c:pt idx="271">
                  <c:v>1771</c:v>
                </c:pt>
                <c:pt idx="272">
                  <c:v>1772</c:v>
                </c:pt>
                <c:pt idx="273">
                  <c:v>1773</c:v>
                </c:pt>
                <c:pt idx="274">
                  <c:v>1774</c:v>
                </c:pt>
                <c:pt idx="275">
                  <c:v>1775</c:v>
                </c:pt>
                <c:pt idx="276">
                  <c:v>1776</c:v>
                </c:pt>
                <c:pt idx="277">
                  <c:v>1777</c:v>
                </c:pt>
                <c:pt idx="278">
                  <c:v>1778</c:v>
                </c:pt>
                <c:pt idx="279">
                  <c:v>1779</c:v>
                </c:pt>
                <c:pt idx="280">
                  <c:v>1780</c:v>
                </c:pt>
                <c:pt idx="281">
                  <c:v>1781</c:v>
                </c:pt>
                <c:pt idx="282">
                  <c:v>1782</c:v>
                </c:pt>
                <c:pt idx="283">
                  <c:v>1783</c:v>
                </c:pt>
                <c:pt idx="284">
                  <c:v>1784</c:v>
                </c:pt>
                <c:pt idx="285">
                  <c:v>1785</c:v>
                </c:pt>
                <c:pt idx="286">
                  <c:v>1786</c:v>
                </c:pt>
                <c:pt idx="287">
                  <c:v>1787</c:v>
                </c:pt>
                <c:pt idx="288">
                  <c:v>1788</c:v>
                </c:pt>
                <c:pt idx="289">
                  <c:v>1789</c:v>
                </c:pt>
                <c:pt idx="290">
                  <c:v>1790</c:v>
                </c:pt>
                <c:pt idx="291">
                  <c:v>1791</c:v>
                </c:pt>
                <c:pt idx="292">
                  <c:v>1792</c:v>
                </c:pt>
                <c:pt idx="293">
                  <c:v>1793</c:v>
                </c:pt>
                <c:pt idx="294">
                  <c:v>1794</c:v>
                </c:pt>
                <c:pt idx="295">
                  <c:v>1795</c:v>
                </c:pt>
                <c:pt idx="296">
                  <c:v>1796</c:v>
                </c:pt>
                <c:pt idx="297">
                  <c:v>1797</c:v>
                </c:pt>
                <c:pt idx="298">
                  <c:v>1798</c:v>
                </c:pt>
                <c:pt idx="299">
                  <c:v>1799</c:v>
                </c:pt>
                <c:pt idx="300">
                  <c:v>1800</c:v>
                </c:pt>
                <c:pt idx="301">
                  <c:v>1801</c:v>
                </c:pt>
                <c:pt idx="302">
                  <c:v>1802</c:v>
                </c:pt>
                <c:pt idx="303">
                  <c:v>1803</c:v>
                </c:pt>
                <c:pt idx="304">
                  <c:v>1804</c:v>
                </c:pt>
                <c:pt idx="305">
                  <c:v>1805</c:v>
                </c:pt>
                <c:pt idx="306">
                  <c:v>1806</c:v>
                </c:pt>
                <c:pt idx="307">
                  <c:v>1807</c:v>
                </c:pt>
                <c:pt idx="308">
                  <c:v>1808</c:v>
                </c:pt>
                <c:pt idx="309">
                  <c:v>1809</c:v>
                </c:pt>
                <c:pt idx="310">
                  <c:v>1810</c:v>
                </c:pt>
                <c:pt idx="311">
                  <c:v>1811</c:v>
                </c:pt>
                <c:pt idx="312">
                  <c:v>1812</c:v>
                </c:pt>
                <c:pt idx="313">
                  <c:v>1813</c:v>
                </c:pt>
                <c:pt idx="314">
                  <c:v>1814</c:v>
                </c:pt>
                <c:pt idx="315">
                  <c:v>1815</c:v>
                </c:pt>
                <c:pt idx="316">
                  <c:v>1816</c:v>
                </c:pt>
                <c:pt idx="317">
                  <c:v>1817</c:v>
                </c:pt>
                <c:pt idx="318">
                  <c:v>1818</c:v>
                </c:pt>
                <c:pt idx="319">
                  <c:v>1819</c:v>
                </c:pt>
                <c:pt idx="320">
                  <c:v>1820</c:v>
                </c:pt>
                <c:pt idx="321">
                  <c:v>1821</c:v>
                </c:pt>
                <c:pt idx="322">
                  <c:v>1822</c:v>
                </c:pt>
                <c:pt idx="323">
                  <c:v>1823</c:v>
                </c:pt>
                <c:pt idx="324">
                  <c:v>1824</c:v>
                </c:pt>
                <c:pt idx="325">
                  <c:v>1825</c:v>
                </c:pt>
                <c:pt idx="326">
                  <c:v>1826</c:v>
                </c:pt>
                <c:pt idx="327">
                  <c:v>1827</c:v>
                </c:pt>
                <c:pt idx="328">
                  <c:v>1828</c:v>
                </c:pt>
                <c:pt idx="329">
                  <c:v>1829</c:v>
                </c:pt>
                <c:pt idx="330">
                  <c:v>1830</c:v>
                </c:pt>
                <c:pt idx="331">
                  <c:v>1831</c:v>
                </c:pt>
                <c:pt idx="332">
                  <c:v>1832</c:v>
                </c:pt>
                <c:pt idx="333">
                  <c:v>1833</c:v>
                </c:pt>
                <c:pt idx="334">
                  <c:v>1834</c:v>
                </c:pt>
                <c:pt idx="335">
                  <c:v>1835</c:v>
                </c:pt>
                <c:pt idx="336">
                  <c:v>1836</c:v>
                </c:pt>
                <c:pt idx="337">
                  <c:v>1837</c:v>
                </c:pt>
                <c:pt idx="338">
                  <c:v>1838</c:v>
                </c:pt>
                <c:pt idx="339">
                  <c:v>1839</c:v>
                </c:pt>
                <c:pt idx="340">
                  <c:v>1840</c:v>
                </c:pt>
                <c:pt idx="341">
                  <c:v>1841</c:v>
                </c:pt>
                <c:pt idx="342">
                  <c:v>1842</c:v>
                </c:pt>
                <c:pt idx="343">
                  <c:v>1843</c:v>
                </c:pt>
                <c:pt idx="344">
                  <c:v>1844</c:v>
                </c:pt>
                <c:pt idx="345">
                  <c:v>1845</c:v>
                </c:pt>
                <c:pt idx="346">
                  <c:v>1846</c:v>
                </c:pt>
                <c:pt idx="347">
                  <c:v>1847</c:v>
                </c:pt>
                <c:pt idx="348">
                  <c:v>1848</c:v>
                </c:pt>
                <c:pt idx="349">
                  <c:v>1849</c:v>
                </c:pt>
                <c:pt idx="350">
                  <c:v>1850</c:v>
                </c:pt>
                <c:pt idx="351">
                  <c:v>1851</c:v>
                </c:pt>
                <c:pt idx="352">
                  <c:v>1852</c:v>
                </c:pt>
                <c:pt idx="353">
                  <c:v>1853</c:v>
                </c:pt>
                <c:pt idx="354">
                  <c:v>1854</c:v>
                </c:pt>
                <c:pt idx="355">
                  <c:v>1855</c:v>
                </c:pt>
                <c:pt idx="356">
                  <c:v>1856</c:v>
                </c:pt>
                <c:pt idx="357">
                  <c:v>1857</c:v>
                </c:pt>
                <c:pt idx="358">
                  <c:v>1858</c:v>
                </c:pt>
                <c:pt idx="359">
                  <c:v>1859</c:v>
                </c:pt>
                <c:pt idx="360">
                  <c:v>1860</c:v>
                </c:pt>
                <c:pt idx="361">
                  <c:v>1861</c:v>
                </c:pt>
                <c:pt idx="362">
                  <c:v>1862</c:v>
                </c:pt>
                <c:pt idx="363">
                  <c:v>1863</c:v>
                </c:pt>
                <c:pt idx="364">
                  <c:v>1864</c:v>
                </c:pt>
                <c:pt idx="365">
                  <c:v>1865</c:v>
                </c:pt>
                <c:pt idx="366">
                  <c:v>1866</c:v>
                </c:pt>
                <c:pt idx="367">
                  <c:v>1867</c:v>
                </c:pt>
                <c:pt idx="368">
                  <c:v>1868</c:v>
                </c:pt>
                <c:pt idx="369">
                  <c:v>1869</c:v>
                </c:pt>
                <c:pt idx="370">
                  <c:v>1870</c:v>
                </c:pt>
                <c:pt idx="371">
                  <c:v>1871</c:v>
                </c:pt>
                <c:pt idx="372">
                  <c:v>1872</c:v>
                </c:pt>
                <c:pt idx="373">
                  <c:v>1873</c:v>
                </c:pt>
                <c:pt idx="374">
                  <c:v>1874</c:v>
                </c:pt>
                <c:pt idx="375">
                  <c:v>1875</c:v>
                </c:pt>
                <c:pt idx="376">
                  <c:v>1876</c:v>
                </c:pt>
                <c:pt idx="377">
                  <c:v>1877</c:v>
                </c:pt>
                <c:pt idx="378">
                  <c:v>1878</c:v>
                </c:pt>
                <c:pt idx="379">
                  <c:v>1879</c:v>
                </c:pt>
                <c:pt idx="380">
                  <c:v>1880</c:v>
                </c:pt>
                <c:pt idx="381">
                  <c:v>1881</c:v>
                </c:pt>
                <c:pt idx="382">
                  <c:v>1882</c:v>
                </c:pt>
                <c:pt idx="383">
                  <c:v>1883</c:v>
                </c:pt>
                <c:pt idx="384">
                  <c:v>1884</c:v>
                </c:pt>
                <c:pt idx="385">
                  <c:v>1885</c:v>
                </c:pt>
                <c:pt idx="386">
                  <c:v>1886</c:v>
                </c:pt>
                <c:pt idx="387">
                  <c:v>1887</c:v>
                </c:pt>
                <c:pt idx="388">
                  <c:v>1888</c:v>
                </c:pt>
                <c:pt idx="389">
                  <c:v>1889</c:v>
                </c:pt>
                <c:pt idx="390">
                  <c:v>1890</c:v>
                </c:pt>
                <c:pt idx="391">
                  <c:v>1891</c:v>
                </c:pt>
                <c:pt idx="392">
                  <c:v>1892</c:v>
                </c:pt>
                <c:pt idx="393">
                  <c:v>1893</c:v>
                </c:pt>
                <c:pt idx="394">
                  <c:v>1894</c:v>
                </c:pt>
                <c:pt idx="395">
                  <c:v>1895</c:v>
                </c:pt>
                <c:pt idx="396">
                  <c:v>1896</c:v>
                </c:pt>
                <c:pt idx="397">
                  <c:v>1897</c:v>
                </c:pt>
                <c:pt idx="398">
                  <c:v>1898</c:v>
                </c:pt>
                <c:pt idx="399">
                  <c:v>1899</c:v>
                </c:pt>
                <c:pt idx="400">
                  <c:v>1900</c:v>
                </c:pt>
                <c:pt idx="401">
                  <c:v>1901</c:v>
                </c:pt>
                <c:pt idx="402">
                  <c:v>1902</c:v>
                </c:pt>
                <c:pt idx="403">
                  <c:v>1903</c:v>
                </c:pt>
                <c:pt idx="404">
                  <c:v>1904</c:v>
                </c:pt>
                <c:pt idx="405">
                  <c:v>1905</c:v>
                </c:pt>
                <c:pt idx="406">
                  <c:v>1906</c:v>
                </c:pt>
                <c:pt idx="407">
                  <c:v>1907</c:v>
                </c:pt>
                <c:pt idx="408">
                  <c:v>1908</c:v>
                </c:pt>
                <c:pt idx="409">
                  <c:v>1909</c:v>
                </c:pt>
                <c:pt idx="410">
                  <c:v>1910</c:v>
                </c:pt>
                <c:pt idx="411">
                  <c:v>1911</c:v>
                </c:pt>
                <c:pt idx="412">
                  <c:v>1912</c:v>
                </c:pt>
                <c:pt idx="413">
                  <c:v>1913</c:v>
                </c:pt>
                <c:pt idx="414">
                  <c:v>1914</c:v>
                </c:pt>
                <c:pt idx="415">
                  <c:v>1915</c:v>
                </c:pt>
                <c:pt idx="416">
                  <c:v>1916</c:v>
                </c:pt>
                <c:pt idx="417">
                  <c:v>1917</c:v>
                </c:pt>
                <c:pt idx="418">
                  <c:v>1918</c:v>
                </c:pt>
                <c:pt idx="419">
                  <c:v>1919</c:v>
                </c:pt>
                <c:pt idx="420">
                  <c:v>1920</c:v>
                </c:pt>
                <c:pt idx="421">
                  <c:v>1921</c:v>
                </c:pt>
                <c:pt idx="422">
                  <c:v>1922</c:v>
                </c:pt>
                <c:pt idx="423">
                  <c:v>1923</c:v>
                </c:pt>
                <c:pt idx="424">
                  <c:v>1924</c:v>
                </c:pt>
                <c:pt idx="425">
                  <c:v>1925</c:v>
                </c:pt>
                <c:pt idx="426">
                  <c:v>1926</c:v>
                </c:pt>
                <c:pt idx="427">
                  <c:v>1927</c:v>
                </c:pt>
                <c:pt idx="428">
                  <c:v>1928</c:v>
                </c:pt>
                <c:pt idx="429">
                  <c:v>1929</c:v>
                </c:pt>
                <c:pt idx="430">
                  <c:v>1930</c:v>
                </c:pt>
                <c:pt idx="431">
                  <c:v>1931</c:v>
                </c:pt>
                <c:pt idx="432">
                  <c:v>1932</c:v>
                </c:pt>
                <c:pt idx="433">
                  <c:v>1933</c:v>
                </c:pt>
                <c:pt idx="434">
                  <c:v>1934</c:v>
                </c:pt>
                <c:pt idx="435">
                  <c:v>1935</c:v>
                </c:pt>
                <c:pt idx="436">
                  <c:v>1936</c:v>
                </c:pt>
                <c:pt idx="437">
                  <c:v>1937</c:v>
                </c:pt>
                <c:pt idx="438">
                  <c:v>1938</c:v>
                </c:pt>
                <c:pt idx="439">
                  <c:v>1939</c:v>
                </c:pt>
                <c:pt idx="440">
                  <c:v>1940</c:v>
                </c:pt>
                <c:pt idx="441">
                  <c:v>1941</c:v>
                </c:pt>
                <c:pt idx="442">
                  <c:v>1942</c:v>
                </c:pt>
                <c:pt idx="443">
                  <c:v>1943</c:v>
                </c:pt>
                <c:pt idx="444">
                  <c:v>1944</c:v>
                </c:pt>
                <c:pt idx="445">
                  <c:v>1945</c:v>
                </c:pt>
                <c:pt idx="446">
                  <c:v>1946</c:v>
                </c:pt>
                <c:pt idx="447">
                  <c:v>1947</c:v>
                </c:pt>
                <c:pt idx="448">
                  <c:v>1948</c:v>
                </c:pt>
                <c:pt idx="449">
                  <c:v>1949</c:v>
                </c:pt>
                <c:pt idx="450">
                  <c:v>1950</c:v>
                </c:pt>
                <c:pt idx="451">
                  <c:v>1951</c:v>
                </c:pt>
                <c:pt idx="452">
                  <c:v>1952</c:v>
                </c:pt>
                <c:pt idx="453">
                  <c:v>1953</c:v>
                </c:pt>
                <c:pt idx="454">
                  <c:v>1954</c:v>
                </c:pt>
                <c:pt idx="455">
                  <c:v>1955</c:v>
                </c:pt>
                <c:pt idx="456">
                  <c:v>1956</c:v>
                </c:pt>
                <c:pt idx="457">
                  <c:v>1957</c:v>
                </c:pt>
                <c:pt idx="458">
                  <c:v>1958</c:v>
                </c:pt>
                <c:pt idx="459">
                  <c:v>1959</c:v>
                </c:pt>
                <c:pt idx="460">
                  <c:v>1960</c:v>
                </c:pt>
                <c:pt idx="461">
                  <c:v>1961</c:v>
                </c:pt>
                <c:pt idx="462">
                  <c:v>1962</c:v>
                </c:pt>
                <c:pt idx="463">
                  <c:v>1963</c:v>
                </c:pt>
                <c:pt idx="464">
                  <c:v>1964</c:v>
                </c:pt>
                <c:pt idx="465">
                  <c:v>1965</c:v>
                </c:pt>
                <c:pt idx="466">
                  <c:v>1966</c:v>
                </c:pt>
                <c:pt idx="467">
                  <c:v>1967</c:v>
                </c:pt>
                <c:pt idx="468">
                  <c:v>1968</c:v>
                </c:pt>
                <c:pt idx="469">
                  <c:v>1969</c:v>
                </c:pt>
                <c:pt idx="470">
                  <c:v>1970</c:v>
                </c:pt>
                <c:pt idx="471">
                  <c:v>1971</c:v>
                </c:pt>
                <c:pt idx="472">
                  <c:v>1972</c:v>
                </c:pt>
                <c:pt idx="473">
                  <c:v>1973</c:v>
                </c:pt>
                <c:pt idx="474">
                  <c:v>1974</c:v>
                </c:pt>
                <c:pt idx="475">
                  <c:v>1975</c:v>
                </c:pt>
                <c:pt idx="476">
                  <c:v>1976</c:v>
                </c:pt>
                <c:pt idx="477">
                  <c:v>1977</c:v>
                </c:pt>
                <c:pt idx="478">
                  <c:v>1978</c:v>
                </c:pt>
                <c:pt idx="479">
                  <c:v>1979</c:v>
                </c:pt>
                <c:pt idx="480">
                  <c:v>1980</c:v>
                </c:pt>
                <c:pt idx="481">
                  <c:v>1981</c:v>
                </c:pt>
                <c:pt idx="482">
                  <c:v>1982</c:v>
                </c:pt>
                <c:pt idx="483">
                  <c:v>1983</c:v>
                </c:pt>
                <c:pt idx="484">
                  <c:v>1984</c:v>
                </c:pt>
                <c:pt idx="485">
                  <c:v>1985</c:v>
                </c:pt>
                <c:pt idx="486">
                  <c:v>1986</c:v>
                </c:pt>
                <c:pt idx="487">
                  <c:v>1987</c:v>
                </c:pt>
                <c:pt idx="488">
                  <c:v>1988</c:v>
                </c:pt>
                <c:pt idx="489">
                  <c:v>1989</c:v>
                </c:pt>
                <c:pt idx="490">
                  <c:v>1990</c:v>
                </c:pt>
                <c:pt idx="491">
                  <c:v>1991</c:v>
                </c:pt>
                <c:pt idx="492">
                  <c:v>1992</c:v>
                </c:pt>
                <c:pt idx="493">
                  <c:v>1993</c:v>
                </c:pt>
                <c:pt idx="494">
                  <c:v>1994</c:v>
                </c:pt>
                <c:pt idx="495">
                  <c:v>1995</c:v>
                </c:pt>
                <c:pt idx="496">
                  <c:v>1996</c:v>
                </c:pt>
                <c:pt idx="497">
                  <c:v>1997</c:v>
                </c:pt>
                <c:pt idx="498">
                  <c:v>1998</c:v>
                </c:pt>
                <c:pt idx="499">
                  <c:v>1999</c:v>
                </c:pt>
                <c:pt idx="500">
                  <c:v>2000</c:v>
                </c:pt>
                <c:pt idx="501">
                  <c:v>2001</c:v>
                </c:pt>
                <c:pt idx="502">
                  <c:v>2002</c:v>
                </c:pt>
                <c:pt idx="503">
                  <c:v>2003</c:v>
                </c:pt>
                <c:pt idx="504">
                  <c:v>2004</c:v>
                </c:pt>
                <c:pt idx="505">
                  <c:v>2005</c:v>
                </c:pt>
                <c:pt idx="506">
                  <c:v>2006</c:v>
                </c:pt>
                <c:pt idx="507">
                  <c:v>2007</c:v>
                </c:pt>
                <c:pt idx="508">
                  <c:v>2008</c:v>
                </c:pt>
                <c:pt idx="509">
                  <c:v>2009</c:v>
                </c:pt>
                <c:pt idx="510">
                  <c:v>2010</c:v>
                </c:pt>
                <c:pt idx="511">
                  <c:v>2011</c:v>
                </c:pt>
                <c:pt idx="512">
                  <c:v>2012</c:v>
                </c:pt>
                <c:pt idx="513">
                  <c:v>2013</c:v>
                </c:pt>
                <c:pt idx="514">
                  <c:v>2014</c:v>
                </c:pt>
                <c:pt idx="515">
                  <c:v>2015</c:v>
                </c:pt>
                <c:pt idx="516">
                  <c:v>2016</c:v>
                </c:pt>
                <c:pt idx="517">
                  <c:v>2017</c:v>
                </c:pt>
                <c:pt idx="518">
                  <c:v>2018</c:v>
                </c:pt>
                <c:pt idx="519">
                  <c:v>2019</c:v>
                </c:pt>
                <c:pt idx="520">
                  <c:v>2020</c:v>
                </c:pt>
                <c:pt idx="521">
                  <c:v>2021</c:v>
                </c:pt>
                <c:pt idx="522">
                  <c:v>2022</c:v>
                </c:pt>
                <c:pt idx="523">
                  <c:v>2023</c:v>
                </c:pt>
                <c:pt idx="524">
                  <c:v>2024</c:v>
                </c:pt>
                <c:pt idx="525">
                  <c:v>2025</c:v>
                </c:pt>
                <c:pt idx="526">
                  <c:v>2026</c:v>
                </c:pt>
                <c:pt idx="527">
                  <c:v>2027</c:v>
                </c:pt>
                <c:pt idx="528">
                  <c:v>2028</c:v>
                </c:pt>
                <c:pt idx="529">
                  <c:v>2029</c:v>
                </c:pt>
                <c:pt idx="530">
                  <c:v>2030</c:v>
                </c:pt>
                <c:pt idx="531">
                  <c:v>2031</c:v>
                </c:pt>
                <c:pt idx="532">
                  <c:v>2032</c:v>
                </c:pt>
                <c:pt idx="533">
                  <c:v>2033</c:v>
                </c:pt>
                <c:pt idx="534">
                  <c:v>2034</c:v>
                </c:pt>
                <c:pt idx="535">
                  <c:v>2035</c:v>
                </c:pt>
                <c:pt idx="536">
                  <c:v>2036</c:v>
                </c:pt>
                <c:pt idx="537">
                  <c:v>2037</c:v>
                </c:pt>
                <c:pt idx="538">
                  <c:v>2038</c:v>
                </c:pt>
                <c:pt idx="539">
                  <c:v>2039</c:v>
                </c:pt>
                <c:pt idx="540">
                  <c:v>2040</c:v>
                </c:pt>
                <c:pt idx="541">
                  <c:v>2041</c:v>
                </c:pt>
                <c:pt idx="542">
                  <c:v>2042</c:v>
                </c:pt>
                <c:pt idx="543">
                  <c:v>2043</c:v>
                </c:pt>
                <c:pt idx="544">
                  <c:v>2044</c:v>
                </c:pt>
                <c:pt idx="545">
                  <c:v>2045</c:v>
                </c:pt>
                <c:pt idx="546">
                  <c:v>2046</c:v>
                </c:pt>
                <c:pt idx="547">
                  <c:v>2047</c:v>
                </c:pt>
                <c:pt idx="548">
                  <c:v>2048</c:v>
                </c:pt>
                <c:pt idx="549">
                  <c:v>2049</c:v>
                </c:pt>
                <c:pt idx="550">
                  <c:v>2050</c:v>
                </c:pt>
              </c:numCache>
            </c:numRef>
          </c:cat>
          <c:val>
            <c:numRef>
              <c:f>Sheet1!$B$2:$B$552</c:f>
              <c:numCache>
                <c:formatCode>General</c:formatCode>
                <c:ptCount val="551"/>
                <c:pt idx="0">
                  <c:v>0.50324039900000006</c:v>
                </c:pt>
                <c:pt idx="100">
                  <c:v>0.51661091799999992</c:v>
                </c:pt>
                <c:pt idx="200">
                  <c:v>0.59270621200000007</c:v>
                </c:pt>
                <c:pt idx="210">
                  <c:v>0.61318945699999994</c:v>
                </c:pt>
                <c:pt idx="220">
                  <c:v>0.64271811099999998</c:v>
                </c:pt>
                <c:pt idx="230">
                  <c:v>0.66474338300000002</c:v>
                </c:pt>
                <c:pt idx="240">
                  <c:v>0.69534668999999993</c:v>
                </c:pt>
                <c:pt idx="250">
                  <c:v>0.74566413300000001</c:v>
                </c:pt>
                <c:pt idx="260">
                  <c:v>0.77989185699999997</c:v>
                </c:pt>
                <c:pt idx="270">
                  <c:v>0.81882790000000005</c:v>
                </c:pt>
                <c:pt idx="280">
                  <c:v>0.89104868100000001</c:v>
                </c:pt>
                <c:pt idx="290">
                  <c:v>0.93157768399999996</c:v>
                </c:pt>
                <c:pt idx="300">
                  <c:v>0.98534062900000008</c:v>
                </c:pt>
                <c:pt idx="301">
                  <c:v>0.98762832200000006</c:v>
                </c:pt>
                <c:pt idx="302">
                  <c:v>0.99109873800000003</c:v>
                </c:pt>
                <c:pt idx="303">
                  <c:v>0.99461026000000008</c:v>
                </c:pt>
                <c:pt idx="304">
                  <c:v>0.99816324000000001</c:v>
                </c:pt>
                <c:pt idx="305">
                  <c:v>1.001758044</c:v>
                </c:pt>
                <c:pt idx="306">
                  <c:v>1.005395067</c:v>
                </c:pt>
                <c:pt idx="307">
                  <c:v>1.0090747419999999</c:v>
                </c:pt>
                <c:pt idx="308">
                  <c:v>1.012797513</c:v>
                </c:pt>
                <c:pt idx="309">
                  <c:v>1.016563866</c:v>
                </c:pt>
                <c:pt idx="310">
                  <c:v>1.022629692</c:v>
                </c:pt>
                <c:pt idx="311">
                  <c:v>1.027487469</c:v>
                </c:pt>
                <c:pt idx="312">
                  <c:v>1.0336366180000001</c:v>
                </c:pt>
                <c:pt idx="313">
                  <c:v>1.0404436889999999</c:v>
                </c:pt>
                <c:pt idx="314">
                  <c:v>1.0474272920000001</c:v>
                </c:pt>
                <c:pt idx="315">
                  <c:v>1.0545861059999999</c:v>
                </c:pt>
                <c:pt idx="316">
                  <c:v>1.0619245129999999</c:v>
                </c:pt>
                <c:pt idx="317">
                  <c:v>1.0694470699999998</c:v>
                </c:pt>
                <c:pt idx="318">
                  <c:v>1.077158552</c:v>
                </c:pt>
                <c:pt idx="319">
                  <c:v>1.084757875</c:v>
                </c:pt>
                <c:pt idx="320">
                  <c:v>1.0934248629999999</c:v>
                </c:pt>
                <c:pt idx="321">
                  <c:v>1.0993315769999998</c:v>
                </c:pt>
                <c:pt idx="322">
                  <c:v>1.1062637830000002</c:v>
                </c:pt>
                <c:pt idx="323">
                  <c:v>1.1135147919999999</c:v>
                </c:pt>
                <c:pt idx="324">
                  <c:v>1.120876169</c:v>
                </c:pt>
                <c:pt idx="325">
                  <c:v>1.1283429599999999</c:v>
                </c:pt>
                <c:pt idx="326">
                  <c:v>1.135961188</c:v>
                </c:pt>
                <c:pt idx="327">
                  <c:v>1.1436848460000002</c:v>
                </c:pt>
                <c:pt idx="328">
                  <c:v>1.1515154219999999</c:v>
                </c:pt>
                <c:pt idx="329">
                  <c:v>1.158898384</c:v>
                </c:pt>
                <c:pt idx="330">
                  <c:v>1.1666192229999999</c:v>
                </c:pt>
                <c:pt idx="331">
                  <c:v>1.1722667260000001</c:v>
                </c:pt>
                <c:pt idx="332">
                  <c:v>1.1782162980000002</c:v>
                </c:pt>
                <c:pt idx="333">
                  <c:v>1.1836841199999999</c:v>
                </c:pt>
                <c:pt idx="334">
                  <c:v>1.1892029829999999</c:v>
                </c:pt>
                <c:pt idx="335">
                  <c:v>1.1948120209999999</c:v>
                </c:pt>
                <c:pt idx="336">
                  <c:v>1.200422586</c:v>
                </c:pt>
                <c:pt idx="337">
                  <c:v>1.2061327209999999</c:v>
                </c:pt>
                <c:pt idx="338">
                  <c:v>1.211908617</c:v>
                </c:pt>
                <c:pt idx="339">
                  <c:v>1.2176257989999999</c:v>
                </c:pt>
                <c:pt idx="340">
                  <c:v>1.2241179819999999</c:v>
                </c:pt>
                <c:pt idx="341">
                  <c:v>1.2288281890000001</c:v>
                </c:pt>
                <c:pt idx="342">
                  <c:v>1.2343337529999998</c:v>
                </c:pt>
                <c:pt idx="343">
                  <c:v>1.2398802370000002</c:v>
                </c:pt>
                <c:pt idx="344">
                  <c:v>1.245319917</c:v>
                </c:pt>
                <c:pt idx="345">
                  <c:v>1.2509364279999999</c:v>
                </c:pt>
                <c:pt idx="346">
                  <c:v>1.2566374630000001</c:v>
                </c:pt>
                <c:pt idx="347">
                  <c:v>1.2624247200000001</c:v>
                </c:pt>
                <c:pt idx="348">
                  <c:v>1.268300005</c:v>
                </c:pt>
                <c:pt idx="349">
                  <c:v>1.2733949339999999</c:v>
                </c:pt>
                <c:pt idx="350">
                  <c:v>1.2788103770000001</c:v>
                </c:pt>
                <c:pt idx="351">
                  <c:v>1.2807448990000001</c:v>
                </c:pt>
                <c:pt idx="352">
                  <c:v>1.2829837079999999</c:v>
                </c:pt>
                <c:pt idx="353">
                  <c:v>1.2844723730000001</c:v>
                </c:pt>
                <c:pt idx="354">
                  <c:v>1.2860788780000001</c:v>
                </c:pt>
                <c:pt idx="355">
                  <c:v>1.2877856779999999</c:v>
                </c:pt>
                <c:pt idx="356">
                  <c:v>1.289613085</c:v>
                </c:pt>
                <c:pt idx="357">
                  <c:v>1.2915563079999999</c:v>
                </c:pt>
                <c:pt idx="358">
                  <c:v>1.293616943</c:v>
                </c:pt>
                <c:pt idx="359">
                  <c:v>1.296053087</c:v>
                </c:pt>
                <c:pt idx="360">
                  <c:v>1.300098076</c:v>
                </c:pt>
                <c:pt idx="361">
                  <c:v>1.3020468619999999</c:v>
                </c:pt>
                <c:pt idx="362">
                  <c:v>1.3055606120000001</c:v>
                </c:pt>
                <c:pt idx="363">
                  <c:v>1.3094440510000001</c:v>
                </c:pt>
                <c:pt idx="364">
                  <c:v>1.3134106030000001</c:v>
                </c:pt>
                <c:pt idx="365">
                  <c:v>1.3174536569999999</c:v>
                </c:pt>
                <c:pt idx="366">
                  <c:v>1.3215726259999998</c:v>
                </c:pt>
                <c:pt idx="367">
                  <c:v>1.3257752390000002</c:v>
                </c:pt>
                <c:pt idx="368">
                  <c:v>1.3300604189999998</c:v>
                </c:pt>
                <c:pt idx="369">
                  <c:v>1.3349284929999998</c:v>
                </c:pt>
                <c:pt idx="370">
                  <c:v>1.3416976139999999</c:v>
                </c:pt>
                <c:pt idx="371">
                  <c:v>1.346406314</c:v>
                </c:pt>
                <c:pt idx="372">
                  <c:v>1.3530329859999999</c:v>
                </c:pt>
                <c:pt idx="373">
                  <c:v>1.3602615040000001</c:v>
                </c:pt>
                <c:pt idx="374">
                  <c:v>1.3675619730000002</c:v>
                </c:pt>
                <c:pt idx="375">
                  <c:v>1.3749624300000001</c:v>
                </c:pt>
                <c:pt idx="376">
                  <c:v>1.38244305</c:v>
                </c:pt>
                <c:pt idx="377">
                  <c:v>1.3899747769999999</c:v>
                </c:pt>
                <c:pt idx="378">
                  <c:v>1.3975744030000001</c:v>
                </c:pt>
                <c:pt idx="379">
                  <c:v>1.4057026180000001</c:v>
                </c:pt>
                <c:pt idx="380">
                  <c:v>1.4158412089999999</c:v>
                </c:pt>
                <c:pt idx="381">
                  <c:v>1.4237047270000001</c:v>
                </c:pt>
                <c:pt idx="382">
                  <c:v>1.4335531269999999</c:v>
                </c:pt>
                <c:pt idx="383">
                  <c:v>1.4440091669999999</c:v>
                </c:pt>
                <c:pt idx="384">
                  <c:v>1.454595037</c:v>
                </c:pt>
                <c:pt idx="385">
                  <c:v>1.465369425</c:v>
                </c:pt>
                <c:pt idx="386">
                  <c:v>1.4762450759999999</c:v>
                </c:pt>
                <c:pt idx="387">
                  <c:v>1.487277339</c:v>
                </c:pt>
                <c:pt idx="388">
                  <c:v>1.498437207</c:v>
                </c:pt>
                <c:pt idx="389">
                  <c:v>1.509373834</c:v>
                </c:pt>
                <c:pt idx="390">
                  <c:v>1.5216692650000001</c:v>
                </c:pt>
                <c:pt idx="391">
                  <c:v>1.5306115850000002</c:v>
                </c:pt>
                <c:pt idx="392">
                  <c:v>1.540822549</c:v>
                </c:pt>
                <c:pt idx="393">
                  <c:v>1.5508226890000001</c:v>
                </c:pt>
                <c:pt idx="394">
                  <c:v>1.560960959</c:v>
                </c:pt>
                <c:pt idx="395">
                  <c:v>1.571250732</c:v>
                </c:pt>
                <c:pt idx="396">
                  <c:v>1.581628826</c:v>
                </c:pt>
                <c:pt idx="397">
                  <c:v>1.5921527860000002</c:v>
                </c:pt>
                <c:pt idx="398">
                  <c:v>1.60280187</c:v>
                </c:pt>
                <c:pt idx="399">
                  <c:v>1.614109121</c:v>
                </c:pt>
                <c:pt idx="400">
                  <c:v>1.627883132</c:v>
                </c:pt>
                <c:pt idx="401">
                  <c:v>1.6386475170000001</c:v>
                </c:pt>
                <c:pt idx="402">
                  <c:v>1.6518400770000001</c:v>
                </c:pt>
                <c:pt idx="403">
                  <c:v>1.66570354</c:v>
                </c:pt>
                <c:pt idx="404">
                  <c:v>1.679752718</c:v>
                </c:pt>
                <c:pt idx="405">
                  <c:v>1.6939841630000001</c:v>
                </c:pt>
                <c:pt idx="406">
                  <c:v>1.708411294</c:v>
                </c:pt>
                <c:pt idx="407">
                  <c:v>1.7230327380000001</c:v>
                </c:pt>
                <c:pt idx="408">
                  <c:v>1.7378747880000001</c:v>
                </c:pt>
                <c:pt idx="409">
                  <c:v>1.7521226650000001</c:v>
                </c:pt>
                <c:pt idx="410">
                  <c:v>1.767847653</c:v>
                </c:pt>
                <c:pt idx="411">
                  <c:v>1.7787840320000001</c:v>
                </c:pt>
                <c:pt idx="412">
                  <c:v>1.791197929</c:v>
                </c:pt>
                <c:pt idx="413">
                  <c:v>1.8030562350000001</c:v>
                </c:pt>
                <c:pt idx="414">
                  <c:v>1.815104863</c:v>
                </c:pt>
                <c:pt idx="415">
                  <c:v>1.8272903890000001</c:v>
                </c:pt>
                <c:pt idx="416">
                  <c:v>1.8395592869999999</c:v>
                </c:pt>
                <c:pt idx="417">
                  <c:v>1.8518990550000001</c:v>
                </c:pt>
                <c:pt idx="418">
                  <c:v>1.8648691260000001</c:v>
                </c:pt>
                <c:pt idx="419">
                  <c:v>1.878650358</c:v>
                </c:pt>
                <c:pt idx="420">
                  <c:v>1.8956821500000001</c:v>
                </c:pt>
                <c:pt idx="421">
                  <c:v>1.9087486389999999</c:v>
                </c:pt>
                <c:pt idx="422">
                  <c:v>1.9248261199999999</c:v>
                </c:pt>
                <c:pt idx="423">
                  <c:v>1.9416369</c:v>
                </c:pt>
                <c:pt idx="424">
                  <c:v>1.9587169010000001</c:v>
                </c:pt>
                <c:pt idx="425">
                  <c:v>1.9760688390000001</c:v>
                </c:pt>
                <c:pt idx="426">
                  <c:v>1.993719848</c:v>
                </c:pt>
                <c:pt idx="427">
                  <c:v>2.0116897489999999</c:v>
                </c:pt>
                <c:pt idx="428">
                  <c:v>2.0296823970000002</c:v>
                </c:pt>
                <c:pt idx="429">
                  <c:v>2.048513689</c:v>
                </c:pt>
                <c:pt idx="430">
                  <c:v>2.070596353</c:v>
                </c:pt>
                <c:pt idx="431">
                  <c:v>2.088429965</c:v>
                </c:pt>
                <c:pt idx="432">
                  <c:v>2.1093578919999998</c:v>
                </c:pt>
                <c:pt idx="433">
                  <c:v>2.131029147</c:v>
                </c:pt>
                <c:pt idx="434">
                  <c:v>2.1529693920000001</c:v>
                </c:pt>
                <c:pt idx="435">
                  <c:v>2.175184808</c:v>
                </c:pt>
                <c:pt idx="436">
                  <c:v>2.1978300319999997</c:v>
                </c:pt>
                <c:pt idx="437">
                  <c:v>2.2208785889999998</c:v>
                </c:pt>
                <c:pt idx="438">
                  <c:v>2.2440051910000003</c:v>
                </c:pt>
                <c:pt idx="439">
                  <c:v>2.2664834069999999</c:v>
                </c:pt>
                <c:pt idx="440">
                  <c:v>2.2908713619999999</c:v>
                </c:pt>
                <c:pt idx="441">
                  <c:v>2.3077367680000003</c:v>
                </c:pt>
                <c:pt idx="442">
                  <c:v>2.326734579</c:v>
                </c:pt>
                <c:pt idx="443">
                  <c:v>2.3445814399999998</c:v>
                </c:pt>
                <c:pt idx="444">
                  <c:v>2.3624399079999998</c:v>
                </c:pt>
                <c:pt idx="445">
                  <c:v>2.3801677690000003</c:v>
                </c:pt>
                <c:pt idx="446">
                  <c:v>2.3978112660000002</c:v>
                </c:pt>
                <c:pt idx="447">
                  <c:v>2.416694412</c:v>
                </c:pt>
                <c:pt idx="448">
                  <c:v>2.4372593609999997</c:v>
                </c:pt>
                <c:pt idx="449">
                  <c:v>2.4632420710000003</c:v>
                </c:pt>
                <c:pt idx="450">
                  <c:v>2.4993221119999998</c:v>
                </c:pt>
                <c:pt idx="451">
                  <c:v>2.5431303679999999</c:v>
                </c:pt>
                <c:pt idx="452">
                  <c:v>2.5902709759999998</c:v>
                </c:pt>
                <c:pt idx="453">
                  <c:v>2.6402787839999999</c:v>
                </c:pt>
                <c:pt idx="454">
                  <c:v>2.691979264</c:v>
                </c:pt>
                <c:pt idx="455">
                  <c:v>2.7460720639999998</c:v>
                </c:pt>
                <c:pt idx="456">
                  <c:v>2.801002752</c:v>
                </c:pt>
                <c:pt idx="457">
                  <c:v>2.8578667520000001</c:v>
                </c:pt>
                <c:pt idx="458">
                  <c:v>2.9161080319999999</c:v>
                </c:pt>
                <c:pt idx="459">
                  <c:v>2.9702922239999996</c:v>
                </c:pt>
                <c:pt idx="460">
                  <c:v>3.0192335360000002</c:v>
                </c:pt>
                <c:pt idx="461">
                  <c:v>3.0683706879999999</c:v>
                </c:pt>
                <c:pt idx="462">
                  <c:v>3.1266867200000004</c:v>
                </c:pt>
                <c:pt idx="463">
                  <c:v>3.195779328</c:v>
                </c:pt>
                <c:pt idx="464">
                  <c:v>3.2672122880000001</c:v>
                </c:pt>
                <c:pt idx="465">
                  <c:v>3.3371120639999998</c:v>
                </c:pt>
                <c:pt idx="466">
                  <c:v>3.4064168960000001</c:v>
                </c:pt>
                <c:pt idx="467">
                  <c:v>3.4754480640000001</c:v>
                </c:pt>
                <c:pt idx="468">
                  <c:v>3.5468108799999998</c:v>
                </c:pt>
                <c:pt idx="469">
                  <c:v>3.6206553600000002</c:v>
                </c:pt>
                <c:pt idx="470">
                  <c:v>3.6953902079999996</c:v>
                </c:pt>
                <c:pt idx="471">
                  <c:v>3.7701631999999998</c:v>
                </c:pt>
                <c:pt idx="472">
                  <c:v>3.8448007680000003</c:v>
                </c:pt>
                <c:pt idx="473">
                  <c:v>3.9202513919999999</c:v>
                </c:pt>
                <c:pt idx="474">
                  <c:v>3.9955169279999998</c:v>
                </c:pt>
                <c:pt idx="475">
                  <c:v>4.0694371839999999</c:v>
                </c:pt>
                <c:pt idx="476">
                  <c:v>4.1425057279999997</c:v>
                </c:pt>
                <c:pt idx="477">
                  <c:v>4.2157724160000001</c:v>
                </c:pt>
                <c:pt idx="478">
                  <c:v>4.2896576</c:v>
                </c:pt>
                <c:pt idx="479">
                  <c:v>4.3655828479999998</c:v>
                </c:pt>
                <c:pt idx="480">
                  <c:v>4.4440079360000002</c:v>
                </c:pt>
                <c:pt idx="481">
                  <c:v>4.5246274560000002</c:v>
                </c:pt>
                <c:pt idx="482">
                  <c:v>4.6079846399999997</c:v>
                </c:pt>
                <c:pt idx="483">
                  <c:v>4.6918840319999999</c:v>
                </c:pt>
                <c:pt idx="484">
                  <c:v>4.7758361599999999</c:v>
                </c:pt>
                <c:pt idx="485">
                  <c:v>4.8617308160000006</c:v>
                </c:pt>
                <c:pt idx="486">
                  <c:v>4.9500631039999998</c:v>
                </c:pt>
                <c:pt idx="487">
                  <c:v>5.0409845759999996</c:v>
                </c:pt>
                <c:pt idx="488">
                  <c:v>5.1322941440000003</c:v>
                </c:pt>
                <c:pt idx="489">
                  <c:v>5.2237040639999996</c:v>
                </c:pt>
                <c:pt idx="490">
                  <c:v>5.3161758719999996</c:v>
                </c:pt>
                <c:pt idx="491">
                  <c:v>5.4062458879999999</c:v>
                </c:pt>
                <c:pt idx="492">
                  <c:v>5.4926863359999993</c:v>
                </c:pt>
                <c:pt idx="493">
                  <c:v>5.5774336</c:v>
                </c:pt>
                <c:pt idx="494">
                  <c:v>5.6607278079999999</c:v>
                </c:pt>
                <c:pt idx="495">
                  <c:v>5.7432197120000001</c:v>
                </c:pt>
                <c:pt idx="496">
                  <c:v>5.8251453439999992</c:v>
                </c:pt>
                <c:pt idx="497">
                  <c:v>5.9064811520000005</c:v>
                </c:pt>
                <c:pt idx="498">
                  <c:v>5.9873126399999999</c:v>
                </c:pt>
                <c:pt idx="499">
                  <c:v>6.0677585920000006</c:v>
                </c:pt>
                <c:pt idx="500">
                  <c:v>6.148898816</c:v>
                </c:pt>
                <c:pt idx="501">
                  <c:v>6.2307471359999997</c:v>
                </c:pt>
                <c:pt idx="502">
                  <c:v>6.3124075519999998</c:v>
                </c:pt>
                <c:pt idx="503">
                  <c:v>6.3938984959999994</c:v>
                </c:pt>
                <c:pt idx="504">
                  <c:v>6.4757514240000003</c:v>
                </c:pt>
                <c:pt idx="505">
                  <c:v>6.5581762559999994</c:v>
                </c:pt>
                <c:pt idx="506">
                  <c:v>6.6414161919999994</c:v>
                </c:pt>
                <c:pt idx="507">
                  <c:v>6.7259484160000005</c:v>
                </c:pt>
                <c:pt idx="508">
                  <c:v>6.811597312</c:v>
                </c:pt>
                <c:pt idx="509">
                  <c:v>6.8983060480000002</c:v>
                </c:pt>
                <c:pt idx="510">
                  <c:v>6.985603072</c:v>
                </c:pt>
                <c:pt idx="511">
                  <c:v>7.0731253760000001</c:v>
                </c:pt>
                <c:pt idx="512">
                  <c:v>7.161697792</c:v>
                </c:pt>
                <c:pt idx="513">
                  <c:v>7.2505932800000004</c:v>
                </c:pt>
                <c:pt idx="514">
                  <c:v>7.3390136320000003</c:v>
                </c:pt>
                <c:pt idx="515">
                  <c:v>7.4265973760000001</c:v>
                </c:pt>
                <c:pt idx="516">
                  <c:v>7.513474048</c:v>
                </c:pt>
                <c:pt idx="517">
                  <c:v>7.5998223359999999</c:v>
                </c:pt>
                <c:pt idx="518">
                  <c:v>7.6837898240000007</c:v>
                </c:pt>
                <c:pt idx="519">
                  <c:v>7.7649510399999997</c:v>
                </c:pt>
                <c:pt idx="520">
                  <c:v>7.8409528320000002</c:v>
                </c:pt>
                <c:pt idx="521">
                  <c:v>7.9092951039999999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0"/>
        <c:tickMarkSkip val="100"/>
        <c:noMultiLvlLbl val="0"/>
      </c:catAx>
      <c:valAx>
        <c:axId val="76632000"/>
        <c:scaling>
          <c:orientation val="minMax"/>
          <c:max val="8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2"/>
      </c:valAx>
      <c:spPr>
        <a:solidFill>
          <a:srgbClr val="F1EEE7"/>
        </a:solidFill>
        <a:ln w="25400">
          <a:noFill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En osaa sanoa</c:v>
                </c:pt>
                <c:pt idx="3">
                  <c:v>Jokseenkin samaa m.</c:v>
                </c:pt>
                <c:pt idx="4">
                  <c:v>Täysin samaa m.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31.68</c:v>
                </c:pt>
                <c:pt idx="1">
                  <c:v>23.86</c:v>
                </c:pt>
                <c:pt idx="2">
                  <c:v>5.0999999999999996</c:v>
                </c:pt>
                <c:pt idx="3" formatCode="0.000000">
                  <c:v>24.1</c:v>
                </c:pt>
                <c:pt idx="4" formatCode="0.000000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0-4CB5-BD44-70A0C9205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4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En osaa sanoa</c:v>
                </c:pt>
                <c:pt idx="3">
                  <c:v>Jokseenkin samaa m.</c:v>
                </c:pt>
                <c:pt idx="4">
                  <c:v>Täysin samaa m.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23.57</c:v>
                </c:pt>
                <c:pt idx="1">
                  <c:v>21.43</c:v>
                </c:pt>
                <c:pt idx="2">
                  <c:v>5.71</c:v>
                </c:pt>
                <c:pt idx="3" formatCode="0.000000">
                  <c:v>30.71</c:v>
                </c:pt>
                <c:pt idx="4" formatCode="0.00000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F-4B1E-9053-E96913C41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4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En osaa sanoa</c:v>
                </c:pt>
                <c:pt idx="3">
                  <c:v>Jokseenkin samaa m.</c:v>
                </c:pt>
                <c:pt idx="4">
                  <c:v>Täysin samaa m.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22.14</c:v>
                </c:pt>
                <c:pt idx="1">
                  <c:v>20.71</c:v>
                </c:pt>
                <c:pt idx="2">
                  <c:v>7.86</c:v>
                </c:pt>
                <c:pt idx="3" formatCode="0.000000">
                  <c:v>22.86</c:v>
                </c:pt>
                <c:pt idx="4" formatCode="0.000000">
                  <c:v>27.14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C-433E-B0D9-9580520E6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4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En osaa sanoa</c:v>
                </c:pt>
                <c:pt idx="3">
                  <c:v>Jokseenkin samaa m.</c:v>
                </c:pt>
                <c:pt idx="4">
                  <c:v>Täysin samaa m.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27.6</c:v>
                </c:pt>
                <c:pt idx="1">
                  <c:v>24.29</c:v>
                </c:pt>
                <c:pt idx="2">
                  <c:v>6.43</c:v>
                </c:pt>
                <c:pt idx="3" formatCode="0.000000">
                  <c:v>25.71</c:v>
                </c:pt>
                <c:pt idx="4" formatCode="0.000000">
                  <c:v>15.71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2-40B0-8320-4961F3CBB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4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Täysin eri mieltä</c:v>
                </c:pt>
                <c:pt idx="1">
                  <c:v>Jokseenkin eri mieltä</c:v>
                </c:pt>
                <c:pt idx="2">
                  <c:v>En osaa sanoa</c:v>
                </c:pt>
                <c:pt idx="3">
                  <c:v>Jokseenkin samaa m.</c:v>
                </c:pt>
                <c:pt idx="4">
                  <c:v>Täysin samaa m.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28.57</c:v>
                </c:pt>
                <c:pt idx="1">
                  <c:v>17.86</c:v>
                </c:pt>
                <c:pt idx="2">
                  <c:v>7.14</c:v>
                </c:pt>
                <c:pt idx="3" formatCode="0.000000">
                  <c:v>26.43</c:v>
                </c:pt>
                <c:pt idx="4" formatCode="0.000000">
                  <c:v>20.71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9-4008-BF4A-39C6A3BAA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4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NETTOENERGIAN ASTE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Sheet1!$A$2:$A$302</c:f>
              <c:numCache>
                <c:formatCode>General</c:formatCode>
                <c:ptCount val="301"/>
                <c:pt idx="0">
                  <c:v>0</c:v>
                </c:pt>
                <c:pt idx="1">
                  <c:v>0.1</c:v>
                </c:pt>
                <c:pt idx="2">
                  <c:v>0.19999999999999901</c:v>
                </c:pt>
                <c:pt idx="3">
                  <c:v>0.29999999999999899</c:v>
                </c:pt>
                <c:pt idx="4">
                  <c:v>0.39999999999999902</c:v>
                </c:pt>
                <c:pt idx="5">
                  <c:v>0.499999999999999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  <c:pt idx="51">
                  <c:v>5.1000000000000005</c:v>
                </c:pt>
                <c:pt idx="52">
                  <c:v>5.2</c:v>
                </c:pt>
                <c:pt idx="53">
                  <c:v>5.3000000000000007</c:v>
                </c:pt>
                <c:pt idx="54">
                  <c:v>5.4</c:v>
                </c:pt>
                <c:pt idx="55">
                  <c:v>5.5</c:v>
                </c:pt>
                <c:pt idx="56">
                  <c:v>5.6000000000000005</c:v>
                </c:pt>
                <c:pt idx="57">
                  <c:v>5.7</c:v>
                </c:pt>
                <c:pt idx="58">
                  <c:v>5.8000000000000007</c:v>
                </c:pt>
                <c:pt idx="59">
                  <c:v>5.9</c:v>
                </c:pt>
                <c:pt idx="60">
                  <c:v>6</c:v>
                </c:pt>
                <c:pt idx="61">
                  <c:v>6.1000000000000005</c:v>
                </c:pt>
                <c:pt idx="62">
                  <c:v>6.2</c:v>
                </c:pt>
                <c:pt idx="63">
                  <c:v>6.3000000000000007</c:v>
                </c:pt>
                <c:pt idx="64">
                  <c:v>6.4</c:v>
                </c:pt>
                <c:pt idx="65">
                  <c:v>6.5</c:v>
                </c:pt>
                <c:pt idx="66">
                  <c:v>6.6000000000000005</c:v>
                </c:pt>
                <c:pt idx="67">
                  <c:v>6.7</c:v>
                </c:pt>
                <c:pt idx="68">
                  <c:v>6.8000000000000007</c:v>
                </c:pt>
                <c:pt idx="69">
                  <c:v>6.9</c:v>
                </c:pt>
                <c:pt idx="70">
                  <c:v>7</c:v>
                </c:pt>
                <c:pt idx="71">
                  <c:v>7.1000000000000005</c:v>
                </c:pt>
                <c:pt idx="72">
                  <c:v>7.2</c:v>
                </c:pt>
                <c:pt idx="73">
                  <c:v>7.3000000000000007</c:v>
                </c:pt>
                <c:pt idx="74">
                  <c:v>7.4</c:v>
                </c:pt>
                <c:pt idx="75">
                  <c:v>7.5</c:v>
                </c:pt>
                <c:pt idx="76">
                  <c:v>7.6000000000000005</c:v>
                </c:pt>
                <c:pt idx="77">
                  <c:v>7.7</c:v>
                </c:pt>
                <c:pt idx="78">
                  <c:v>7.8000000000000007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8.2000000000000011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8.7000000000000011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9.2000000000000011</c:v>
                </c:pt>
                <c:pt idx="93">
                  <c:v>9.3000000000000007</c:v>
                </c:pt>
                <c:pt idx="94">
                  <c:v>9.4</c:v>
                </c:pt>
                <c:pt idx="95">
                  <c:v>9.5</c:v>
                </c:pt>
                <c:pt idx="96">
                  <c:v>9.6000000000000014</c:v>
                </c:pt>
                <c:pt idx="97">
                  <c:v>9.7000000000000011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10</c:v>
                </c:pt>
                <c:pt idx="101">
                  <c:v>10.100000000000001</c:v>
                </c:pt>
                <c:pt idx="102">
                  <c:v>10.200000000000001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10.600000000000001</c:v>
                </c:pt>
                <c:pt idx="107">
                  <c:v>10.700000000000001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11.100000000000001</c:v>
                </c:pt>
                <c:pt idx="112">
                  <c:v>11.200000000000001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11.600000000000001</c:v>
                </c:pt>
                <c:pt idx="117">
                  <c:v>11.700000000000001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12.100000000000001</c:v>
                </c:pt>
                <c:pt idx="122">
                  <c:v>12.200000000000001</c:v>
                </c:pt>
                <c:pt idx="123">
                  <c:v>12.3</c:v>
                </c:pt>
                <c:pt idx="124">
                  <c:v>12.4</c:v>
                </c:pt>
                <c:pt idx="125">
                  <c:v>12.5</c:v>
                </c:pt>
                <c:pt idx="126">
                  <c:v>12.600000000000001</c:v>
                </c:pt>
                <c:pt idx="127">
                  <c:v>12.700000000000001</c:v>
                </c:pt>
                <c:pt idx="128">
                  <c:v>12.8</c:v>
                </c:pt>
                <c:pt idx="129">
                  <c:v>12.9</c:v>
                </c:pt>
                <c:pt idx="130">
                  <c:v>13</c:v>
                </c:pt>
                <c:pt idx="131">
                  <c:v>13.100000000000001</c:v>
                </c:pt>
                <c:pt idx="132">
                  <c:v>13.200000000000001</c:v>
                </c:pt>
                <c:pt idx="133">
                  <c:v>13.3</c:v>
                </c:pt>
                <c:pt idx="134">
                  <c:v>13.4</c:v>
                </c:pt>
                <c:pt idx="135">
                  <c:v>13.5</c:v>
                </c:pt>
                <c:pt idx="136">
                  <c:v>13.600000000000001</c:v>
                </c:pt>
                <c:pt idx="137">
                  <c:v>13.700000000000001</c:v>
                </c:pt>
                <c:pt idx="138">
                  <c:v>13.8</c:v>
                </c:pt>
                <c:pt idx="139">
                  <c:v>13.9</c:v>
                </c:pt>
                <c:pt idx="140">
                  <c:v>14</c:v>
                </c:pt>
                <c:pt idx="141">
                  <c:v>14.100000000000001</c:v>
                </c:pt>
                <c:pt idx="142">
                  <c:v>14.200000000000001</c:v>
                </c:pt>
                <c:pt idx="143">
                  <c:v>14.3</c:v>
                </c:pt>
                <c:pt idx="144">
                  <c:v>14.4</c:v>
                </c:pt>
                <c:pt idx="145">
                  <c:v>14.5</c:v>
                </c:pt>
                <c:pt idx="146">
                  <c:v>14.600000000000001</c:v>
                </c:pt>
                <c:pt idx="147">
                  <c:v>14.700000000000001</c:v>
                </c:pt>
                <c:pt idx="148">
                  <c:v>14.8</c:v>
                </c:pt>
                <c:pt idx="149">
                  <c:v>14.9</c:v>
                </c:pt>
                <c:pt idx="150">
                  <c:v>15</c:v>
                </c:pt>
                <c:pt idx="151">
                  <c:v>15.100000000000001</c:v>
                </c:pt>
                <c:pt idx="152">
                  <c:v>15.200000000000001</c:v>
                </c:pt>
                <c:pt idx="153">
                  <c:v>15.3</c:v>
                </c:pt>
                <c:pt idx="154">
                  <c:v>15.4</c:v>
                </c:pt>
                <c:pt idx="155">
                  <c:v>15.5</c:v>
                </c:pt>
                <c:pt idx="156">
                  <c:v>15.600000000000001</c:v>
                </c:pt>
                <c:pt idx="157">
                  <c:v>15.700000000000001</c:v>
                </c:pt>
                <c:pt idx="158">
                  <c:v>15.8</c:v>
                </c:pt>
                <c:pt idx="159">
                  <c:v>15.9</c:v>
                </c:pt>
                <c:pt idx="160">
                  <c:v>16</c:v>
                </c:pt>
                <c:pt idx="161">
                  <c:v>16.100000000000001</c:v>
                </c:pt>
                <c:pt idx="162">
                  <c:v>16.2</c:v>
                </c:pt>
                <c:pt idx="163">
                  <c:v>16.3</c:v>
                </c:pt>
                <c:pt idx="164">
                  <c:v>16.400000000000002</c:v>
                </c:pt>
                <c:pt idx="165">
                  <c:v>16.5</c:v>
                </c:pt>
                <c:pt idx="166">
                  <c:v>16.600000000000001</c:v>
                </c:pt>
                <c:pt idx="167">
                  <c:v>16.7</c:v>
                </c:pt>
                <c:pt idx="168">
                  <c:v>16.8</c:v>
                </c:pt>
                <c:pt idx="169">
                  <c:v>16.900000000000002</c:v>
                </c:pt>
                <c:pt idx="170">
                  <c:v>17</c:v>
                </c:pt>
                <c:pt idx="171">
                  <c:v>17.100000000000001</c:v>
                </c:pt>
                <c:pt idx="172">
                  <c:v>17.2</c:v>
                </c:pt>
                <c:pt idx="173">
                  <c:v>17.3</c:v>
                </c:pt>
                <c:pt idx="174">
                  <c:v>17.400000000000002</c:v>
                </c:pt>
                <c:pt idx="175">
                  <c:v>17.5</c:v>
                </c:pt>
                <c:pt idx="176">
                  <c:v>17.600000000000001</c:v>
                </c:pt>
                <c:pt idx="177">
                  <c:v>17.7</c:v>
                </c:pt>
                <c:pt idx="178">
                  <c:v>17.8</c:v>
                </c:pt>
                <c:pt idx="179">
                  <c:v>17.900000000000002</c:v>
                </c:pt>
                <c:pt idx="180">
                  <c:v>18</c:v>
                </c:pt>
                <c:pt idx="181">
                  <c:v>18.100000000000001</c:v>
                </c:pt>
                <c:pt idx="182">
                  <c:v>18.2</c:v>
                </c:pt>
                <c:pt idx="183">
                  <c:v>18.3</c:v>
                </c:pt>
                <c:pt idx="184">
                  <c:v>18.400000000000002</c:v>
                </c:pt>
                <c:pt idx="185">
                  <c:v>18.5</c:v>
                </c:pt>
                <c:pt idx="186">
                  <c:v>18.600000000000001</c:v>
                </c:pt>
                <c:pt idx="187">
                  <c:v>18.7</c:v>
                </c:pt>
                <c:pt idx="188">
                  <c:v>18.8</c:v>
                </c:pt>
                <c:pt idx="189">
                  <c:v>18.900000000000002</c:v>
                </c:pt>
                <c:pt idx="190">
                  <c:v>19</c:v>
                </c:pt>
                <c:pt idx="191">
                  <c:v>19.100000000000001</c:v>
                </c:pt>
                <c:pt idx="192">
                  <c:v>19.200000000000003</c:v>
                </c:pt>
                <c:pt idx="193">
                  <c:v>19.3</c:v>
                </c:pt>
                <c:pt idx="194">
                  <c:v>19.400000000000002</c:v>
                </c:pt>
                <c:pt idx="195">
                  <c:v>19.5</c:v>
                </c:pt>
                <c:pt idx="196">
                  <c:v>19.600000000000001</c:v>
                </c:pt>
                <c:pt idx="197">
                  <c:v>19.700000000000003</c:v>
                </c:pt>
                <c:pt idx="198">
                  <c:v>19.8</c:v>
                </c:pt>
                <c:pt idx="199">
                  <c:v>19.900000000000002</c:v>
                </c:pt>
                <c:pt idx="200">
                  <c:v>20</c:v>
                </c:pt>
                <c:pt idx="201">
                  <c:v>20.100000000000001</c:v>
                </c:pt>
                <c:pt idx="202">
                  <c:v>20.200000000000003</c:v>
                </c:pt>
                <c:pt idx="203">
                  <c:v>20.3</c:v>
                </c:pt>
                <c:pt idx="204">
                  <c:v>20.400000000000002</c:v>
                </c:pt>
                <c:pt idx="205">
                  <c:v>20.5</c:v>
                </c:pt>
                <c:pt idx="206">
                  <c:v>20.6</c:v>
                </c:pt>
                <c:pt idx="207">
                  <c:v>20.700000000000003</c:v>
                </c:pt>
                <c:pt idx="208">
                  <c:v>20.8</c:v>
                </c:pt>
                <c:pt idx="209">
                  <c:v>20.900000000000002</c:v>
                </c:pt>
                <c:pt idx="210">
                  <c:v>21</c:v>
                </c:pt>
                <c:pt idx="211">
                  <c:v>21.1</c:v>
                </c:pt>
                <c:pt idx="212">
                  <c:v>21.200000000000003</c:v>
                </c:pt>
                <c:pt idx="213">
                  <c:v>21.3</c:v>
                </c:pt>
                <c:pt idx="214">
                  <c:v>21.400000000000002</c:v>
                </c:pt>
                <c:pt idx="215">
                  <c:v>21.5</c:v>
                </c:pt>
                <c:pt idx="216">
                  <c:v>21.6</c:v>
                </c:pt>
                <c:pt idx="217">
                  <c:v>21.700000000000003</c:v>
                </c:pt>
                <c:pt idx="218">
                  <c:v>21.8</c:v>
                </c:pt>
                <c:pt idx="219">
                  <c:v>21.900000000000002</c:v>
                </c:pt>
                <c:pt idx="220">
                  <c:v>22</c:v>
                </c:pt>
                <c:pt idx="221">
                  <c:v>22.1</c:v>
                </c:pt>
                <c:pt idx="222">
                  <c:v>22.200000000000003</c:v>
                </c:pt>
                <c:pt idx="223">
                  <c:v>22.3</c:v>
                </c:pt>
                <c:pt idx="224">
                  <c:v>22.400000000000002</c:v>
                </c:pt>
                <c:pt idx="225">
                  <c:v>22.5</c:v>
                </c:pt>
                <c:pt idx="226">
                  <c:v>22.6</c:v>
                </c:pt>
                <c:pt idx="227">
                  <c:v>22.700000000000003</c:v>
                </c:pt>
                <c:pt idx="228">
                  <c:v>22.8</c:v>
                </c:pt>
                <c:pt idx="229">
                  <c:v>22.900000000000002</c:v>
                </c:pt>
                <c:pt idx="230">
                  <c:v>23</c:v>
                </c:pt>
                <c:pt idx="231">
                  <c:v>23.1</c:v>
                </c:pt>
                <c:pt idx="232">
                  <c:v>23.200000000000003</c:v>
                </c:pt>
                <c:pt idx="233">
                  <c:v>23.3</c:v>
                </c:pt>
                <c:pt idx="234">
                  <c:v>23.400000000000002</c:v>
                </c:pt>
                <c:pt idx="235">
                  <c:v>23.5</c:v>
                </c:pt>
                <c:pt idx="236">
                  <c:v>23.6</c:v>
                </c:pt>
                <c:pt idx="237">
                  <c:v>23.700000000000003</c:v>
                </c:pt>
                <c:pt idx="238">
                  <c:v>23.8</c:v>
                </c:pt>
                <c:pt idx="239">
                  <c:v>23.900000000000002</c:v>
                </c:pt>
                <c:pt idx="240">
                  <c:v>24</c:v>
                </c:pt>
                <c:pt idx="241">
                  <c:v>24.1</c:v>
                </c:pt>
                <c:pt idx="242">
                  <c:v>24.200000000000003</c:v>
                </c:pt>
                <c:pt idx="243">
                  <c:v>24.3</c:v>
                </c:pt>
                <c:pt idx="244">
                  <c:v>24.400000000000002</c:v>
                </c:pt>
                <c:pt idx="245">
                  <c:v>24.5</c:v>
                </c:pt>
                <c:pt idx="246">
                  <c:v>24.6</c:v>
                </c:pt>
                <c:pt idx="247">
                  <c:v>24.700000000000003</c:v>
                </c:pt>
                <c:pt idx="248">
                  <c:v>24.8</c:v>
                </c:pt>
                <c:pt idx="249">
                  <c:v>24.900000000000002</c:v>
                </c:pt>
                <c:pt idx="250">
                  <c:v>25</c:v>
                </c:pt>
                <c:pt idx="251">
                  <c:v>25.1</c:v>
                </c:pt>
                <c:pt idx="252">
                  <c:v>25.200000000000003</c:v>
                </c:pt>
                <c:pt idx="253">
                  <c:v>25.3</c:v>
                </c:pt>
                <c:pt idx="254">
                  <c:v>25.400000000000002</c:v>
                </c:pt>
                <c:pt idx="255">
                  <c:v>25.5</c:v>
                </c:pt>
                <c:pt idx="256">
                  <c:v>25.6</c:v>
                </c:pt>
                <c:pt idx="257">
                  <c:v>25.700000000000003</c:v>
                </c:pt>
                <c:pt idx="258">
                  <c:v>25.8</c:v>
                </c:pt>
                <c:pt idx="259">
                  <c:v>25.900000000000002</c:v>
                </c:pt>
                <c:pt idx="260">
                  <c:v>26</c:v>
                </c:pt>
                <c:pt idx="261">
                  <c:v>26.1</c:v>
                </c:pt>
                <c:pt idx="262">
                  <c:v>26.200000000000003</c:v>
                </c:pt>
                <c:pt idx="263">
                  <c:v>26.3</c:v>
                </c:pt>
                <c:pt idx="264">
                  <c:v>26.400000000000002</c:v>
                </c:pt>
                <c:pt idx="265">
                  <c:v>26.5</c:v>
                </c:pt>
                <c:pt idx="266">
                  <c:v>26.6</c:v>
                </c:pt>
                <c:pt idx="267">
                  <c:v>26.700000000000003</c:v>
                </c:pt>
                <c:pt idx="268">
                  <c:v>26.8</c:v>
                </c:pt>
                <c:pt idx="269">
                  <c:v>26.900000000000002</c:v>
                </c:pt>
                <c:pt idx="270">
                  <c:v>27</c:v>
                </c:pt>
                <c:pt idx="271">
                  <c:v>27.1</c:v>
                </c:pt>
                <c:pt idx="272">
                  <c:v>27.200000000000003</c:v>
                </c:pt>
                <c:pt idx="273">
                  <c:v>27.3</c:v>
                </c:pt>
                <c:pt idx="274">
                  <c:v>27.400000000000002</c:v>
                </c:pt>
                <c:pt idx="275">
                  <c:v>27.5</c:v>
                </c:pt>
                <c:pt idx="276">
                  <c:v>27.6</c:v>
                </c:pt>
                <c:pt idx="277">
                  <c:v>27.700000000000003</c:v>
                </c:pt>
                <c:pt idx="278">
                  <c:v>27.8</c:v>
                </c:pt>
                <c:pt idx="279">
                  <c:v>27.900000000000002</c:v>
                </c:pt>
                <c:pt idx="280">
                  <c:v>28</c:v>
                </c:pt>
                <c:pt idx="281">
                  <c:v>28.1</c:v>
                </c:pt>
                <c:pt idx="282">
                  <c:v>28.200000000000003</c:v>
                </c:pt>
                <c:pt idx="283">
                  <c:v>28.3</c:v>
                </c:pt>
                <c:pt idx="284">
                  <c:v>28.400000000000002</c:v>
                </c:pt>
                <c:pt idx="285">
                  <c:v>28.5</c:v>
                </c:pt>
                <c:pt idx="286">
                  <c:v>28.6</c:v>
                </c:pt>
                <c:pt idx="287">
                  <c:v>28.700000000000003</c:v>
                </c:pt>
                <c:pt idx="288">
                  <c:v>28.8</c:v>
                </c:pt>
                <c:pt idx="289">
                  <c:v>28.900000000000002</c:v>
                </c:pt>
                <c:pt idx="290">
                  <c:v>29</c:v>
                </c:pt>
                <c:pt idx="291">
                  <c:v>29.1</c:v>
                </c:pt>
                <c:pt idx="292">
                  <c:v>29.200000000000003</c:v>
                </c:pt>
                <c:pt idx="293">
                  <c:v>29.3</c:v>
                </c:pt>
                <c:pt idx="294">
                  <c:v>29.400000000000002</c:v>
                </c:pt>
                <c:pt idx="295">
                  <c:v>29.5</c:v>
                </c:pt>
                <c:pt idx="296">
                  <c:v>29.6</c:v>
                </c:pt>
                <c:pt idx="297">
                  <c:v>29.700000000000003</c:v>
                </c:pt>
                <c:pt idx="298">
                  <c:v>29.8</c:v>
                </c:pt>
                <c:pt idx="299">
                  <c:v>29.900000000000002</c:v>
                </c:pt>
                <c:pt idx="300">
                  <c:v>30</c:v>
                </c:pt>
              </c:numCache>
            </c:numRef>
          </c:cat>
          <c:val>
            <c:numRef>
              <c:f>Sheet1!$B$2:$B$302</c:f>
              <c:numCache>
                <c:formatCode>General</c:formatCode>
                <c:ptCount val="301"/>
                <c:pt idx="10">
                  <c:v>0</c:v>
                </c:pt>
                <c:pt idx="11">
                  <c:v>9.0909090909090939E-2</c:v>
                </c:pt>
                <c:pt idx="12">
                  <c:v>0.16666666666666674</c:v>
                </c:pt>
                <c:pt idx="13">
                  <c:v>0.23076923076923084</c:v>
                </c:pt>
                <c:pt idx="14">
                  <c:v>0.28571428571428581</c:v>
                </c:pt>
                <c:pt idx="15">
                  <c:v>0.33333333333333337</c:v>
                </c:pt>
                <c:pt idx="16">
                  <c:v>0.375</c:v>
                </c:pt>
                <c:pt idx="17">
                  <c:v>0.41176470588235303</c:v>
                </c:pt>
                <c:pt idx="18">
                  <c:v>0.44444444444444442</c:v>
                </c:pt>
                <c:pt idx="19">
                  <c:v>0.47368421052631582</c:v>
                </c:pt>
                <c:pt idx="20">
                  <c:v>0.5</c:v>
                </c:pt>
                <c:pt idx="21">
                  <c:v>0.52380952380952384</c:v>
                </c:pt>
                <c:pt idx="22">
                  <c:v>0.54545454545454541</c:v>
                </c:pt>
                <c:pt idx="23">
                  <c:v>0.56521739130434789</c:v>
                </c:pt>
                <c:pt idx="24">
                  <c:v>0.58333333333333337</c:v>
                </c:pt>
                <c:pt idx="25">
                  <c:v>0.6</c:v>
                </c:pt>
                <c:pt idx="26">
                  <c:v>0.61538461538461542</c:v>
                </c:pt>
                <c:pt idx="27">
                  <c:v>0.62962962962962965</c:v>
                </c:pt>
                <c:pt idx="28">
                  <c:v>0.6428571428571429</c:v>
                </c:pt>
                <c:pt idx="29">
                  <c:v>0.65517241379310343</c:v>
                </c:pt>
                <c:pt idx="30">
                  <c:v>0.66666666666666674</c:v>
                </c:pt>
                <c:pt idx="31">
                  <c:v>0.67741935483870974</c:v>
                </c:pt>
                <c:pt idx="32">
                  <c:v>0.6875</c:v>
                </c:pt>
                <c:pt idx="33">
                  <c:v>0.69696969696969702</c:v>
                </c:pt>
                <c:pt idx="34">
                  <c:v>0.70588235294117652</c:v>
                </c:pt>
                <c:pt idx="35">
                  <c:v>0.7142857142857143</c:v>
                </c:pt>
                <c:pt idx="36">
                  <c:v>0.72222222222222221</c:v>
                </c:pt>
                <c:pt idx="37">
                  <c:v>0.72972972972972983</c:v>
                </c:pt>
                <c:pt idx="38">
                  <c:v>0.73684210526315796</c:v>
                </c:pt>
                <c:pt idx="39">
                  <c:v>0.74358974358974361</c:v>
                </c:pt>
                <c:pt idx="40">
                  <c:v>0.75</c:v>
                </c:pt>
                <c:pt idx="41">
                  <c:v>0.75609756097560976</c:v>
                </c:pt>
                <c:pt idx="42">
                  <c:v>0.76190476190476186</c:v>
                </c:pt>
                <c:pt idx="43">
                  <c:v>0.76744186046511631</c:v>
                </c:pt>
                <c:pt idx="44">
                  <c:v>0.77272727272727271</c:v>
                </c:pt>
                <c:pt idx="45">
                  <c:v>0.77777777777777779</c:v>
                </c:pt>
                <c:pt idx="46">
                  <c:v>0.78260869565217395</c:v>
                </c:pt>
                <c:pt idx="47">
                  <c:v>0.78723404255319152</c:v>
                </c:pt>
                <c:pt idx="48">
                  <c:v>0.79166666666666674</c:v>
                </c:pt>
                <c:pt idx="49">
                  <c:v>0.79591836734693877</c:v>
                </c:pt>
                <c:pt idx="50">
                  <c:v>0.8</c:v>
                </c:pt>
                <c:pt idx="51">
                  <c:v>0.80392156862745101</c:v>
                </c:pt>
                <c:pt idx="52">
                  <c:v>0.80769230769230771</c:v>
                </c:pt>
                <c:pt idx="53">
                  <c:v>0.81132075471698117</c:v>
                </c:pt>
                <c:pt idx="54">
                  <c:v>0.81481481481481488</c:v>
                </c:pt>
                <c:pt idx="55">
                  <c:v>0.81818181818181812</c:v>
                </c:pt>
                <c:pt idx="56">
                  <c:v>0.8214285714285714</c:v>
                </c:pt>
                <c:pt idx="57">
                  <c:v>0.82456140350877194</c:v>
                </c:pt>
                <c:pt idx="58">
                  <c:v>0.82758620689655171</c:v>
                </c:pt>
                <c:pt idx="59">
                  <c:v>0.83050847457627119</c:v>
                </c:pt>
                <c:pt idx="60">
                  <c:v>0.83333333333333337</c:v>
                </c:pt>
                <c:pt idx="61">
                  <c:v>0.83606557377049184</c:v>
                </c:pt>
                <c:pt idx="62">
                  <c:v>0.83870967741935487</c:v>
                </c:pt>
                <c:pt idx="63">
                  <c:v>0.84126984126984128</c:v>
                </c:pt>
                <c:pt idx="64">
                  <c:v>0.84375</c:v>
                </c:pt>
                <c:pt idx="65">
                  <c:v>0.84615384615384615</c:v>
                </c:pt>
                <c:pt idx="66">
                  <c:v>0.84848484848484851</c:v>
                </c:pt>
                <c:pt idx="67">
                  <c:v>0.85074626865671643</c:v>
                </c:pt>
                <c:pt idx="68">
                  <c:v>0.85294117647058831</c:v>
                </c:pt>
                <c:pt idx="69">
                  <c:v>0.85507246376811596</c:v>
                </c:pt>
                <c:pt idx="70">
                  <c:v>0.85714285714285721</c:v>
                </c:pt>
                <c:pt idx="71">
                  <c:v>0.85915492957746475</c:v>
                </c:pt>
                <c:pt idx="72">
                  <c:v>0.86111111111111116</c:v>
                </c:pt>
                <c:pt idx="73">
                  <c:v>0.86301369863013699</c:v>
                </c:pt>
                <c:pt idx="74">
                  <c:v>0.86486486486486491</c:v>
                </c:pt>
                <c:pt idx="75">
                  <c:v>0.8666666666666667</c:v>
                </c:pt>
                <c:pt idx="76">
                  <c:v>0.86842105263157898</c:v>
                </c:pt>
                <c:pt idx="77">
                  <c:v>0.87012987012987009</c:v>
                </c:pt>
                <c:pt idx="78">
                  <c:v>0.87179487179487181</c:v>
                </c:pt>
                <c:pt idx="79">
                  <c:v>0.87341772151898733</c:v>
                </c:pt>
                <c:pt idx="80">
                  <c:v>0.875</c:v>
                </c:pt>
                <c:pt idx="81">
                  <c:v>0.87654320987654322</c:v>
                </c:pt>
                <c:pt idx="82">
                  <c:v>0.87804878048780488</c:v>
                </c:pt>
                <c:pt idx="83">
                  <c:v>0.87951807228915668</c:v>
                </c:pt>
                <c:pt idx="84">
                  <c:v>0.88095238095238093</c:v>
                </c:pt>
                <c:pt idx="85">
                  <c:v>0.88235294117647056</c:v>
                </c:pt>
                <c:pt idx="86">
                  <c:v>0.88372093023255816</c:v>
                </c:pt>
                <c:pt idx="87">
                  <c:v>0.88505747126436785</c:v>
                </c:pt>
                <c:pt idx="88">
                  <c:v>0.88636363636363635</c:v>
                </c:pt>
                <c:pt idx="89">
                  <c:v>0.88764044943820219</c:v>
                </c:pt>
                <c:pt idx="90">
                  <c:v>0.88888888888888884</c:v>
                </c:pt>
                <c:pt idx="91">
                  <c:v>0.89010989010989006</c:v>
                </c:pt>
                <c:pt idx="92">
                  <c:v>0.89130434782608692</c:v>
                </c:pt>
                <c:pt idx="93">
                  <c:v>0.89247311827956988</c:v>
                </c:pt>
                <c:pt idx="94">
                  <c:v>0.8936170212765957</c:v>
                </c:pt>
                <c:pt idx="95">
                  <c:v>0.89473684210526316</c:v>
                </c:pt>
                <c:pt idx="96">
                  <c:v>0.89583333333333337</c:v>
                </c:pt>
                <c:pt idx="97">
                  <c:v>0.89690721649484539</c:v>
                </c:pt>
                <c:pt idx="98">
                  <c:v>0.89795918367346939</c:v>
                </c:pt>
                <c:pt idx="99">
                  <c:v>0.89898989898989901</c:v>
                </c:pt>
                <c:pt idx="100">
                  <c:v>0.9</c:v>
                </c:pt>
                <c:pt idx="101">
                  <c:v>0.90099009900990101</c:v>
                </c:pt>
                <c:pt idx="102">
                  <c:v>0.90196078431372551</c:v>
                </c:pt>
                <c:pt idx="103">
                  <c:v>0.90291262135922334</c:v>
                </c:pt>
                <c:pt idx="104">
                  <c:v>0.90384615384615385</c:v>
                </c:pt>
                <c:pt idx="105">
                  <c:v>0.90476190476190477</c:v>
                </c:pt>
                <c:pt idx="106">
                  <c:v>0.90566037735849059</c:v>
                </c:pt>
                <c:pt idx="107">
                  <c:v>0.90654205607476634</c:v>
                </c:pt>
                <c:pt idx="108">
                  <c:v>0.90740740740740744</c:v>
                </c:pt>
                <c:pt idx="109">
                  <c:v>0.90825688073394495</c:v>
                </c:pt>
                <c:pt idx="110">
                  <c:v>0.90909090909090906</c:v>
                </c:pt>
                <c:pt idx="111">
                  <c:v>0.90990990990990994</c:v>
                </c:pt>
                <c:pt idx="112">
                  <c:v>0.9107142857142857</c:v>
                </c:pt>
                <c:pt idx="113">
                  <c:v>0.91150442477876104</c:v>
                </c:pt>
                <c:pt idx="114">
                  <c:v>0.91228070175438591</c:v>
                </c:pt>
                <c:pt idx="115">
                  <c:v>0.91304347826086962</c:v>
                </c:pt>
                <c:pt idx="116">
                  <c:v>0.91379310344827591</c:v>
                </c:pt>
                <c:pt idx="117">
                  <c:v>0.9145299145299145</c:v>
                </c:pt>
                <c:pt idx="118">
                  <c:v>0.9152542372881356</c:v>
                </c:pt>
                <c:pt idx="119">
                  <c:v>0.91596638655462181</c:v>
                </c:pt>
                <c:pt idx="120">
                  <c:v>0.91666666666666663</c:v>
                </c:pt>
                <c:pt idx="121">
                  <c:v>0.9173553719008265</c:v>
                </c:pt>
                <c:pt idx="122">
                  <c:v>0.91803278688524592</c:v>
                </c:pt>
                <c:pt idx="123">
                  <c:v>0.91869918699186992</c:v>
                </c:pt>
                <c:pt idx="124">
                  <c:v>0.91935483870967738</c:v>
                </c:pt>
                <c:pt idx="125">
                  <c:v>0.92</c:v>
                </c:pt>
                <c:pt idx="126">
                  <c:v>0.92063492063492069</c:v>
                </c:pt>
                <c:pt idx="127">
                  <c:v>0.92125984251968507</c:v>
                </c:pt>
                <c:pt idx="128">
                  <c:v>0.921875</c:v>
                </c:pt>
                <c:pt idx="129">
                  <c:v>0.92248062015503873</c:v>
                </c:pt>
                <c:pt idx="130">
                  <c:v>0.92307692307692313</c:v>
                </c:pt>
                <c:pt idx="131">
                  <c:v>0.92366412213740456</c:v>
                </c:pt>
                <c:pt idx="132">
                  <c:v>0.92424242424242431</c:v>
                </c:pt>
                <c:pt idx="133">
                  <c:v>0.92481203007518797</c:v>
                </c:pt>
                <c:pt idx="134">
                  <c:v>0.92537313432835822</c:v>
                </c:pt>
                <c:pt idx="135">
                  <c:v>0.92592592592592593</c:v>
                </c:pt>
                <c:pt idx="136">
                  <c:v>0.92647058823529416</c:v>
                </c:pt>
                <c:pt idx="137">
                  <c:v>0.92700729927007297</c:v>
                </c:pt>
                <c:pt idx="138">
                  <c:v>0.92753623188405798</c:v>
                </c:pt>
                <c:pt idx="139">
                  <c:v>0.92805755395683454</c:v>
                </c:pt>
                <c:pt idx="140">
                  <c:v>0.9285714285714286</c:v>
                </c:pt>
                <c:pt idx="141">
                  <c:v>0.92907801418439717</c:v>
                </c:pt>
                <c:pt idx="142">
                  <c:v>0.92957746478873238</c:v>
                </c:pt>
                <c:pt idx="143">
                  <c:v>0.93006993006993011</c:v>
                </c:pt>
                <c:pt idx="144">
                  <c:v>0.93055555555555558</c:v>
                </c:pt>
                <c:pt idx="145">
                  <c:v>0.93103448275862066</c:v>
                </c:pt>
                <c:pt idx="146">
                  <c:v>0.93150684931506844</c:v>
                </c:pt>
                <c:pt idx="147">
                  <c:v>0.93197278911564629</c:v>
                </c:pt>
                <c:pt idx="148">
                  <c:v>0.93243243243243246</c:v>
                </c:pt>
                <c:pt idx="149">
                  <c:v>0.93288590604026844</c:v>
                </c:pt>
                <c:pt idx="150">
                  <c:v>0.93333333333333335</c:v>
                </c:pt>
                <c:pt idx="151">
                  <c:v>0.93377483443708609</c:v>
                </c:pt>
                <c:pt idx="152">
                  <c:v>0.93421052631578949</c:v>
                </c:pt>
                <c:pt idx="153">
                  <c:v>0.934640522875817</c:v>
                </c:pt>
                <c:pt idx="154">
                  <c:v>0.93506493506493504</c:v>
                </c:pt>
                <c:pt idx="155">
                  <c:v>0.93548387096774199</c:v>
                </c:pt>
                <c:pt idx="156">
                  <c:v>0.9358974358974359</c:v>
                </c:pt>
                <c:pt idx="157">
                  <c:v>0.93630573248407645</c:v>
                </c:pt>
                <c:pt idx="158">
                  <c:v>0.93670886075949367</c:v>
                </c:pt>
                <c:pt idx="159">
                  <c:v>0.93710691823899372</c:v>
                </c:pt>
                <c:pt idx="160">
                  <c:v>0.9375</c:v>
                </c:pt>
                <c:pt idx="161">
                  <c:v>0.93788819875776397</c:v>
                </c:pt>
                <c:pt idx="162">
                  <c:v>0.93827160493827155</c:v>
                </c:pt>
                <c:pt idx="163">
                  <c:v>0.93865030674846628</c:v>
                </c:pt>
                <c:pt idx="164">
                  <c:v>0.9390243902439025</c:v>
                </c:pt>
                <c:pt idx="165">
                  <c:v>0.93939393939393945</c:v>
                </c:pt>
                <c:pt idx="166">
                  <c:v>0.93975903614457834</c:v>
                </c:pt>
                <c:pt idx="167">
                  <c:v>0.94011976047904189</c:v>
                </c:pt>
                <c:pt idx="168">
                  <c:v>0.94047619047619047</c:v>
                </c:pt>
                <c:pt idx="169">
                  <c:v>0.94082840236686394</c:v>
                </c:pt>
                <c:pt idx="170">
                  <c:v>0.94117647058823528</c:v>
                </c:pt>
                <c:pt idx="171">
                  <c:v>0.94152046783625731</c:v>
                </c:pt>
                <c:pt idx="172">
                  <c:v>0.94186046511627908</c:v>
                </c:pt>
                <c:pt idx="173">
                  <c:v>0.94219653179190754</c:v>
                </c:pt>
                <c:pt idx="174">
                  <c:v>0.94252873563218387</c:v>
                </c:pt>
                <c:pt idx="175">
                  <c:v>0.94285714285714284</c:v>
                </c:pt>
                <c:pt idx="176">
                  <c:v>0.94318181818181823</c:v>
                </c:pt>
                <c:pt idx="177">
                  <c:v>0.94350282485875703</c:v>
                </c:pt>
                <c:pt idx="178">
                  <c:v>0.9438202247191011</c:v>
                </c:pt>
                <c:pt idx="179">
                  <c:v>0.94413407821229045</c:v>
                </c:pt>
                <c:pt idx="180">
                  <c:v>0.94444444444444442</c:v>
                </c:pt>
                <c:pt idx="181">
                  <c:v>0.94475138121546964</c:v>
                </c:pt>
                <c:pt idx="182">
                  <c:v>0.94505494505494503</c:v>
                </c:pt>
                <c:pt idx="183">
                  <c:v>0.94535519125683065</c:v>
                </c:pt>
                <c:pt idx="184">
                  <c:v>0.94565217391304346</c:v>
                </c:pt>
                <c:pt idx="185">
                  <c:v>0.94594594594594594</c:v>
                </c:pt>
                <c:pt idx="186">
                  <c:v>0.94623655913978499</c:v>
                </c:pt>
                <c:pt idx="187">
                  <c:v>0.946524064171123</c:v>
                </c:pt>
                <c:pt idx="188">
                  <c:v>0.94680851063829785</c:v>
                </c:pt>
                <c:pt idx="189">
                  <c:v>0.94708994708994709</c:v>
                </c:pt>
                <c:pt idx="190">
                  <c:v>0.94736842105263164</c:v>
                </c:pt>
                <c:pt idx="191">
                  <c:v>0.94764397905759168</c:v>
                </c:pt>
                <c:pt idx="192">
                  <c:v>0.94791666666666663</c:v>
                </c:pt>
                <c:pt idx="193">
                  <c:v>0.94818652849740936</c:v>
                </c:pt>
                <c:pt idx="194">
                  <c:v>0.94845360824742264</c:v>
                </c:pt>
                <c:pt idx="195">
                  <c:v>0.94871794871794868</c:v>
                </c:pt>
                <c:pt idx="196">
                  <c:v>0.94897959183673475</c:v>
                </c:pt>
                <c:pt idx="197">
                  <c:v>0.949238578680203</c:v>
                </c:pt>
                <c:pt idx="198">
                  <c:v>0.9494949494949495</c:v>
                </c:pt>
                <c:pt idx="199">
                  <c:v>0.94974874371859297</c:v>
                </c:pt>
                <c:pt idx="200">
                  <c:v>0.95</c:v>
                </c:pt>
                <c:pt idx="201">
                  <c:v>0.95024875621890548</c:v>
                </c:pt>
                <c:pt idx="202">
                  <c:v>0.95049504950495045</c:v>
                </c:pt>
                <c:pt idx="203">
                  <c:v>0.9507389162561577</c:v>
                </c:pt>
                <c:pt idx="204">
                  <c:v>0.9509803921568627</c:v>
                </c:pt>
                <c:pt idx="205">
                  <c:v>0.95121951219512191</c:v>
                </c:pt>
                <c:pt idx="206">
                  <c:v>0.95145631067961167</c:v>
                </c:pt>
                <c:pt idx="207">
                  <c:v>0.95169082125603865</c:v>
                </c:pt>
                <c:pt idx="208">
                  <c:v>0.95192307692307687</c:v>
                </c:pt>
                <c:pt idx="209">
                  <c:v>0.95215311004784686</c:v>
                </c:pt>
                <c:pt idx="210">
                  <c:v>0.95238095238095233</c:v>
                </c:pt>
                <c:pt idx="211">
                  <c:v>0.95260663507109</c:v>
                </c:pt>
                <c:pt idx="212">
                  <c:v>0.95283018867924529</c:v>
                </c:pt>
                <c:pt idx="213">
                  <c:v>0.95305164319248825</c:v>
                </c:pt>
                <c:pt idx="214">
                  <c:v>0.95327102803738317</c:v>
                </c:pt>
                <c:pt idx="215">
                  <c:v>0.95348837209302328</c:v>
                </c:pt>
                <c:pt idx="216">
                  <c:v>0.95370370370370372</c:v>
                </c:pt>
                <c:pt idx="217">
                  <c:v>0.95391705069124422</c:v>
                </c:pt>
                <c:pt idx="218">
                  <c:v>0.95412844036697253</c:v>
                </c:pt>
                <c:pt idx="219">
                  <c:v>0.954337899543379</c:v>
                </c:pt>
                <c:pt idx="220">
                  <c:v>0.95454545454545459</c:v>
                </c:pt>
                <c:pt idx="221">
                  <c:v>0.95475113122171951</c:v>
                </c:pt>
                <c:pt idx="222">
                  <c:v>0.95495495495495497</c:v>
                </c:pt>
                <c:pt idx="223">
                  <c:v>0.95515695067264572</c:v>
                </c:pt>
                <c:pt idx="224">
                  <c:v>0.9553571428571429</c:v>
                </c:pt>
                <c:pt idx="225">
                  <c:v>0.9555555555555556</c:v>
                </c:pt>
                <c:pt idx="226">
                  <c:v>0.95575221238938057</c:v>
                </c:pt>
                <c:pt idx="227">
                  <c:v>0.95594713656387664</c:v>
                </c:pt>
                <c:pt idx="228">
                  <c:v>0.95614035087719296</c:v>
                </c:pt>
                <c:pt idx="229">
                  <c:v>0.95633187772925765</c:v>
                </c:pt>
                <c:pt idx="230">
                  <c:v>0.95652173913043481</c:v>
                </c:pt>
                <c:pt idx="231">
                  <c:v>0.95670995670995673</c:v>
                </c:pt>
                <c:pt idx="232">
                  <c:v>0.9568965517241379</c:v>
                </c:pt>
                <c:pt idx="233">
                  <c:v>0.9570815450643777</c:v>
                </c:pt>
                <c:pt idx="234">
                  <c:v>0.95726495726495731</c:v>
                </c:pt>
                <c:pt idx="235">
                  <c:v>0.95744680851063835</c:v>
                </c:pt>
                <c:pt idx="236">
                  <c:v>0.9576271186440678</c:v>
                </c:pt>
                <c:pt idx="237">
                  <c:v>0.95780590717299574</c:v>
                </c:pt>
                <c:pt idx="238">
                  <c:v>0.95798319327731096</c:v>
                </c:pt>
                <c:pt idx="239">
                  <c:v>0.95815899581589958</c:v>
                </c:pt>
                <c:pt idx="240">
                  <c:v>0.95833333333333337</c:v>
                </c:pt>
                <c:pt idx="241">
                  <c:v>0.95850622406639008</c:v>
                </c:pt>
                <c:pt idx="242">
                  <c:v>0.95867768595041325</c:v>
                </c:pt>
                <c:pt idx="243">
                  <c:v>0.95884773662551437</c:v>
                </c:pt>
                <c:pt idx="244">
                  <c:v>0.95901639344262291</c:v>
                </c:pt>
                <c:pt idx="245">
                  <c:v>0.95918367346938771</c:v>
                </c:pt>
                <c:pt idx="246">
                  <c:v>0.95934959349593496</c:v>
                </c:pt>
                <c:pt idx="247">
                  <c:v>0.95951417004048589</c:v>
                </c:pt>
                <c:pt idx="248">
                  <c:v>0.95967741935483875</c:v>
                </c:pt>
                <c:pt idx="249">
                  <c:v>0.95983935742971882</c:v>
                </c:pt>
                <c:pt idx="250">
                  <c:v>0.96</c:v>
                </c:pt>
                <c:pt idx="251">
                  <c:v>0.96015936254980083</c:v>
                </c:pt>
                <c:pt idx="252">
                  <c:v>0.96031746031746035</c:v>
                </c:pt>
                <c:pt idx="253">
                  <c:v>0.96047430830039526</c:v>
                </c:pt>
                <c:pt idx="254">
                  <c:v>0.96062992125984248</c:v>
                </c:pt>
                <c:pt idx="255">
                  <c:v>0.96078431372549022</c:v>
                </c:pt>
                <c:pt idx="256">
                  <c:v>0.9609375</c:v>
                </c:pt>
                <c:pt idx="257">
                  <c:v>0.96108949416342415</c:v>
                </c:pt>
                <c:pt idx="258">
                  <c:v>0.96124031007751942</c:v>
                </c:pt>
                <c:pt idx="259">
                  <c:v>0.96138996138996136</c:v>
                </c:pt>
                <c:pt idx="260">
                  <c:v>0.96153846153846156</c:v>
                </c:pt>
                <c:pt idx="261">
                  <c:v>0.96168582375478928</c:v>
                </c:pt>
                <c:pt idx="262">
                  <c:v>0.96183206106870234</c:v>
                </c:pt>
                <c:pt idx="263">
                  <c:v>0.96197718631178708</c:v>
                </c:pt>
                <c:pt idx="264">
                  <c:v>0.96212121212121215</c:v>
                </c:pt>
                <c:pt idx="265">
                  <c:v>0.96226415094339623</c:v>
                </c:pt>
                <c:pt idx="266">
                  <c:v>0.96240601503759393</c:v>
                </c:pt>
                <c:pt idx="267">
                  <c:v>0.96254681647940077</c:v>
                </c:pt>
                <c:pt idx="268">
                  <c:v>0.96268656716417911</c:v>
                </c:pt>
                <c:pt idx="269">
                  <c:v>0.96282527881040891</c:v>
                </c:pt>
                <c:pt idx="270">
                  <c:v>0.96296296296296302</c:v>
                </c:pt>
                <c:pt idx="271">
                  <c:v>0.96309963099631002</c:v>
                </c:pt>
                <c:pt idx="272">
                  <c:v>0.96323529411764708</c:v>
                </c:pt>
                <c:pt idx="273">
                  <c:v>0.96336996336996339</c:v>
                </c:pt>
                <c:pt idx="274">
                  <c:v>0.96350364963503654</c:v>
                </c:pt>
                <c:pt idx="275">
                  <c:v>0.96363636363636362</c:v>
                </c:pt>
                <c:pt idx="276">
                  <c:v>0.96376811594202894</c:v>
                </c:pt>
                <c:pt idx="277">
                  <c:v>0.96389891696750907</c:v>
                </c:pt>
                <c:pt idx="278">
                  <c:v>0.96402877697841727</c:v>
                </c:pt>
                <c:pt idx="279">
                  <c:v>0.96415770609318996</c:v>
                </c:pt>
                <c:pt idx="280">
                  <c:v>0.9642857142857143</c:v>
                </c:pt>
                <c:pt idx="281">
                  <c:v>0.96441281138790036</c:v>
                </c:pt>
                <c:pt idx="282">
                  <c:v>0.96453900709219864</c:v>
                </c:pt>
                <c:pt idx="283">
                  <c:v>0.96466431095406358</c:v>
                </c:pt>
                <c:pt idx="284">
                  <c:v>0.96478873239436624</c:v>
                </c:pt>
                <c:pt idx="285">
                  <c:v>0.96491228070175439</c:v>
                </c:pt>
                <c:pt idx="286">
                  <c:v>0.965034965034965</c:v>
                </c:pt>
                <c:pt idx="287">
                  <c:v>0.96515679442508706</c:v>
                </c:pt>
                <c:pt idx="288">
                  <c:v>0.96527777777777779</c:v>
                </c:pt>
                <c:pt idx="289">
                  <c:v>0.96539792387543255</c:v>
                </c:pt>
                <c:pt idx="290">
                  <c:v>0.96551724137931039</c:v>
                </c:pt>
                <c:pt idx="291" formatCode="0.000000">
                  <c:v>0.96563573883161513</c:v>
                </c:pt>
                <c:pt idx="292" formatCode="0.000000">
                  <c:v>0.96575342465753422</c:v>
                </c:pt>
                <c:pt idx="293" formatCode="0.000000">
                  <c:v>0.96587030716723554</c:v>
                </c:pt>
                <c:pt idx="294" formatCode="0.000000">
                  <c:v>0.96598639455782309</c:v>
                </c:pt>
                <c:pt idx="295" formatCode="0.000000">
                  <c:v>0.96610169491525422</c:v>
                </c:pt>
                <c:pt idx="296" formatCode="0.000000">
                  <c:v>0.96621621621621623</c:v>
                </c:pt>
                <c:pt idx="297" formatCode="0.000000">
                  <c:v>0.96632996632996637</c:v>
                </c:pt>
                <c:pt idx="298" formatCode="0.000000">
                  <c:v>0.96644295302013428</c:v>
                </c:pt>
                <c:pt idx="299" formatCode="0.000000">
                  <c:v>0.96655518394648832</c:v>
                </c:pt>
                <c:pt idx="300" formatCode="0.000000">
                  <c:v>0.96666666666666667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E73-4300-A15F-92EB49B38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axMin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50"/>
        <c:tickMarkSkip val="50"/>
        <c:noMultiLvlLbl val="0"/>
      </c:catAx>
      <c:valAx>
        <c:axId val="76632000"/>
        <c:scaling>
          <c:orientation val="minMax"/>
          <c:max val="1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max"/>
        <c:crossBetween val="midCat"/>
        <c:majorUnit val="0.2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50800">
              <a:solidFill>
                <a:srgbClr val="F1642B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101.58582089552239</c:v>
                </c:pt>
                <c:pt idx="1">
                  <c:v>83.861940298507463</c:v>
                </c:pt>
                <c:pt idx="2">
                  <c:v>105.41044776119404</c:v>
                </c:pt>
                <c:pt idx="3">
                  <c:v>122.10820895522387</c:v>
                </c:pt>
                <c:pt idx="4">
                  <c:v>118.84328358208955</c:v>
                </c:pt>
                <c:pt idx="5">
                  <c:v>108.955223880597</c:v>
                </c:pt>
                <c:pt idx="6">
                  <c:v>98.507462686567166</c:v>
                </c:pt>
                <c:pt idx="7">
                  <c:v>95.708955223880594</c:v>
                </c:pt>
                <c:pt idx="8">
                  <c:v>97.854477611940297</c:v>
                </c:pt>
                <c:pt idx="9">
                  <c:v>83.955223880597003</c:v>
                </c:pt>
                <c:pt idx="10">
                  <c:v>95.335820895522389</c:v>
                </c:pt>
                <c:pt idx="11">
                  <c:v>113.43283582089552</c:v>
                </c:pt>
                <c:pt idx="12">
                  <c:v>100</c:v>
                </c:pt>
                <c:pt idx="13">
                  <c:v>100.27985074626866</c:v>
                </c:pt>
                <c:pt idx="14">
                  <c:v>90.951492537313428</c:v>
                </c:pt>
                <c:pt idx="15">
                  <c:v>89.832089552238799</c:v>
                </c:pt>
                <c:pt idx="16">
                  <c:v>93.376865671641781</c:v>
                </c:pt>
                <c:pt idx="17">
                  <c:v>88.899253731343279</c:v>
                </c:pt>
                <c:pt idx="18">
                  <c:v>93.470149253731336</c:v>
                </c:pt>
                <c:pt idx="19">
                  <c:v>88.99253731343282</c:v>
                </c:pt>
                <c:pt idx="20">
                  <c:v>84.794776119402982</c:v>
                </c:pt>
                <c:pt idx="21">
                  <c:v>102.705223880597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C3-47B6-A6C3-FD37ED043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Saudi-Arabia</c:v>
                </c:pt>
              </c:strCache>
            </c:strRef>
          </c:tx>
          <c:spPr>
            <a:ln w="50800">
              <a:solidFill>
                <a:srgbClr val="6D6D6D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59.523809523809526</c:v>
                </c:pt>
                <c:pt idx="1">
                  <c:v>66.666666666666671</c:v>
                </c:pt>
                <c:pt idx="2">
                  <c:v>85.714285714285708</c:v>
                </c:pt>
                <c:pt idx="3">
                  <c:v>66.666666666666671</c:v>
                </c:pt>
                <c:pt idx="4">
                  <c:v>64.285714285714292</c:v>
                </c:pt>
                <c:pt idx="5">
                  <c:v>73.80952380952381</c:v>
                </c:pt>
                <c:pt idx="6">
                  <c:v>80.952380952380963</c:v>
                </c:pt>
                <c:pt idx="7">
                  <c:v>78.571428571428584</c:v>
                </c:pt>
                <c:pt idx="8">
                  <c:v>85.714285714285708</c:v>
                </c:pt>
                <c:pt idx="9">
                  <c:v>104.76190476190477</c:v>
                </c:pt>
                <c:pt idx="10">
                  <c:v>111.90476190476191</c:v>
                </c:pt>
                <c:pt idx="11">
                  <c:v>92.857142857142861</c:v>
                </c:pt>
                <c:pt idx="12">
                  <c:v>100</c:v>
                </c:pt>
                <c:pt idx="13">
                  <c:v>109.52380952380953</c:v>
                </c:pt>
                <c:pt idx="14">
                  <c:v>140.47619047619045</c:v>
                </c:pt>
                <c:pt idx="15">
                  <c:v>114.28571428571428</c:v>
                </c:pt>
                <c:pt idx="16">
                  <c:v>116.66666666666667</c:v>
                </c:pt>
                <c:pt idx="17">
                  <c:v>123.80952380952381</c:v>
                </c:pt>
                <c:pt idx="18">
                  <c:v>119.04761904761905</c:v>
                </c:pt>
                <c:pt idx="19">
                  <c:v>114.28571428571428</c:v>
                </c:pt>
                <c:pt idx="20">
                  <c:v>123.80952380952381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C3-47B6-A6C3-FD37ED043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Meksiko</c:v>
                </c:pt>
              </c:strCache>
            </c:strRef>
          </c:tx>
          <c:spPr>
            <a:ln w="50800">
              <a:solidFill>
                <a:srgbClr val="7ABA56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Sheet1!$D$2:$D$24</c:f>
              <c:numCache>
                <c:formatCode>General</c:formatCode>
                <c:ptCount val="23"/>
                <c:pt idx="0">
                  <c:v>75.30017152658661</c:v>
                </c:pt>
                <c:pt idx="1">
                  <c:v>78.044596912521442</c:v>
                </c:pt>
                <c:pt idx="2">
                  <c:v>82.84734133790738</c:v>
                </c:pt>
                <c:pt idx="3">
                  <c:v>83.190394511149222</c:v>
                </c:pt>
                <c:pt idx="4">
                  <c:v>85.763293310463112</c:v>
                </c:pt>
                <c:pt idx="5">
                  <c:v>85.248713550600343</c:v>
                </c:pt>
                <c:pt idx="6">
                  <c:v>87.993138936535161</c:v>
                </c:pt>
                <c:pt idx="7">
                  <c:v>86.792452830188665</c:v>
                </c:pt>
                <c:pt idx="8">
                  <c:v>89.70840480274444</c:v>
                </c:pt>
                <c:pt idx="9">
                  <c:v>96.397941680960557</c:v>
                </c:pt>
                <c:pt idx="10">
                  <c:v>97.255574614065182</c:v>
                </c:pt>
                <c:pt idx="11">
                  <c:v>94.854202401372206</c:v>
                </c:pt>
                <c:pt idx="12">
                  <c:v>100</c:v>
                </c:pt>
                <c:pt idx="13">
                  <c:v>100.17152658662091</c:v>
                </c:pt>
                <c:pt idx="14">
                  <c:v>92.967409948542027</c:v>
                </c:pt>
                <c:pt idx="15">
                  <c:v>96.397941680960557</c:v>
                </c:pt>
                <c:pt idx="16">
                  <c:v>95.883361921097759</c:v>
                </c:pt>
                <c:pt idx="17">
                  <c:v>92.109777015437388</c:v>
                </c:pt>
                <c:pt idx="18">
                  <c:v>120.41166380789021</c:v>
                </c:pt>
                <c:pt idx="19">
                  <c:v>131.90394511149228</c:v>
                </c:pt>
                <c:pt idx="20">
                  <c:v>121.6123499142367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C3-47B6-A6C3-FD37ED043F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Norja</c:v>
                </c:pt>
              </c:strCache>
            </c:strRef>
          </c:tx>
          <c:spPr>
            <a:ln w="50800">
              <a:solidFill>
                <a:srgbClr val="9BB5CD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Sheet1!$E$2:$E$24</c:f>
              <c:numCache>
                <c:formatCode>General</c:formatCode>
                <c:ptCount val="23"/>
                <c:pt idx="0">
                  <c:v>51.536643026004725</c:v>
                </c:pt>
                <c:pt idx="1">
                  <c:v>54.846335697399518</c:v>
                </c:pt>
                <c:pt idx="2">
                  <c:v>55.319148936170201</c:v>
                </c:pt>
                <c:pt idx="3">
                  <c:v>58.392434988179666</c:v>
                </c:pt>
                <c:pt idx="4">
                  <c:v>60.2836879432624</c:v>
                </c:pt>
                <c:pt idx="5">
                  <c:v>63.5933806146572</c:v>
                </c:pt>
                <c:pt idx="6">
                  <c:v>69.976359338061457</c:v>
                </c:pt>
                <c:pt idx="7">
                  <c:v>74.940898345153656</c:v>
                </c:pt>
                <c:pt idx="8">
                  <c:v>78.723404255319139</c:v>
                </c:pt>
                <c:pt idx="9">
                  <c:v>81.32387706855792</c:v>
                </c:pt>
                <c:pt idx="10">
                  <c:v>95.035460992907787</c:v>
                </c:pt>
                <c:pt idx="11">
                  <c:v>96.453900709219852</c:v>
                </c:pt>
                <c:pt idx="12">
                  <c:v>100</c:v>
                </c:pt>
                <c:pt idx="13">
                  <c:v>104.72813238770684</c:v>
                </c:pt>
                <c:pt idx="14">
                  <c:v>108.74704491725767</c:v>
                </c:pt>
                <c:pt idx="15">
                  <c:v>110.6382978723404</c:v>
                </c:pt>
                <c:pt idx="16">
                  <c:v>107.32860520094563</c:v>
                </c:pt>
                <c:pt idx="17">
                  <c:v>103.78250591016547</c:v>
                </c:pt>
                <c:pt idx="18">
                  <c:v>106.61938534278958</c:v>
                </c:pt>
                <c:pt idx="19">
                  <c:v>109.92907801418438</c:v>
                </c:pt>
                <c:pt idx="20">
                  <c:v>97.872340425531902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C3-47B6-A6C3-FD37ED043F6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Nigeria</c:v>
                </c:pt>
              </c:strCache>
            </c:strRef>
          </c:tx>
          <c:spPr>
            <a:ln w="50800">
              <a:solidFill>
                <a:srgbClr val="EEC364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Sheet1!$F$2:$F$24</c:f>
              <c:numCache>
                <c:formatCode>General</c:formatCode>
                <c:ptCount val="23"/>
                <c:pt idx="0">
                  <c:v>89.510489510489521</c:v>
                </c:pt>
                <c:pt idx="1">
                  <c:v>74.825174825174827</c:v>
                </c:pt>
                <c:pt idx="2">
                  <c:v>81.11888111888112</c:v>
                </c:pt>
                <c:pt idx="3">
                  <c:v>52.447552447552447</c:v>
                </c:pt>
                <c:pt idx="4">
                  <c:v>55.244755244755254</c:v>
                </c:pt>
                <c:pt idx="5">
                  <c:v>64.335664335664347</c:v>
                </c:pt>
                <c:pt idx="6">
                  <c:v>61.53846153846154</c:v>
                </c:pt>
                <c:pt idx="7">
                  <c:v>64.335664335664347</c:v>
                </c:pt>
                <c:pt idx="8">
                  <c:v>74.825174825174827</c:v>
                </c:pt>
                <c:pt idx="9">
                  <c:v>72.027972027972027</c:v>
                </c:pt>
                <c:pt idx="10">
                  <c:v>60.839160839160847</c:v>
                </c:pt>
                <c:pt idx="11">
                  <c:v>86.013986013986028</c:v>
                </c:pt>
                <c:pt idx="12">
                  <c:v>100</c:v>
                </c:pt>
                <c:pt idx="13">
                  <c:v>127.97202797202797</c:v>
                </c:pt>
                <c:pt idx="14">
                  <c:v>155.24475524475528</c:v>
                </c:pt>
                <c:pt idx="15">
                  <c:v>168.53146853146853</c:v>
                </c:pt>
                <c:pt idx="16">
                  <c:v>182.51748251748253</c:v>
                </c:pt>
                <c:pt idx="17">
                  <c:v>165.03496503496504</c:v>
                </c:pt>
                <c:pt idx="18">
                  <c:v>157.34265734265736</c:v>
                </c:pt>
                <c:pt idx="19">
                  <c:v>165.03496503496504</c:v>
                </c:pt>
                <c:pt idx="20">
                  <c:v>172.02797202797206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C3-47B6-A6C3-FD37ED043F6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Kolumbia</c:v>
                </c:pt>
              </c:strCache>
            </c:strRef>
          </c:tx>
          <c:spPr>
            <a:ln w="50800">
              <a:solidFill>
                <a:srgbClr val="EDB083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Sheet1!$G$2:$G$24</c:f>
              <c:numCache>
                <c:formatCode>General</c:formatCode>
                <c:ptCount val="23"/>
                <c:pt idx="5">
                  <c:v>116.47058823529413</c:v>
                </c:pt>
                <c:pt idx="6">
                  <c:v>77.64705882352942</c:v>
                </c:pt>
                <c:pt idx="7">
                  <c:v>76.47058823529413</c:v>
                </c:pt>
                <c:pt idx="8">
                  <c:v>70</c:v>
                </c:pt>
                <c:pt idx="9">
                  <c:v>103.5294117647059</c:v>
                </c:pt>
                <c:pt idx="10">
                  <c:v>93.529411764705898</c:v>
                </c:pt>
                <c:pt idx="11">
                  <c:v>88.82352941176471</c:v>
                </c:pt>
                <c:pt idx="12">
                  <c:v>100</c:v>
                </c:pt>
                <c:pt idx="13">
                  <c:v>122.35294117647059</c:v>
                </c:pt>
                <c:pt idx="14">
                  <c:v>119.41176470588235</c:v>
                </c:pt>
                <c:pt idx="15">
                  <c:v>107.05882352941177</c:v>
                </c:pt>
                <c:pt idx="16">
                  <c:v>138.23529411764707</c:v>
                </c:pt>
                <c:pt idx="17">
                  <c:v>150.58823529411765</c:v>
                </c:pt>
                <c:pt idx="18">
                  <c:v>169.41176470588235</c:v>
                </c:pt>
                <c:pt idx="19">
                  <c:v>144.70588235294116</c:v>
                </c:pt>
                <c:pt idx="20">
                  <c:v>160.58823529411765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7C3-47B6-A6C3-FD37ED043F6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UK</c:v>
                </c:pt>
              </c:strCache>
            </c:strRef>
          </c:tx>
          <c:spPr>
            <a:ln w="50800">
              <a:solidFill>
                <a:srgbClr val="B3A2C7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Sheet1!$H$2:$H$24</c:f>
              <c:numCache>
                <c:formatCode>General</c:formatCode>
                <c:ptCount val="23"/>
                <c:pt idx="0">
                  <c:v>34.705882352941181</c:v>
                </c:pt>
                <c:pt idx="1">
                  <c:v>41.568627450980401</c:v>
                </c:pt>
                <c:pt idx="2">
                  <c:v>43.823529411764703</c:v>
                </c:pt>
                <c:pt idx="3">
                  <c:v>43.921568627450988</c:v>
                </c:pt>
                <c:pt idx="4">
                  <c:v>45.588235294117652</c:v>
                </c:pt>
                <c:pt idx="5">
                  <c:v>52.058823529411768</c:v>
                </c:pt>
                <c:pt idx="6">
                  <c:v>56.176470588235304</c:v>
                </c:pt>
                <c:pt idx="7">
                  <c:v>57.058823529411775</c:v>
                </c:pt>
                <c:pt idx="8">
                  <c:v>61.470588235294123</c:v>
                </c:pt>
                <c:pt idx="9">
                  <c:v>66.764705882352942</c:v>
                </c:pt>
                <c:pt idx="10">
                  <c:v>76.274509803921575</c:v>
                </c:pt>
                <c:pt idx="11">
                  <c:v>93.235294117647058</c:v>
                </c:pt>
                <c:pt idx="12">
                  <c:v>100</c:v>
                </c:pt>
                <c:pt idx="13">
                  <c:v>109.80392156862746</c:v>
                </c:pt>
                <c:pt idx="14">
                  <c:v>108.13725490196077</c:v>
                </c:pt>
                <c:pt idx="15">
                  <c:v>104.41176470588236</c:v>
                </c:pt>
                <c:pt idx="16">
                  <c:v>92.843137254901976</c:v>
                </c:pt>
                <c:pt idx="17">
                  <c:v>99.509803921568647</c:v>
                </c:pt>
                <c:pt idx="18">
                  <c:v>95.098039215686271</c:v>
                </c:pt>
                <c:pt idx="19">
                  <c:v>96.568627450980387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7C3-47B6-A6C3-FD37ED043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185"/>
          <c:min val="3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15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Norja</c:v>
                </c:pt>
              </c:strCache>
            </c:strRef>
          </c:tx>
          <c:spPr>
            <a:ln w="50800">
              <a:solidFill>
                <a:srgbClr val="9BB5CD"/>
              </a:solidFill>
            </a:ln>
          </c:spPr>
          <c:marker>
            <c:symbol val="none"/>
          </c:marker>
          <c:cat>
            <c:numRef>
              <c:f>Sheet1!$A$2:$A$34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119.04761904761905</c:v>
                </c:pt>
                <c:pt idx="1">
                  <c:v>109.52380952380953</c:v>
                </c:pt>
                <c:pt idx="2">
                  <c:v>104.76190476190477</c:v>
                </c:pt>
                <c:pt idx="3">
                  <c:v>108.33333333333334</c:v>
                </c:pt>
                <c:pt idx="4">
                  <c:v>101.19047619047619</c:v>
                </c:pt>
                <c:pt idx="5">
                  <c:v>100</c:v>
                </c:pt>
                <c:pt idx="6">
                  <c:v>97.61904761904762</c:v>
                </c:pt>
                <c:pt idx="7">
                  <c:v>95.238095238095241</c:v>
                </c:pt>
                <c:pt idx="8">
                  <c:v>97.61904761904762</c:v>
                </c:pt>
                <c:pt idx="9">
                  <c:v>96.428571428571445</c:v>
                </c:pt>
                <c:pt idx="10">
                  <c:v>100</c:v>
                </c:pt>
                <c:pt idx="11">
                  <c:v>103.57142857142858</c:v>
                </c:pt>
                <c:pt idx="12">
                  <c:v>103.57142857142858</c:v>
                </c:pt>
                <c:pt idx="13">
                  <c:v>110.71428571428572</c:v>
                </c:pt>
                <c:pt idx="14">
                  <c:v>110.71428571428572</c:v>
                </c:pt>
                <c:pt idx="15">
                  <c:v>114.28571428571428</c:v>
                </c:pt>
                <c:pt idx="16">
                  <c:v>126.1904761904762</c:v>
                </c:pt>
                <c:pt idx="17">
                  <c:v>133.33333333333334</c:v>
                </c:pt>
                <c:pt idx="18">
                  <c:v>146.42857142857144</c:v>
                </c:pt>
                <c:pt idx="19">
                  <c:v>146.42857142857144</c:v>
                </c:pt>
                <c:pt idx="20">
                  <c:v>164.28571428571428</c:v>
                </c:pt>
                <c:pt idx="21">
                  <c:v>165.47619047619045</c:v>
                </c:pt>
                <c:pt idx="22" formatCode="0.000000">
                  <c:v>171.42857142857142</c:v>
                </c:pt>
                <c:pt idx="23" formatCode="0.000000">
                  <c:v>177.38095238095241</c:v>
                </c:pt>
                <c:pt idx="24" formatCode="0.000000">
                  <c:v>184.52380952380955</c:v>
                </c:pt>
                <c:pt idx="25" formatCode="0.000000">
                  <c:v>182.14285714285717</c:v>
                </c:pt>
                <c:pt idx="26" formatCode="0.000000">
                  <c:v>176.19047619047618</c:v>
                </c:pt>
                <c:pt idx="27" formatCode="0.000000">
                  <c:v>169.04761904761904</c:v>
                </c:pt>
                <c:pt idx="28" formatCode="0.000000">
                  <c:v>172.61904761904762</c:v>
                </c:pt>
                <c:pt idx="29" formatCode="0.000000">
                  <c:v>178.57142857142858</c:v>
                </c:pt>
                <c:pt idx="30" formatCode="0.000000">
                  <c:v>158.33333333333334</c:v>
                </c:pt>
                <c:pt idx="31" formatCode="0.000000">
                  <c:v>142.85714285714286</c:v>
                </c:pt>
                <c:pt idx="32" formatCode="0.000000">
                  <c:v>146.42857142857144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55-409B-8942-12F37B9AC7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ln w="50800">
              <a:solidFill>
                <a:srgbClr val="B3A2C7"/>
              </a:solidFill>
            </a:ln>
          </c:spPr>
          <c:marker>
            <c:symbol val="none"/>
          </c:marker>
          <c:cat>
            <c:numRef>
              <c:f>Sheet1!$A$2:$A$34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Sheet1!$C$2:$C$34</c:f>
              <c:numCache>
                <c:formatCode>General</c:formatCode>
                <c:ptCount val="33"/>
                <c:pt idx="0">
                  <c:v>104.54545454545452</c:v>
                </c:pt>
                <c:pt idx="1">
                  <c:v>97.72727272727272</c:v>
                </c:pt>
                <c:pt idx="2">
                  <c:v>100</c:v>
                </c:pt>
                <c:pt idx="3">
                  <c:v>102.27272727272727</c:v>
                </c:pt>
                <c:pt idx="4">
                  <c:v>90.909090909090907</c:v>
                </c:pt>
                <c:pt idx="5">
                  <c:v>86.36363636363636</c:v>
                </c:pt>
                <c:pt idx="6">
                  <c:v>88.636363636363626</c:v>
                </c:pt>
                <c:pt idx="7">
                  <c:v>90.909090909090907</c:v>
                </c:pt>
                <c:pt idx="8">
                  <c:v>93.181818181818159</c:v>
                </c:pt>
                <c:pt idx="9">
                  <c:v>93.181818181818159</c:v>
                </c:pt>
                <c:pt idx="10">
                  <c:v>100</c:v>
                </c:pt>
                <c:pt idx="11">
                  <c:v>113.63636363636363</c:v>
                </c:pt>
                <c:pt idx="12">
                  <c:v>118.18181818181816</c:v>
                </c:pt>
                <c:pt idx="13">
                  <c:v>120.45454545454544</c:v>
                </c:pt>
                <c:pt idx="14">
                  <c:v>125</c:v>
                </c:pt>
                <c:pt idx="15">
                  <c:v>136.36363636363635</c:v>
                </c:pt>
                <c:pt idx="16">
                  <c:v>159.09090909090909</c:v>
                </c:pt>
                <c:pt idx="17">
                  <c:v>168.18181818181816</c:v>
                </c:pt>
                <c:pt idx="18">
                  <c:v>184.09090909090907</c:v>
                </c:pt>
                <c:pt idx="19">
                  <c:v>197.72727272727269</c:v>
                </c:pt>
                <c:pt idx="20">
                  <c:v>225</c:v>
                </c:pt>
                <c:pt idx="21">
                  <c:v>284.09090909090907</c:v>
                </c:pt>
                <c:pt idx="22">
                  <c:v>325</c:v>
                </c:pt>
                <c:pt idx="23">
                  <c:v>372.72727272727263</c:v>
                </c:pt>
                <c:pt idx="24">
                  <c:v>361.36363636363632</c:v>
                </c:pt>
                <c:pt idx="25">
                  <c:v>370.45454545454544</c:v>
                </c:pt>
                <c:pt idx="26">
                  <c:v>293.18181818181819</c:v>
                </c:pt>
                <c:pt idx="27">
                  <c:v>311.36363636363632</c:v>
                </c:pt>
                <c:pt idx="28">
                  <c:v>284.09090909090907</c:v>
                </c:pt>
                <c:pt idx="29">
                  <c:v>293.18181818181819</c:v>
                </c:pt>
                <c:pt idx="30">
                  <c:v>288.63636363636357</c:v>
                </c:pt>
                <c:pt idx="31">
                  <c:v>309.09090909090907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55-409B-8942-12F37B9AC7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Kanada</c:v>
                </c:pt>
              </c:strCache>
            </c:strRef>
          </c:tx>
          <c:spPr>
            <a:ln w="50800">
              <a:solidFill>
                <a:srgbClr val="FF9BE5"/>
              </a:solidFill>
            </a:ln>
          </c:spPr>
          <c:marker>
            <c:symbol val="none"/>
          </c:marker>
          <c:cat>
            <c:numRef>
              <c:f>Sheet1!$A$2:$A$34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Sheet1!$D$2:$D$34</c:f>
              <c:numCache>
                <c:formatCode>General</c:formatCode>
                <c:ptCount val="33"/>
                <c:pt idx="10">
                  <c:v>100</c:v>
                </c:pt>
                <c:pt idx="11">
                  <c:v>101.07792714731821</c:v>
                </c:pt>
                <c:pt idx="12">
                  <c:v>104.0013211626231</c:v>
                </c:pt>
                <c:pt idx="13">
                  <c:v>123.65260715143611</c:v>
                </c:pt>
                <c:pt idx="14">
                  <c:v>115.61622799492125</c:v>
                </c:pt>
                <c:pt idx="15">
                  <c:v>121.34436875879344</c:v>
                </c:pt>
                <c:pt idx="16">
                  <c:v>123.89648605058166</c:v>
                </c:pt>
                <c:pt idx="17">
                  <c:v>158.4812206170001</c:v>
                </c:pt>
                <c:pt idx="18">
                  <c:v>160.25698328815071</c:v>
                </c:pt>
                <c:pt idx="19">
                  <c:v>189.97951768985277</c:v>
                </c:pt>
                <c:pt idx="20">
                  <c:v>187.36052726399231</c:v>
                </c:pt>
                <c:pt idx="21">
                  <c:v>201.16438179884014</c:v>
                </c:pt>
                <c:pt idx="22">
                  <c:v>216.16882141999244</c:v>
                </c:pt>
                <c:pt idx="23">
                  <c:v>213.95876943138532</c:v>
                </c:pt>
                <c:pt idx="24">
                  <c:v>203.1800984866683</c:v>
                </c:pt>
                <c:pt idx="25">
                  <c:v>227.47061700010295</c:v>
                </c:pt>
                <c:pt idx="26">
                  <c:v>214.41002367797947</c:v>
                </c:pt>
                <c:pt idx="27">
                  <c:v>209.93503568854877</c:v>
                </c:pt>
                <c:pt idx="28">
                  <c:v>220.11804673827254</c:v>
                </c:pt>
                <c:pt idx="29">
                  <c:v>228.84398270478022</c:v>
                </c:pt>
                <c:pt idx="30">
                  <c:v>240.05095912974846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55-409B-8942-12F37B9AC7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ln w="50800">
              <a:solidFill>
                <a:srgbClr val="F1642B"/>
              </a:solidFill>
            </a:ln>
          </c:spPr>
          <c:marker>
            <c:symbol val="none"/>
          </c:marker>
          <c:cat>
            <c:numRef>
              <c:f>Sheet1!$A$2:$A$34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Sheet1!$E$2:$E$34</c:f>
              <c:numCache>
                <c:formatCode>General</c:formatCode>
                <c:ptCount val="33"/>
                <c:pt idx="0">
                  <c:v>36.122628681132007</c:v>
                </c:pt>
                <c:pt idx="1">
                  <c:v>37.757695578343515</c:v>
                </c:pt>
                <c:pt idx="2">
                  <c:v>42.442456093300528</c:v>
                </c:pt>
                <c:pt idx="3">
                  <c:v>37.807253867972001</c:v>
                </c:pt>
                <c:pt idx="4">
                  <c:v>27.30505378598259</c:v>
                </c:pt>
                <c:pt idx="5">
                  <c:v>21.992811499213957</c:v>
                </c:pt>
                <c:pt idx="6">
                  <c:v>31.688045278917748</c:v>
                </c:pt>
                <c:pt idx="7">
                  <c:v>28.080758486262823</c:v>
                </c:pt>
                <c:pt idx="8">
                  <c:v>17.673103576131172</c:v>
                </c:pt>
                <c:pt idx="9">
                  <c:v>31.354423455129254</c:v>
                </c:pt>
                <c:pt idx="10">
                  <c:v>100</c:v>
                </c:pt>
                <c:pt idx="11">
                  <c:v>74.148138962414521</c:v>
                </c:pt>
                <c:pt idx="12">
                  <c:v>27.014559849336322</c:v>
                </c:pt>
                <c:pt idx="13">
                  <c:v>52.796658031549512</c:v>
                </c:pt>
                <c:pt idx="14">
                  <c:v>45.057062614911253</c:v>
                </c:pt>
                <c:pt idx="15">
                  <c:v>55.696779402078953</c:v>
                </c:pt>
                <c:pt idx="16">
                  <c:v>34.328361417191843</c:v>
                </c:pt>
                <c:pt idx="17">
                  <c:v>24.456041417024796</c:v>
                </c:pt>
                <c:pt idx="18">
                  <c:v>42.407050719078455</c:v>
                </c:pt>
                <c:pt idx="19">
                  <c:v>18.352164159275244</c:v>
                </c:pt>
                <c:pt idx="20">
                  <c:v>61.62674660741537</c:v>
                </c:pt>
                <c:pt idx="21">
                  <c:v>85.142509543760454</c:v>
                </c:pt>
                <c:pt idx="22">
                  <c:v>61.91033925686591</c:v>
                </c:pt>
                <c:pt idx="23">
                  <c:v>77.0384325879144</c:v>
                </c:pt>
                <c:pt idx="24">
                  <c:v>67.620041073153004</c:v>
                </c:pt>
                <c:pt idx="25">
                  <c:v>26.609485281331878</c:v>
                </c:pt>
                <c:pt idx="26">
                  <c:v>20.065183618098338</c:v>
                </c:pt>
                <c:pt idx="27">
                  <c:v>25.051348616824608</c:v>
                </c:pt>
                <c:pt idx="28">
                  <c:v>53.059076327774399</c:v>
                </c:pt>
                <c:pt idx="29">
                  <c:v>43.582097167946024</c:v>
                </c:pt>
                <c:pt idx="30">
                  <c:v>39.119026167630643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55-409B-8942-12F37B9AC7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>
              <a:solidFill>
                <a:srgbClr val="948A54"/>
              </a:solidFill>
            </a:ln>
          </c:spPr>
          <c:marker>
            <c:symbol val="none"/>
          </c:marker>
          <c:cat>
            <c:numRef>
              <c:f>Sheet1!$A$2:$A$34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Sheet1!$F$2:$F$34</c:f>
              <c:numCache>
                <c:formatCode>General</c:formatCode>
                <c:ptCount val="33"/>
                <c:pt idx="0">
                  <c:v>129.59421240508138</c:v>
                </c:pt>
                <c:pt idx="1">
                  <c:v>147.9409487766691</c:v>
                </c:pt>
                <c:pt idx="2">
                  <c:v>145.02127353089023</c:v>
                </c:pt>
                <c:pt idx="3">
                  <c:v>122.53468802522298</c:v>
                </c:pt>
                <c:pt idx="4">
                  <c:v>119.57467417156093</c:v>
                </c:pt>
                <c:pt idx="5">
                  <c:v>105.03961731477509</c:v>
                </c:pt>
                <c:pt idx="6">
                  <c:v>101.20977068569563</c:v>
                </c:pt>
                <c:pt idx="7">
                  <c:v>121.02993940428475</c:v>
                </c:pt>
                <c:pt idx="8">
                  <c:v>127.48458254131107</c:v>
                </c:pt>
                <c:pt idx="9">
                  <c:v>135.86192505515064</c:v>
                </c:pt>
                <c:pt idx="10">
                  <c:v>100</c:v>
                </c:pt>
                <c:pt idx="11">
                  <c:v>103.89750682759365</c:v>
                </c:pt>
                <c:pt idx="12">
                  <c:v>105.44432110326498</c:v>
                </c:pt>
                <c:pt idx="13">
                  <c:v>108.74434195852893</c:v>
                </c:pt>
                <c:pt idx="14">
                  <c:v>98.49031275678135</c:v>
                </c:pt>
                <c:pt idx="15">
                  <c:v>93.789645974866716</c:v>
                </c:pt>
                <c:pt idx="16">
                  <c:v>101.86058440327778</c:v>
                </c:pt>
                <c:pt idx="17">
                  <c:v>109.27387736540398</c:v>
                </c:pt>
                <c:pt idx="18">
                  <c:v>120.93623541029011</c:v>
                </c:pt>
                <c:pt idx="19">
                  <c:v>123.7131965951645</c:v>
                </c:pt>
                <c:pt idx="20">
                  <c:v>132.0554812362156</c:v>
                </c:pt>
                <c:pt idx="21">
                  <c:v>132.238076185995</c:v>
                </c:pt>
                <c:pt idx="22">
                  <c:v>145.92034761219438</c:v>
                </c:pt>
                <c:pt idx="23">
                  <c:v>169.50632822227411</c:v>
                </c:pt>
                <c:pt idx="24">
                  <c:v>176.21804918011418</c:v>
                </c:pt>
                <c:pt idx="25">
                  <c:v>209.71436740536237</c:v>
                </c:pt>
                <c:pt idx="26">
                  <c:v>220.24720248105191</c:v>
                </c:pt>
                <c:pt idx="27">
                  <c:v>235.50033258284699</c:v>
                </c:pt>
                <c:pt idx="28">
                  <c:v>268.52422222037382</c:v>
                </c:pt>
                <c:pt idx="29">
                  <c:v>293.42867419157443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55-409B-8942-12F37B9AC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2"/>
        <c:tickMarkSkip val="2"/>
        <c:noMultiLvlLbl val="0"/>
      </c:catAx>
      <c:valAx>
        <c:axId val="76632000"/>
        <c:scaling>
          <c:orientation val="minMax"/>
          <c:max val="375"/>
          <c:min val="1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45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Tuotanto (1-1/x)^(1/(1-lambda))/(1-1/10)^(1/(1-lambda))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Sheet1!$A$2:$A$112</c:f>
              <c:numCache>
                <c:formatCode>General</c:formatCode>
                <c:ptCount val="111"/>
                <c:pt idx="0">
                  <c:v>0</c:v>
                </c:pt>
                <c:pt idx="1">
                  <c:v>1.1000000000000001</c:v>
                </c:pt>
                <c:pt idx="2">
                  <c:v>1.2000000000000002</c:v>
                </c:pt>
                <c:pt idx="3">
                  <c:v>1.3</c:v>
                </c:pt>
                <c:pt idx="4">
                  <c:v>1.4000000000000001</c:v>
                </c:pt>
                <c:pt idx="5">
                  <c:v>1.5</c:v>
                </c:pt>
                <c:pt idx="6">
                  <c:v>1.6</c:v>
                </c:pt>
                <c:pt idx="7">
                  <c:v>1.7000000000000002</c:v>
                </c:pt>
                <c:pt idx="8">
                  <c:v>1.8</c:v>
                </c:pt>
                <c:pt idx="9">
                  <c:v>1.9000000000000001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2.3000000000000003</c:v>
                </c:pt>
                <c:pt idx="14">
                  <c:v>2.4000000000000004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2.8000000000000003</c:v>
                </c:pt>
                <c:pt idx="19">
                  <c:v>2.9000000000000004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3.3000000000000003</c:v>
                </c:pt>
                <c:pt idx="24">
                  <c:v>3.4000000000000004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3.8000000000000003</c:v>
                </c:pt>
                <c:pt idx="29">
                  <c:v>3.9000000000000004</c:v>
                </c:pt>
                <c:pt idx="30">
                  <c:v>4</c:v>
                </c:pt>
                <c:pt idx="31">
                  <c:v>4.1000000000000005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4.6000000000000005</c:v>
                </c:pt>
                <c:pt idx="37">
                  <c:v>4.7</c:v>
                </c:pt>
                <c:pt idx="38">
                  <c:v>4.8000000000000007</c:v>
                </c:pt>
                <c:pt idx="39">
                  <c:v>4.9000000000000004</c:v>
                </c:pt>
                <c:pt idx="40">
                  <c:v>5</c:v>
                </c:pt>
                <c:pt idx="41">
                  <c:v>5.1000000000000005</c:v>
                </c:pt>
                <c:pt idx="42">
                  <c:v>5.2</c:v>
                </c:pt>
                <c:pt idx="43">
                  <c:v>5.3000000000000007</c:v>
                </c:pt>
                <c:pt idx="44">
                  <c:v>5.4</c:v>
                </c:pt>
                <c:pt idx="45">
                  <c:v>5.5</c:v>
                </c:pt>
                <c:pt idx="46">
                  <c:v>5.6000000000000005</c:v>
                </c:pt>
                <c:pt idx="47">
                  <c:v>5.7</c:v>
                </c:pt>
                <c:pt idx="48">
                  <c:v>5.8000000000000007</c:v>
                </c:pt>
                <c:pt idx="49">
                  <c:v>5.9</c:v>
                </c:pt>
                <c:pt idx="50">
                  <c:v>6</c:v>
                </c:pt>
                <c:pt idx="51">
                  <c:v>6.1000000000000005</c:v>
                </c:pt>
                <c:pt idx="52">
                  <c:v>6.2</c:v>
                </c:pt>
                <c:pt idx="53">
                  <c:v>6.3000000000000007</c:v>
                </c:pt>
                <c:pt idx="54">
                  <c:v>6.4</c:v>
                </c:pt>
                <c:pt idx="55">
                  <c:v>6.5</c:v>
                </c:pt>
                <c:pt idx="56">
                  <c:v>6.6000000000000005</c:v>
                </c:pt>
                <c:pt idx="57">
                  <c:v>6.7</c:v>
                </c:pt>
                <c:pt idx="58">
                  <c:v>6.8000000000000007</c:v>
                </c:pt>
                <c:pt idx="59">
                  <c:v>6.9</c:v>
                </c:pt>
                <c:pt idx="60">
                  <c:v>7</c:v>
                </c:pt>
                <c:pt idx="61">
                  <c:v>7.1000000000000005</c:v>
                </c:pt>
                <c:pt idx="62">
                  <c:v>7.2</c:v>
                </c:pt>
                <c:pt idx="63">
                  <c:v>7.3000000000000007</c:v>
                </c:pt>
                <c:pt idx="64">
                  <c:v>7.4</c:v>
                </c:pt>
                <c:pt idx="65">
                  <c:v>7.5</c:v>
                </c:pt>
                <c:pt idx="66">
                  <c:v>7.6000000000000005</c:v>
                </c:pt>
                <c:pt idx="67">
                  <c:v>7.7</c:v>
                </c:pt>
                <c:pt idx="68">
                  <c:v>7.8000000000000007</c:v>
                </c:pt>
                <c:pt idx="69">
                  <c:v>7.9</c:v>
                </c:pt>
                <c:pt idx="70">
                  <c:v>8</c:v>
                </c:pt>
                <c:pt idx="71">
                  <c:v>8.1</c:v>
                </c:pt>
                <c:pt idx="72">
                  <c:v>8.2000000000000011</c:v>
                </c:pt>
                <c:pt idx="73">
                  <c:v>8.3000000000000007</c:v>
                </c:pt>
                <c:pt idx="74">
                  <c:v>8.4</c:v>
                </c:pt>
                <c:pt idx="75">
                  <c:v>8.5</c:v>
                </c:pt>
                <c:pt idx="76">
                  <c:v>8.6</c:v>
                </c:pt>
                <c:pt idx="77">
                  <c:v>8.7000000000000011</c:v>
                </c:pt>
                <c:pt idx="78">
                  <c:v>8.8000000000000007</c:v>
                </c:pt>
                <c:pt idx="79">
                  <c:v>8.9</c:v>
                </c:pt>
                <c:pt idx="80">
                  <c:v>9</c:v>
                </c:pt>
                <c:pt idx="81">
                  <c:v>9.1</c:v>
                </c:pt>
                <c:pt idx="82">
                  <c:v>9.2000000000000011</c:v>
                </c:pt>
                <c:pt idx="83">
                  <c:v>9.3000000000000007</c:v>
                </c:pt>
                <c:pt idx="84">
                  <c:v>9.4</c:v>
                </c:pt>
                <c:pt idx="85">
                  <c:v>9.5</c:v>
                </c:pt>
                <c:pt idx="86">
                  <c:v>9.6000000000000014</c:v>
                </c:pt>
                <c:pt idx="87">
                  <c:v>9.7000000000000011</c:v>
                </c:pt>
                <c:pt idx="88">
                  <c:v>9.8000000000000007</c:v>
                </c:pt>
                <c:pt idx="89">
                  <c:v>9.9</c:v>
                </c:pt>
                <c:pt idx="90">
                  <c:v>10</c:v>
                </c:pt>
                <c:pt idx="91">
                  <c:v>10.100000000000001</c:v>
                </c:pt>
                <c:pt idx="92">
                  <c:v>10.200000000000001</c:v>
                </c:pt>
                <c:pt idx="93">
                  <c:v>10.3</c:v>
                </c:pt>
                <c:pt idx="94">
                  <c:v>10.4</c:v>
                </c:pt>
                <c:pt idx="95">
                  <c:v>10.5</c:v>
                </c:pt>
                <c:pt idx="96">
                  <c:v>10.600000000000001</c:v>
                </c:pt>
                <c:pt idx="97">
                  <c:v>10.700000000000001</c:v>
                </c:pt>
                <c:pt idx="98">
                  <c:v>10.8</c:v>
                </c:pt>
                <c:pt idx="99">
                  <c:v>10.9</c:v>
                </c:pt>
                <c:pt idx="100">
                  <c:v>11</c:v>
                </c:pt>
                <c:pt idx="101">
                  <c:v>11.100000000000001</c:v>
                </c:pt>
                <c:pt idx="102">
                  <c:v>11.200000000000001</c:v>
                </c:pt>
                <c:pt idx="103">
                  <c:v>11.3</c:v>
                </c:pt>
                <c:pt idx="104">
                  <c:v>11.4</c:v>
                </c:pt>
                <c:pt idx="105">
                  <c:v>11.5</c:v>
                </c:pt>
                <c:pt idx="106">
                  <c:v>11.600000000000001</c:v>
                </c:pt>
                <c:pt idx="107">
                  <c:v>11.700000000000001</c:v>
                </c:pt>
                <c:pt idx="108">
                  <c:v>11.8</c:v>
                </c:pt>
                <c:pt idx="109">
                  <c:v>11.9</c:v>
                </c:pt>
                <c:pt idx="110">
                  <c:v>12</c:v>
                </c:pt>
              </c:numCache>
            </c:numRef>
          </c:cat>
          <c:val>
            <c:numRef>
              <c:f>Sheet1!$B$2:$B$112</c:f>
              <c:numCache>
                <c:formatCode>General</c:formatCode>
                <c:ptCount val="111"/>
                <c:pt idx="0">
                  <c:v>0</c:v>
                </c:pt>
                <c:pt idx="1">
                  <c:v>1.0203040506070815E-2</c:v>
                </c:pt>
                <c:pt idx="2">
                  <c:v>3.429355281207136E-2</c:v>
                </c:pt>
                <c:pt idx="3">
                  <c:v>6.5746219592373464E-2</c:v>
                </c:pt>
                <c:pt idx="4">
                  <c:v>0.1007810531620056</c:v>
                </c:pt>
                <c:pt idx="5">
                  <c:v>0.13717421124828533</c:v>
                </c:pt>
                <c:pt idx="6">
                  <c:v>0.1736111111111111</c:v>
                </c:pt>
                <c:pt idx="7">
                  <c:v>0.20932120124738357</c:v>
                </c:pt>
                <c:pt idx="8">
                  <c:v>0.24386526444139611</c:v>
                </c:pt>
                <c:pt idx="9">
                  <c:v>0.2770083102493075</c:v>
                </c:pt>
                <c:pt idx="10">
                  <c:v>0.30864197530864196</c:v>
                </c:pt>
                <c:pt idx="11">
                  <c:v>0.33873631757229639</c:v>
                </c:pt>
                <c:pt idx="12">
                  <c:v>0.36730945821854905</c:v>
                </c:pt>
                <c:pt idx="13">
                  <c:v>0.39440827090480529</c:v>
                </c:pt>
                <c:pt idx="14">
                  <c:v>0.42009602194787388</c:v>
                </c:pt>
                <c:pt idx="15">
                  <c:v>0.44444444444444442</c:v>
                </c:pt>
                <c:pt idx="16">
                  <c:v>0.46752867265687781</c:v>
                </c:pt>
                <c:pt idx="17">
                  <c:v>0.48942403766363529</c:v>
                </c:pt>
                <c:pt idx="18">
                  <c:v>0.51020408163265307</c:v>
                </c:pt>
                <c:pt idx="19">
                  <c:v>0.52993937258701418</c:v>
                </c:pt>
                <c:pt idx="20">
                  <c:v>0.54869684499314131</c:v>
                </c:pt>
                <c:pt idx="21">
                  <c:v>0.56653948433344903</c:v>
                </c:pt>
                <c:pt idx="22">
                  <c:v>0.5835262345679012</c:v>
                </c:pt>
                <c:pt idx="23">
                  <c:v>0.59971204752349538</c:v>
                </c:pt>
                <c:pt idx="24">
                  <c:v>0.61514801999231072</c:v>
                </c:pt>
                <c:pt idx="25">
                  <c:v>0.62988158226253466</c:v>
                </c:pt>
                <c:pt idx="26">
                  <c:v>0.64395671391556164</c:v>
                </c:pt>
                <c:pt idx="27">
                  <c:v>0.6574141709276845</c:v>
                </c:pt>
                <c:pt idx="28">
                  <c:v>0.67029171368968243</c:v>
                </c:pt>
                <c:pt idx="29">
                  <c:v>0.68262432934797612</c:v>
                </c:pt>
                <c:pt idx="30">
                  <c:v>0.69444444444444442</c:v>
                </c:pt>
                <c:pt idx="31">
                  <c:v>0.70578212557193321</c:v>
                </c:pt>
                <c:pt idx="32">
                  <c:v>0.71666526692981702</c:v>
                </c:pt>
                <c:pt idx="33">
                  <c:v>0.72711976443723325</c:v>
                </c:pt>
                <c:pt idx="34">
                  <c:v>0.73716967656361587</c:v>
                </c:pt>
                <c:pt idx="35">
                  <c:v>0.74683737235177561</c:v>
                </c:pt>
                <c:pt idx="36">
                  <c:v>0.75614366729678639</c:v>
                </c:pt>
                <c:pt idx="37">
                  <c:v>0.76510794784523473</c:v>
                </c:pt>
                <c:pt idx="38">
                  <c:v>0.77374828532235951</c:v>
                </c:pt>
                <c:pt idx="39">
                  <c:v>0.78208154009903275</c:v>
                </c:pt>
                <c:pt idx="40">
                  <c:v>0.79012345679012352</c:v>
                </c:pt>
                <c:pt idx="41">
                  <c:v>0.79788875124002634</c:v>
                </c:pt>
                <c:pt idx="42">
                  <c:v>0.80539119000657466</c:v>
                </c:pt>
                <c:pt idx="43">
                  <c:v>0.81264366300559499</c:v>
                </c:pt>
                <c:pt idx="44">
                  <c:v>0.81965824992802605</c:v>
                </c:pt>
                <c:pt idx="45">
                  <c:v>0.82644628099173534</c:v>
                </c:pt>
                <c:pt idx="46">
                  <c:v>0.83301839254220189</c:v>
                </c:pt>
                <c:pt idx="47">
                  <c:v>0.83938457797080968</c:v>
                </c:pt>
                <c:pt idx="48">
                  <c:v>0.84555423437706423</c:v>
                </c:pt>
                <c:pt idx="49">
                  <c:v>0.85153620536173436</c:v>
                </c:pt>
                <c:pt idx="50">
                  <c:v>0.85733882030178332</c:v>
                </c:pt>
                <c:pt idx="51">
                  <c:v>0.86296993042491565</c:v>
                </c:pt>
                <c:pt idx="52">
                  <c:v>0.86843694197145471</c:v>
                </c:pt>
                <c:pt idx="53">
                  <c:v>0.87374684670393077</c:v>
                </c:pt>
                <c:pt idx="54">
                  <c:v>0.87890624999999989</c:v>
                </c:pt>
                <c:pt idx="55">
                  <c:v>0.8839213967419095</c:v>
                </c:pt>
                <c:pt idx="56">
                  <c:v>0.88879819519550163</c:v>
                </c:pt>
                <c:pt idx="57">
                  <c:v>0.89354223905348873</c:v>
                </c:pt>
                <c:pt idx="58">
                  <c:v>0.8981588278012731</c:v>
                </c:pt>
                <c:pt idx="59">
                  <c:v>0.90265298554873574</c:v>
                </c:pt>
                <c:pt idx="60">
                  <c:v>0.90702947845805004</c:v>
                </c:pt>
                <c:pt idx="61">
                  <c:v>0.91129283088550417</c:v>
                </c:pt>
                <c:pt idx="62">
                  <c:v>0.91544734034445974</c:v>
                </c:pt>
                <c:pt idx="63">
                  <c:v>0.91949709138675173</c:v>
                </c:pt>
                <c:pt idx="64">
                  <c:v>0.92344596849101368</c:v>
                </c:pt>
                <c:pt idx="65">
                  <c:v>0.92729766803840874</c:v>
                </c:pt>
                <c:pt idx="66">
                  <c:v>0.93105570944906124</c:v>
                </c:pt>
                <c:pt idx="67">
                  <c:v>0.93472344554595621</c:v>
                </c:pt>
                <c:pt idx="68">
                  <c:v>0.93830407220720613</c:v>
                </c:pt>
                <c:pt idx="69">
                  <c:v>0.94180063736224595</c:v>
                </c:pt>
                <c:pt idx="70">
                  <c:v>0.94521604938271597</c:v>
                </c:pt>
                <c:pt idx="71">
                  <c:v>0.94855308491441193</c:v>
                </c:pt>
                <c:pt idx="72">
                  <c:v>0.95181439619274244</c:v>
                </c:pt>
                <c:pt idx="73">
                  <c:v>0.95500251788053603</c:v>
                </c:pt>
                <c:pt idx="74">
                  <c:v>0.95811987346378868</c:v>
                </c:pt>
                <c:pt idx="75">
                  <c:v>0.96116878123798521</c:v>
                </c:pt>
                <c:pt idx="76">
                  <c:v>0.96415145991493567</c:v>
                </c:pt>
                <c:pt idx="77">
                  <c:v>0.96707003387762625</c:v>
                </c:pt>
                <c:pt idx="78">
                  <c:v>0.96992653810835627</c:v>
                </c:pt>
                <c:pt idx="79">
                  <c:v>0.97272292281339934</c:v>
                </c:pt>
                <c:pt idx="80">
                  <c:v>0.97546105776558445</c:v>
                </c:pt>
                <c:pt idx="81">
                  <c:v>0.97814273638449445</c:v>
                </c:pt>
                <c:pt idx="82">
                  <c:v>0.98076967957245198</c:v>
                </c:pt>
                <c:pt idx="83">
                  <c:v>0.98334353932303586</c:v>
                </c:pt>
                <c:pt idx="84">
                  <c:v>0.9858659021175995</c:v>
                </c:pt>
                <c:pt idx="85">
                  <c:v>0.98833829212407232</c:v>
                </c:pt>
                <c:pt idx="86">
                  <c:v>0.99076217421124824</c:v>
                </c:pt>
                <c:pt idx="87">
                  <c:v>0.99313895679077946</c:v>
                </c:pt>
                <c:pt idx="88">
                  <c:v>0.99546999449817719</c:v>
                </c:pt>
                <c:pt idx="89">
                  <c:v>0.9977565907232947</c:v>
                </c:pt>
                <c:pt idx="90">
                  <c:v>1</c:v>
                </c:pt>
                <c:pt idx="91">
                  <c:v>1.0022014302640385</c:v>
                </c:pt>
                <c:pt idx="92">
                  <c:v>1.0043620449874455</c:v>
                </c:pt>
                <c:pt idx="93">
                  <c:v>1.0064829651972644</c:v>
                </c:pt>
                <c:pt idx="94">
                  <c:v>1.008565271385784</c:v>
                </c:pt>
                <c:pt idx="95">
                  <c:v>1.0106100053190001</c:v>
                </c:pt>
                <c:pt idx="96">
                  <c:v>1.0126181717495353</c:v>
                </c:pt>
                <c:pt idx="97">
                  <c:v>1.0145907400398331</c:v>
                </c:pt>
                <c:pt idx="98">
                  <c:v>1.0165286457010279</c:v>
                </c:pt>
                <c:pt idx="99">
                  <c:v>1.0184327918525375</c:v>
                </c:pt>
                <c:pt idx="100">
                  <c:v>1.0203040506070806</c:v>
                </c:pt>
                <c:pt idx="101">
                  <c:v>1.0221432643855066</c:v>
                </c:pt>
                <c:pt idx="102">
                  <c:v>1.0239512471655328</c:v>
                </c:pt>
                <c:pt idx="103">
                  <c:v>1.0257287856682222</c:v>
                </c:pt>
                <c:pt idx="104">
                  <c:v>1.0274766404857714</c:v>
                </c:pt>
                <c:pt idx="105">
                  <c:v>1.0291955471539593</c:v>
                </c:pt>
                <c:pt idx="106">
                  <c:v>1.0308862171723845</c:v>
                </c:pt>
                <c:pt idx="107">
                  <c:v>1.032549338975423</c:v>
                </c:pt>
                <c:pt idx="108">
                  <c:v>1.0341855788566503</c:v>
                </c:pt>
                <c:pt idx="109">
                  <c:v>1.0357955818492974</c:v>
                </c:pt>
                <c:pt idx="110">
                  <c:v>1.0373799725651576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B14-450C-B821-76A86F807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axMin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1.05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max"/>
        <c:crossBetween val="midCat"/>
        <c:majorUnit val="0.2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Korkea substituutio, nopea ehtyminen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8.8881343740464996E-2</c:v>
                </c:pt>
                <c:pt idx="1">
                  <c:v>9.0414689598195E-2</c:v>
                </c:pt>
                <c:pt idx="2">
                  <c:v>9.1435329989508998E-2</c:v>
                </c:pt>
                <c:pt idx="3">
                  <c:v>9.1826437972711006E-2</c:v>
                </c:pt>
                <c:pt idx="4">
                  <c:v>9.1585770249373005E-2</c:v>
                </c:pt>
                <c:pt idx="5" formatCode="0.000000">
                  <c:v>9.0751402080056998E-2</c:v>
                </c:pt>
                <c:pt idx="6" formatCode="0.000000">
                  <c:v>8.9289738796654999E-2</c:v>
                </c:pt>
                <c:pt idx="7" formatCode="0.000000">
                  <c:v>8.7288058130075993E-2</c:v>
                </c:pt>
                <c:pt idx="8" formatCode="0.000000">
                  <c:v>8.4848774597244006E-2</c:v>
                </c:pt>
                <c:pt idx="9" formatCode="0.000000">
                  <c:v>8.1967994571082003E-2</c:v>
                </c:pt>
                <c:pt idx="10" formatCode="0.000000">
                  <c:v>7.8855676518657006E-2</c:v>
                </c:pt>
                <c:pt idx="11" formatCode="0.000000">
                  <c:v>7.5389064848446E-2</c:v>
                </c:pt>
                <c:pt idx="12" formatCode="0.000000">
                  <c:v>7.1768227964745995E-2</c:v>
                </c:pt>
                <c:pt idx="13" formatCode="0.000000">
                  <c:v>6.7977190017859998E-2</c:v>
                </c:pt>
                <c:pt idx="14" formatCode="0.000000">
                  <c:v>6.4129829407138003E-2</c:v>
                </c:pt>
                <c:pt idx="15" formatCode="0.000000">
                  <c:v>6.023430824296E-2</c:v>
                </c:pt>
                <c:pt idx="16" formatCode="0.000000">
                  <c:v>5.6358814239825999E-2</c:v>
                </c:pt>
                <c:pt idx="17" formatCode="0.000000">
                  <c:v>5.2534073591610997E-2</c:v>
                </c:pt>
                <c:pt idx="18" formatCode="0.000000">
                  <c:v>4.8764348030384999E-2</c:v>
                </c:pt>
                <c:pt idx="19" formatCode="0.000000">
                  <c:v>4.5054435729951998E-2</c:v>
                </c:pt>
                <c:pt idx="20" formatCode="0.000000">
                  <c:v>4.1490674019298998E-2</c:v>
                </c:pt>
                <c:pt idx="21" formatCode="0.000000">
                  <c:v>3.8084506988874001E-2</c:v>
                </c:pt>
                <c:pt idx="22" formatCode="0.000000">
                  <c:v>3.4786701202577E-2</c:v>
                </c:pt>
                <c:pt idx="23" formatCode="0.000000">
                  <c:v>3.1690478325045998E-2</c:v>
                </c:pt>
                <c:pt idx="24" formatCode="0.000000">
                  <c:v>2.8696060181105001E-2</c:v>
                </c:pt>
                <c:pt idx="25" formatCode="0.000000">
                  <c:v>2.5913298130120999E-2</c:v>
                </c:pt>
                <c:pt idx="26" formatCode="0.000000">
                  <c:v>2.3286819458477E-2</c:v>
                </c:pt>
                <c:pt idx="27" formatCode="0.000000">
                  <c:v>2.0843505859972002E-2</c:v>
                </c:pt>
                <c:pt idx="28" formatCode="0.000000">
                  <c:v>1.8568038941125999E-2</c:v>
                </c:pt>
                <c:pt idx="29" formatCode="0.000000">
                  <c:v>1.6458511352681001E-2</c:v>
                </c:pt>
                <c:pt idx="30" formatCode="0.000000">
                  <c:v>1.4513015747369001E-2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98C-4617-B962-665D40E008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Korkea substituutio, hidas ehtyminen</c:v>
                </c:pt>
              </c:strCache>
            </c:strRef>
          </c:tx>
          <c:spPr>
            <a:ln w="50800">
              <a:solidFill>
                <a:srgbClr val="93C876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4.5546382802965003E-2</c:v>
                </c:pt>
                <c:pt idx="1">
                  <c:v>4.7018693504445E-2</c:v>
                </c:pt>
                <c:pt idx="2">
                  <c:v>4.8466579989508998E-2</c:v>
                </c:pt>
                <c:pt idx="3">
                  <c:v>4.9834250472710999E-2</c:v>
                </c:pt>
                <c:pt idx="4">
                  <c:v>5.1058426499372998E-2</c:v>
                </c:pt>
                <c:pt idx="5">
                  <c:v>5.2177183330056998E-2</c:v>
                </c:pt>
                <c:pt idx="6">
                  <c:v>5.3095891140404999E-2</c:v>
                </c:pt>
                <c:pt idx="7">
                  <c:v>5.3810274926951E-2</c:v>
                </c:pt>
                <c:pt idx="8">
                  <c:v>5.4331196472243999E-2</c:v>
                </c:pt>
                <c:pt idx="9">
                  <c:v>5.4624244571081997E-2</c:v>
                </c:pt>
                <c:pt idx="10">
                  <c:v>5.4685754643656999E-2</c:v>
                </c:pt>
                <c:pt idx="11">
                  <c:v>5.4454006254696E-2</c:v>
                </c:pt>
                <c:pt idx="12">
                  <c:v>5.4006997495996002E-2</c:v>
                </c:pt>
                <c:pt idx="13">
                  <c:v>5.3298234939734998E-2</c:v>
                </c:pt>
                <c:pt idx="14">
                  <c:v>5.2319526672763003E-2</c:v>
                </c:pt>
                <c:pt idx="15">
                  <c:v>5.114006996171E-2</c:v>
                </c:pt>
                <c:pt idx="16">
                  <c:v>4.9705982208575999E-2</c:v>
                </c:pt>
                <c:pt idx="17">
                  <c:v>4.8109024763485997E-2</c:v>
                </c:pt>
                <c:pt idx="18">
                  <c:v>4.6261906624134999E-2</c:v>
                </c:pt>
                <c:pt idx="19">
                  <c:v>4.4322013854951998E-2</c:v>
                </c:pt>
                <c:pt idx="20">
                  <c:v>4.2253613472423998E-2</c:v>
                </c:pt>
                <c:pt idx="21">
                  <c:v>4.0068149566999001E-2</c:v>
                </c:pt>
                <c:pt idx="22">
                  <c:v>3.7777423858827E-2</c:v>
                </c:pt>
                <c:pt idx="23">
                  <c:v>3.5474658012545998E-2</c:v>
                </c:pt>
                <c:pt idx="24">
                  <c:v>3.3090591431105001E-2</c:v>
                </c:pt>
                <c:pt idx="25">
                  <c:v>3.0765593051995999E-2</c:v>
                </c:pt>
                <c:pt idx="26">
                  <c:v>2.8413772583477E-2</c:v>
                </c:pt>
                <c:pt idx="27">
                  <c:v>2.6153564453722002E-2</c:v>
                </c:pt>
                <c:pt idx="28">
                  <c:v>2.3908615113000999E-2</c:v>
                </c:pt>
                <c:pt idx="29">
                  <c:v>2.1738052368306001E-2</c:v>
                </c:pt>
                <c:pt idx="30">
                  <c:v>1.9639968872369001E-2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98C-4617-B962-665D40E008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Matala substituutio, nopea ehtyminen</c:v>
                </c:pt>
              </c:strCache>
            </c:strRef>
          </c:tx>
          <c:spPr>
            <a:ln w="50800">
              <a:solidFill>
                <a:srgbClr val="D2A578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0.139906734365465</c:v>
                </c:pt>
                <c:pt idx="1">
                  <c:v>0.15267054897319501</c:v>
                </c:pt>
                <c:pt idx="2">
                  <c:v>0.16772927530200901</c:v>
                </c:pt>
                <c:pt idx="3">
                  <c:v>0.18130397703521101</c:v>
                </c:pt>
                <c:pt idx="4">
                  <c:v>0.19644416868687301</c:v>
                </c:pt>
                <c:pt idx="5">
                  <c:v>0.212028257548807</c:v>
                </c:pt>
                <c:pt idx="6">
                  <c:v>0.227778508327905</c:v>
                </c:pt>
                <c:pt idx="7">
                  <c:v>0.24347702297382601</c:v>
                </c:pt>
                <c:pt idx="8">
                  <c:v>0.25892104022224399</c:v>
                </c:pt>
                <c:pt idx="9">
                  <c:v>0.273923560977332</c:v>
                </c:pt>
                <c:pt idx="10">
                  <c:v>0.28808419214365699</c:v>
                </c:pt>
                <c:pt idx="11">
                  <c:v>0.30128017812969599</c:v>
                </c:pt>
                <c:pt idx="12">
                  <c:v>0.31328434124599602</c:v>
                </c:pt>
                <c:pt idx="13">
                  <c:v>0.32398915290848501</c:v>
                </c:pt>
                <c:pt idx="14">
                  <c:v>0.33317279815713802</c:v>
                </c:pt>
                <c:pt idx="15">
                  <c:v>0.34087395668046</c:v>
                </c:pt>
                <c:pt idx="16">
                  <c:v>0.34700822830232603</c:v>
                </c:pt>
                <c:pt idx="17">
                  <c:v>0.351636856794736</c:v>
                </c:pt>
                <c:pt idx="18">
                  <c:v>0.35485565662413499</c:v>
                </c:pt>
                <c:pt idx="19">
                  <c:v>0.35669994354245199</c:v>
                </c:pt>
                <c:pt idx="20">
                  <c:v>0.35740864276929901</c:v>
                </c:pt>
                <c:pt idx="21">
                  <c:v>0.357023715973249</c:v>
                </c:pt>
                <c:pt idx="22">
                  <c:v>0.35574007034320199</c:v>
                </c:pt>
                <c:pt idx="23">
                  <c:v>0.35365092754379601</c:v>
                </c:pt>
                <c:pt idx="24">
                  <c:v>0.35096168518110499</c:v>
                </c:pt>
                <c:pt idx="25">
                  <c:v>0.347721159458246</c:v>
                </c:pt>
                <c:pt idx="26">
                  <c:v>0.34411811828660199</c:v>
                </c:pt>
                <c:pt idx="27">
                  <c:v>0.34020996093809702</c:v>
                </c:pt>
                <c:pt idx="28">
                  <c:v>0.33607292175362602</c:v>
                </c:pt>
                <c:pt idx="29">
                  <c:v>0.331857681274556</c:v>
                </c:pt>
                <c:pt idx="30">
                  <c:v>0.32753181457549402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98C-4617-B962-665D40E008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Matala substituutio, hidas ehtyminen</c:v>
                </c:pt>
              </c:strCache>
            </c:strRef>
          </c:tx>
          <c:spPr>
            <a:ln w="50800">
              <a:solidFill>
                <a:srgbClr val="996633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6.3002437490464996E-2</c:v>
                </c:pt>
                <c:pt idx="1">
                  <c:v>6.6733048973195E-2</c:v>
                </c:pt>
                <c:pt idx="2">
                  <c:v>7.4955837802008998E-2</c:v>
                </c:pt>
                <c:pt idx="3">
                  <c:v>7.9436301253961006E-2</c:v>
                </c:pt>
                <c:pt idx="4">
                  <c:v>8.8289871811873005E-2</c:v>
                </c:pt>
                <c:pt idx="5">
                  <c:v>9.7709409892556998E-2</c:v>
                </c:pt>
                <c:pt idx="6">
                  <c:v>0.107783391140406</c:v>
                </c:pt>
                <c:pt idx="7">
                  <c:v>0.11811081203632599</c:v>
                </c:pt>
                <c:pt idx="8">
                  <c:v>0.12922133319099399</c:v>
                </c:pt>
                <c:pt idx="9">
                  <c:v>0.140317603946082</c:v>
                </c:pt>
                <c:pt idx="10">
                  <c:v>0.15490548120615699</c:v>
                </c:pt>
                <c:pt idx="11">
                  <c:v>0.16950527578594601</c:v>
                </c:pt>
                <c:pt idx="12">
                  <c:v>0.186758462339746</c:v>
                </c:pt>
                <c:pt idx="13">
                  <c:v>0.20436024665848501</c:v>
                </c:pt>
                <c:pt idx="14">
                  <c:v>0.22257709503213799</c:v>
                </c:pt>
                <c:pt idx="15">
                  <c:v>0.24102044105546</c:v>
                </c:pt>
                <c:pt idx="16">
                  <c:v>0.26009416580232603</c:v>
                </c:pt>
                <c:pt idx="17">
                  <c:v>0.279005020857236</c:v>
                </c:pt>
                <c:pt idx="18">
                  <c:v>0.29821503162413499</c:v>
                </c:pt>
                <c:pt idx="19">
                  <c:v>0.31745433807370199</c:v>
                </c:pt>
                <c:pt idx="20">
                  <c:v>0.33622944355054901</c:v>
                </c:pt>
                <c:pt idx="21">
                  <c:v>0.354765415191999</c:v>
                </c:pt>
                <c:pt idx="22">
                  <c:v>0.36892366409320199</c:v>
                </c:pt>
                <c:pt idx="23">
                  <c:v>0.38624370098129601</c:v>
                </c:pt>
                <c:pt idx="24">
                  <c:v>0.39869117736860499</c:v>
                </c:pt>
                <c:pt idx="25">
                  <c:v>0.410404264926996</c:v>
                </c:pt>
                <c:pt idx="26">
                  <c:v>0.41674995422410199</c:v>
                </c:pt>
                <c:pt idx="27">
                  <c:v>0.42553710937559702</c:v>
                </c:pt>
                <c:pt idx="28">
                  <c:v>0.42872428894112602</c:v>
                </c:pt>
                <c:pt idx="29">
                  <c:v>0.434091567993306</c:v>
                </c:pt>
                <c:pt idx="30">
                  <c:v>0.43361091613799402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98C-4617-B962-665D40E00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76632000"/>
        <c:scaling>
          <c:orientation val="minMax"/>
          <c:max val="0.5"/>
          <c:min val="-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0.2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POP_M_FIN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Sheet1!$A$2:$A$552</c:f>
              <c:numCache>
                <c:formatCode>0</c:formatCode>
                <c:ptCount val="551"/>
                <c:pt idx="0">
                  <c:v>1500</c:v>
                </c:pt>
                <c:pt idx="1">
                  <c:v>1501</c:v>
                </c:pt>
                <c:pt idx="2">
                  <c:v>1502</c:v>
                </c:pt>
                <c:pt idx="3">
                  <c:v>1503</c:v>
                </c:pt>
                <c:pt idx="4">
                  <c:v>1504</c:v>
                </c:pt>
                <c:pt idx="5">
                  <c:v>1505</c:v>
                </c:pt>
                <c:pt idx="6">
                  <c:v>1506</c:v>
                </c:pt>
                <c:pt idx="7">
                  <c:v>1507</c:v>
                </c:pt>
                <c:pt idx="8">
                  <c:v>1508</c:v>
                </c:pt>
                <c:pt idx="9">
                  <c:v>1509</c:v>
                </c:pt>
                <c:pt idx="10">
                  <c:v>1510</c:v>
                </c:pt>
                <c:pt idx="11">
                  <c:v>1511</c:v>
                </c:pt>
                <c:pt idx="12">
                  <c:v>1512</c:v>
                </c:pt>
                <c:pt idx="13">
                  <c:v>1513</c:v>
                </c:pt>
                <c:pt idx="14">
                  <c:v>1514</c:v>
                </c:pt>
                <c:pt idx="15">
                  <c:v>1515</c:v>
                </c:pt>
                <c:pt idx="16">
                  <c:v>1516</c:v>
                </c:pt>
                <c:pt idx="17">
                  <c:v>1517</c:v>
                </c:pt>
                <c:pt idx="18">
                  <c:v>1518</c:v>
                </c:pt>
                <c:pt idx="19">
                  <c:v>1519</c:v>
                </c:pt>
                <c:pt idx="20">
                  <c:v>1520</c:v>
                </c:pt>
                <c:pt idx="21">
                  <c:v>1521</c:v>
                </c:pt>
                <c:pt idx="22">
                  <c:v>1522</c:v>
                </c:pt>
                <c:pt idx="23">
                  <c:v>1523</c:v>
                </c:pt>
                <c:pt idx="24">
                  <c:v>1524</c:v>
                </c:pt>
                <c:pt idx="25">
                  <c:v>1525</c:v>
                </c:pt>
                <c:pt idx="26">
                  <c:v>1526</c:v>
                </c:pt>
                <c:pt idx="27">
                  <c:v>1527</c:v>
                </c:pt>
                <c:pt idx="28">
                  <c:v>1528</c:v>
                </c:pt>
                <c:pt idx="29">
                  <c:v>1529</c:v>
                </c:pt>
                <c:pt idx="30">
                  <c:v>1530</c:v>
                </c:pt>
                <c:pt idx="31">
                  <c:v>1531</c:v>
                </c:pt>
                <c:pt idx="32">
                  <c:v>1532</c:v>
                </c:pt>
                <c:pt idx="33">
                  <c:v>1533</c:v>
                </c:pt>
                <c:pt idx="34">
                  <c:v>1534</c:v>
                </c:pt>
                <c:pt idx="35">
                  <c:v>1535</c:v>
                </c:pt>
                <c:pt idx="36">
                  <c:v>1536</c:v>
                </c:pt>
                <c:pt idx="37">
                  <c:v>1537</c:v>
                </c:pt>
                <c:pt idx="38">
                  <c:v>1538</c:v>
                </c:pt>
                <c:pt idx="39">
                  <c:v>1539</c:v>
                </c:pt>
                <c:pt idx="40">
                  <c:v>1540</c:v>
                </c:pt>
                <c:pt idx="41">
                  <c:v>1541</c:v>
                </c:pt>
                <c:pt idx="42">
                  <c:v>1542</c:v>
                </c:pt>
                <c:pt idx="43">
                  <c:v>1543</c:v>
                </c:pt>
                <c:pt idx="44">
                  <c:v>1544</c:v>
                </c:pt>
                <c:pt idx="45">
                  <c:v>1545</c:v>
                </c:pt>
                <c:pt idx="46">
                  <c:v>1546</c:v>
                </c:pt>
                <c:pt idx="47">
                  <c:v>1547</c:v>
                </c:pt>
                <c:pt idx="48">
                  <c:v>1548</c:v>
                </c:pt>
                <c:pt idx="49">
                  <c:v>1549</c:v>
                </c:pt>
                <c:pt idx="50">
                  <c:v>1550</c:v>
                </c:pt>
                <c:pt idx="51">
                  <c:v>1551</c:v>
                </c:pt>
                <c:pt idx="52">
                  <c:v>1552</c:v>
                </c:pt>
                <c:pt idx="53">
                  <c:v>1553</c:v>
                </c:pt>
                <c:pt idx="54">
                  <c:v>1554</c:v>
                </c:pt>
                <c:pt idx="55">
                  <c:v>1555</c:v>
                </c:pt>
                <c:pt idx="56">
                  <c:v>1556</c:v>
                </c:pt>
                <c:pt idx="57">
                  <c:v>1557</c:v>
                </c:pt>
                <c:pt idx="58">
                  <c:v>1558</c:v>
                </c:pt>
                <c:pt idx="59">
                  <c:v>1559</c:v>
                </c:pt>
                <c:pt idx="60">
                  <c:v>1560</c:v>
                </c:pt>
                <c:pt idx="61">
                  <c:v>1561</c:v>
                </c:pt>
                <c:pt idx="62">
                  <c:v>1562</c:v>
                </c:pt>
                <c:pt idx="63">
                  <c:v>1563</c:v>
                </c:pt>
                <c:pt idx="64">
                  <c:v>1564</c:v>
                </c:pt>
                <c:pt idx="65">
                  <c:v>1565</c:v>
                </c:pt>
                <c:pt idx="66">
                  <c:v>1566</c:v>
                </c:pt>
                <c:pt idx="67">
                  <c:v>1567</c:v>
                </c:pt>
                <c:pt idx="68">
                  <c:v>1568</c:v>
                </c:pt>
                <c:pt idx="69">
                  <c:v>1569</c:v>
                </c:pt>
                <c:pt idx="70">
                  <c:v>1570</c:v>
                </c:pt>
                <c:pt idx="71">
                  <c:v>1571</c:v>
                </c:pt>
                <c:pt idx="72">
                  <c:v>1572</c:v>
                </c:pt>
                <c:pt idx="73">
                  <c:v>1573</c:v>
                </c:pt>
                <c:pt idx="74">
                  <c:v>1574</c:v>
                </c:pt>
                <c:pt idx="75">
                  <c:v>1575</c:v>
                </c:pt>
                <c:pt idx="76">
                  <c:v>1576</c:v>
                </c:pt>
                <c:pt idx="77">
                  <c:v>1577</c:v>
                </c:pt>
                <c:pt idx="78">
                  <c:v>1578</c:v>
                </c:pt>
                <c:pt idx="79">
                  <c:v>1579</c:v>
                </c:pt>
                <c:pt idx="80">
                  <c:v>1580</c:v>
                </c:pt>
                <c:pt idx="81">
                  <c:v>1581</c:v>
                </c:pt>
                <c:pt idx="82">
                  <c:v>1582</c:v>
                </c:pt>
                <c:pt idx="83">
                  <c:v>1583</c:v>
                </c:pt>
                <c:pt idx="84">
                  <c:v>1584</c:v>
                </c:pt>
                <c:pt idx="85">
                  <c:v>1585</c:v>
                </c:pt>
                <c:pt idx="86">
                  <c:v>1586</c:v>
                </c:pt>
                <c:pt idx="87">
                  <c:v>1587</c:v>
                </c:pt>
                <c:pt idx="88">
                  <c:v>1588</c:v>
                </c:pt>
                <c:pt idx="89">
                  <c:v>1589</c:v>
                </c:pt>
                <c:pt idx="90">
                  <c:v>1590</c:v>
                </c:pt>
                <c:pt idx="91">
                  <c:v>1591</c:v>
                </c:pt>
                <c:pt idx="92">
                  <c:v>1592</c:v>
                </c:pt>
                <c:pt idx="93">
                  <c:v>1593</c:v>
                </c:pt>
                <c:pt idx="94">
                  <c:v>1594</c:v>
                </c:pt>
                <c:pt idx="95">
                  <c:v>1595</c:v>
                </c:pt>
                <c:pt idx="96">
                  <c:v>1596</c:v>
                </c:pt>
                <c:pt idx="97">
                  <c:v>1597</c:v>
                </c:pt>
                <c:pt idx="98">
                  <c:v>1598</c:v>
                </c:pt>
                <c:pt idx="99">
                  <c:v>1599</c:v>
                </c:pt>
                <c:pt idx="100">
                  <c:v>1600</c:v>
                </c:pt>
                <c:pt idx="101">
                  <c:v>1601</c:v>
                </c:pt>
                <c:pt idx="102">
                  <c:v>1602</c:v>
                </c:pt>
                <c:pt idx="103">
                  <c:v>1603</c:v>
                </c:pt>
                <c:pt idx="104">
                  <c:v>1604</c:v>
                </c:pt>
                <c:pt idx="105">
                  <c:v>1605</c:v>
                </c:pt>
                <c:pt idx="106">
                  <c:v>1606</c:v>
                </c:pt>
                <c:pt idx="107">
                  <c:v>1607</c:v>
                </c:pt>
                <c:pt idx="108">
                  <c:v>1608</c:v>
                </c:pt>
                <c:pt idx="109">
                  <c:v>1609</c:v>
                </c:pt>
                <c:pt idx="110">
                  <c:v>1610</c:v>
                </c:pt>
                <c:pt idx="111">
                  <c:v>1611</c:v>
                </c:pt>
                <c:pt idx="112">
                  <c:v>1612</c:v>
                </c:pt>
                <c:pt idx="113">
                  <c:v>1613</c:v>
                </c:pt>
                <c:pt idx="114">
                  <c:v>1614</c:v>
                </c:pt>
                <c:pt idx="115">
                  <c:v>1615</c:v>
                </c:pt>
                <c:pt idx="116">
                  <c:v>1616</c:v>
                </c:pt>
                <c:pt idx="117">
                  <c:v>1617</c:v>
                </c:pt>
                <c:pt idx="118">
                  <c:v>1618</c:v>
                </c:pt>
                <c:pt idx="119">
                  <c:v>1619</c:v>
                </c:pt>
                <c:pt idx="120">
                  <c:v>1620</c:v>
                </c:pt>
                <c:pt idx="121">
                  <c:v>1621</c:v>
                </c:pt>
                <c:pt idx="122">
                  <c:v>1622</c:v>
                </c:pt>
                <c:pt idx="123">
                  <c:v>1623</c:v>
                </c:pt>
                <c:pt idx="124">
                  <c:v>1624</c:v>
                </c:pt>
                <c:pt idx="125">
                  <c:v>1625</c:v>
                </c:pt>
                <c:pt idx="126">
                  <c:v>1626</c:v>
                </c:pt>
                <c:pt idx="127">
                  <c:v>1627</c:v>
                </c:pt>
                <c:pt idx="128">
                  <c:v>1628</c:v>
                </c:pt>
                <c:pt idx="129">
                  <c:v>1629</c:v>
                </c:pt>
                <c:pt idx="130">
                  <c:v>1630</c:v>
                </c:pt>
                <c:pt idx="131">
                  <c:v>1631</c:v>
                </c:pt>
                <c:pt idx="132">
                  <c:v>1632</c:v>
                </c:pt>
                <c:pt idx="133">
                  <c:v>1633</c:v>
                </c:pt>
                <c:pt idx="134">
                  <c:v>1634</c:v>
                </c:pt>
                <c:pt idx="135">
                  <c:v>1635</c:v>
                </c:pt>
                <c:pt idx="136">
                  <c:v>1636</c:v>
                </c:pt>
                <c:pt idx="137">
                  <c:v>1637</c:v>
                </c:pt>
                <c:pt idx="138">
                  <c:v>1638</c:v>
                </c:pt>
                <c:pt idx="139">
                  <c:v>1639</c:v>
                </c:pt>
                <c:pt idx="140">
                  <c:v>1640</c:v>
                </c:pt>
                <c:pt idx="141">
                  <c:v>1641</c:v>
                </c:pt>
                <c:pt idx="142">
                  <c:v>1642</c:v>
                </c:pt>
                <c:pt idx="143">
                  <c:v>1643</c:v>
                </c:pt>
                <c:pt idx="144">
                  <c:v>1644</c:v>
                </c:pt>
                <c:pt idx="145">
                  <c:v>1645</c:v>
                </c:pt>
                <c:pt idx="146">
                  <c:v>1646</c:v>
                </c:pt>
                <c:pt idx="147">
                  <c:v>1647</c:v>
                </c:pt>
                <c:pt idx="148">
                  <c:v>1648</c:v>
                </c:pt>
                <c:pt idx="149">
                  <c:v>1649</c:v>
                </c:pt>
                <c:pt idx="150">
                  <c:v>1650</c:v>
                </c:pt>
                <c:pt idx="151">
                  <c:v>1651</c:v>
                </c:pt>
                <c:pt idx="152">
                  <c:v>1652</c:v>
                </c:pt>
                <c:pt idx="153">
                  <c:v>1653</c:v>
                </c:pt>
                <c:pt idx="154">
                  <c:v>1654</c:v>
                </c:pt>
                <c:pt idx="155">
                  <c:v>1655</c:v>
                </c:pt>
                <c:pt idx="156">
                  <c:v>1656</c:v>
                </c:pt>
                <c:pt idx="157">
                  <c:v>1657</c:v>
                </c:pt>
                <c:pt idx="158">
                  <c:v>1658</c:v>
                </c:pt>
                <c:pt idx="159">
                  <c:v>1659</c:v>
                </c:pt>
                <c:pt idx="160">
                  <c:v>1660</c:v>
                </c:pt>
                <c:pt idx="161">
                  <c:v>1661</c:v>
                </c:pt>
                <c:pt idx="162">
                  <c:v>1662</c:v>
                </c:pt>
                <c:pt idx="163">
                  <c:v>1663</c:v>
                </c:pt>
                <c:pt idx="164">
                  <c:v>1664</c:v>
                </c:pt>
                <c:pt idx="165">
                  <c:v>1665</c:v>
                </c:pt>
                <c:pt idx="166">
                  <c:v>1666</c:v>
                </c:pt>
                <c:pt idx="167">
                  <c:v>1667</c:v>
                </c:pt>
                <c:pt idx="168">
                  <c:v>1668</c:v>
                </c:pt>
                <c:pt idx="169">
                  <c:v>1669</c:v>
                </c:pt>
                <c:pt idx="170">
                  <c:v>1670</c:v>
                </c:pt>
                <c:pt idx="171">
                  <c:v>1671</c:v>
                </c:pt>
                <c:pt idx="172">
                  <c:v>1672</c:v>
                </c:pt>
                <c:pt idx="173">
                  <c:v>1673</c:v>
                </c:pt>
                <c:pt idx="174">
                  <c:v>1674</c:v>
                </c:pt>
                <c:pt idx="175">
                  <c:v>1675</c:v>
                </c:pt>
                <c:pt idx="176">
                  <c:v>1676</c:v>
                </c:pt>
                <c:pt idx="177">
                  <c:v>1677</c:v>
                </c:pt>
                <c:pt idx="178">
                  <c:v>1678</c:v>
                </c:pt>
                <c:pt idx="179">
                  <c:v>1679</c:v>
                </c:pt>
                <c:pt idx="180">
                  <c:v>1680</c:v>
                </c:pt>
                <c:pt idx="181">
                  <c:v>1681</c:v>
                </c:pt>
                <c:pt idx="182">
                  <c:v>1682</c:v>
                </c:pt>
                <c:pt idx="183">
                  <c:v>1683</c:v>
                </c:pt>
                <c:pt idx="184">
                  <c:v>1684</c:v>
                </c:pt>
                <c:pt idx="185">
                  <c:v>1685</c:v>
                </c:pt>
                <c:pt idx="186">
                  <c:v>1686</c:v>
                </c:pt>
                <c:pt idx="187">
                  <c:v>1687</c:v>
                </c:pt>
                <c:pt idx="188">
                  <c:v>1688</c:v>
                </c:pt>
                <c:pt idx="189">
                  <c:v>1689</c:v>
                </c:pt>
                <c:pt idx="190">
                  <c:v>1690</c:v>
                </c:pt>
                <c:pt idx="191">
                  <c:v>1691</c:v>
                </c:pt>
                <c:pt idx="192">
                  <c:v>1692</c:v>
                </c:pt>
                <c:pt idx="193">
                  <c:v>1693</c:v>
                </c:pt>
                <c:pt idx="194">
                  <c:v>1694</c:v>
                </c:pt>
                <c:pt idx="195">
                  <c:v>1695</c:v>
                </c:pt>
                <c:pt idx="196">
                  <c:v>1696</c:v>
                </c:pt>
                <c:pt idx="197">
                  <c:v>1697</c:v>
                </c:pt>
                <c:pt idx="198">
                  <c:v>1698</c:v>
                </c:pt>
                <c:pt idx="199">
                  <c:v>1699</c:v>
                </c:pt>
                <c:pt idx="200">
                  <c:v>1700</c:v>
                </c:pt>
                <c:pt idx="201">
                  <c:v>1701</c:v>
                </c:pt>
                <c:pt idx="202">
                  <c:v>1702</c:v>
                </c:pt>
                <c:pt idx="203">
                  <c:v>1703</c:v>
                </c:pt>
                <c:pt idx="204">
                  <c:v>1704</c:v>
                </c:pt>
                <c:pt idx="205">
                  <c:v>1705</c:v>
                </c:pt>
                <c:pt idx="206">
                  <c:v>1706</c:v>
                </c:pt>
                <c:pt idx="207">
                  <c:v>1707</c:v>
                </c:pt>
                <c:pt idx="208">
                  <c:v>1708</c:v>
                </c:pt>
                <c:pt idx="209">
                  <c:v>1709</c:v>
                </c:pt>
                <c:pt idx="210">
                  <c:v>1710</c:v>
                </c:pt>
                <c:pt idx="211">
                  <c:v>1711</c:v>
                </c:pt>
                <c:pt idx="212">
                  <c:v>1712</c:v>
                </c:pt>
                <c:pt idx="213">
                  <c:v>1713</c:v>
                </c:pt>
                <c:pt idx="214">
                  <c:v>1714</c:v>
                </c:pt>
                <c:pt idx="215">
                  <c:v>1715</c:v>
                </c:pt>
                <c:pt idx="216">
                  <c:v>1716</c:v>
                </c:pt>
                <c:pt idx="217">
                  <c:v>1717</c:v>
                </c:pt>
                <c:pt idx="218">
                  <c:v>1718</c:v>
                </c:pt>
                <c:pt idx="219">
                  <c:v>1719</c:v>
                </c:pt>
                <c:pt idx="220">
                  <c:v>1720</c:v>
                </c:pt>
                <c:pt idx="221">
                  <c:v>1721</c:v>
                </c:pt>
                <c:pt idx="222">
                  <c:v>1722</c:v>
                </c:pt>
                <c:pt idx="223">
                  <c:v>1723</c:v>
                </c:pt>
                <c:pt idx="224">
                  <c:v>1724</c:v>
                </c:pt>
                <c:pt idx="225">
                  <c:v>1725</c:v>
                </c:pt>
                <c:pt idx="226">
                  <c:v>1726</c:v>
                </c:pt>
                <c:pt idx="227">
                  <c:v>1727</c:v>
                </c:pt>
                <c:pt idx="228">
                  <c:v>1728</c:v>
                </c:pt>
                <c:pt idx="229">
                  <c:v>1729</c:v>
                </c:pt>
                <c:pt idx="230">
                  <c:v>1730</c:v>
                </c:pt>
                <c:pt idx="231">
                  <c:v>1731</c:v>
                </c:pt>
                <c:pt idx="232">
                  <c:v>1732</c:v>
                </c:pt>
                <c:pt idx="233">
                  <c:v>1733</c:v>
                </c:pt>
                <c:pt idx="234">
                  <c:v>1734</c:v>
                </c:pt>
                <c:pt idx="235">
                  <c:v>1735</c:v>
                </c:pt>
                <c:pt idx="236">
                  <c:v>1736</c:v>
                </c:pt>
                <c:pt idx="237">
                  <c:v>1737</c:v>
                </c:pt>
                <c:pt idx="238">
                  <c:v>1738</c:v>
                </c:pt>
                <c:pt idx="239">
                  <c:v>1739</c:v>
                </c:pt>
                <c:pt idx="240">
                  <c:v>1740</c:v>
                </c:pt>
                <c:pt idx="241">
                  <c:v>1741</c:v>
                </c:pt>
                <c:pt idx="242">
                  <c:v>1742</c:v>
                </c:pt>
                <c:pt idx="243">
                  <c:v>1743</c:v>
                </c:pt>
                <c:pt idx="244">
                  <c:v>1744</c:v>
                </c:pt>
                <c:pt idx="245">
                  <c:v>1745</c:v>
                </c:pt>
                <c:pt idx="246">
                  <c:v>1746</c:v>
                </c:pt>
                <c:pt idx="247">
                  <c:v>1747</c:v>
                </c:pt>
                <c:pt idx="248">
                  <c:v>1748</c:v>
                </c:pt>
                <c:pt idx="249">
                  <c:v>1749</c:v>
                </c:pt>
                <c:pt idx="250">
                  <c:v>1750</c:v>
                </c:pt>
                <c:pt idx="251">
                  <c:v>1751</c:v>
                </c:pt>
                <c:pt idx="252">
                  <c:v>1752</c:v>
                </c:pt>
                <c:pt idx="253">
                  <c:v>1753</c:v>
                </c:pt>
                <c:pt idx="254">
                  <c:v>1754</c:v>
                </c:pt>
                <c:pt idx="255">
                  <c:v>1755</c:v>
                </c:pt>
                <c:pt idx="256">
                  <c:v>1756</c:v>
                </c:pt>
                <c:pt idx="257">
                  <c:v>1757</c:v>
                </c:pt>
                <c:pt idx="258">
                  <c:v>1758</c:v>
                </c:pt>
                <c:pt idx="259">
                  <c:v>1759</c:v>
                </c:pt>
                <c:pt idx="260">
                  <c:v>1760</c:v>
                </c:pt>
                <c:pt idx="261">
                  <c:v>1761</c:v>
                </c:pt>
                <c:pt idx="262">
                  <c:v>1762</c:v>
                </c:pt>
                <c:pt idx="263">
                  <c:v>1763</c:v>
                </c:pt>
                <c:pt idx="264">
                  <c:v>1764</c:v>
                </c:pt>
                <c:pt idx="265">
                  <c:v>1765</c:v>
                </c:pt>
                <c:pt idx="266">
                  <c:v>1766</c:v>
                </c:pt>
                <c:pt idx="267">
                  <c:v>1767</c:v>
                </c:pt>
                <c:pt idx="268">
                  <c:v>1768</c:v>
                </c:pt>
                <c:pt idx="269">
                  <c:v>1769</c:v>
                </c:pt>
                <c:pt idx="270">
                  <c:v>1770</c:v>
                </c:pt>
                <c:pt idx="271">
                  <c:v>1771</c:v>
                </c:pt>
                <c:pt idx="272">
                  <c:v>1772</c:v>
                </c:pt>
                <c:pt idx="273">
                  <c:v>1773</c:v>
                </c:pt>
                <c:pt idx="274">
                  <c:v>1774</c:v>
                </c:pt>
                <c:pt idx="275">
                  <c:v>1775</c:v>
                </c:pt>
                <c:pt idx="276">
                  <c:v>1776</c:v>
                </c:pt>
                <c:pt idx="277">
                  <c:v>1777</c:v>
                </c:pt>
                <c:pt idx="278">
                  <c:v>1778</c:v>
                </c:pt>
                <c:pt idx="279">
                  <c:v>1779</c:v>
                </c:pt>
                <c:pt idx="280">
                  <c:v>1780</c:v>
                </c:pt>
                <c:pt idx="281">
                  <c:v>1781</c:v>
                </c:pt>
                <c:pt idx="282">
                  <c:v>1782</c:v>
                </c:pt>
                <c:pt idx="283">
                  <c:v>1783</c:v>
                </c:pt>
                <c:pt idx="284">
                  <c:v>1784</c:v>
                </c:pt>
                <c:pt idx="285">
                  <c:v>1785</c:v>
                </c:pt>
                <c:pt idx="286">
                  <c:v>1786</c:v>
                </c:pt>
                <c:pt idx="287">
                  <c:v>1787</c:v>
                </c:pt>
                <c:pt idx="288">
                  <c:v>1788</c:v>
                </c:pt>
                <c:pt idx="289">
                  <c:v>1789</c:v>
                </c:pt>
                <c:pt idx="290">
                  <c:v>1790</c:v>
                </c:pt>
                <c:pt idx="291">
                  <c:v>1791</c:v>
                </c:pt>
                <c:pt idx="292">
                  <c:v>1792</c:v>
                </c:pt>
                <c:pt idx="293">
                  <c:v>1793</c:v>
                </c:pt>
                <c:pt idx="294">
                  <c:v>1794</c:v>
                </c:pt>
                <c:pt idx="295">
                  <c:v>1795</c:v>
                </c:pt>
                <c:pt idx="296">
                  <c:v>1796</c:v>
                </c:pt>
                <c:pt idx="297">
                  <c:v>1797</c:v>
                </c:pt>
                <c:pt idx="298">
                  <c:v>1798</c:v>
                </c:pt>
                <c:pt idx="299">
                  <c:v>1799</c:v>
                </c:pt>
                <c:pt idx="300">
                  <c:v>1800</c:v>
                </c:pt>
                <c:pt idx="301">
                  <c:v>1801</c:v>
                </c:pt>
                <c:pt idx="302">
                  <c:v>1802</c:v>
                </c:pt>
                <c:pt idx="303">
                  <c:v>1803</c:v>
                </c:pt>
                <c:pt idx="304">
                  <c:v>1804</c:v>
                </c:pt>
                <c:pt idx="305">
                  <c:v>1805</c:v>
                </c:pt>
                <c:pt idx="306">
                  <c:v>1806</c:v>
                </c:pt>
                <c:pt idx="307">
                  <c:v>1807</c:v>
                </c:pt>
                <c:pt idx="308">
                  <c:v>1808</c:v>
                </c:pt>
                <c:pt idx="309">
                  <c:v>1809</c:v>
                </c:pt>
                <c:pt idx="310">
                  <c:v>1810</c:v>
                </c:pt>
                <c:pt idx="311">
                  <c:v>1811</c:v>
                </c:pt>
                <c:pt idx="312">
                  <c:v>1812</c:v>
                </c:pt>
                <c:pt idx="313">
                  <c:v>1813</c:v>
                </c:pt>
                <c:pt idx="314">
                  <c:v>1814</c:v>
                </c:pt>
                <c:pt idx="315">
                  <c:v>1815</c:v>
                </c:pt>
                <c:pt idx="316">
                  <c:v>1816</c:v>
                </c:pt>
                <c:pt idx="317">
                  <c:v>1817</c:v>
                </c:pt>
                <c:pt idx="318">
                  <c:v>1818</c:v>
                </c:pt>
                <c:pt idx="319">
                  <c:v>1819</c:v>
                </c:pt>
                <c:pt idx="320">
                  <c:v>1820</c:v>
                </c:pt>
                <c:pt idx="321">
                  <c:v>1821</c:v>
                </c:pt>
                <c:pt idx="322">
                  <c:v>1822</c:v>
                </c:pt>
                <c:pt idx="323">
                  <c:v>1823</c:v>
                </c:pt>
                <c:pt idx="324">
                  <c:v>1824</c:v>
                </c:pt>
                <c:pt idx="325">
                  <c:v>1825</c:v>
                </c:pt>
                <c:pt idx="326">
                  <c:v>1826</c:v>
                </c:pt>
                <c:pt idx="327">
                  <c:v>1827</c:v>
                </c:pt>
                <c:pt idx="328">
                  <c:v>1828</c:v>
                </c:pt>
                <c:pt idx="329">
                  <c:v>1829</c:v>
                </c:pt>
                <c:pt idx="330">
                  <c:v>1830</c:v>
                </c:pt>
                <c:pt idx="331">
                  <c:v>1831</c:v>
                </c:pt>
                <c:pt idx="332">
                  <c:v>1832</c:v>
                </c:pt>
                <c:pt idx="333">
                  <c:v>1833</c:v>
                </c:pt>
                <c:pt idx="334">
                  <c:v>1834</c:v>
                </c:pt>
                <c:pt idx="335">
                  <c:v>1835</c:v>
                </c:pt>
                <c:pt idx="336">
                  <c:v>1836</c:v>
                </c:pt>
                <c:pt idx="337">
                  <c:v>1837</c:v>
                </c:pt>
                <c:pt idx="338">
                  <c:v>1838</c:v>
                </c:pt>
                <c:pt idx="339">
                  <c:v>1839</c:v>
                </c:pt>
                <c:pt idx="340">
                  <c:v>1840</c:v>
                </c:pt>
                <c:pt idx="341">
                  <c:v>1841</c:v>
                </c:pt>
                <c:pt idx="342">
                  <c:v>1842</c:v>
                </c:pt>
                <c:pt idx="343">
                  <c:v>1843</c:v>
                </c:pt>
                <c:pt idx="344">
                  <c:v>1844</c:v>
                </c:pt>
                <c:pt idx="345">
                  <c:v>1845</c:v>
                </c:pt>
                <c:pt idx="346">
                  <c:v>1846</c:v>
                </c:pt>
                <c:pt idx="347">
                  <c:v>1847</c:v>
                </c:pt>
                <c:pt idx="348">
                  <c:v>1848</c:v>
                </c:pt>
                <c:pt idx="349">
                  <c:v>1849</c:v>
                </c:pt>
                <c:pt idx="350">
                  <c:v>1850</c:v>
                </c:pt>
                <c:pt idx="351">
                  <c:v>1851</c:v>
                </c:pt>
                <c:pt idx="352">
                  <c:v>1852</c:v>
                </c:pt>
                <c:pt idx="353">
                  <c:v>1853</c:v>
                </c:pt>
                <c:pt idx="354">
                  <c:v>1854</c:v>
                </c:pt>
                <c:pt idx="355">
                  <c:v>1855</c:v>
                </c:pt>
                <c:pt idx="356">
                  <c:v>1856</c:v>
                </c:pt>
                <c:pt idx="357">
                  <c:v>1857</c:v>
                </c:pt>
                <c:pt idx="358">
                  <c:v>1858</c:v>
                </c:pt>
                <c:pt idx="359">
                  <c:v>1859</c:v>
                </c:pt>
                <c:pt idx="360">
                  <c:v>1860</c:v>
                </c:pt>
                <c:pt idx="361">
                  <c:v>1861</c:v>
                </c:pt>
                <c:pt idx="362">
                  <c:v>1862</c:v>
                </c:pt>
                <c:pt idx="363">
                  <c:v>1863</c:v>
                </c:pt>
                <c:pt idx="364">
                  <c:v>1864</c:v>
                </c:pt>
                <c:pt idx="365">
                  <c:v>1865</c:v>
                </c:pt>
                <c:pt idx="366">
                  <c:v>1866</c:v>
                </c:pt>
                <c:pt idx="367">
                  <c:v>1867</c:v>
                </c:pt>
                <c:pt idx="368">
                  <c:v>1868</c:v>
                </c:pt>
                <c:pt idx="369">
                  <c:v>1869</c:v>
                </c:pt>
                <c:pt idx="370">
                  <c:v>1870</c:v>
                </c:pt>
                <c:pt idx="371">
                  <c:v>1871</c:v>
                </c:pt>
                <c:pt idx="372">
                  <c:v>1872</c:v>
                </c:pt>
                <c:pt idx="373">
                  <c:v>1873</c:v>
                </c:pt>
                <c:pt idx="374">
                  <c:v>1874</c:v>
                </c:pt>
                <c:pt idx="375">
                  <c:v>1875</c:v>
                </c:pt>
                <c:pt idx="376">
                  <c:v>1876</c:v>
                </c:pt>
                <c:pt idx="377">
                  <c:v>1877</c:v>
                </c:pt>
                <c:pt idx="378">
                  <c:v>1878</c:v>
                </c:pt>
                <c:pt idx="379">
                  <c:v>1879</c:v>
                </c:pt>
                <c:pt idx="380">
                  <c:v>1880</c:v>
                </c:pt>
                <c:pt idx="381">
                  <c:v>1881</c:v>
                </c:pt>
                <c:pt idx="382">
                  <c:v>1882</c:v>
                </c:pt>
                <c:pt idx="383">
                  <c:v>1883</c:v>
                </c:pt>
                <c:pt idx="384">
                  <c:v>1884</c:v>
                </c:pt>
                <c:pt idx="385">
                  <c:v>1885</c:v>
                </c:pt>
                <c:pt idx="386">
                  <c:v>1886</c:v>
                </c:pt>
                <c:pt idx="387">
                  <c:v>1887</c:v>
                </c:pt>
                <c:pt idx="388">
                  <c:v>1888</c:v>
                </c:pt>
                <c:pt idx="389">
                  <c:v>1889</c:v>
                </c:pt>
                <c:pt idx="390">
                  <c:v>1890</c:v>
                </c:pt>
                <c:pt idx="391">
                  <c:v>1891</c:v>
                </c:pt>
                <c:pt idx="392">
                  <c:v>1892</c:v>
                </c:pt>
                <c:pt idx="393">
                  <c:v>1893</c:v>
                </c:pt>
                <c:pt idx="394">
                  <c:v>1894</c:v>
                </c:pt>
                <c:pt idx="395">
                  <c:v>1895</c:v>
                </c:pt>
                <c:pt idx="396">
                  <c:v>1896</c:v>
                </c:pt>
                <c:pt idx="397">
                  <c:v>1897</c:v>
                </c:pt>
                <c:pt idx="398">
                  <c:v>1898</c:v>
                </c:pt>
                <c:pt idx="399">
                  <c:v>1899</c:v>
                </c:pt>
                <c:pt idx="400">
                  <c:v>1900</c:v>
                </c:pt>
                <c:pt idx="401">
                  <c:v>1901</c:v>
                </c:pt>
                <c:pt idx="402">
                  <c:v>1902</c:v>
                </c:pt>
                <c:pt idx="403">
                  <c:v>1903</c:v>
                </c:pt>
                <c:pt idx="404">
                  <c:v>1904</c:v>
                </c:pt>
                <c:pt idx="405">
                  <c:v>1905</c:v>
                </c:pt>
                <c:pt idx="406">
                  <c:v>1906</c:v>
                </c:pt>
                <c:pt idx="407">
                  <c:v>1907</c:v>
                </c:pt>
                <c:pt idx="408">
                  <c:v>1908</c:v>
                </c:pt>
                <c:pt idx="409">
                  <c:v>1909</c:v>
                </c:pt>
                <c:pt idx="410">
                  <c:v>1910</c:v>
                </c:pt>
                <c:pt idx="411">
                  <c:v>1911</c:v>
                </c:pt>
                <c:pt idx="412">
                  <c:v>1912</c:v>
                </c:pt>
                <c:pt idx="413">
                  <c:v>1913</c:v>
                </c:pt>
                <c:pt idx="414">
                  <c:v>1914</c:v>
                </c:pt>
                <c:pt idx="415">
                  <c:v>1915</c:v>
                </c:pt>
                <c:pt idx="416">
                  <c:v>1916</c:v>
                </c:pt>
                <c:pt idx="417">
                  <c:v>1917</c:v>
                </c:pt>
                <c:pt idx="418">
                  <c:v>1918</c:v>
                </c:pt>
                <c:pt idx="419">
                  <c:v>1919</c:v>
                </c:pt>
                <c:pt idx="420">
                  <c:v>1920</c:v>
                </c:pt>
                <c:pt idx="421">
                  <c:v>1921</c:v>
                </c:pt>
                <c:pt idx="422">
                  <c:v>1922</c:v>
                </c:pt>
                <c:pt idx="423">
                  <c:v>1923</c:v>
                </c:pt>
                <c:pt idx="424">
                  <c:v>1924</c:v>
                </c:pt>
                <c:pt idx="425">
                  <c:v>1925</c:v>
                </c:pt>
                <c:pt idx="426">
                  <c:v>1926</c:v>
                </c:pt>
                <c:pt idx="427">
                  <c:v>1927</c:v>
                </c:pt>
                <c:pt idx="428">
                  <c:v>1928</c:v>
                </c:pt>
                <c:pt idx="429">
                  <c:v>1929</c:v>
                </c:pt>
                <c:pt idx="430">
                  <c:v>1930</c:v>
                </c:pt>
                <c:pt idx="431">
                  <c:v>1931</c:v>
                </c:pt>
                <c:pt idx="432">
                  <c:v>1932</c:v>
                </c:pt>
                <c:pt idx="433">
                  <c:v>1933</c:v>
                </c:pt>
                <c:pt idx="434">
                  <c:v>1934</c:v>
                </c:pt>
                <c:pt idx="435">
                  <c:v>1935</c:v>
                </c:pt>
                <c:pt idx="436">
                  <c:v>1936</c:v>
                </c:pt>
                <c:pt idx="437">
                  <c:v>1937</c:v>
                </c:pt>
                <c:pt idx="438">
                  <c:v>1938</c:v>
                </c:pt>
                <c:pt idx="439">
                  <c:v>1939</c:v>
                </c:pt>
                <c:pt idx="440">
                  <c:v>1940</c:v>
                </c:pt>
                <c:pt idx="441">
                  <c:v>1941</c:v>
                </c:pt>
                <c:pt idx="442">
                  <c:v>1942</c:v>
                </c:pt>
                <c:pt idx="443">
                  <c:v>1943</c:v>
                </c:pt>
                <c:pt idx="444">
                  <c:v>1944</c:v>
                </c:pt>
                <c:pt idx="445">
                  <c:v>1945</c:v>
                </c:pt>
                <c:pt idx="446">
                  <c:v>1946</c:v>
                </c:pt>
                <c:pt idx="447">
                  <c:v>1947</c:v>
                </c:pt>
                <c:pt idx="448">
                  <c:v>1948</c:v>
                </c:pt>
                <c:pt idx="449">
                  <c:v>1949</c:v>
                </c:pt>
                <c:pt idx="450">
                  <c:v>1950</c:v>
                </c:pt>
                <c:pt idx="451">
                  <c:v>1951</c:v>
                </c:pt>
                <c:pt idx="452">
                  <c:v>1952</c:v>
                </c:pt>
                <c:pt idx="453">
                  <c:v>1953</c:v>
                </c:pt>
                <c:pt idx="454">
                  <c:v>1954</c:v>
                </c:pt>
                <c:pt idx="455">
                  <c:v>1955</c:v>
                </c:pt>
                <c:pt idx="456">
                  <c:v>1956</c:v>
                </c:pt>
                <c:pt idx="457">
                  <c:v>1957</c:v>
                </c:pt>
                <c:pt idx="458">
                  <c:v>1958</c:v>
                </c:pt>
                <c:pt idx="459">
                  <c:v>1959</c:v>
                </c:pt>
                <c:pt idx="460">
                  <c:v>1960</c:v>
                </c:pt>
                <c:pt idx="461">
                  <c:v>1961</c:v>
                </c:pt>
                <c:pt idx="462">
                  <c:v>1962</c:v>
                </c:pt>
                <c:pt idx="463">
                  <c:v>1963</c:v>
                </c:pt>
                <c:pt idx="464">
                  <c:v>1964</c:v>
                </c:pt>
                <c:pt idx="465">
                  <c:v>1965</c:v>
                </c:pt>
                <c:pt idx="466">
                  <c:v>1966</c:v>
                </c:pt>
                <c:pt idx="467">
                  <c:v>1967</c:v>
                </c:pt>
                <c:pt idx="468">
                  <c:v>1968</c:v>
                </c:pt>
                <c:pt idx="469">
                  <c:v>1969</c:v>
                </c:pt>
                <c:pt idx="470">
                  <c:v>1970</c:v>
                </c:pt>
                <c:pt idx="471">
                  <c:v>1971</c:v>
                </c:pt>
                <c:pt idx="472">
                  <c:v>1972</c:v>
                </c:pt>
                <c:pt idx="473">
                  <c:v>1973</c:v>
                </c:pt>
                <c:pt idx="474">
                  <c:v>1974</c:v>
                </c:pt>
                <c:pt idx="475">
                  <c:v>1975</c:v>
                </c:pt>
                <c:pt idx="476">
                  <c:v>1976</c:v>
                </c:pt>
                <c:pt idx="477">
                  <c:v>1977</c:v>
                </c:pt>
                <c:pt idx="478">
                  <c:v>1978</c:v>
                </c:pt>
                <c:pt idx="479">
                  <c:v>1979</c:v>
                </c:pt>
                <c:pt idx="480">
                  <c:v>1980</c:v>
                </c:pt>
                <c:pt idx="481">
                  <c:v>1981</c:v>
                </c:pt>
                <c:pt idx="482">
                  <c:v>1982</c:v>
                </c:pt>
                <c:pt idx="483">
                  <c:v>1983</c:v>
                </c:pt>
                <c:pt idx="484">
                  <c:v>1984</c:v>
                </c:pt>
                <c:pt idx="485">
                  <c:v>1985</c:v>
                </c:pt>
                <c:pt idx="486">
                  <c:v>1986</c:v>
                </c:pt>
                <c:pt idx="487">
                  <c:v>1987</c:v>
                </c:pt>
                <c:pt idx="488">
                  <c:v>1988</c:v>
                </c:pt>
                <c:pt idx="489">
                  <c:v>1989</c:v>
                </c:pt>
                <c:pt idx="490">
                  <c:v>1990</c:v>
                </c:pt>
                <c:pt idx="491">
                  <c:v>1991</c:v>
                </c:pt>
                <c:pt idx="492">
                  <c:v>1992</c:v>
                </c:pt>
                <c:pt idx="493">
                  <c:v>1993</c:v>
                </c:pt>
                <c:pt idx="494">
                  <c:v>1994</c:v>
                </c:pt>
                <c:pt idx="495">
                  <c:v>1995</c:v>
                </c:pt>
                <c:pt idx="496">
                  <c:v>1996</c:v>
                </c:pt>
                <c:pt idx="497">
                  <c:v>1997</c:v>
                </c:pt>
                <c:pt idx="498">
                  <c:v>1998</c:v>
                </c:pt>
                <c:pt idx="499">
                  <c:v>1999</c:v>
                </c:pt>
                <c:pt idx="500">
                  <c:v>2000</c:v>
                </c:pt>
                <c:pt idx="501">
                  <c:v>2001</c:v>
                </c:pt>
                <c:pt idx="502">
                  <c:v>2002</c:v>
                </c:pt>
                <c:pt idx="503">
                  <c:v>2003</c:v>
                </c:pt>
                <c:pt idx="504">
                  <c:v>2004</c:v>
                </c:pt>
                <c:pt idx="505">
                  <c:v>2005</c:v>
                </c:pt>
                <c:pt idx="506">
                  <c:v>2006</c:v>
                </c:pt>
                <c:pt idx="507">
                  <c:v>2007</c:v>
                </c:pt>
                <c:pt idx="508">
                  <c:v>2008</c:v>
                </c:pt>
                <c:pt idx="509">
                  <c:v>2009</c:v>
                </c:pt>
                <c:pt idx="510">
                  <c:v>2010</c:v>
                </c:pt>
                <c:pt idx="511">
                  <c:v>2011</c:v>
                </c:pt>
                <c:pt idx="512">
                  <c:v>2012</c:v>
                </c:pt>
                <c:pt idx="513">
                  <c:v>2013</c:v>
                </c:pt>
                <c:pt idx="514">
                  <c:v>2014</c:v>
                </c:pt>
                <c:pt idx="515">
                  <c:v>2015</c:v>
                </c:pt>
                <c:pt idx="516">
                  <c:v>2016</c:v>
                </c:pt>
                <c:pt idx="517">
                  <c:v>2017</c:v>
                </c:pt>
                <c:pt idx="518">
                  <c:v>2018</c:v>
                </c:pt>
                <c:pt idx="519">
                  <c:v>2019</c:v>
                </c:pt>
                <c:pt idx="520">
                  <c:v>2020</c:v>
                </c:pt>
                <c:pt idx="521">
                  <c:v>2021</c:v>
                </c:pt>
                <c:pt idx="522">
                  <c:v>2022</c:v>
                </c:pt>
                <c:pt idx="523">
                  <c:v>2023</c:v>
                </c:pt>
                <c:pt idx="524">
                  <c:v>2024</c:v>
                </c:pt>
                <c:pt idx="525">
                  <c:v>2025</c:v>
                </c:pt>
                <c:pt idx="526">
                  <c:v>2026</c:v>
                </c:pt>
                <c:pt idx="527">
                  <c:v>2027</c:v>
                </c:pt>
                <c:pt idx="528">
                  <c:v>2028</c:v>
                </c:pt>
                <c:pt idx="529">
                  <c:v>2029</c:v>
                </c:pt>
                <c:pt idx="530">
                  <c:v>2030</c:v>
                </c:pt>
                <c:pt idx="531">
                  <c:v>2031</c:v>
                </c:pt>
                <c:pt idx="532">
                  <c:v>2032</c:v>
                </c:pt>
                <c:pt idx="533">
                  <c:v>2033</c:v>
                </c:pt>
                <c:pt idx="534">
                  <c:v>2034</c:v>
                </c:pt>
                <c:pt idx="535">
                  <c:v>2035</c:v>
                </c:pt>
                <c:pt idx="536">
                  <c:v>2036</c:v>
                </c:pt>
                <c:pt idx="537">
                  <c:v>2037</c:v>
                </c:pt>
                <c:pt idx="538">
                  <c:v>2038</c:v>
                </c:pt>
                <c:pt idx="539">
                  <c:v>2039</c:v>
                </c:pt>
                <c:pt idx="540">
                  <c:v>2040</c:v>
                </c:pt>
                <c:pt idx="541">
                  <c:v>2041</c:v>
                </c:pt>
                <c:pt idx="542">
                  <c:v>2042</c:v>
                </c:pt>
                <c:pt idx="543">
                  <c:v>2043</c:v>
                </c:pt>
                <c:pt idx="544">
                  <c:v>2044</c:v>
                </c:pt>
                <c:pt idx="545">
                  <c:v>2045</c:v>
                </c:pt>
                <c:pt idx="546">
                  <c:v>2046</c:v>
                </c:pt>
                <c:pt idx="547">
                  <c:v>2047</c:v>
                </c:pt>
                <c:pt idx="548">
                  <c:v>2048</c:v>
                </c:pt>
                <c:pt idx="549">
                  <c:v>2049</c:v>
                </c:pt>
                <c:pt idx="550">
                  <c:v>2050</c:v>
                </c:pt>
              </c:numCache>
            </c:numRef>
          </c:cat>
          <c:val>
            <c:numRef>
              <c:f>Sheet1!$B$2:$B$552</c:f>
              <c:numCache>
                <c:formatCode>General</c:formatCode>
                <c:ptCount val="551"/>
                <c:pt idx="0" formatCode="0.000">
                  <c:v>9.9999000000000005E-2</c:v>
                </c:pt>
                <c:pt idx="100" formatCode="0.000">
                  <c:v>0.19999900000000001</c:v>
                </c:pt>
                <c:pt idx="200" formatCode="0.000">
                  <c:v>0.400119</c:v>
                </c:pt>
                <c:pt idx="210" formatCode="0.000">
                  <c:v>0.43751299999999999</c:v>
                </c:pt>
                <c:pt idx="220" formatCode="0.000">
                  <c:v>0.47840300000000002</c:v>
                </c:pt>
                <c:pt idx="230" formatCode="0.000">
                  <c:v>0.52311300000000005</c:v>
                </c:pt>
                <c:pt idx="240" formatCode="0.000">
                  <c:v>0.57200200000000001</c:v>
                </c:pt>
                <c:pt idx="250" formatCode="0.000">
                  <c:v>0.62546000000000002</c:v>
                </c:pt>
                <c:pt idx="260" formatCode="0.000">
                  <c:v>0.68391500000000005</c:v>
                </c:pt>
                <c:pt idx="270" formatCode="0.000">
                  <c:v>0.74783100000000002</c:v>
                </c:pt>
                <c:pt idx="280" formatCode="0.000">
                  <c:v>0.81772199999999995</c:v>
                </c:pt>
                <c:pt idx="290" formatCode="0.000">
                  <c:v>0.89414499999999997</c:v>
                </c:pt>
                <c:pt idx="300" formatCode="0.000">
                  <c:v>0.8</c:v>
                </c:pt>
                <c:pt idx="301" formatCode="0.000">
                  <c:v>0.81531600000000004</c:v>
                </c:pt>
                <c:pt idx="302" formatCode="0.000">
                  <c:v>0.83092600000000005</c:v>
                </c:pt>
                <c:pt idx="303" formatCode="0.000">
                  <c:v>0.846835</c:v>
                </c:pt>
                <c:pt idx="304" formatCode="0.000">
                  <c:v>0.86304800000000004</c:v>
                </c:pt>
                <c:pt idx="305" formatCode="0.000">
                  <c:v>0.87957099999999999</c:v>
                </c:pt>
                <c:pt idx="306" formatCode="0.000">
                  <c:v>0.89641099999999996</c:v>
                </c:pt>
                <c:pt idx="307" formatCode="0.000">
                  <c:v>0.913574</c:v>
                </c:pt>
                <c:pt idx="308" formatCode="0.000">
                  <c:v>0.93106500000000003</c:v>
                </c:pt>
                <c:pt idx="309" formatCode="0.000">
                  <c:v>0.94889000000000001</c:v>
                </c:pt>
                <c:pt idx="310" formatCode="0.000">
                  <c:v>0.96740499999999996</c:v>
                </c:pt>
                <c:pt idx="311" formatCode="0.000">
                  <c:v>0.985927</c:v>
                </c:pt>
                <c:pt idx="312" formatCode="0.000">
                  <c:v>1.0048029999999999</c:v>
                </c:pt>
                <c:pt idx="313" formatCode="0.000">
                  <c:v>1.0240400000000001</c:v>
                </c:pt>
                <c:pt idx="314" formatCode="0.000">
                  <c:v>1.0436460000000001</c:v>
                </c:pt>
                <c:pt idx="315" formatCode="0.000">
                  <c:v>1.063628</c:v>
                </c:pt>
                <c:pt idx="316" formatCode="0.000">
                  <c:v>1.0839909999999999</c:v>
                </c:pt>
                <c:pt idx="317" formatCode="0.000">
                  <c:v>1.1047450000000001</c:v>
                </c:pt>
                <c:pt idx="318" formatCode="0.000">
                  <c:v>1.125896</c:v>
                </c:pt>
                <c:pt idx="319" formatCode="0.000">
                  <c:v>1.1466099999999999</c:v>
                </c:pt>
                <c:pt idx="320" formatCode="0.000">
                  <c:v>1.1668670000000001</c:v>
                </c:pt>
                <c:pt idx="321" formatCode="0.000">
                  <c:v>1.186644</c:v>
                </c:pt>
                <c:pt idx="322" formatCode="0.000">
                  <c:v>1.205918</c:v>
                </c:pt>
                <c:pt idx="323" formatCode="0.000">
                  <c:v>1.224666</c:v>
                </c:pt>
                <c:pt idx="324" formatCode="0.000">
                  <c:v>1.243706</c:v>
                </c:pt>
                <c:pt idx="325" formatCode="0.000">
                  <c:v>1.263042</c:v>
                </c:pt>
                <c:pt idx="326" formatCode="0.000">
                  <c:v>1.282678</c:v>
                </c:pt>
                <c:pt idx="327" formatCode="0.000">
                  <c:v>1.3026199999999999</c:v>
                </c:pt>
                <c:pt idx="328" formatCode="0.000">
                  <c:v>1.322872</c:v>
                </c:pt>
                <c:pt idx="329" formatCode="0.000">
                  <c:v>1.3406990000000001</c:v>
                </c:pt>
                <c:pt idx="330" formatCode="0.000">
                  <c:v>1.35605</c:v>
                </c:pt>
                <c:pt idx="331" formatCode="0.000">
                  <c:v>1.36887</c:v>
                </c:pt>
                <c:pt idx="332" formatCode="0.000">
                  <c:v>1.379105</c:v>
                </c:pt>
                <c:pt idx="333" formatCode="0.000">
                  <c:v>1.3866989999999999</c:v>
                </c:pt>
                <c:pt idx="334" formatCode="0.000">
                  <c:v>1.394336</c:v>
                </c:pt>
                <c:pt idx="335" formatCode="0.000">
                  <c:v>1.4020140000000001</c:v>
                </c:pt>
                <c:pt idx="336" formatCode="0.000">
                  <c:v>1.409734</c:v>
                </c:pt>
                <c:pt idx="337" formatCode="0.000">
                  <c:v>1.417497</c:v>
                </c:pt>
                <c:pt idx="338" formatCode="0.000">
                  <c:v>1.425303</c:v>
                </c:pt>
                <c:pt idx="339" formatCode="0.000">
                  <c:v>1.435103</c:v>
                </c:pt>
                <c:pt idx="340" formatCode="0.000">
                  <c:v>1.446931</c:v>
                </c:pt>
                <c:pt idx="341" formatCode="0.000">
                  <c:v>1.4608239999999999</c:v>
                </c:pt>
                <c:pt idx="342" formatCode="0.000">
                  <c:v>1.476817</c:v>
                </c:pt>
                <c:pt idx="343" formatCode="0.000">
                  <c:v>1.494947</c:v>
                </c:pt>
                <c:pt idx="344" formatCode="0.000">
                  <c:v>1.5132989999999999</c:v>
                </c:pt>
                <c:pt idx="345" formatCode="0.000">
                  <c:v>1.5318769999999999</c:v>
                </c:pt>
                <c:pt idx="346" formatCode="0.000">
                  <c:v>1.550683</c:v>
                </c:pt>
                <c:pt idx="347" formatCode="0.000">
                  <c:v>1.5697190000000001</c:v>
                </c:pt>
                <c:pt idx="348" formatCode="0.000">
                  <c:v>1.588989</c:v>
                </c:pt>
                <c:pt idx="349" formatCode="0.000">
                  <c:v>1.606635</c:v>
                </c:pt>
                <c:pt idx="350" formatCode="0.000">
                  <c:v>1.6226229999999999</c:v>
                </c:pt>
                <c:pt idx="351" formatCode="0.000">
                  <c:v>1.636889</c:v>
                </c:pt>
                <c:pt idx="352" formatCode="0.000">
                  <c:v>1.6494310000000001</c:v>
                </c:pt>
                <c:pt idx="353" formatCode="0.000">
                  <c:v>1.6602170000000001</c:v>
                </c:pt>
                <c:pt idx="354" formatCode="0.000">
                  <c:v>1.671073</c:v>
                </c:pt>
                <c:pt idx="355" formatCode="0.000">
                  <c:v>1.6819999999999999</c:v>
                </c:pt>
                <c:pt idx="356" formatCode="0.000">
                  <c:v>1.6929989999999999</c:v>
                </c:pt>
                <c:pt idx="357" formatCode="0.000">
                  <c:v>1.7040690000000001</c:v>
                </c:pt>
                <c:pt idx="358" formatCode="0.000">
                  <c:v>1.715212</c:v>
                </c:pt>
                <c:pt idx="359" formatCode="0.000">
                  <c:v>1.724467</c:v>
                </c:pt>
                <c:pt idx="360" formatCode="0.000">
                  <c:v>1.731819</c:v>
                </c:pt>
                <c:pt idx="361" formatCode="0.000">
                  <c:v>1.737255</c:v>
                </c:pt>
                <c:pt idx="362" formatCode="0.000">
                  <c:v>1.7407600000000001</c:v>
                </c:pt>
                <c:pt idx="363" formatCode="0.000">
                  <c:v>1.7423200000000001</c:v>
                </c:pt>
                <c:pt idx="364" formatCode="0.000">
                  <c:v>1.7438819999999999</c:v>
                </c:pt>
                <c:pt idx="365" formatCode="0.000">
                  <c:v>1.7454449999999999</c:v>
                </c:pt>
                <c:pt idx="366" formatCode="0.000">
                  <c:v>1.747009</c:v>
                </c:pt>
                <c:pt idx="367" formatCode="0.000">
                  <c:v>1.748575</c:v>
                </c:pt>
                <c:pt idx="368" formatCode="0.000">
                  <c:v>1.7501420000000001</c:v>
                </c:pt>
                <c:pt idx="369" formatCode="0.000">
                  <c:v>1.756848</c:v>
                </c:pt>
                <c:pt idx="370" formatCode="0.000">
                  <c:v>1.768777</c:v>
                </c:pt>
                <c:pt idx="371" formatCode="0.000">
                  <c:v>1.7860149999999999</c:v>
                </c:pt>
                <c:pt idx="372" formatCode="0.000">
                  <c:v>1.8086500000000001</c:v>
                </c:pt>
                <c:pt idx="373" formatCode="0.000">
                  <c:v>1.836768</c:v>
                </c:pt>
                <c:pt idx="374" formatCode="0.000">
                  <c:v>1.865324</c:v>
                </c:pt>
                <c:pt idx="375" formatCode="0.000">
                  <c:v>1.894323</c:v>
                </c:pt>
                <c:pt idx="376" formatCode="0.000">
                  <c:v>1.9237740000000001</c:v>
                </c:pt>
                <c:pt idx="377" formatCode="0.000">
                  <c:v>1.9536819999999999</c:v>
                </c:pt>
                <c:pt idx="378" formatCode="0.000">
                  <c:v>1.9840549999999999</c:v>
                </c:pt>
                <c:pt idx="379" formatCode="0.000">
                  <c:v>2.014465</c:v>
                </c:pt>
                <c:pt idx="380" formatCode="0.000">
                  <c:v>2.044905</c:v>
                </c:pt>
                <c:pt idx="381" formatCode="0.000">
                  <c:v>2.0753699999999999</c:v>
                </c:pt>
                <c:pt idx="382" formatCode="0.000">
                  <c:v>2.1058530000000002</c:v>
                </c:pt>
                <c:pt idx="383" formatCode="0.000">
                  <c:v>2.1363479999999999</c:v>
                </c:pt>
                <c:pt idx="384" formatCode="0.000">
                  <c:v>2.1672850000000001</c:v>
                </c:pt>
                <c:pt idx="385" formatCode="0.000">
                  <c:v>2.1986699999999999</c:v>
                </c:pt>
                <c:pt idx="386" formatCode="0.000">
                  <c:v>2.2305100000000002</c:v>
                </c:pt>
                <c:pt idx="387" formatCode="0.000">
                  <c:v>2.26281</c:v>
                </c:pt>
                <c:pt idx="388" formatCode="0.000">
                  <c:v>2.295579</c:v>
                </c:pt>
                <c:pt idx="389" formatCode="0.000">
                  <c:v>2.3273239999999999</c:v>
                </c:pt>
                <c:pt idx="390" formatCode="0.000">
                  <c:v>2.3580160000000001</c:v>
                </c:pt>
                <c:pt idx="391" formatCode="0.000">
                  <c:v>2.3876210000000002</c:v>
                </c:pt>
                <c:pt idx="392" formatCode="0.000">
                  <c:v>2.4161060000000001</c:v>
                </c:pt>
                <c:pt idx="393" formatCode="0.000">
                  <c:v>2.443438</c:v>
                </c:pt>
                <c:pt idx="394" formatCode="0.000">
                  <c:v>2.471079</c:v>
                </c:pt>
                <c:pt idx="395" formatCode="0.000">
                  <c:v>2.4990320000000001</c:v>
                </c:pt>
                <c:pt idx="396" formatCode="0.000">
                  <c:v>2.5273020000000002</c:v>
                </c:pt>
                <c:pt idx="397" formatCode="0.000">
                  <c:v>2.5558920000000001</c:v>
                </c:pt>
                <c:pt idx="398" formatCode="0.000">
                  <c:v>2.5848049999999998</c:v>
                </c:pt>
                <c:pt idx="399" formatCode="0.000">
                  <c:v>2.6134529999999998</c:v>
                </c:pt>
                <c:pt idx="400" formatCode="0.000">
                  <c:v>2.6418270000000001</c:v>
                </c:pt>
                <c:pt idx="401" formatCode="0.000">
                  <c:v>2.6699169999999999</c:v>
                </c:pt>
                <c:pt idx="402" formatCode="0.000">
                  <c:v>2.6977150000000001</c:v>
                </c:pt>
                <c:pt idx="403" formatCode="0.000">
                  <c:v>2.7252109999999998</c:v>
                </c:pt>
                <c:pt idx="404" formatCode="0.000">
                  <c:v>2.7529870000000001</c:v>
                </c:pt>
                <c:pt idx="405" formatCode="0.000">
                  <c:v>2.7810459999999999</c:v>
                </c:pt>
                <c:pt idx="406" formatCode="0.000">
                  <c:v>2.8093910000000002</c:v>
                </c:pt>
                <c:pt idx="407" formatCode="0.000">
                  <c:v>2.838025</c:v>
                </c:pt>
                <c:pt idx="408" formatCode="0.000">
                  <c:v>2.8669500000000001</c:v>
                </c:pt>
                <c:pt idx="409" formatCode="0.000">
                  <c:v>2.8941479999999999</c:v>
                </c:pt>
                <c:pt idx="410" formatCode="0.000">
                  <c:v>2.9195869999999999</c:v>
                </c:pt>
                <c:pt idx="411" formatCode="0.000">
                  <c:v>2.9432339999999999</c:v>
                </c:pt>
                <c:pt idx="412" formatCode="0.000">
                  <c:v>2.9650590000000001</c:v>
                </c:pt>
                <c:pt idx="413" formatCode="0.000">
                  <c:v>2.9850289999999999</c:v>
                </c:pt>
                <c:pt idx="414" formatCode="0.000">
                  <c:v>3.0051329999999998</c:v>
                </c:pt>
                <c:pt idx="415" formatCode="0.000">
                  <c:v>3.0253730000000001</c:v>
                </c:pt>
                <c:pt idx="416" formatCode="0.000">
                  <c:v>3.0457489999999998</c:v>
                </c:pt>
                <c:pt idx="417" formatCode="0.000">
                  <c:v>3.066262</c:v>
                </c:pt>
                <c:pt idx="418" formatCode="0.000">
                  <c:v>3.0869759999999999</c:v>
                </c:pt>
                <c:pt idx="419" formatCode="0.000">
                  <c:v>3.1096460000000001</c:v>
                </c:pt>
                <c:pt idx="420" formatCode="0.000">
                  <c:v>3.1343000000000001</c:v>
                </c:pt>
                <c:pt idx="421" formatCode="0.000">
                  <c:v>3.160971</c:v>
                </c:pt>
                <c:pt idx="422" formatCode="0.000">
                  <c:v>3.1896900000000001</c:v>
                </c:pt>
                <c:pt idx="423" formatCode="0.000">
                  <c:v>3.2204890000000002</c:v>
                </c:pt>
                <c:pt idx="424" formatCode="0.000">
                  <c:v>3.2515849999999999</c:v>
                </c:pt>
                <c:pt idx="425" formatCode="0.000">
                  <c:v>3.2829809999999999</c:v>
                </c:pt>
                <c:pt idx="426" formatCode="0.000">
                  <c:v>3.3146800000000001</c:v>
                </c:pt>
                <c:pt idx="427" formatCode="0.000">
                  <c:v>3.3466849999999999</c:v>
                </c:pt>
                <c:pt idx="428" formatCode="0.000">
                  <c:v>3.379</c:v>
                </c:pt>
                <c:pt idx="429" formatCode="0.000">
                  <c:v>3.4097940000000002</c:v>
                </c:pt>
                <c:pt idx="430" formatCode="0.000">
                  <c:v>3.4390390000000002</c:v>
                </c:pt>
                <c:pt idx="431" formatCode="0.000">
                  <c:v>3.4667089999999998</c:v>
                </c:pt>
                <c:pt idx="432" formatCode="0.000">
                  <c:v>3.4927739999999998</c:v>
                </c:pt>
                <c:pt idx="433" formatCode="0.000">
                  <c:v>3.5172059999999998</c:v>
                </c:pt>
                <c:pt idx="434" formatCode="0.000">
                  <c:v>3.5418099999999999</c:v>
                </c:pt>
                <c:pt idx="435" formatCode="0.000">
                  <c:v>3.5665849999999999</c:v>
                </c:pt>
                <c:pt idx="436" formatCode="0.000">
                  <c:v>3.5915339999999998</c:v>
                </c:pt>
                <c:pt idx="437" formatCode="0.000">
                  <c:v>3.616657</c:v>
                </c:pt>
                <c:pt idx="438" formatCode="0.000">
                  <c:v>3.641956</c:v>
                </c:pt>
                <c:pt idx="439" formatCode="0.000">
                  <c:v>3.6682519999999998</c:v>
                </c:pt>
                <c:pt idx="440" formatCode="0.000">
                  <c:v>3.6955580000000001</c:v>
                </c:pt>
                <c:pt idx="441" formatCode="0.000">
                  <c:v>3.7238889999999998</c:v>
                </c:pt>
                <c:pt idx="442" formatCode="0.000">
                  <c:v>3.7532570000000001</c:v>
                </c:pt>
                <c:pt idx="443" formatCode="0.000">
                  <c:v>3.7836780000000001</c:v>
                </c:pt>
                <c:pt idx="444" formatCode="0.000">
                  <c:v>3.8143449999999999</c:v>
                </c:pt>
                <c:pt idx="445" formatCode="0.000">
                  <c:v>3.8452609999999998</c:v>
                </c:pt>
                <c:pt idx="446" formatCode="0.000">
                  <c:v>3.8764270000000001</c:v>
                </c:pt>
                <c:pt idx="447" formatCode="0.000">
                  <c:v>3.9078460000000002</c:v>
                </c:pt>
                <c:pt idx="448" formatCode="0.000">
                  <c:v>3.9395199999999999</c:v>
                </c:pt>
                <c:pt idx="449" formatCode="0.000">
                  <c:v>3.9729909999999999</c:v>
                </c:pt>
                <c:pt idx="450" formatCode="0.000">
                  <c:v>4.0082940000000002</c:v>
                </c:pt>
                <c:pt idx="451" formatCode="0.000">
                  <c:v>4.0474940000000004</c:v>
                </c:pt>
                <c:pt idx="452" formatCode="0.000">
                  <c:v>4.0907840000000002</c:v>
                </c:pt>
                <c:pt idx="453" formatCode="0.000">
                  <c:v>4.1397760000000003</c:v>
                </c:pt>
                <c:pt idx="454" formatCode="0.000">
                  <c:v>4.1873670000000001</c:v>
                </c:pt>
                <c:pt idx="455" formatCode="0.000">
                  <c:v>4.2354120000000002</c:v>
                </c:pt>
                <c:pt idx="456" formatCode="0.000">
                  <c:v>4.2822839999999998</c:v>
                </c:pt>
                <c:pt idx="457" formatCode="0.000">
                  <c:v>4.3245849999999999</c:v>
                </c:pt>
                <c:pt idx="458" formatCode="0.000">
                  <c:v>4.3602749999999997</c:v>
                </c:pt>
                <c:pt idx="459" formatCode="0.000">
                  <c:v>4.3952390000000001</c:v>
                </c:pt>
                <c:pt idx="460" formatCode="0.000">
                  <c:v>4.4301779999999997</c:v>
                </c:pt>
                <c:pt idx="461" formatCode="0.000">
                  <c:v>4.4615320000000001</c:v>
                </c:pt>
                <c:pt idx="462" formatCode="0.000">
                  <c:v>4.4921769999999999</c:v>
                </c:pt>
                <c:pt idx="463" formatCode="0.000">
                  <c:v>4.5242909999999998</c:v>
                </c:pt>
                <c:pt idx="464" formatCode="0.000">
                  <c:v>4.5495580000000002</c:v>
                </c:pt>
                <c:pt idx="465" formatCode="0.000">
                  <c:v>4.5645819999999997</c:v>
                </c:pt>
                <c:pt idx="466" formatCode="0.000">
                  <c:v>4.5817909999999999</c:v>
                </c:pt>
                <c:pt idx="467" formatCode="0.000">
                  <c:v>4.6071059999999999</c:v>
                </c:pt>
                <c:pt idx="468" formatCode="0.000">
                  <c:v>4.6277860000000004</c:v>
                </c:pt>
                <c:pt idx="469" formatCode="0.000">
                  <c:v>4.6243999999999996</c:v>
                </c:pt>
                <c:pt idx="470" formatCode="0.000">
                  <c:v>4.6066209999999996</c:v>
                </c:pt>
                <c:pt idx="471" formatCode="0.000">
                  <c:v>4.6124330000000002</c:v>
                </c:pt>
                <c:pt idx="472" formatCode="0.000">
                  <c:v>4.6398339999999996</c:v>
                </c:pt>
                <c:pt idx="473" formatCode="0.000">
                  <c:v>4.6661679999999999</c:v>
                </c:pt>
                <c:pt idx="474" formatCode="0.000">
                  <c:v>4.690582</c:v>
                </c:pt>
                <c:pt idx="475" formatCode="0.000">
                  <c:v>4.7113839999999998</c:v>
                </c:pt>
                <c:pt idx="476" formatCode="0.000">
                  <c:v>4.7255229999999999</c:v>
                </c:pt>
                <c:pt idx="477" formatCode="0.000">
                  <c:v>4.7387379999999997</c:v>
                </c:pt>
                <c:pt idx="478" formatCode="0.000">
                  <c:v>4.7524009999999999</c:v>
                </c:pt>
                <c:pt idx="479" formatCode="0.000">
                  <c:v>4.7645679999999997</c:v>
                </c:pt>
                <c:pt idx="480" formatCode="0.000">
                  <c:v>4.7794230000000004</c:v>
                </c:pt>
                <c:pt idx="481" formatCode="0.000">
                  <c:v>4.799868</c:v>
                </c:pt>
                <c:pt idx="482" formatCode="0.000">
                  <c:v>4.8268599999999999</c:v>
                </c:pt>
                <c:pt idx="483" formatCode="0.000">
                  <c:v>4.8557379999999997</c:v>
                </c:pt>
                <c:pt idx="484" formatCode="0.000">
                  <c:v>4.881748</c:v>
                </c:pt>
                <c:pt idx="485" formatCode="0.000">
                  <c:v>4.9021790000000003</c:v>
                </c:pt>
                <c:pt idx="486" formatCode="0.000">
                  <c:v>4.9181739999999996</c:v>
                </c:pt>
                <c:pt idx="487" formatCode="0.000">
                  <c:v>4.9321760000000001</c:v>
                </c:pt>
                <c:pt idx="488" formatCode="0.000">
                  <c:v>4.9465630000000003</c:v>
                </c:pt>
                <c:pt idx="489" formatCode="0.000">
                  <c:v>4.9644820000000003</c:v>
                </c:pt>
                <c:pt idx="490" formatCode="0.000">
                  <c:v>4.9865510000000004</c:v>
                </c:pt>
                <c:pt idx="491" formatCode="0.000">
                  <c:v>5.0138559999999996</c:v>
                </c:pt>
                <c:pt idx="492" formatCode="0.000">
                  <c:v>5.0421199999999997</c:v>
                </c:pt>
                <c:pt idx="493" formatCode="0.000">
                  <c:v>5.0666089999999997</c:v>
                </c:pt>
                <c:pt idx="494" formatCode="0.000">
                  <c:v>5.0884910000000003</c:v>
                </c:pt>
                <c:pt idx="495" formatCode="0.000">
                  <c:v>5.1079420000000004</c:v>
                </c:pt>
                <c:pt idx="496" formatCode="0.000">
                  <c:v>5.1247170000000004</c:v>
                </c:pt>
                <c:pt idx="497" formatCode="0.000">
                  <c:v>5.1399439999999998</c:v>
                </c:pt>
                <c:pt idx="498" formatCode="0.000">
                  <c:v>5.1535479999999998</c:v>
                </c:pt>
                <c:pt idx="499" formatCode="0.000">
                  <c:v>5.1654999999999998</c:v>
                </c:pt>
                <c:pt idx="500" formatCode="0.000">
                  <c:v>5.1762079999999999</c:v>
                </c:pt>
                <c:pt idx="501" formatCode="0.000">
                  <c:v>5.1880069999999998</c:v>
                </c:pt>
                <c:pt idx="502" formatCode="0.000">
                  <c:v>5.2005879999999998</c:v>
                </c:pt>
                <c:pt idx="503" formatCode="0.000">
                  <c:v>5.2129909999999997</c:v>
                </c:pt>
                <c:pt idx="504" formatCode="0.000">
                  <c:v>5.2281430000000002</c:v>
                </c:pt>
                <c:pt idx="505" formatCode="0.000">
                  <c:v>5.2460699999999996</c:v>
                </c:pt>
                <c:pt idx="506" formatCode="0.000">
                  <c:v>5.2662490000000002</c:v>
                </c:pt>
                <c:pt idx="507" formatCode="0.000">
                  <c:v>5.2886939999999996</c:v>
                </c:pt>
                <c:pt idx="508" formatCode="0.000">
                  <c:v>5.313358</c:v>
                </c:pt>
                <c:pt idx="509" formatCode="0.000">
                  <c:v>5.338813</c:v>
                </c:pt>
                <c:pt idx="510" formatCode="0.000">
                  <c:v>5.3632790000000004</c:v>
                </c:pt>
                <c:pt idx="511" formatCode="0.000">
                  <c:v>5.3881730000000001</c:v>
                </c:pt>
                <c:pt idx="512" formatCode="0.000">
                  <c:v>5.4138650000000004</c:v>
                </c:pt>
                <c:pt idx="513" formatCode="0.000">
                  <c:v>5.4388730000000001</c:v>
                </c:pt>
                <c:pt idx="514" formatCode="0.000">
                  <c:v>5.461436</c:v>
                </c:pt>
                <c:pt idx="515" formatCode="0.000">
                  <c:v>5.479457</c:v>
                </c:pt>
                <c:pt idx="516" formatCode="0.000">
                  <c:v>5.4952170000000002</c:v>
                </c:pt>
                <c:pt idx="517" formatCode="0.000">
                  <c:v>5.508146</c:v>
                </c:pt>
                <c:pt idx="518" formatCode="0.000">
                  <c:v>5.5154649999999998</c:v>
                </c:pt>
                <c:pt idx="519" formatCode="0.000">
                  <c:v>5.5215389999999998</c:v>
                </c:pt>
                <c:pt idx="520" formatCode="0.000">
                  <c:v>5.5294679999999996</c:v>
                </c:pt>
                <c:pt idx="521" formatCode="0.000">
                  <c:v>5.5359819999999997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AA-42FD-AEB4-1BAF1F550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0"/>
        <c:tickMarkSkip val="100"/>
        <c:noMultiLvlLbl val="0"/>
      </c:catAx>
      <c:valAx>
        <c:axId val="76632000"/>
        <c:scaling>
          <c:orientation val="minMax"/>
          <c:max val="8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2"/>
      </c:valAx>
      <c:spPr>
        <a:solidFill>
          <a:srgbClr val="F1EEE7"/>
        </a:solidFill>
        <a:ln w="25400">
          <a:noFill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Korkea substituutio, nopea ehtyminen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0.36228363365100535</c:v>
                </c:pt>
                <c:pt idx="1">
                  <c:v>0.35001100944936492</c:v>
                </c:pt>
                <c:pt idx="2">
                  <c:v>0.3358424132860629</c:v>
                </c:pt>
                <c:pt idx="3">
                  <c:v>0.32090318989794442</c:v>
                </c:pt>
                <c:pt idx="4">
                  <c:v>0.30527814211095605</c:v>
                </c:pt>
                <c:pt idx="5">
                  <c:v>0.28964178776255389</c:v>
                </c:pt>
                <c:pt idx="6">
                  <c:v>0.27378200136149444</c:v>
                </c:pt>
                <c:pt idx="7">
                  <c:v>0.25838471161575538</c:v>
                </c:pt>
                <c:pt idx="8">
                  <c:v>0.24348953763264447</c:v>
                </c:pt>
                <c:pt idx="9">
                  <c:v>0.22944313651657233</c:v>
                </c:pt>
                <c:pt idx="10">
                  <c:v>0.21579214042052097</c:v>
                </c:pt>
                <c:pt idx="11">
                  <c:v>0.20421307823085932</c:v>
                </c:pt>
                <c:pt idx="12">
                  <c:v>0.1930755593882163</c:v>
                </c:pt>
                <c:pt idx="13">
                  <c:v>0.18354758369000646</c:v>
                </c:pt>
                <c:pt idx="14">
                  <c:v>0.17531194584003629</c:v>
                </c:pt>
                <c:pt idx="15">
                  <c:v>0.16834530224675315</c:v>
                </c:pt>
                <c:pt idx="16">
                  <c:v>0.16280983832754337</c:v>
                </c:pt>
                <c:pt idx="17">
                  <c:v>0.15886209006516872</c:v>
                </c:pt>
                <c:pt idx="18">
                  <c:v>0.15591663133862554</c:v>
                </c:pt>
                <c:pt idx="19">
                  <c:v>0.15455345702304579</c:v>
                </c:pt>
                <c:pt idx="20">
                  <c:v>0.15433170410490127</c:v>
                </c:pt>
                <c:pt idx="21">
                  <c:v>0.15523332691051728</c:v>
                </c:pt>
                <c:pt idx="22">
                  <c:v>0.15758456438278778</c:v>
                </c:pt>
                <c:pt idx="23">
                  <c:v>0.16098450059701364</c:v>
                </c:pt>
                <c:pt idx="24">
                  <c:v>0.16491528915828613</c:v>
                </c:pt>
                <c:pt idx="25">
                  <c:v>0.17042172951150425</c:v>
                </c:pt>
                <c:pt idx="26">
                  <c:v>0.17712370775741038</c:v>
                </c:pt>
                <c:pt idx="27">
                  <c:v>0.18375122151885792</c:v>
                </c:pt>
                <c:pt idx="28">
                  <c:v>0.19178564882663474</c:v>
                </c:pt>
                <c:pt idx="29">
                  <c:v>0.20085566759896478</c:v>
                </c:pt>
                <c:pt idx="30">
                  <c:v>0.20976957361443982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800-41F6-A40F-E00529DD1E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Korkea substituutio, hidas ehtyminen</c:v>
                </c:pt>
              </c:strCache>
            </c:strRef>
          </c:tx>
          <c:spPr>
            <a:ln w="50800">
              <a:solidFill>
                <a:srgbClr val="93C876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0.24575172100996068</c:v>
                </c:pt>
                <c:pt idx="1">
                  <c:v>0.24723153815189236</c:v>
                </c:pt>
                <c:pt idx="2">
                  <c:v>0.24831327862145813</c:v>
                </c:pt>
                <c:pt idx="3">
                  <c:v>0.24869155147491195</c:v>
                </c:pt>
                <c:pt idx="4">
                  <c:v>0.24887215284942799</c:v>
                </c:pt>
                <c:pt idx="5">
                  <c:v>0.24848840704720532</c:v>
                </c:pt>
                <c:pt idx="6">
                  <c:v>0.24772587059482643</c:v>
                </c:pt>
                <c:pt idx="7">
                  <c:v>0.24604566201097144</c:v>
                </c:pt>
                <c:pt idx="8">
                  <c:v>0.24420349239715677</c:v>
                </c:pt>
                <c:pt idx="9">
                  <c:v>0.24184123692482706</c:v>
                </c:pt>
                <c:pt idx="10">
                  <c:v>0.23925319730500827</c:v>
                </c:pt>
                <c:pt idx="11">
                  <c:v>0.23626153791106064</c:v>
                </c:pt>
                <c:pt idx="12">
                  <c:v>0.23317504447783644</c:v>
                </c:pt>
                <c:pt idx="13">
                  <c:v>0.22974084104255965</c:v>
                </c:pt>
                <c:pt idx="14">
                  <c:v>0.22671858705070647</c:v>
                </c:pt>
                <c:pt idx="15">
                  <c:v>0.22335153899528826</c:v>
                </c:pt>
                <c:pt idx="16">
                  <c:v>0.2205192611312452</c:v>
                </c:pt>
                <c:pt idx="17">
                  <c:v>0.2177344879348948</c:v>
                </c:pt>
                <c:pt idx="18">
                  <c:v>0.21563043016188232</c:v>
                </c:pt>
                <c:pt idx="19">
                  <c:v>0.21363902443577465</c:v>
                </c:pt>
                <c:pt idx="20">
                  <c:v>0.21218148535645476</c:v>
                </c:pt>
                <c:pt idx="21">
                  <c:v>0.21136807668415902</c:v>
                </c:pt>
                <c:pt idx="22">
                  <c:v>0.21128636612563945</c:v>
                </c:pt>
                <c:pt idx="23">
                  <c:v>0.21200175778990982</c:v>
                </c:pt>
                <c:pt idx="24">
                  <c:v>0.21319881046087219</c:v>
                </c:pt>
                <c:pt idx="25">
                  <c:v>0.21520032711085024</c:v>
                </c:pt>
                <c:pt idx="26">
                  <c:v>0.21796106775222879</c:v>
                </c:pt>
                <c:pt idx="27">
                  <c:v>0.22149320993356159</c:v>
                </c:pt>
                <c:pt idx="28">
                  <c:v>0.22557298924153391</c:v>
                </c:pt>
                <c:pt idx="29">
                  <c:v>0.23036631375388006</c:v>
                </c:pt>
                <c:pt idx="30">
                  <c:v>0.23611924978839838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800-41F6-A40F-E00529DD1E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Matala substituutio, nopea ehtyminen</c:v>
                </c:pt>
              </c:strCache>
            </c:strRef>
          </c:tx>
          <c:spPr>
            <a:ln w="50800">
              <a:solidFill>
                <a:srgbClr val="D2A578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0.16304490048486753</c:v>
                </c:pt>
                <c:pt idx="1">
                  <c:v>0.15668806037980487</c:v>
                </c:pt>
                <c:pt idx="2">
                  <c:v>0.14644077168109271</c:v>
                </c:pt>
                <c:pt idx="3">
                  <c:v>0.1378711831022259</c:v>
                </c:pt>
                <c:pt idx="4">
                  <c:v>0.12590640872870185</c:v>
                </c:pt>
                <c:pt idx="5">
                  <c:v>0.11196407501075445</c:v>
                </c:pt>
                <c:pt idx="6">
                  <c:v>9.6094780841520455E-2</c:v>
                </c:pt>
                <c:pt idx="7">
                  <c:v>7.8282087389345278E-2</c:v>
                </c:pt>
                <c:pt idx="8">
                  <c:v>5.865772842966499E-2</c:v>
                </c:pt>
                <c:pt idx="9">
                  <c:v>3.7267513023827359E-2</c:v>
                </c:pt>
                <c:pt idx="10">
                  <c:v>1.4511354273875066E-2</c:v>
                </c:pt>
                <c:pt idx="11">
                  <c:v>-9.5458731311640621E-3</c:v>
                </c:pt>
                <c:pt idx="12">
                  <c:v>-3.4522600769179235E-2</c:v>
                </c:pt>
                <c:pt idx="13">
                  <c:v>-6.0251499736633574E-2</c:v>
                </c:pt>
                <c:pt idx="14">
                  <c:v>-8.6229858821253114E-2</c:v>
                </c:pt>
                <c:pt idx="15">
                  <c:v>-0.11245017975934846</c:v>
                </c:pt>
                <c:pt idx="16">
                  <c:v>-0.13848163961139404</c:v>
                </c:pt>
                <c:pt idx="17">
                  <c:v>-0.16412216901123222</c:v>
                </c:pt>
                <c:pt idx="18">
                  <c:v>-0.18922084331671274</c:v>
                </c:pt>
                <c:pt idx="19">
                  <c:v>-0.21348828679038634</c:v>
                </c:pt>
                <c:pt idx="20">
                  <c:v>-0.23705959735297577</c:v>
                </c:pt>
                <c:pt idx="21">
                  <c:v>-0.25965839449717998</c:v>
                </c:pt>
                <c:pt idx="22">
                  <c:v>-0.28124274997944987</c:v>
                </c:pt>
                <c:pt idx="23">
                  <c:v>-0.30176012148377618</c:v>
                </c:pt>
                <c:pt idx="24">
                  <c:v>-0.32124813344743919</c:v>
                </c:pt>
                <c:pt idx="25">
                  <c:v>-0.33961526057579239</c:v>
                </c:pt>
                <c:pt idx="26">
                  <c:v>-0.35698968287951349</c:v>
                </c:pt>
                <c:pt idx="27">
                  <c:v>-0.37337092068952515</c:v>
                </c:pt>
                <c:pt idx="28">
                  <c:v>-0.38868465021124143</c:v>
                </c:pt>
                <c:pt idx="29">
                  <c:v>-0.40319163556315762</c:v>
                </c:pt>
                <c:pt idx="30">
                  <c:v>-0.41670557274360653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800-41F6-A40F-E00529DD1E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Matala substituutio, hidas ehtyminen</c:v>
                </c:pt>
              </c:strCache>
            </c:strRef>
          </c:tx>
          <c:spPr>
            <a:ln w="50800">
              <a:solidFill>
                <a:srgbClr val="996633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9.4504707430497881E-2</c:v>
                </c:pt>
                <c:pt idx="1">
                  <c:v>9.9099101293194769E-2</c:v>
                </c:pt>
                <c:pt idx="2">
                  <c:v>9.7726446327997207E-2</c:v>
                </c:pt>
                <c:pt idx="3">
                  <c:v>0.10342186837116873</c:v>
                </c:pt>
                <c:pt idx="4">
                  <c:v>0.10344958616000688</c:v>
                </c:pt>
                <c:pt idx="5">
                  <c:v>0.10404676115924261</c:v>
                </c:pt>
                <c:pt idx="6">
                  <c:v>0.10496410046254745</c:v>
                </c:pt>
                <c:pt idx="7">
                  <c:v>0.10629689515801766</c:v>
                </c:pt>
                <c:pt idx="8">
                  <c:v>0.10739163286383535</c:v>
                </c:pt>
                <c:pt idx="9">
                  <c:v>0.10922685434778323</c:v>
                </c:pt>
                <c:pt idx="10">
                  <c:v>0.10625368476872565</c:v>
                </c:pt>
                <c:pt idx="11">
                  <c:v>0.10347115432551024</c:v>
                </c:pt>
                <c:pt idx="12">
                  <c:v>9.6745515543609883E-2</c:v>
                </c:pt>
                <c:pt idx="13">
                  <c:v>8.9258970918872249E-2</c:v>
                </c:pt>
                <c:pt idx="14">
                  <c:v>8.0016405897404219E-2</c:v>
                </c:pt>
                <c:pt idx="15">
                  <c:v>6.9482585886800008E-2</c:v>
                </c:pt>
                <c:pt idx="16">
                  <c:v>5.6273651847684514E-2</c:v>
                </c:pt>
                <c:pt idx="17">
                  <c:v>4.1527634390992274E-2</c:v>
                </c:pt>
                <c:pt idx="18">
                  <c:v>2.3922420278491119E-2</c:v>
                </c:pt>
                <c:pt idx="19">
                  <c:v>3.7446803585770017E-3</c:v>
                </c:pt>
                <c:pt idx="20">
                  <c:v>-1.8592267922813543E-2</c:v>
                </c:pt>
                <c:pt idx="21">
                  <c:v>-4.3483464046855769E-2</c:v>
                </c:pt>
                <c:pt idx="22">
                  <c:v>-6.6103668315792619E-2</c:v>
                </c:pt>
                <c:pt idx="23">
                  <c:v>-9.5218690501782444E-2</c:v>
                </c:pt>
                <c:pt idx="24">
                  <c:v>-0.12121512754356456</c:v>
                </c:pt>
                <c:pt idx="25">
                  <c:v>-0.14885456675265396</c:v>
                </c:pt>
                <c:pt idx="26">
                  <c:v>-0.17335484221398645</c:v>
                </c:pt>
                <c:pt idx="27">
                  <c:v>-0.20216245160537949</c:v>
                </c:pt>
                <c:pt idx="28">
                  <c:v>-0.2271080949914186</c:v>
                </c:pt>
                <c:pt idx="29">
                  <c:v>-0.25502499415815616</c:v>
                </c:pt>
                <c:pt idx="30">
                  <c:v>-0.27846776661311279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800-41F6-A40F-E00529DD1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76632000"/>
        <c:scaling>
          <c:orientation val="minMax"/>
          <c:max val="0.5"/>
          <c:min val="-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0.2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Korkea substituutio, nopea ehtyminen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0.40858748483099477</c:v>
                </c:pt>
                <c:pt idx="1">
                  <c:v>0.39746433728264424</c:v>
                </c:pt>
                <c:pt idx="2">
                  <c:v>0.38467570549639107</c:v>
                </c:pt>
                <c:pt idx="3">
                  <c:v>0.37053387913190278</c:v>
                </c:pt>
                <c:pt idx="4">
                  <c:v>0.35530676345498458</c:v>
                </c:pt>
                <c:pt idx="5">
                  <c:v>0.33925637153483978</c:v>
                </c:pt>
                <c:pt idx="6">
                  <c:v>0.32271805988759977</c:v>
                </c:pt>
                <c:pt idx="7">
                  <c:v>0.30592545456295966</c:v>
                </c:pt>
                <c:pt idx="8">
                  <c:v>0.28908918495441233</c:v>
                </c:pt>
                <c:pt idx="9">
                  <c:v>0.27246628017063451</c:v>
                </c:pt>
                <c:pt idx="10">
                  <c:v>0.256139012442541</c:v>
                </c:pt>
                <c:pt idx="11">
                  <c:v>0.24035876555098265</c:v>
                </c:pt>
                <c:pt idx="12">
                  <c:v>0.22514280620168686</c:v>
                </c:pt>
                <c:pt idx="13">
                  <c:v>0.21060014085509302</c:v>
                </c:pt>
                <c:pt idx="14">
                  <c:v>0.19673457398459018</c:v>
                </c:pt>
                <c:pt idx="15">
                  <c:v>0.18358420683865223</c:v>
                </c:pt>
                <c:pt idx="16">
                  <c:v>0.17113261794746792</c:v>
                </c:pt>
                <c:pt idx="17">
                  <c:v>0.15936660346510165</c:v>
                </c:pt>
                <c:pt idx="18">
                  <c:v>0.14827523318555352</c:v>
                </c:pt>
                <c:pt idx="19">
                  <c:v>0.13783354864133618</c:v>
                </c:pt>
                <c:pt idx="20">
                  <c:v>0.12798270299192088</c:v>
                </c:pt>
                <c:pt idx="21">
                  <c:v>0.11869319142425284</c:v>
                </c:pt>
                <c:pt idx="22">
                  <c:v>0.10995189874238012</c:v>
                </c:pt>
                <c:pt idx="23">
                  <c:v>0.10170036742035361</c:v>
                </c:pt>
                <c:pt idx="24">
                  <c:v>9.39426426641949E-2</c:v>
                </c:pt>
                <c:pt idx="25">
                  <c:v>8.6619571574972368E-2</c:v>
                </c:pt>
                <c:pt idx="26">
                  <c:v>7.9722484252803774E-2</c:v>
                </c:pt>
                <c:pt idx="27">
                  <c:v>7.3225595337624808E-2</c:v>
                </c:pt>
                <c:pt idx="28">
                  <c:v>6.7111864775455998E-2</c:v>
                </c:pt>
                <c:pt idx="29">
                  <c:v>6.1363897405384803E-2</c:v>
                </c:pt>
                <c:pt idx="30">
                  <c:v>5.5967960046779217E-2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32F-48AA-AB3A-75A0224811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Korkea substituutio, nopea ehtyminen2</c:v>
                </c:pt>
              </c:strCache>
            </c:strRef>
          </c:tx>
          <c:spPr>
            <a:ln w="50800">
              <a:solidFill>
                <a:srgbClr val="609B3F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0.49364709314273364</c:v>
                </c:pt>
                <c:pt idx="1">
                  <c:v>0.49104662801703453</c:v>
                </c:pt>
                <c:pt idx="2">
                  <c:v>0.48468557278766361</c:v>
                </c:pt>
                <c:pt idx="3">
                  <c:v>0.47436383374358249</c:v>
                </c:pt>
                <c:pt idx="4">
                  <c:v>0.45999438635026457</c:v>
                </c:pt>
                <c:pt idx="5">
                  <c:v>0.44163928547595316</c:v>
                </c:pt>
                <c:pt idx="6">
                  <c:v>0.42002025486705585</c:v>
                </c:pt>
                <c:pt idx="7">
                  <c:v>0.39591475494022965</c:v>
                </c:pt>
                <c:pt idx="8">
                  <c:v>0.37024145705451705</c:v>
                </c:pt>
                <c:pt idx="9">
                  <c:v>0.34393540745150553</c:v>
                </c:pt>
                <c:pt idx="10">
                  <c:v>0.31634896012118552</c:v>
                </c:pt>
                <c:pt idx="11">
                  <c:v>0.29059267974861969</c:v>
                </c:pt>
                <c:pt idx="12">
                  <c:v>0.26629963320401917</c:v>
                </c:pt>
                <c:pt idx="13">
                  <c:v>0.24231996923143276</c:v>
                </c:pt>
                <c:pt idx="14">
                  <c:v>0.22115450958360303</c:v>
                </c:pt>
                <c:pt idx="15">
                  <c:v>0.20185638332190278</c:v>
                </c:pt>
                <c:pt idx="16">
                  <c:v>0.18436624140246249</c:v>
                </c:pt>
                <c:pt idx="17">
                  <c:v>0.16899253581576007</c:v>
                </c:pt>
                <c:pt idx="18">
                  <c:v>0.15467461266636298</c:v>
                </c:pt>
                <c:pt idx="19">
                  <c:v>0.1415635751965833</c:v>
                </c:pt>
                <c:pt idx="20">
                  <c:v>0.12973497467277151</c:v>
                </c:pt>
                <c:pt idx="21">
                  <c:v>0.11939526910038258</c:v>
                </c:pt>
                <c:pt idx="22">
                  <c:v>0.10991078309772236</c:v>
                </c:pt>
                <c:pt idx="23">
                  <c:v>0.10091426615592192</c:v>
                </c:pt>
                <c:pt idx="24">
                  <c:v>9.2918226665027373E-2</c:v>
                </c:pt>
                <c:pt idx="25">
                  <c:v>8.5660918475848502E-2</c:v>
                </c:pt>
                <c:pt idx="26">
                  <c:v>7.8983911696116585E-2</c:v>
                </c:pt>
                <c:pt idx="27">
                  <c:v>7.2562619641951126E-2</c:v>
                </c:pt>
                <c:pt idx="28">
                  <c:v>6.6839416990029071E-2</c:v>
                </c:pt>
                <c:pt idx="29">
                  <c:v>6.1387340794640595E-2</c:v>
                </c:pt>
                <c:pt idx="30">
                  <c:v>5.6545990537440902E-2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32F-48AA-AB3A-75A022481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0.70000000000000007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0.2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Korkea substituutio, hidas ehtyminen</c:v>
                </c:pt>
              </c:strCache>
            </c:strRef>
          </c:tx>
          <c:spPr>
            <a:ln w="50800">
              <a:solidFill>
                <a:srgbClr val="93C876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0.45715666532519161</c:v>
                </c:pt>
                <c:pt idx="1">
                  <c:v>0.45910184003086668</c:v>
                </c:pt>
                <c:pt idx="2">
                  <c:v>0.45955748172456456</c:v>
                </c:pt>
                <c:pt idx="3">
                  <c:v>0.45849156639821681</c:v>
                </c:pt>
                <c:pt idx="4">
                  <c:v>0.45589912612105427</c:v>
                </c:pt>
                <c:pt idx="5">
                  <c:v>0.45170827200770919</c:v>
                </c:pt>
                <c:pt idx="6">
                  <c:v>0.44599718841290381</c:v>
                </c:pt>
                <c:pt idx="7">
                  <c:v>0.43879520859559312</c:v>
                </c:pt>
                <c:pt idx="8">
                  <c:v>0.4301339642326687</c:v>
                </c:pt>
                <c:pt idx="9">
                  <c:v>0.42012260578808569</c:v>
                </c:pt>
                <c:pt idx="10">
                  <c:v>0.40886368356419445</c:v>
                </c:pt>
                <c:pt idx="11">
                  <c:v>0.39654152134894705</c:v>
                </c:pt>
                <c:pt idx="12">
                  <c:v>0.38322375638130901</c:v>
                </c:pt>
                <c:pt idx="13">
                  <c:v>0.36911401431937257</c:v>
                </c:pt>
                <c:pt idx="14">
                  <c:v>0.35437920249716309</c:v>
                </c:pt>
                <c:pt idx="15">
                  <c:v>0.33913251206373651</c:v>
                </c:pt>
                <c:pt idx="16">
                  <c:v>0.32358382238185351</c:v>
                </c:pt>
                <c:pt idx="17">
                  <c:v>0.30782033156854877</c:v>
                </c:pt>
                <c:pt idx="18">
                  <c:v>0.29205970233014567</c:v>
                </c:pt>
                <c:pt idx="19">
                  <c:v>0.2763210843289578</c:v>
                </c:pt>
                <c:pt idx="20">
                  <c:v>0.26075811378694741</c:v>
                </c:pt>
                <c:pt idx="21">
                  <c:v>0.24547017451831271</c:v>
                </c:pt>
                <c:pt idx="22">
                  <c:v>0.23053942532288454</c:v>
                </c:pt>
                <c:pt idx="23">
                  <c:v>0.21598298247487999</c:v>
                </c:pt>
                <c:pt idx="24">
                  <c:v>0.20190771202861649</c:v>
                </c:pt>
                <c:pt idx="25">
                  <c:v>0.18828255133001467</c:v>
                </c:pt>
                <c:pt idx="26">
                  <c:v>0.17519388768613195</c:v>
                </c:pt>
                <c:pt idx="27">
                  <c:v>0.16261034563267532</c:v>
                </c:pt>
                <c:pt idx="28">
                  <c:v>0.15059049130392996</c:v>
                </c:pt>
                <c:pt idx="29">
                  <c:v>0.13911971386198937</c:v>
                </c:pt>
                <c:pt idx="30">
                  <c:v>0.12820529608497028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1D9-4483-A518-901FAD9B05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Korkea substituutio, hidas ehtyminen2</c:v>
                </c:pt>
              </c:strCache>
            </c:strRef>
          </c:tx>
          <c:spPr>
            <a:ln w="50800">
              <a:solidFill>
                <a:srgbClr val="93C876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0.50365578704662406</c:v>
                </c:pt>
                <c:pt idx="1">
                  <c:v>0.515732257862072</c:v>
                </c:pt>
                <c:pt idx="2">
                  <c:v>0.52556809676906091</c:v>
                </c:pt>
                <c:pt idx="3">
                  <c:v>0.53385797577835348</c:v>
                </c:pt>
                <c:pt idx="4">
                  <c:v>0.54045993758673661</c:v>
                </c:pt>
                <c:pt idx="5">
                  <c:v>0.54313488937542831</c:v>
                </c:pt>
                <c:pt idx="6">
                  <c:v>0.54536188182618506</c:v>
                </c:pt>
                <c:pt idx="7">
                  <c:v>0.54518042225043406</c:v>
                </c:pt>
                <c:pt idx="8">
                  <c:v>0.5423654123451418</c:v>
                </c:pt>
                <c:pt idx="9">
                  <c:v>0.53673940157578914</c:v>
                </c:pt>
                <c:pt idx="10">
                  <c:v>0.52819745840473631</c:v>
                </c:pt>
                <c:pt idx="11">
                  <c:v>0.51668506082813781</c:v>
                </c:pt>
                <c:pt idx="12">
                  <c:v>0.5022052857695154</c:v>
                </c:pt>
                <c:pt idx="13">
                  <c:v>0.48503059510051399</c:v>
                </c:pt>
                <c:pt idx="14">
                  <c:v>0.46541775904204113</c:v>
                </c:pt>
                <c:pt idx="15">
                  <c:v>0.44377367661471168</c:v>
                </c:pt>
                <c:pt idx="16">
                  <c:v>0.42059230758405841</c:v>
                </c:pt>
                <c:pt idx="17">
                  <c:v>0.39641527577865071</c:v>
                </c:pt>
                <c:pt idx="18">
                  <c:v>0.37104116046331287</c:v>
                </c:pt>
                <c:pt idx="19">
                  <c:v>0.34606368411073796</c:v>
                </c:pt>
                <c:pt idx="20">
                  <c:v>0.32149901065264069</c:v>
                </c:pt>
                <c:pt idx="21">
                  <c:v>0.29770074533147045</c:v>
                </c:pt>
                <c:pt idx="22">
                  <c:v>0.27479583044717221</c:v>
                </c:pt>
                <c:pt idx="23">
                  <c:v>0.25317207582606266</c:v>
                </c:pt>
                <c:pt idx="24">
                  <c:v>0.2331417848614154</c:v>
                </c:pt>
                <c:pt idx="25">
                  <c:v>0.21407569722717854</c:v>
                </c:pt>
                <c:pt idx="26">
                  <c:v>0.19656959427057635</c:v>
                </c:pt>
                <c:pt idx="27">
                  <c:v>0.18036471391923725</c:v>
                </c:pt>
                <c:pt idx="28">
                  <c:v>0.16537086876113902</c:v>
                </c:pt>
                <c:pt idx="29">
                  <c:v>0.15165313426536992</c:v>
                </c:pt>
                <c:pt idx="30">
                  <c:v>0.13902830569563676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1D9-4483-A518-901FAD9B0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0.70000000000000007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0.2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Matala substituutio, nopea ehtyminen</c:v>
                </c:pt>
              </c:strCache>
            </c:strRef>
          </c:tx>
          <c:spPr>
            <a:ln w="50800">
              <a:solidFill>
                <a:srgbClr val="996633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0.43615947966576929</c:v>
                </c:pt>
                <c:pt idx="1">
                  <c:v>0.43849783766346245</c:v>
                </c:pt>
                <c:pt idx="2">
                  <c:v>0.43875455147281001</c:v>
                </c:pt>
                <c:pt idx="3">
                  <c:v>0.43842843212680771</c:v>
                </c:pt>
                <c:pt idx="4">
                  <c:v>0.43611775898049243</c:v>
                </c:pt>
                <c:pt idx="5">
                  <c:v>0.43222846412662241</c:v>
                </c:pt>
                <c:pt idx="6">
                  <c:v>0.42682223299575184</c:v>
                </c:pt>
                <c:pt idx="7">
                  <c:v>0.41995817436770649</c:v>
                </c:pt>
                <c:pt idx="8">
                  <c:v>0.41171455880601998</c:v>
                </c:pt>
                <c:pt idx="9">
                  <c:v>0.40219249274543417</c:v>
                </c:pt>
                <c:pt idx="10">
                  <c:v>0.39160569728547784</c:v>
                </c:pt>
                <c:pt idx="11">
                  <c:v>0.38008085355646087</c:v>
                </c:pt>
                <c:pt idx="12">
                  <c:v>0.3678107962606692</c:v>
                </c:pt>
                <c:pt idx="13">
                  <c:v>0.35496325240947008</c:v>
                </c:pt>
                <c:pt idx="14">
                  <c:v>0.34176185183300845</c:v>
                </c:pt>
                <c:pt idx="15">
                  <c:v>0.32834507879987029</c:v>
                </c:pt>
                <c:pt idx="16">
                  <c:v>0.31489987326847252</c:v>
                </c:pt>
                <c:pt idx="17">
                  <c:v>0.30155948418742001</c:v>
                </c:pt>
                <c:pt idx="18">
                  <c:v>0.28844103851535541</c:v>
                </c:pt>
                <c:pt idx="19">
                  <c:v>0.27566875541063557</c:v>
                </c:pt>
                <c:pt idx="20">
                  <c:v>0.26329131941350825</c:v>
                </c:pt>
                <c:pt idx="21">
                  <c:v>0.25140185902776696</c:v>
                </c:pt>
                <c:pt idx="22">
                  <c:v>0.2400296050572234</c:v>
                </c:pt>
                <c:pt idx="23">
                  <c:v>0.22921665839295891</c:v>
                </c:pt>
                <c:pt idx="24">
                  <c:v>0.21895897718780241</c:v>
                </c:pt>
                <c:pt idx="25">
                  <c:v>0.20927960093204048</c:v>
                </c:pt>
                <c:pt idx="26">
                  <c:v>0.20015321017535484</c:v>
                </c:pt>
                <c:pt idx="27">
                  <c:v>0.19157757390248248</c:v>
                </c:pt>
                <c:pt idx="28">
                  <c:v>0.18353484242166909</c:v>
                </c:pt>
                <c:pt idx="29">
                  <c:v>0.17598602644167566</c:v>
                </c:pt>
                <c:pt idx="30">
                  <c:v>0.16892621984950384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5A8-455B-B026-7946CE4D62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Matala substituutio, nopea ehtyminen2</c:v>
                </c:pt>
              </c:strCache>
            </c:strRef>
          </c:tx>
          <c:spPr>
            <a:ln w="50800">
              <a:solidFill>
                <a:srgbClr val="996633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0.50559085492231071</c:v>
                </c:pt>
                <c:pt idx="1">
                  <c:v>0.51722732549034245</c:v>
                </c:pt>
                <c:pt idx="2">
                  <c:v>0.52735154200693279</c:v>
                </c:pt>
                <c:pt idx="3">
                  <c:v>0.53556759242377605</c:v>
                </c:pt>
                <c:pt idx="4">
                  <c:v>0.54135549123864246</c:v>
                </c:pt>
                <c:pt idx="5">
                  <c:v>0.5442298971050582</c:v>
                </c:pt>
                <c:pt idx="6">
                  <c:v>0.54369083188913603</c:v>
                </c:pt>
                <c:pt idx="7">
                  <c:v>0.53910229850193003</c:v>
                </c:pt>
                <c:pt idx="8">
                  <c:v>0.52998203621618034</c:v>
                </c:pt>
                <c:pt idx="9">
                  <c:v>0.51602577509132963</c:v>
                </c:pt>
                <c:pt idx="10">
                  <c:v>0.49721467778639683</c:v>
                </c:pt>
                <c:pt idx="11">
                  <c:v>0.47386411136555334</c:v>
                </c:pt>
                <c:pt idx="12">
                  <c:v>0.44681682975079479</c:v>
                </c:pt>
                <c:pt idx="13">
                  <c:v>0.41716695840143264</c:v>
                </c:pt>
                <c:pt idx="14">
                  <c:v>0.38623910192789551</c:v>
                </c:pt>
                <c:pt idx="15">
                  <c:v>0.35535189733812483</c:v>
                </c:pt>
                <c:pt idx="16">
                  <c:v>0.3256243490778688</c:v>
                </c:pt>
                <c:pt idx="17">
                  <c:v>0.29785806982728474</c:v>
                </c:pt>
                <c:pt idx="18">
                  <c:v>0.27247754054426809</c:v>
                </c:pt>
                <c:pt idx="19">
                  <c:v>0.24972705717500887</c:v>
                </c:pt>
                <c:pt idx="20">
                  <c:v>0.22954451299372999</c:v>
                </c:pt>
                <c:pt idx="21">
                  <c:v>0.21176575919642671</c:v>
                </c:pt>
                <c:pt idx="22">
                  <c:v>0.19616104645125712</c:v>
                </c:pt>
                <c:pt idx="23">
                  <c:v>0.18248196661162436</c:v>
                </c:pt>
                <c:pt idx="24">
                  <c:v>0.1704721242606434</c:v>
                </c:pt>
                <c:pt idx="25">
                  <c:v>0.15991788137456664</c:v>
                </c:pt>
                <c:pt idx="26">
                  <c:v>0.15059871541116931</c:v>
                </c:pt>
                <c:pt idx="27">
                  <c:v>0.14235420605662105</c:v>
                </c:pt>
                <c:pt idx="28">
                  <c:v>0.13503003424439594</c:v>
                </c:pt>
                <c:pt idx="29">
                  <c:v>0.12851118095757041</c:v>
                </c:pt>
                <c:pt idx="30">
                  <c:v>0.12263760982653985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5A8-455B-B026-7946CE4D6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0.70000000000000007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0.2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Matala substituutio, hidas ehtyminen</c:v>
                </c:pt>
              </c:strCache>
            </c:strRef>
          </c:tx>
          <c:spPr>
            <a:ln w="50800">
              <a:solidFill>
                <a:srgbClr val="D2A578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0.47708307769782321</c:v>
                </c:pt>
                <c:pt idx="1">
                  <c:v>0.49063334513885781</c:v>
                </c:pt>
                <c:pt idx="2">
                  <c:v>0.50173797956793353</c:v>
                </c:pt>
                <c:pt idx="3">
                  <c:v>0.5144479409610877</c:v>
                </c:pt>
                <c:pt idx="4">
                  <c:v>0.52445447022270542</c:v>
                </c:pt>
                <c:pt idx="5">
                  <c:v>0.53359401074078316</c:v>
                </c:pt>
                <c:pt idx="6">
                  <c:v>0.54168453973928798</c:v>
                </c:pt>
                <c:pt idx="7">
                  <c:v>0.5488066835697889</c:v>
                </c:pt>
                <c:pt idx="8">
                  <c:v>0.55451809707090882</c:v>
                </c:pt>
                <c:pt idx="9">
                  <c:v>0.55910755449435701</c:v>
                </c:pt>
                <c:pt idx="10">
                  <c:v>0.56042427445059939</c:v>
                </c:pt>
                <c:pt idx="11">
                  <c:v>0.56031046371692661</c:v>
                </c:pt>
                <c:pt idx="12">
                  <c:v>0.5571328662634577</c:v>
                </c:pt>
                <c:pt idx="13">
                  <c:v>0.55210275393525643</c:v>
                </c:pt>
                <c:pt idx="14">
                  <c:v>0.54496859191473757</c:v>
                </c:pt>
                <c:pt idx="15">
                  <c:v>0.53586414440350782</c:v>
                </c:pt>
                <c:pt idx="16">
                  <c:v>0.52452487464886099</c:v>
                </c:pt>
                <c:pt idx="17">
                  <c:v>0.51136068953367453</c:v>
                </c:pt>
                <c:pt idx="18">
                  <c:v>0.49615686348913118</c:v>
                </c:pt>
                <c:pt idx="19">
                  <c:v>0.47914173203494625</c:v>
                </c:pt>
                <c:pt idx="20">
                  <c:v>0.46068484759474171</c:v>
                </c:pt>
                <c:pt idx="21">
                  <c:v>0.44085545431496714</c:v>
                </c:pt>
                <c:pt idx="22">
                  <c:v>0.4216180749452812</c:v>
                </c:pt>
                <c:pt idx="23">
                  <c:v>0.39989539325834744</c:v>
                </c:pt>
                <c:pt idx="24">
                  <c:v>0.37935756788792152</c:v>
                </c:pt>
                <c:pt idx="25">
                  <c:v>0.35844785113879152</c:v>
                </c:pt>
                <c:pt idx="26">
                  <c:v>0.33905593804626233</c:v>
                </c:pt>
                <c:pt idx="27">
                  <c:v>0.31855965634506928</c:v>
                </c:pt>
                <c:pt idx="28">
                  <c:v>0.29998828903220653</c:v>
                </c:pt>
                <c:pt idx="29">
                  <c:v>0.28093680525304682</c:v>
                </c:pt>
                <c:pt idx="30">
                  <c:v>0.26406487453742838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203-4101-9CD0-AE37ED915C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Matala substituutio, hidas ehtyminen2</c:v>
                </c:pt>
              </c:strCache>
            </c:strRef>
          </c:tx>
          <c:spPr>
            <a:ln w="50800">
              <a:solidFill>
                <a:srgbClr val="D2A578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0.51090642462509117</c:v>
                </c:pt>
                <c:pt idx="1">
                  <c:v>0.52904967600525499</c:v>
                </c:pt>
                <c:pt idx="2">
                  <c:v>0.54731450876561427</c:v>
                </c:pt>
                <c:pt idx="3">
                  <c:v>0.56559183237625232</c:v>
                </c:pt>
                <c:pt idx="4">
                  <c:v>0.58374807597918077</c:v>
                </c:pt>
                <c:pt idx="5">
                  <c:v>0.60161447327276685</c:v>
                </c:pt>
                <c:pt idx="6">
                  <c:v>0.61897845506653304</c:v>
                </c:pt>
                <c:pt idx="7">
                  <c:v>0.63557320750231361</c:v>
                </c:pt>
                <c:pt idx="8">
                  <c:v>0.65107078283270459</c:v>
                </c:pt>
                <c:pt idx="9">
                  <c:v>0.66512475908805135</c:v>
                </c:pt>
                <c:pt idx="10">
                  <c:v>0.67718416383220026</c:v>
                </c:pt>
                <c:pt idx="11">
                  <c:v>0.68669718195560736</c:v>
                </c:pt>
                <c:pt idx="12">
                  <c:v>0.69294332981288775</c:v>
                </c:pt>
                <c:pt idx="13">
                  <c:v>0.69509997999579543</c:v>
                </c:pt>
                <c:pt idx="14">
                  <c:v>0.69224636674213935</c:v>
                </c:pt>
                <c:pt idx="15">
                  <c:v>0.6834154548677035</c:v>
                </c:pt>
                <c:pt idx="16">
                  <c:v>0.66764198470357705</c:v>
                </c:pt>
                <c:pt idx="17">
                  <c:v>0.64430679122321721</c:v>
                </c:pt>
                <c:pt idx="18">
                  <c:v>0.61314898300188125</c:v>
                </c:pt>
                <c:pt idx="19">
                  <c:v>0.57464767525303351</c:v>
                </c:pt>
                <c:pt idx="20">
                  <c:v>0.53015972870843997</c:v>
                </c:pt>
                <c:pt idx="21">
                  <c:v>0.48186969548101488</c:v>
                </c:pt>
                <c:pt idx="22">
                  <c:v>0.43244371577043783</c:v>
                </c:pt>
                <c:pt idx="23">
                  <c:v>0.38442335666368888</c:v>
                </c:pt>
                <c:pt idx="24">
                  <c:v>0.33973067193938705</c:v>
                </c:pt>
                <c:pt idx="25">
                  <c:v>0.29982720765820642</c:v>
                </c:pt>
                <c:pt idx="26">
                  <c:v>0.26500929406611456</c:v>
                </c:pt>
                <c:pt idx="27">
                  <c:v>0.235147975605348</c:v>
                </c:pt>
                <c:pt idx="28">
                  <c:v>0.20979193753162864</c:v>
                </c:pt>
                <c:pt idx="29">
                  <c:v>0.18831065231674901</c:v>
                </c:pt>
                <c:pt idx="30">
                  <c:v>0.17013871147753531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203-4101-9CD0-AE37ED915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0.70000000000000007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0.2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Korkea substituutio, nopea ehtyminen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0.72788188612321503</c:v>
                </c:pt>
                <c:pt idx="1">
                  <c:v>0.74826975294854703</c:v>
                </c:pt>
                <c:pt idx="2">
                  <c:v>0.76780653221066997</c:v>
                </c:pt>
                <c:pt idx="3">
                  <c:v>0.78646537847817199</c:v>
                </c:pt>
                <c:pt idx="4">
                  <c:v>0.804125004448907</c:v>
                </c:pt>
                <c:pt idx="5">
                  <c:v>0.82079465361312098</c:v>
                </c:pt>
                <c:pt idx="6">
                  <c:v>0.83632879634387902</c:v>
                </c:pt>
                <c:pt idx="7">
                  <c:v>0.85080031235702203</c:v>
                </c:pt>
                <c:pt idx="8">
                  <c:v>0.86421169062669101</c:v>
                </c:pt>
                <c:pt idx="9">
                  <c:v>0.87657673843204897</c:v>
                </c:pt>
                <c:pt idx="10">
                  <c:v>0.88792453982750896</c:v>
                </c:pt>
                <c:pt idx="11">
                  <c:v>0.89839437906630504</c:v>
                </c:pt>
                <c:pt idx="12">
                  <c:v>0.90791740594431902</c:v>
                </c:pt>
                <c:pt idx="13">
                  <c:v>0.91663446323946196</c:v>
                </c:pt>
                <c:pt idx="14">
                  <c:v>0.92459113197401199</c:v>
                </c:pt>
                <c:pt idx="15">
                  <c:v>0.931833820883185</c:v>
                </c:pt>
                <c:pt idx="16">
                  <c:v>0.93843888095580297</c:v>
                </c:pt>
                <c:pt idx="17">
                  <c:v>0.94446820486337202</c:v>
                </c:pt>
                <c:pt idx="18">
                  <c:v>0.94993493589572597</c:v>
                </c:pt>
                <c:pt idx="19">
                  <c:v>0.95491816807771102</c:v>
                </c:pt>
                <c:pt idx="20">
                  <c:v>0.95945162125281203</c:v>
                </c:pt>
                <c:pt idx="21">
                  <c:v>0.96357527557120304</c:v>
                </c:pt>
                <c:pt idx="22">
                  <c:v>0.96733076495002102</c:v>
                </c:pt>
                <c:pt idx="23">
                  <c:v>0.97074697165226198</c:v>
                </c:pt>
                <c:pt idx="24">
                  <c:v>0.97382906333951003</c:v>
                </c:pt>
                <c:pt idx="25">
                  <c:v>0.97664655835251502</c:v>
                </c:pt>
                <c:pt idx="26">
                  <c:v>0.97920571640134102</c:v>
                </c:pt>
                <c:pt idx="27">
                  <c:v>0.98150493903085401</c:v>
                </c:pt>
                <c:pt idx="28">
                  <c:v>0.98359593236750098</c:v>
                </c:pt>
                <c:pt idx="29">
                  <c:v>0.98548834444795197</c:v>
                </c:pt>
                <c:pt idx="30">
                  <c:v>0.98718228353958903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9C2-4371-8A4A-2689F2F648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Korkea substituutio, nopea ehtyminen2</c:v>
                </c:pt>
              </c:strCache>
            </c:strRef>
          </c:tx>
          <c:spPr>
            <a:ln w="50800">
              <a:solidFill>
                <a:srgbClr val="609B3F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0.56117708188667348</c:v>
                </c:pt>
                <c:pt idx="1">
                  <c:v>0.58419389920944742</c:v>
                </c:pt>
                <c:pt idx="2">
                  <c:v>0.60912875382268461</c:v>
                </c:pt>
                <c:pt idx="3">
                  <c:v>0.63576883445583188</c:v>
                </c:pt>
                <c:pt idx="4">
                  <c:v>0.66383386229895502</c:v>
                </c:pt>
                <c:pt idx="5">
                  <c:v>0.69296021946434905</c:v>
                </c:pt>
                <c:pt idx="6">
                  <c:v>0.72227430094834399</c:v>
                </c:pt>
                <c:pt idx="7">
                  <c:v>0.75104043683440924</c:v>
                </c:pt>
                <c:pt idx="8">
                  <c:v>0.77855901429861241</c:v>
                </c:pt>
                <c:pt idx="9">
                  <c:v>0.80424866318206734</c:v>
                </c:pt>
                <c:pt idx="10">
                  <c:v>0.82867434145585417</c:v>
                </c:pt>
                <c:pt idx="11">
                  <c:v>0.85001442790029968</c:v>
                </c:pt>
                <c:pt idx="12">
                  <c:v>0.86882265398718794</c:v>
                </c:pt>
                <c:pt idx="13">
                  <c:v>0.88605378026442549</c:v>
                </c:pt>
                <c:pt idx="14">
                  <c:v>0.90049005383919534</c:v>
                </c:pt>
                <c:pt idx="15">
                  <c:v>0.91294668327573125</c:v>
                </c:pt>
                <c:pt idx="16">
                  <c:v>0.92366581508423051</c:v>
                </c:pt>
                <c:pt idx="17">
                  <c:v>0.93264018855460484</c:v>
                </c:pt>
                <c:pt idx="18">
                  <c:v>0.94060954822272225</c:v>
                </c:pt>
                <c:pt idx="19">
                  <c:v>0.94759869545138709</c:v>
                </c:pt>
                <c:pt idx="20">
                  <c:v>0.95364797409042978</c:v>
                </c:pt>
                <c:pt idx="21">
                  <c:v>0.95866524709831746</c:v>
                </c:pt>
                <c:pt idx="22">
                  <c:v>0.96308168944895656</c:v>
                </c:pt>
                <c:pt idx="23">
                  <c:v>0.96720534782546319</c:v>
                </c:pt>
                <c:pt idx="24">
                  <c:v>0.97066778927258746</c:v>
                </c:pt>
                <c:pt idx="25">
                  <c:v>0.97364647255648196</c:v>
                </c:pt>
                <c:pt idx="26">
                  <c:v>0.9762633853994912</c:v>
                </c:pt>
                <c:pt idx="27">
                  <c:v>0.97887576560544698</c:v>
                </c:pt>
                <c:pt idx="28">
                  <c:v>0.98095147883305711</c:v>
                </c:pt>
                <c:pt idx="29">
                  <c:v>0.98301455994142339</c:v>
                </c:pt>
                <c:pt idx="30">
                  <c:v>0.98448623499833621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9C2-4371-8A4A-2689F2F64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1"/>
          <c:min val="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0.1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Korkea substituutio, hidas ehtyminen</c:v>
                </c:pt>
              </c:strCache>
            </c:strRef>
          </c:tx>
          <c:spPr>
            <a:ln w="50800">
              <a:solidFill>
                <a:srgbClr val="93C876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0.66086528456071503</c:v>
                </c:pt>
                <c:pt idx="1">
                  <c:v>0.67682810255792203</c:v>
                </c:pt>
                <c:pt idx="2">
                  <c:v>0.69294691307004497</c:v>
                </c:pt>
                <c:pt idx="3">
                  <c:v>0.70905754156410905</c:v>
                </c:pt>
                <c:pt idx="4">
                  <c:v>0.72516077105046906</c:v>
                </c:pt>
                <c:pt idx="5">
                  <c:v>0.74114377470687098</c:v>
                </c:pt>
                <c:pt idx="6">
                  <c:v>0.75690679927356597</c:v>
                </c:pt>
                <c:pt idx="7">
                  <c:v>0.77227858384139703</c:v>
                </c:pt>
                <c:pt idx="8">
                  <c:v>0.78733791132981601</c:v>
                </c:pt>
                <c:pt idx="9">
                  <c:v>0.80193074233829897</c:v>
                </c:pt>
                <c:pt idx="10">
                  <c:v>0.81604038455407102</c:v>
                </c:pt>
                <c:pt idx="11">
                  <c:v>0.82954672281630504</c:v>
                </c:pt>
                <c:pt idx="12">
                  <c:v>0.84248771844431902</c:v>
                </c:pt>
                <c:pt idx="13">
                  <c:v>0.85476007359102402</c:v>
                </c:pt>
                <c:pt idx="14">
                  <c:v>0.86642462806776199</c:v>
                </c:pt>
                <c:pt idx="15">
                  <c:v>0.877390461508185</c:v>
                </c:pt>
                <c:pt idx="16">
                  <c:v>0.88771866611205297</c:v>
                </c:pt>
                <c:pt idx="17">
                  <c:v>0.89737958181649702</c:v>
                </c:pt>
                <c:pt idx="18">
                  <c:v>0.90640161070041303</c:v>
                </c:pt>
                <c:pt idx="19">
                  <c:v>0.91478755284333602</c:v>
                </c:pt>
                <c:pt idx="20">
                  <c:v>0.92257112808874897</c:v>
                </c:pt>
                <c:pt idx="21">
                  <c:v>0.92977705779776598</c:v>
                </c:pt>
                <c:pt idx="22">
                  <c:v>0.93643171709845796</c:v>
                </c:pt>
                <c:pt idx="23">
                  <c:v>0.94257924704288598</c:v>
                </c:pt>
                <c:pt idx="24">
                  <c:v>0.94820955650357297</c:v>
                </c:pt>
                <c:pt idx="25">
                  <c:v>0.95339216382126502</c:v>
                </c:pt>
                <c:pt idx="26">
                  <c:v>0.95813332870602796</c:v>
                </c:pt>
                <c:pt idx="27">
                  <c:v>0.96247722906991695</c:v>
                </c:pt>
                <c:pt idx="28">
                  <c:v>0.96642979467218804</c:v>
                </c:pt>
                <c:pt idx="29">
                  <c:v>0.97003119112763903</c:v>
                </c:pt>
                <c:pt idx="30">
                  <c:v>0.97331204428177598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7FE-40CA-98CF-C6FEE97D19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Korkea substituutio, hidas ehtyminen2</c:v>
                </c:pt>
              </c:strCache>
            </c:strRef>
          </c:tx>
          <c:spPr>
            <a:ln w="50800">
              <a:solidFill>
                <a:srgbClr val="93C876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0.55198094324915759</c:v>
                </c:pt>
                <c:pt idx="1">
                  <c:v>0.56240133896907574</c:v>
                </c:pt>
                <c:pt idx="2">
                  <c:v>0.57463652643544261</c:v>
                </c:pt>
                <c:pt idx="3">
                  <c:v>0.58779857618189779</c:v>
                </c:pt>
                <c:pt idx="4">
                  <c:v>0.60182821065862413</c:v>
                </c:pt>
                <c:pt idx="5">
                  <c:v>0.61828707918262549</c:v>
                </c:pt>
                <c:pt idx="6">
                  <c:v>0.63421120926926255</c:v>
                </c:pt>
                <c:pt idx="7">
                  <c:v>0.65098882066177877</c:v>
                </c:pt>
                <c:pt idx="8">
                  <c:v>0.66858774766046847</c:v>
                </c:pt>
                <c:pt idx="9">
                  <c:v>0.68693517078930477</c:v>
                </c:pt>
                <c:pt idx="10">
                  <c:v>0.70590952948791763</c:v>
                </c:pt>
                <c:pt idx="11">
                  <c:v>0.72537650227299433</c:v>
                </c:pt>
                <c:pt idx="12">
                  <c:v>0.74519859096870555</c:v>
                </c:pt>
                <c:pt idx="13">
                  <c:v>0.76505852584477996</c:v>
                </c:pt>
                <c:pt idx="14">
                  <c:v>0.78473619215478652</c:v>
                </c:pt>
                <c:pt idx="15">
                  <c:v>0.80396245739077843</c:v>
                </c:pt>
                <c:pt idx="16">
                  <c:v>0.82247513937218997</c:v>
                </c:pt>
                <c:pt idx="17">
                  <c:v>0.84004098322533693</c:v>
                </c:pt>
                <c:pt idx="18">
                  <c:v>0.85683068402235119</c:v>
                </c:pt>
                <c:pt idx="19">
                  <c:v>0.87217685176295645</c:v>
                </c:pt>
                <c:pt idx="20">
                  <c:v>0.88621965539010605</c:v>
                </c:pt>
                <c:pt idx="21">
                  <c:v>0.89894395450431486</c:v>
                </c:pt>
                <c:pt idx="22">
                  <c:v>0.91043908216520952</c:v>
                </c:pt>
                <c:pt idx="23">
                  <c:v>0.92067757038673703</c:v>
                </c:pt>
                <c:pt idx="24">
                  <c:v>0.92965967012091089</c:v>
                </c:pt>
                <c:pt idx="25">
                  <c:v>0.93776858131919882</c:v>
                </c:pt>
                <c:pt idx="26">
                  <c:v>0.94485337993787766</c:v>
                </c:pt>
                <c:pt idx="27">
                  <c:v>0.95110889005074917</c:v>
                </c:pt>
                <c:pt idx="28">
                  <c:v>0.95664499057741215</c:v>
                </c:pt>
                <c:pt idx="29">
                  <c:v>0.96148763830793249</c:v>
                </c:pt>
                <c:pt idx="30">
                  <c:v>0.96576090477928711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7FE-40CA-98CF-C6FEE97D1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1"/>
          <c:min val="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0.1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Matala substituutio, nopea ehtyminen</c:v>
                </c:pt>
              </c:strCache>
            </c:strRef>
          </c:tx>
          <c:spPr>
            <a:ln w="50800">
              <a:solidFill>
                <a:srgbClr val="996633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0.65299174940446503</c:v>
                </c:pt>
                <c:pt idx="1">
                  <c:v>0.66425486037042203</c:v>
                </c:pt>
                <c:pt idx="2">
                  <c:v>0.67567396385129497</c:v>
                </c:pt>
                <c:pt idx="3">
                  <c:v>0.687222214415671</c:v>
                </c:pt>
                <c:pt idx="4">
                  <c:v>0.69879358355046906</c:v>
                </c:pt>
                <c:pt idx="5">
                  <c:v>0.71032102080062098</c:v>
                </c:pt>
                <c:pt idx="6">
                  <c:v>0.72172003169544097</c:v>
                </c:pt>
                <c:pt idx="7">
                  <c:v>0.73291090806014703</c:v>
                </c:pt>
                <c:pt idx="8">
                  <c:v>0.74385036250169101</c:v>
                </c:pt>
                <c:pt idx="9">
                  <c:v>0.75447590835392397</c:v>
                </c:pt>
                <c:pt idx="10">
                  <c:v>0.76474033572594602</c:v>
                </c:pt>
                <c:pt idx="11">
                  <c:v>0.77459982340224198</c:v>
                </c:pt>
                <c:pt idx="12">
                  <c:v>0.78404655633494402</c:v>
                </c:pt>
                <c:pt idx="13">
                  <c:v>0.79305353062227402</c:v>
                </c:pt>
                <c:pt idx="14">
                  <c:v>0.80163580970838699</c:v>
                </c:pt>
                <c:pt idx="15">
                  <c:v>0.809763508383185</c:v>
                </c:pt>
                <c:pt idx="16">
                  <c:v>0.81746720126830297</c:v>
                </c:pt>
                <c:pt idx="17">
                  <c:v>0.82476300466805896</c:v>
                </c:pt>
                <c:pt idx="18">
                  <c:v>0.83166406187228803</c:v>
                </c:pt>
                <c:pt idx="19">
                  <c:v>0.83820369053864796</c:v>
                </c:pt>
                <c:pt idx="20">
                  <c:v>0.84436983414343603</c:v>
                </c:pt>
                <c:pt idx="21">
                  <c:v>0.85020247283682804</c:v>
                </c:pt>
                <c:pt idx="22">
                  <c:v>0.85572798174689502</c:v>
                </c:pt>
                <c:pt idx="23">
                  <c:v>0.86095998434757304</c:v>
                </c:pt>
                <c:pt idx="24">
                  <c:v>0.86591890708951003</c:v>
                </c:pt>
                <c:pt idx="25">
                  <c:v>0.87062849194626502</c:v>
                </c:pt>
                <c:pt idx="26">
                  <c:v>0.87509499862790296</c:v>
                </c:pt>
                <c:pt idx="27">
                  <c:v>0.87933208746835401</c:v>
                </c:pt>
                <c:pt idx="28">
                  <c:v>0.88337620580499998</c:v>
                </c:pt>
                <c:pt idx="29">
                  <c:v>0.88720648409638903</c:v>
                </c:pt>
                <c:pt idx="30">
                  <c:v>0.89086880697708803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C5C-4E2B-A7F6-D345A1B61D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Matala substituutio, nopea ehtyminen2</c:v>
                </c:pt>
              </c:strCache>
            </c:strRef>
          </c:tx>
          <c:spPr>
            <a:ln w="50800">
              <a:solidFill>
                <a:srgbClr val="996633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0.54792558398027713</c:v>
                </c:pt>
                <c:pt idx="1">
                  <c:v>0.55656639569883826</c:v>
                </c:pt>
                <c:pt idx="2">
                  <c:v>0.56615848939040259</c:v>
                </c:pt>
                <c:pt idx="3">
                  <c:v>0.57683279836871204</c:v>
                </c:pt>
                <c:pt idx="4">
                  <c:v>0.58877952265186739</c:v>
                </c:pt>
                <c:pt idx="5">
                  <c:v>0.60214560512440818</c:v>
                </c:pt>
                <c:pt idx="6">
                  <c:v>0.61704445819294151</c:v>
                </c:pt>
                <c:pt idx="7">
                  <c:v>0.63366767498413112</c:v>
                </c:pt>
                <c:pt idx="8">
                  <c:v>0.65208985726135305</c:v>
                </c:pt>
                <c:pt idx="9">
                  <c:v>0.67227792725903968</c:v>
                </c:pt>
                <c:pt idx="10">
                  <c:v>0.69404911661286794</c:v>
                </c:pt>
                <c:pt idx="11">
                  <c:v>0.71707692085792363</c:v>
                </c:pt>
                <c:pt idx="12">
                  <c:v>0.74075732818401407</c:v>
                </c:pt>
                <c:pt idx="13">
                  <c:v>0.76445628446545377</c:v>
                </c:pt>
                <c:pt idx="14">
                  <c:v>0.78748099647605896</c:v>
                </c:pt>
                <c:pt idx="15">
                  <c:v>0.80921499391179119</c:v>
                </c:pt>
                <c:pt idx="16">
                  <c:v>0.82920390457753079</c:v>
                </c:pt>
                <c:pt idx="17">
                  <c:v>0.84719248362498878</c:v>
                </c:pt>
                <c:pt idx="18">
                  <c:v>0.86313056751327955</c:v>
                </c:pt>
                <c:pt idx="19">
                  <c:v>0.87705668402950721</c:v>
                </c:pt>
                <c:pt idx="20">
                  <c:v>0.88914400031197394</c:v>
                </c:pt>
                <c:pt idx="21">
                  <c:v>0.8995951246433852</c:v>
                </c:pt>
                <c:pt idx="22">
                  <c:v>0.90862250887206331</c:v>
                </c:pt>
                <c:pt idx="23">
                  <c:v>0.91642513803785686</c:v>
                </c:pt>
                <c:pt idx="24">
                  <c:v>0.92319634747736878</c:v>
                </c:pt>
                <c:pt idx="25">
                  <c:v>0.92907886710147347</c:v>
                </c:pt>
                <c:pt idx="26">
                  <c:v>0.93423201258013699</c:v>
                </c:pt>
                <c:pt idx="27">
                  <c:v>0.93874888105742005</c:v>
                </c:pt>
                <c:pt idx="28">
                  <c:v>0.94272789565609305</c:v>
                </c:pt>
                <c:pt idx="29">
                  <c:v>0.94622098071155336</c:v>
                </c:pt>
                <c:pt idx="30">
                  <c:v>0.94939315309068439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C5C-4E2B-A7F6-D345A1B61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1"/>
          <c:min val="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0.1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Matala substituutio, hidas ehtyminen</c:v>
                </c:pt>
              </c:strCache>
            </c:strRef>
          </c:tx>
          <c:spPr>
            <a:ln w="50800">
              <a:solidFill>
                <a:srgbClr val="D2A578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0.60031840956071503</c:v>
                </c:pt>
                <c:pt idx="1">
                  <c:v>0.60767527052667203</c:v>
                </c:pt>
                <c:pt idx="2">
                  <c:v>0.61543226463254497</c:v>
                </c:pt>
                <c:pt idx="3">
                  <c:v>0.62366935797035805</c:v>
                </c:pt>
                <c:pt idx="4">
                  <c:v>0.63235681597234406</c:v>
                </c:pt>
                <c:pt idx="5">
                  <c:v>0.64158017607405804</c:v>
                </c:pt>
                <c:pt idx="6">
                  <c:v>0.65131597896106597</c:v>
                </c:pt>
                <c:pt idx="7">
                  <c:v>0.66143874009139703</c:v>
                </c:pt>
                <c:pt idx="8">
                  <c:v>0.67199672480637795</c:v>
                </c:pt>
                <c:pt idx="9">
                  <c:v>0.68294270522892397</c:v>
                </c:pt>
                <c:pt idx="10">
                  <c:v>0.69419895389000796</c:v>
                </c:pt>
                <c:pt idx="11">
                  <c:v>0.70570639078505404</c:v>
                </c:pt>
                <c:pt idx="12">
                  <c:v>0.71739616570994402</c:v>
                </c:pt>
                <c:pt idx="13">
                  <c:v>0.72921075718477402</c:v>
                </c:pt>
                <c:pt idx="14">
                  <c:v>0.74101264076307405</c:v>
                </c:pt>
                <c:pt idx="15">
                  <c:v>0.75278719002381</c:v>
                </c:pt>
                <c:pt idx="16">
                  <c:v>0.76435135654174002</c:v>
                </c:pt>
                <c:pt idx="17">
                  <c:v>0.77572125662118396</c:v>
                </c:pt>
                <c:pt idx="18">
                  <c:v>0.78674218687228803</c:v>
                </c:pt>
                <c:pt idx="19">
                  <c:v>0.79738642979646002</c:v>
                </c:pt>
                <c:pt idx="20">
                  <c:v>0.80759615250281103</c:v>
                </c:pt>
                <c:pt idx="21">
                  <c:v>0.81731978240713998</c:v>
                </c:pt>
                <c:pt idx="22">
                  <c:v>0.82658369463752002</c:v>
                </c:pt>
                <c:pt idx="23">
                  <c:v>0.83529470114444804</c:v>
                </c:pt>
                <c:pt idx="24">
                  <c:v>0.84356478111294697</c:v>
                </c:pt>
                <c:pt idx="25">
                  <c:v>0.85132612378220196</c:v>
                </c:pt>
                <c:pt idx="26">
                  <c:v>0.85860024765134002</c:v>
                </c:pt>
                <c:pt idx="27">
                  <c:v>0.86538555426522901</c:v>
                </c:pt>
                <c:pt idx="28">
                  <c:v>0.87173374975031204</c:v>
                </c:pt>
                <c:pt idx="29">
                  <c:v>0.87766974093232597</c:v>
                </c:pt>
                <c:pt idx="30">
                  <c:v>0.88322415365677498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E66-4EC8-A53E-5E686C4134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Matala substituutio, hidas ehtyminen2</c:v>
                </c:pt>
              </c:strCache>
            </c:strRef>
          </c:tx>
          <c:spPr>
            <a:ln w="50800">
              <a:solidFill>
                <a:srgbClr val="D2A578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0.54405406002517731</c:v>
                </c:pt>
                <c:pt idx="1">
                  <c:v>0.54832103474136185</c:v>
                </c:pt>
                <c:pt idx="2">
                  <c:v>0.55279915527826284</c:v>
                </c:pt>
                <c:pt idx="3">
                  <c:v>0.5575346730261842</c:v>
                </c:pt>
                <c:pt idx="4">
                  <c:v>0.56257896810828756</c:v>
                </c:pt>
                <c:pt idx="5">
                  <c:v>0.5679935518157776</c:v>
                </c:pt>
                <c:pt idx="6">
                  <c:v>0.57385228570202584</c:v>
                </c:pt>
                <c:pt idx="7">
                  <c:v>0.58024399718820918</c:v>
                </c:pt>
                <c:pt idx="8">
                  <c:v>0.58727154032832596</c:v>
                </c:pt>
                <c:pt idx="9">
                  <c:v>0.59502222600795707</c:v>
                </c:pt>
                <c:pt idx="10">
                  <c:v>0.60370360653568811</c:v>
                </c:pt>
                <c:pt idx="11">
                  <c:v>0.61342656093332193</c:v>
                </c:pt>
                <c:pt idx="12">
                  <c:v>0.62440472141963144</c:v>
                </c:pt>
                <c:pt idx="13">
                  <c:v>0.63685292788364445</c:v>
                </c:pt>
                <c:pt idx="14">
                  <c:v>0.65099737508387845</c:v>
                </c:pt>
                <c:pt idx="15">
                  <c:v>0.66705353109453658</c:v>
                </c:pt>
                <c:pt idx="16">
                  <c:v>0.68522157479037027</c:v>
                </c:pt>
                <c:pt idx="17">
                  <c:v>0.70551504684018296</c:v>
                </c:pt>
                <c:pt idx="18">
                  <c:v>0.72783035106258909</c:v>
                </c:pt>
                <c:pt idx="19">
                  <c:v>0.75178821956577524</c:v>
                </c:pt>
                <c:pt idx="20">
                  <c:v>0.7767207211899223</c:v>
                </c:pt>
                <c:pt idx="21">
                  <c:v>0.80172259699384796</c:v>
                </c:pt>
                <c:pt idx="22">
                  <c:v>0.82580341553344638</c:v>
                </c:pt>
                <c:pt idx="23">
                  <c:v>0.84811325759297329</c:v>
                </c:pt>
                <c:pt idx="24">
                  <c:v>0.86810262714077557</c:v>
                </c:pt>
                <c:pt idx="25">
                  <c:v>0.88543489755137805</c:v>
                </c:pt>
                <c:pt idx="26">
                  <c:v>0.90019845803880427</c:v>
                </c:pt>
                <c:pt idx="27">
                  <c:v>0.91261434475880854</c:v>
                </c:pt>
                <c:pt idx="28">
                  <c:v>0.92298207437772073</c:v>
                </c:pt>
                <c:pt idx="29">
                  <c:v>0.93165579117902486</c:v>
                </c:pt>
                <c:pt idx="30">
                  <c:v>0.93890334254582619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E66-4EC8-A53E-5E686C413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1"/>
          <c:min val="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0.1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Korkea substituutio, nopea ehtyminen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10.104139495723064</c:v>
                </c:pt>
                <c:pt idx="1">
                  <c:v>10.140807639682825</c:v>
                </c:pt>
                <c:pt idx="2">
                  <c:v>10.200346344077929</c:v>
                </c:pt>
                <c:pt idx="3">
                  <c:v>10.286261152836637</c:v>
                </c:pt>
                <c:pt idx="4">
                  <c:v>10.401908455342125</c:v>
                </c:pt>
                <c:pt idx="5">
                  <c:v>10.550440838019478</c:v>
                </c:pt>
                <c:pt idx="6">
                  <c:v>10.734297158806456</c:v>
                </c:pt>
                <c:pt idx="7">
                  <c:v>10.956046315197463</c:v>
                </c:pt>
                <c:pt idx="8">
                  <c:v>11.218156642912788</c:v>
                </c:pt>
                <c:pt idx="9">
                  <c:v>11.522280781124357</c:v>
                </c:pt>
                <c:pt idx="10">
                  <c:v>11.871260773125959</c:v>
                </c:pt>
                <c:pt idx="11">
                  <c:v>12.265769335482284</c:v>
                </c:pt>
                <c:pt idx="12">
                  <c:v>12.708591520849097</c:v>
                </c:pt>
                <c:pt idx="13">
                  <c:v>13.201149775428094</c:v>
                </c:pt>
                <c:pt idx="14">
                  <c:v>13.746048146267974</c:v>
                </c:pt>
                <c:pt idx="15">
                  <c:v>14.34523651652689</c:v>
                </c:pt>
                <c:pt idx="16">
                  <c:v>15.001476787474457</c:v>
                </c:pt>
                <c:pt idx="17">
                  <c:v>15.717511900320126</c:v>
                </c:pt>
                <c:pt idx="18">
                  <c:v>16.496038428457723</c:v>
                </c:pt>
                <c:pt idx="19">
                  <c:v>17.340064746973109</c:v>
                </c:pt>
                <c:pt idx="20">
                  <c:v>18.253883024442402</c:v>
                </c:pt>
                <c:pt idx="21">
                  <c:v>19.241283894132302</c:v>
                </c:pt>
                <c:pt idx="22">
                  <c:v>20.305535160268693</c:v>
                </c:pt>
                <c:pt idx="23">
                  <c:v>21.452029997284473</c:v>
                </c:pt>
                <c:pt idx="24">
                  <c:v>22.683710616212544</c:v>
                </c:pt>
                <c:pt idx="25">
                  <c:v>24.006772125223648</c:v>
                </c:pt>
                <c:pt idx="26">
                  <c:v>25.425207860681926</c:v>
                </c:pt>
                <c:pt idx="27">
                  <c:v>26.944211237070615</c:v>
                </c:pt>
                <c:pt idx="28">
                  <c:v>28.56856454648247</c:v>
                </c:pt>
                <c:pt idx="29">
                  <c:v>30.303255830248091</c:v>
                </c:pt>
                <c:pt idx="30">
                  <c:v>32.153163819430276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AEE-406F-B115-5FBF796D14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Korkea substituutio, nopea ehtyminen2</c:v>
                </c:pt>
              </c:strCache>
            </c:strRef>
          </c:tx>
          <c:spPr>
            <a:ln w="50800">
              <a:solidFill>
                <a:srgbClr val="609B3F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9.880322432342064</c:v>
                </c:pt>
                <c:pt idx="1">
                  <c:v>9.755511115787959</c:v>
                </c:pt>
                <c:pt idx="2">
                  <c:v>9.6332639262969177</c:v>
                </c:pt>
                <c:pt idx="3">
                  <c:v>9.5233978758193576</c:v>
                </c:pt>
                <c:pt idx="4">
                  <c:v>9.4364290358948164</c:v>
                </c:pt>
                <c:pt idx="5">
                  <c:v>9.3834945962274841</c:v>
                </c:pt>
                <c:pt idx="6">
                  <c:v>9.3734336260175919</c:v>
                </c:pt>
                <c:pt idx="7">
                  <c:v>9.4135378026629972</c:v>
                </c:pt>
                <c:pt idx="8">
                  <c:v>9.5089834552763257</c:v>
                </c:pt>
                <c:pt idx="9">
                  <c:v>9.6629716957428489</c:v>
                </c:pt>
                <c:pt idx="10">
                  <c:v>9.8946934709667165</c:v>
                </c:pt>
                <c:pt idx="11">
                  <c:v>10.181120076356938</c:v>
                </c:pt>
                <c:pt idx="12">
                  <c:v>10.52883566834946</c:v>
                </c:pt>
                <c:pt idx="13">
                  <c:v>10.963461560606218</c:v>
                </c:pt>
                <c:pt idx="14">
                  <c:v>11.447439830396034</c:v>
                </c:pt>
                <c:pt idx="15">
                  <c:v>11.994190384171446</c:v>
                </c:pt>
                <c:pt idx="16">
                  <c:v>12.6033547919704</c:v>
                </c:pt>
                <c:pt idx="17">
                  <c:v>13.259403824367112</c:v>
                </c:pt>
                <c:pt idx="18">
                  <c:v>13.99292593377989</c:v>
                </c:pt>
                <c:pt idx="19">
                  <c:v>14.801315738432107</c:v>
                </c:pt>
                <c:pt idx="20">
                  <c:v>15.678381398953887</c:v>
                </c:pt>
                <c:pt idx="21">
                  <c:v>16.598037185534828</c:v>
                </c:pt>
                <c:pt idx="22">
                  <c:v>17.591918645627931</c:v>
                </c:pt>
                <c:pt idx="23">
                  <c:v>18.700056105034516</c:v>
                </c:pt>
                <c:pt idx="24">
                  <c:v>19.861586998672255</c:v>
                </c:pt>
                <c:pt idx="25">
                  <c:v>21.089453878410367</c:v>
                </c:pt>
                <c:pt idx="26">
                  <c:v>22.39641646454837</c:v>
                </c:pt>
                <c:pt idx="27">
                  <c:v>23.870924173530195</c:v>
                </c:pt>
                <c:pt idx="28">
                  <c:v>25.370070908159988</c:v>
                </c:pt>
                <c:pt idx="29">
                  <c:v>27.042056647744236</c:v>
                </c:pt>
                <c:pt idx="30">
                  <c:v>28.674705836737278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AEE-406F-B115-5FBF796D1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35"/>
          <c:min val="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CALC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Sheet1!$A$2:$A$552</c:f>
              <c:numCache>
                <c:formatCode>0</c:formatCode>
                <c:ptCount val="551"/>
                <c:pt idx="0">
                  <c:v>1500</c:v>
                </c:pt>
                <c:pt idx="1">
                  <c:v>1501</c:v>
                </c:pt>
                <c:pt idx="2">
                  <c:v>1502</c:v>
                </c:pt>
                <c:pt idx="3">
                  <c:v>1503</c:v>
                </c:pt>
                <c:pt idx="4">
                  <c:v>1504</c:v>
                </c:pt>
                <c:pt idx="5">
                  <c:v>1505</c:v>
                </c:pt>
                <c:pt idx="6">
                  <c:v>1506</c:v>
                </c:pt>
                <c:pt idx="7">
                  <c:v>1507</c:v>
                </c:pt>
                <c:pt idx="8">
                  <c:v>1508</c:v>
                </c:pt>
                <c:pt idx="9">
                  <c:v>1509</c:v>
                </c:pt>
                <c:pt idx="10">
                  <c:v>1510</c:v>
                </c:pt>
                <c:pt idx="11">
                  <c:v>1511</c:v>
                </c:pt>
                <c:pt idx="12">
                  <c:v>1512</c:v>
                </c:pt>
                <c:pt idx="13">
                  <c:v>1513</c:v>
                </c:pt>
                <c:pt idx="14">
                  <c:v>1514</c:v>
                </c:pt>
                <c:pt idx="15">
                  <c:v>1515</c:v>
                </c:pt>
                <c:pt idx="16">
                  <c:v>1516</c:v>
                </c:pt>
                <c:pt idx="17">
                  <c:v>1517</c:v>
                </c:pt>
                <c:pt idx="18">
                  <c:v>1518</c:v>
                </c:pt>
                <c:pt idx="19">
                  <c:v>1519</c:v>
                </c:pt>
                <c:pt idx="20">
                  <c:v>1520</c:v>
                </c:pt>
                <c:pt idx="21">
                  <c:v>1521</c:v>
                </c:pt>
                <c:pt idx="22">
                  <c:v>1522</c:v>
                </c:pt>
                <c:pt idx="23">
                  <c:v>1523</c:v>
                </c:pt>
                <c:pt idx="24">
                  <c:v>1524</c:v>
                </c:pt>
                <c:pt idx="25">
                  <c:v>1525</c:v>
                </c:pt>
                <c:pt idx="26">
                  <c:v>1526</c:v>
                </c:pt>
                <c:pt idx="27">
                  <c:v>1527</c:v>
                </c:pt>
                <c:pt idx="28">
                  <c:v>1528</c:v>
                </c:pt>
                <c:pt idx="29">
                  <c:v>1529</c:v>
                </c:pt>
                <c:pt idx="30">
                  <c:v>1530</c:v>
                </c:pt>
                <c:pt idx="31">
                  <c:v>1531</c:v>
                </c:pt>
                <c:pt idx="32">
                  <c:v>1532</c:v>
                </c:pt>
                <c:pt idx="33">
                  <c:v>1533</c:v>
                </c:pt>
                <c:pt idx="34">
                  <c:v>1534</c:v>
                </c:pt>
                <c:pt idx="35">
                  <c:v>1535</c:v>
                </c:pt>
                <c:pt idx="36">
                  <c:v>1536</c:v>
                </c:pt>
                <c:pt idx="37">
                  <c:v>1537</c:v>
                </c:pt>
                <c:pt idx="38">
                  <c:v>1538</c:v>
                </c:pt>
                <c:pt idx="39">
                  <c:v>1539</c:v>
                </c:pt>
                <c:pt idx="40">
                  <c:v>1540</c:v>
                </c:pt>
                <c:pt idx="41">
                  <c:v>1541</c:v>
                </c:pt>
                <c:pt idx="42">
                  <c:v>1542</c:v>
                </c:pt>
                <c:pt idx="43">
                  <c:v>1543</c:v>
                </c:pt>
                <c:pt idx="44">
                  <c:v>1544</c:v>
                </c:pt>
                <c:pt idx="45">
                  <c:v>1545</c:v>
                </c:pt>
                <c:pt idx="46">
                  <c:v>1546</c:v>
                </c:pt>
                <c:pt idx="47">
                  <c:v>1547</c:v>
                </c:pt>
                <c:pt idx="48">
                  <c:v>1548</c:v>
                </c:pt>
                <c:pt idx="49">
                  <c:v>1549</c:v>
                </c:pt>
                <c:pt idx="50">
                  <c:v>1550</c:v>
                </c:pt>
                <c:pt idx="51">
                  <c:v>1551</c:v>
                </c:pt>
                <c:pt idx="52">
                  <c:v>1552</c:v>
                </c:pt>
                <c:pt idx="53">
                  <c:v>1553</c:v>
                </c:pt>
                <c:pt idx="54">
                  <c:v>1554</c:v>
                </c:pt>
                <c:pt idx="55">
                  <c:v>1555</c:v>
                </c:pt>
                <c:pt idx="56">
                  <c:v>1556</c:v>
                </c:pt>
                <c:pt idx="57">
                  <c:v>1557</c:v>
                </c:pt>
                <c:pt idx="58">
                  <c:v>1558</c:v>
                </c:pt>
                <c:pt idx="59">
                  <c:v>1559</c:v>
                </c:pt>
                <c:pt idx="60">
                  <c:v>1560</c:v>
                </c:pt>
                <c:pt idx="61">
                  <c:v>1561</c:v>
                </c:pt>
                <c:pt idx="62">
                  <c:v>1562</c:v>
                </c:pt>
                <c:pt idx="63">
                  <c:v>1563</c:v>
                </c:pt>
                <c:pt idx="64">
                  <c:v>1564</c:v>
                </c:pt>
                <c:pt idx="65">
                  <c:v>1565</c:v>
                </c:pt>
                <c:pt idx="66">
                  <c:v>1566</c:v>
                </c:pt>
                <c:pt idx="67">
                  <c:v>1567</c:v>
                </c:pt>
                <c:pt idx="68">
                  <c:v>1568</c:v>
                </c:pt>
                <c:pt idx="69">
                  <c:v>1569</c:v>
                </c:pt>
                <c:pt idx="70">
                  <c:v>1570</c:v>
                </c:pt>
                <c:pt idx="71">
                  <c:v>1571</c:v>
                </c:pt>
                <c:pt idx="72">
                  <c:v>1572</c:v>
                </c:pt>
                <c:pt idx="73">
                  <c:v>1573</c:v>
                </c:pt>
                <c:pt idx="74">
                  <c:v>1574</c:v>
                </c:pt>
                <c:pt idx="75">
                  <c:v>1575</c:v>
                </c:pt>
                <c:pt idx="76">
                  <c:v>1576</c:v>
                </c:pt>
                <c:pt idx="77">
                  <c:v>1577</c:v>
                </c:pt>
                <c:pt idx="78">
                  <c:v>1578</c:v>
                </c:pt>
                <c:pt idx="79">
                  <c:v>1579</c:v>
                </c:pt>
                <c:pt idx="80">
                  <c:v>1580</c:v>
                </c:pt>
                <c:pt idx="81">
                  <c:v>1581</c:v>
                </c:pt>
                <c:pt idx="82">
                  <c:v>1582</c:v>
                </c:pt>
                <c:pt idx="83">
                  <c:v>1583</c:v>
                </c:pt>
                <c:pt idx="84">
                  <c:v>1584</c:v>
                </c:pt>
                <c:pt idx="85">
                  <c:v>1585</c:v>
                </c:pt>
                <c:pt idx="86">
                  <c:v>1586</c:v>
                </c:pt>
                <c:pt idx="87">
                  <c:v>1587</c:v>
                </c:pt>
                <c:pt idx="88">
                  <c:v>1588</c:v>
                </c:pt>
                <c:pt idx="89">
                  <c:v>1589</c:v>
                </c:pt>
                <c:pt idx="90">
                  <c:v>1590</c:v>
                </c:pt>
                <c:pt idx="91">
                  <c:v>1591</c:v>
                </c:pt>
                <c:pt idx="92">
                  <c:v>1592</c:v>
                </c:pt>
                <c:pt idx="93">
                  <c:v>1593</c:v>
                </c:pt>
                <c:pt idx="94">
                  <c:v>1594</c:v>
                </c:pt>
                <c:pt idx="95">
                  <c:v>1595</c:v>
                </c:pt>
                <c:pt idx="96">
                  <c:v>1596</c:v>
                </c:pt>
                <c:pt idx="97">
                  <c:v>1597</c:v>
                </c:pt>
                <c:pt idx="98">
                  <c:v>1598</c:v>
                </c:pt>
                <c:pt idx="99">
                  <c:v>1599</c:v>
                </c:pt>
                <c:pt idx="100">
                  <c:v>1600</c:v>
                </c:pt>
                <c:pt idx="101">
                  <c:v>1601</c:v>
                </c:pt>
                <c:pt idx="102">
                  <c:v>1602</c:v>
                </c:pt>
                <c:pt idx="103">
                  <c:v>1603</c:v>
                </c:pt>
                <c:pt idx="104">
                  <c:v>1604</c:v>
                </c:pt>
                <c:pt idx="105">
                  <c:v>1605</c:v>
                </c:pt>
                <c:pt idx="106">
                  <c:v>1606</c:v>
                </c:pt>
                <c:pt idx="107">
                  <c:v>1607</c:v>
                </c:pt>
                <c:pt idx="108">
                  <c:v>1608</c:v>
                </c:pt>
                <c:pt idx="109">
                  <c:v>1609</c:v>
                </c:pt>
                <c:pt idx="110">
                  <c:v>1610</c:v>
                </c:pt>
                <c:pt idx="111">
                  <c:v>1611</c:v>
                </c:pt>
                <c:pt idx="112">
                  <c:v>1612</c:v>
                </c:pt>
                <c:pt idx="113">
                  <c:v>1613</c:v>
                </c:pt>
                <c:pt idx="114">
                  <c:v>1614</c:v>
                </c:pt>
                <c:pt idx="115">
                  <c:v>1615</c:v>
                </c:pt>
                <c:pt idx="116">
                  <c:v>1616</c:v>
                </c:pt>
                <c:pt idx="117">
                  <c:v>1617</c:v>
                </c:pt>
                <c:pt idx="118">
                  <c:v>1618</c:v>
                </c:pt>
                <c:pt idx="119">
                  <c:v>1619</c:v>
                </c:pt>
                <c:pt idx="120">
                  <c:v>1620</c:v>
                </c:pt>
                <c:pt idx="121">
                  <c:v>1621</c:v>
                </c:pt>
                <c:pt idx="122">
                  <c:v>1622</c:v>
                </c:pt>
                <c:pt idx="123">
                  <c:v>1623</c:v>
                </c:pt>
                <c:pt idx="124">
                  <c:v>1624</c:v>
                </c:pt>
                <c:pt idx="125">
                  <c:v>1625</c:v>
                </c:pt>
                <c:pt idx="126">
                  <c:v>1626</c:v>
                </c:pt>
                <c:pt idx="127">
                  <c:v>1627</c:v>
                </c:pt>
                <c:pt idx="128">
                  <c:v>1628</c:v>
                </c:pt>
                <c:pt idx="129">
                  <c:v>1629</c:v>
                </c:pt>
                <c:pt idx="130">
                  <c:v>1630</c:v>
                </c:pt>
                <c:pt idx="131">
                  <c:v>1631</c:v>
                </c:pt>
                <c:pt idx="132">
                  <c:v>1632</c:v>
                </c:pt>
                <c:pt idx="133">
                  <c:v>1633</c:v>
                </c:pt>
                <c:pt idx="134">
                  <c:v>1634</c:v>
                </c:pt>
                <c:pt idx="135">
                  <c:v>1635</c:v>
                </c:pt>
                <c:pt idx="136">
                  <c:v>1636</c:v>
                </c:pt>
                <c:pt idx="137">
                  <c:v>1637</c:v>
                </c:pt>
                <c:pt idx="138">
                  <c:v>1638</c:v>
                </c:pt>
                <c:pt idx="139">
                  <c:v>1639</c:v>
                </c:pt>
                <c:pt idx="140">
                  <c:v>1640</c:v>
                </c:pt>
                <c:pt idx="141">
                  <c:v>1641</c:v>
                </c:pt>
                <c:pt idx="142">
                  <c:v>1642</c:v>
                </c:pt>
                <c:pt idx="143">
                  <c:v>1643</c:v>
                </c:pt>
                <c:pt idx="144">
                  <c:v>1644</c:v>
                </c:pt>
                <c:pt idx="145">
                  <c:v>1645</c:v>
                </c:pt>
                <c:pt idx="146">
                  <c:v>1646</c:v>
                </c:pt>
                <c:pt idx="147">
                  <c:v>1647</c:v>
                </c:pt>
                <c:pt idx="148">
                  <c:v>1648</c:v>
                </c:pt>
                <c:pt idx="149">
                  <c:v>1649</c:v>
                </c:pt>
                <c:pt idx="150">
                  <c:v>1650</c:v>
                </c:pt>
                <c:pt idx="151">
                  <c:v>1651</c:v>
                </c:pt>
                <c:pt idx="152">
                  <c:v>1652</c:v>
                </c:pt>
                <c:pt idx="153">
                  <c:v>1653</c:v>
                </c:pt>
                <c:pt idx="154">
                  <c:v>1654</c:v>
                </c:pt>
                <c:pt idx="155">
                  <c:v>1655</c:v>
                </c:pt>
                <c:pt idx="156">
                  <c:v>1656</c:v>
                </c:pt>
                <c:pt idx="157">
                  <c:v>1657</c:v>
                </c:pt>
                <c:pt idx="158">
                  <c:v>1658</c:v>
                </c:pt>
                <c:pt idx="159">
                  <c:v>1659</c:v>
                </c:pt>
                <c:pt idx="160">
                  <c:v>1660</c:v>
                </c:pt>
                <c:pt idx="161">
                  <c:v>1661</c:v>
                </c:pt>
                <c:pt idx="162">
                  <c:v>1662</c:v>
                </c:pt>
                <c:pt idx="163">
                  <c:v>1663</c:v>
                </c:pt>
                <c:pt idx="164">
                  <c:v>1664</c:v>
                </c:pt>
                <c:pt idx="165">
                  <c:v>1665</c:v>
                </c:pt>
                <c:pt idx="166">
                  <c:v>1666</c:v>
                </c:pt>
                <c:pt idx="167">
                  <c:v>1667</c:v>
                </c:pt>
                <c:pt idx="168">
                  <c:v>1668</c:v>
                </c:pt>
                <c:pt idx="169">
                  <c:v>1669</c:v>
                </c:pt>
                <c:pt idx="170">
                  <c:v>1670</c:v>
                </c:pt>
                <c:pt idx="171">
                  <c:v>1671</c:v>
                </c:pt>
                <c:pt idx="172">
                  <c:v>1672</c:v>
                </c:pt>
                <c:pt idx="173">
                  <c:v>1673</c:v>
                </c:pt>
                <c:pt idx="174">
                  <c:v>1674</c:v>
                </c:pt>
                <c:pt idx="175">
                  <c:v>1675</c:v>
                </c:pt>
                <c:pt idx="176">
                  <c:v>1676</c:v>
                </c:pt>
                <c:pt idx="177">
                  <c:v>1677</c:v>
                </c:pt>
                <c:pt idx="178">
                  <c:v>1678</c:v>
                </c:pt>
                <c:pt idx="179">
                  <c:v>1679</c:v>
                </c:pt>
                <c:pt idx="180">
                  <c:v>1680</c:v>
                </c:pt>
                <c:pt idx="181">
                  <c:v>1681</c:v>
                </c:pt>
                <c:pt idx="182">
                  <c:v>1682</c:v>
                </c:pt>
                <c:pt idx="183">
                  <c:v>1683</c:v>
                </c:pt>
                <c:pt idx="184">
                  <c:v>1684</c:v>
                </c:pt>
                <c:pt idx="185">
                  <c:v>1685</c:v>
                </c:pt>
                <c:pt idx="186">
                  <c:v>1686</c:v>
                </c:pt>
                <c:pt idx="187">
                  <c:v>1687</c:v>
                </c:pt>
                <c:pt idx="188">
                  <c:v>1688</c:v>
                </c:pt>
                <c:pt idx="189">
                  <c:v>1689</c:v>
                </c:pt>
                <c:pt idx="190">
                  <c:v>1690</c:v>
                </c:pt>
                <c:pt idx="191">
                  <c:v>1691</c:v>
                </c:pt>
                <c:pt idx="192">
                  <c:v>1692</c:v>
                </c:pt>
                <c:pt idx="193">
                  <c:v>1693</c:v>
                </c:pt>
                <c:pt idx="194">
                  <c:v>1694</c:v>
                </c:pt>
                <c:pt idx="195">
                  <c:v>1695</c:v>
                </c:pt>
                <c:pt idx="196">
                  <c:v>1696</c:v>
                </c:pt>
                <c:pt idx="197">
                  <c:v>1697</c:v>
                </c:pt>
                <c:pt idx="198">
                  <c:v>1698</c:v>
                </c:pt>
                <c:pt idx="199">
                  <c:v>1699</c:v>
                </c:pt>
                <c:pt idx="200">
                  <c:v>1700</c:v>
                </c:pt>
                <c:pt idx="201">
                  <c:v>1701</c:v>
                </c:pt>
                <c:pt idx="202">
                  <c:v>1702</c:v>
                </c:pt>
                <c:pt idx="203">
                  <c:v>1703</c:v>
                </c:pt>
                <c:pt idx="204">
                  <c:v>1704</c:v>
                </c:pt>
                <c:pt idx="205">
                  <c:v>1705</c:v>
                </c:pt>
                <c:pt idx="206">
                  <c:v>1706</c:v>
                </c:pt>
                <c:pt idx="207">
                  <c:v>1707</c:v>
                </c:pt>
                <c:pt idx="208">
                  <c:v>1708</c:v>
                </c:pt>
                <c:pt idx="209">
                  <c:v>1709</c:v>
                </c:pt>
                <c:pt idx="210">
                  <c:v>1710</c:v>
                </c:pt>
                <c:pt idx="211">
                  <c:v>1711</c:v>
                </c:pt>
                <c:pt idx="212">
                  <c:v>1712</c:v>
                </c:pt>
                <c:pt idx="213">
                  <c:v>1713</c:v>
                </c:pt>
                <c:pt idx="214">
                  <c:v>1714</c:v>
                </c:pt>
                <c:pt idx="215">
                  <c:v>1715</c:v>
                </c:pt>
                <c:pt idx="216">
                  <c:v>1716</c:v>
                </c:pt>
                <c:pt idx="217">
                  <c:v>1717</c:v>
                </c:pt>
                <c:pt idx="218">
                  <c:v>1718</c:v>
                </c:pt>
                <c:pt idx="219">
                  <c:v>1719</c:v>
                </c:pt>
                <c:pt idx="220">
                  <c:v>1720</c:v>
                </c:pt>
                <c:pt idx="221">
                  <c:v>1721</c:v>
                </c:pt>
                <c:pt idx="222">
                  <c:v>1722</c:v>
                </c:pt>
                <c:pt idx="223">
                  <c:v>1723</c:v>
                </c:pt>
                <c:pt idx="224">
                  <c:v>1724</c:v>
                </c:pt>
                <c:pt idx="225">
                  <c:v>1725</c:v>
                </c:pt>
                <c:pt idx="226">
                  <c:v>1726</c:v>
                </c:pt>
                <c:pt idx="227">
                  <c:v>1727</c:v>
                </c:pt>
                <c:pt idx="228">
                  <c:v>1728</c:v>
                </c:pt>
                <c:pt idx="229">
                  <c:v>1729</c:v>
                </c:pt>
                <c:pt idx="230">
                  <c:v>1730</c:v>
                </c:pt>
                <c:pt idx="231">
                  <c:v>1731</c:v>
                </c:pt>
                <c:pt idx="232">
                  <c:v>1732</c:v>
                </c:pt>
                <c:pt idx="233">
                  <c:v>1733</c:v>
                </c:pt>
                <c:pt idx="234">
                  <c:v>1734</c:v>
                </c:pt>
                <c:pt idx="235">
                  <c:v>1735</c:v>
                </c:pt>
                <c:pt idx="236">
                  <c:v>1736</c:v>
                </c:pt>
                <c:pt idx="237">
                  <c:v>1737</c:v>
                </c:pt>
                <c:pt idx="238">
                  <c:v>1738</c:v>
                </c:pt>
                <c:pt idx="239">
                  <c:v>1739</c:v>
                </c:pt>
                <c:pt idx="240">
                  <c:v>1740</c:v>
                </c:pt>
                <c:pt idx="241">
                  <c:v>1741</c:v>
                </c:pt>
                <c:pt idx="242">
                  <c:v>1742</c:v>
                </c:pt>
                <c:pt idx="243">
                  <c:v>1743</c:v>
                </c:pt>
                <c:pt idx="244">
                  <c:v>1744</c:v>
                </c:pt>
                <c:pt idx="245">
                  <c:v>1745</c:v>
                </c:pt>
                <c:pt idx="246">
                  <c:v>1746</c:v>
                </c:pt>
                <c:pt idx="247">
                  <c:v>1747</c:v>
                </c:pt>
                <c:pt idx="248">
                  <c:v>1748</c:v>
                </c:pt>
                <c:pt idx="249">
                  <c:v>1749</c:v>
                </c:pt>
                <c:pt idx="250">
                  <c:v>1750</c:v>
                </c:pt>
                <c:pt idx="251">
                  <c:v>1751</c:v>
                </c:pt>
                <c:pt idx="252">
                  <c:v>1752</c:v>
                </c:pt>
                <c:pt idx="253">
                  <c:v>1753</c:v>
                </c:pt>
                <c:pt idx="254">
                  <c:v>1754</c:v>
                </c:pt>
                <c:pt idx="255">
                  <c:v>1755</c:v>
                </c:pt>
                <c:pt idx="256">
                  <c:v>1756</c:v>
                </c:pt>
                <c:pt idx="257">
                  <c:v>1757</c:v>
                </c:pt>
                <c:pt idx="258">
                  <c:v>1758</c:v>
                </c:pt>
                <c:pt idx="259">
                  <c:v>1759</c:v>
                </c:pt>
                <c:pt idx="260">
                  <c:v>1760</c:v>
                </c:pt>
                <c:pt idx="261">
                  <c:v>1761</c:v>
                </c:pt>
                <c:pt idx="262">
                  <c:v>1762</c:v>
                </c:pt>
                <c:pt idx="263">
                  <c:v>1763</c:v>
                </c:pt>
                <c:pt idx="264">
                  <c:v>1764</c:v>
                </c:pt>
                <c:pt idx="265">
                  <c:v>1765</c:v>
                </c:pt>
                <c:pt idx="266">
                  <c:v>1766</c:v>
                </c:pt>
                <c:pt idx="267">
                  <c:v>1767</c:v>
                </c:pt>
                <c:pt idx="268">
                  <c:v>1768</c:v>
                </c:pt>
                <c:pt idx="269">
                  <c:v>1769</c:v>
                </c:pt>
                <c:pt idx="270">
                  <c:v>1770</c:v>
                </c:pt>
                <c:pt idx="271">
                  <c:v>1771</c:v>
                </c:pt>
                <c:pt idx="272">
                  <c:v>1772</c:v>
                </c:pt>
                <c:pt idx="273">
                  <c:v>1773</c:v>
                </c:pt>
                <c:pt idx="274">
                  <c:v>1774</c:v>
                </c:pt>
                <c:pt idx="275">
                  <c:v>1775</c:v>
                </c:pt>
                <c:pt idx="276">
                  <c:v>1776</c:v>
                </c:pt>
                <c:pt idx="277">
                  <c:v>1777</c:v>
                </c:pt>
                <c:pt idx="278">
                  <c:v>1778</c:v>
                </c:pt>
                <c:pt idx="279">
                  <c:v>1779</c:v>
                </c:pt>
                <c:pt idx="280">
                  <c:v>1780</c:v>
                </c:pt>
                <c:pt idx="281">
                  <c:v>1781</c:v>
                </c:pt>
                <c:pt idx="282">
                  <c:v>1782</c:v>
                </c:pt>
                <c:pt idx="283">
                  <c:v>1783</c:v>
                </c:pt>
                <c:pt idx="284">
                  <c:v>1784</c:v>
                </c:pt>
                <c:pt idx="285">
                  <c:v>1785</c:v>
                </c:pt>
                <c:pt idx="286">
                  <c:v>1786</c:v>
                </c:pt>
                <c:pt idx="287">
                  <c:v>1787</c:v>
                </c:pt>
                <c:pt idx="288">
                  <c:v>1788</c:v>
                </c:pt>
                <c:pt idx="289">
                  <c:v>1789</c:v>
                </c:pt>
                <c:pt idx="290">
                  <c:v>1790</c:v>
                </c:pt>
                <c:pt idx="291">
                  <c:v>1791</c:v>
                </c:pt>
                <c:pt idx="292">
                  <c:v>1792</c:v>
                </c:pt>
                <c:pt idx="293">
                  <c:v>1793</c:v>
                </c:pt>
                <c:pt idx="294">
                  <c:v>1794</c:v>
                </c:pt>
                <c:pt idx="295">
                  <c:v>1795</c:v>
                </c:pt>
                <c:pt idx="296">
                  <c:v>1796</c:v>
                </c:pt>
                <c:pt idx="297">
                  <c:v>1797</c:v>
                </c:pt>
                <c:pt idx="298">
                  <c:v>1798</c:v>
                </c:pt>
                <c:pt idx="299">
                  <c:v>1799</c:v>
                </c:pt>
                <c:pt idx="300">
                  <c:v>1800</c:v>
                </c:pt>
                <c:pt idx="301">
                  <c:v>1801</c:v>
                </c:pt>
                <c:pt idx="302">
                  <c:v>1802</c:v>
                </c:pt>
                <c:pt idx="303">
                  <c:v>1803</c:v>
                </c:pt>
                <c:pt idx="304">
                  <c:v>1804</c:v>
                </c:pt>
                <c:pt idx="305">
                  <c:v>1805</c:v>
                </c:pt>
                <c:pt idx="306">
                  <c:v>1806</c:v>
                </c:pt>
                <c:pt idx="307">
                  <c:v>1807</c:v>
                </c:pt>
                <c:pt idx="308">
                  <c:v>1808</c:v>
                </c:pt>
                <c:pt idx="309">
                  <c:v>1809</c:v>
                </c:pt>
                <c:pt idx="310">
                  <c:v>1810</c:v>
                </c:pt>
                <c:pt idx="311">
                  <c:v>1811</c:v>
                </c:pt>
                <c:pt idx="312">
                  <c:v>1812</c:v>
                </c:pt>
                <c:pt idx="313">
                  <c:v>1813</c:v>
                </c:pt>
                <c:pt idx="314">
                  <c:v>1814</c:v>
                </c:pt>
                <c:pt idx="315">
                  <c:v>1815</c:v>
                </c:pt>
                <c:pt idx="316">
                  <c:v>1816</c:v>
                </c:pt>
                <c:pt idx="317">
                  <c:v>1817</c:v>
                </c:pt>
                <c:pt idx="318">
                  <c:v>1818</c:v>
                </c:pt>
                <c:pt idx="319">
                  <c:v>1819</c:v>
                </c:pt>
                <c:pt idx="320">
                  <c:v>1820</c:v>
                </c:pt>
                <c:pt idx="321">
                  <c:v>1821</c:v>
                </c:pt>
                <c:pt idx="322">
                  <c:v>1822</c:v>
                </c:pt>
                <c:pt idx="323">
                  <c:v>1823</c:v>
                </c:pt>
                <c:pt idx="324">
                  <c:v>1824</c:v>
                </c:pt>
                <c:pt idx="325">
                  <c:v>1825</c:v>
                </c:pt>
                <c:pt idx="326">
                  <c:v>1826</c:v>
                </c:pt>
                <c:pt idx="327">
                  <c:v>1827</c:v>
                </c:pt>
                <c:pt idx="328">
                  <c:v>1828</c:v>
                </c:pt>
                <c:pt idx="329">
                  <c:v>1829</c:v>
                </c:pt>
                <c:pt idx="330">
                  <c:v>1830</c:v>
                </c:pt>
                <c:pt idx="331">
                  <c:v>1831</c:v>
                </c:pt>
                <c:pt idx="332">
                  <c:v>1832</c:v>
                </c:pt>
                <c:pt idx="333">
                  <c:v>1833</c:v>
                </c:pt>
                <c:pt idx="334">
                  <c:v>1834</c:v>
                </c:pt>
                <c:pt idx="335">
                  <c:v>1835</c:v>
                </c:pt>
                <c:pt idx="336">
                  <c:v>1836</c:v>
                </c:pt>
                <c:pt idx="337">
                  <c:v>1837</c:v>
                </c:pt>
                <c:pt idx="338">
                  <c:v>1838</c:v>
                </c:pt>
                <c:pt idx="339">
                  <c:v>1839</c:v>
                </c:pt>
                <c:pt idx="340">
                  <c:v>1840</c:v>
                </c:pt>
                <c:pt idx="341">
                  <c:v>1841</c:v>
                </c:pt>
                <c:pt idx="342">
                  <c:v>1842</c:v>
                </c:pt>
                <c:pt idx="343">
                  <c:v>1843</c:v>
                </c:pt>
                <c:pt idx="344">
                  <c:v>1844</c:v>
                </c:pt>
                <c:pt idx="345">
                  <c:v>1845</c:v>
                </c:pt>
                <c:pt idx="346">
                  <c:v>1846</c:v>
                </c:pt>
                <c:pt idx="347">
                  <c:v>1847</c:v>
                </c:pt>
                <c:pt idx="348">
                  <c:v>1848</c:v>
                </c:pt>
                <c:pt idx="349">
                  <c:v>1849</c:v>
                </c:pt>
                <c:pt idx="350">
                  <c:v>1850</c:v>
                </c:pt>
                <c:pt idx="351">
                  <c:v>1851</c:v>
                </c:pt>
                <c:pt idx="352">
                  <c:v>1852</c:v>
                </c:pt>
                <c:pt idx="353">
                  <c:v>1853</c:v>
                </c:pt>
                <c:pt idx="354">
                  <c:v>1854</c:v>
                </c:pt>
                <c:pt idx="355">
                  <c:v>1855</c:v>
                </c:pt>
                <c:pt idx="356">
                  <c:v>1856</c:v>
                </c:pt>
                <c:pt idx="357">
                  <c:v>1857</c:v>
                </c:pt>
                <c:pt idx="358">
                  <c:v>1858</c:v>
                </c:pt>
                <c:pt idx="359">
                  <c:v>1859</c:v>
                </c:pt>
                <c:pt idx="360">
                  <c:v>1860</c:v>
                </c:pt>
                <c:pt idx="361">
                  <c:v>1861</c:v>
                </c:pt>
                <c:pt idx="362">
                  <c:v>1862</c:v>
                </c:pt>
                <c:pt idx="363">
                  <c:v>1863</c:v>
                </c:pt>
                <c:pt idx="364">
                  <c:v>1864</c:v>
                </c:pt>
                <c:pt idx="365">
                  <c:v>1865</c:v>
                </c:pt>
                <c:pt idx="366">
                  <c:v>1866</c:v>
                </c:pt>
                <c:pt idx="367">
                  <c:v>1867</c:v>
                </c:pt>
                <c:pt idx="368">
                  <c:v>1868</c:v>
                </c:pt>
                <c:pt idx="369">
                  <c:v>1869</c:v>
                </c:pt>
                <c:pt idx="370">
                  <c:v>1870</c:v>
                </c:pt>
                <c:pt idx="371">
                  <c:v>1871</c:v>
                </c:pt>
                <c:pt idx="372">
                  <c:v>1872</c:v>
                </c:pt>
                <c:pt idx="373">
                  <c:v>1873</c:v>
                </c:pt>
                <c:pt idx="374">
                  <c:v>1874</c:v>
                </c:pt>
                <c:pt idx="375">
                  <c:v>1875</c:v>
                </c:pt>
                <c:pt idx="376">
                  <c:v>1876</c:v>
                </c:pt>
                <c:pt idx="377">
                  <c:v>1877</c:v>
                </c:pt>
                <c:pt idx="378">
                  <c:v>1878</c:v>
                </c:pt>
                <c:pt idx="379">
                  <c:v>1879</c:v>
                </c:pt>
                <c:pt idx="380">
                  <c:v>1880</c:v>
                </c:pt>
                <c:pt idx="381">
                  <c:v>1881</c:v>
                </c:pt>
                <c:pt idx="382">
                  <c:v>1882</c:v>
                </c:pt>
                <c:pt idx="383">
                  <c:v>1883</c:v>
                </c:pt>
                <c:pt idx="384">
                  <c:v>1884</c:v>
                </c:pt>
                <c:pt idx="385">
                  <c:v>1885</c:v>
                </c:pt>
                <c:pt idx="386">
                  <c:v>1886</c:v>
                </c:pt>
                <c:pt idx="387">
                  <c:v>1887</c:v>
                </c:pt>
                <c:pt idx="388">
                  <c:v>1888</c:v>
                </c:pt>
                <c:pt idx="389">
                  <c:v>1889</c:v>
                </c:pt>
                <c:pt idx="390">
                  <c:v>1890</c:v>
                </c:pt>
                <c:pt idx="391">
                  <c:v>1891</c:v>
                </c:pt>
                <c:pt idx="392">
                  <c:v>1892</c:v>
                </c:pt>
                <c:pt idx="393">
                  <c:v>1893</c:v>
                </c:pt>
                <c:pt idx="394">
                  <c:v>1894</c:v>
                </c:pt>
                <c:pt idx="395">
                  <c:v>1895</c:v>
                </c:pt>
                <c:pt idx="396">
                  <c:v>1896</c:v>
                </c:pt>
                <c:pt idx="397">
                  <c:v>1897</c:v>
                </c:pt>
                <c:pt idx="398">
                  <c:v>1898</c:v>
                </c:pt>
                <c:pt idx="399">
                  <c:v>1899</c:v>
                </c:pt>
                <c:pt idx="400">
                  <c:v>1900</c:v>
                </c:pt>
                <c:pt idx="401">
                  <c:v>1901</c:v>
                </c:pt>
                <c:pt idx="402">
                  <c:v>1902</c:v>
                </c:pt>
                <c:pt idx="403">
                  <c:v>1903</c:v>
                </c:pt>
                <c:pt idx="404">
                  <c:v>1904</c:v>
                </c:pt>
                <c:pt idx="405">
                  <c:v>1905</c:v>
                </c:pt>
                <c:pt idx="406">
                  <c:v>1906</c:v>
                </c:pt>
                <c:pt idx="407">
                  <c:v>1907</c:v>
                </c:pt>
                <c:pt idx="408">
                  <c:v>1908</c:v>
                </c:pt>
                <c:pt idx="409">
                  <c:v>1909</c:v>
                </c:pt>
                <c:pt idx="410">
                  <c:v>1910</c:v>
                </c:pt>
                <c:pt idx="411">
                  <c:v>1911</c:v>
                </c:pt>
                <c:pt idx="412">
                  <c:v>1912</c:v>
                </c:pt>
                <c:pt idx="413">
                  <c:v>1913</c:v>
                </c:pt>
                <c:pt idx="414">
                  <c:v>1914</c:v>
                </c:pt>
                <c:pt idx="415">
                  <c:v>1915</c:v>
                </c:pt>
                <c:pt idx="416">
                  <c:v>1916</c:v>
                </c:pt>
                <c:pt idx="417">
                  <c:v>1917</c:v>
                </c:pt>
                <c:pt idx="418">
                  <c:v>1918</c:v>
                </c:pt>
                <c:pt idx="419">
                  <c:v>1919</c:v>
                </c:pt>
                <c:pt idx="420">
                  <c:v>1920</c:v>
                </c:pt>
                <c:pt idx="421">
                  <c:v>1921</c:v>
                </c:pt>
                <c:pt idx="422">
                  <c:v>1922</c:v>
                </c:pt>
                <c:pt idx="423">
                  <c:v>1923</c:v>
                </c:pt>
                <c:pt idx="424">
                  <c:v>1924</c:v>
                </c:pt>
                <c:pt idx="425">
                  <c:v>1925</c:v>
                </c:pt>
                <c:pt idx="426">
                  <c:v>1926</c:v>
                </c:pt>
                <c:pt idx="427">
                  <c:v>1927</c:v>
                </c:pt>
                <c:pt idx="428">
                  <c:v>1928</c:v>
                </c:pt>
                <c:pt idx="429">
                  <c:v>1929</c:v>
                </c:pt>
                <c:pt idx="430">
                  <c:v>1930</c:v>
                </c:pt>
                <c:pt idx="431">
                  <c:v>1931</c:v>
                </c:pt>
                <c:pt idx="432">
                  <c:v>1932</c:v>
                </c:pt>
                <c:pt idx="433">
                  <c:v>1933</c:v>
                </c:pt>
                <c:pt idx="434">
                  <c:v>1934</c:v>
                </c:pt>
                <c:pt idx="435">
                  <c:v>1935</c:v>
                </c:pt>
                <c:pt idx="436">
                  <c:v>1936</c:v>
                </c:pt>
                <c:pt idx="437">
                  <c:v>1937</c:v>
                </c:pt>
                <c:pt idx="438">
                  <c:v>1938</c:v>
                </c:pt>
                <c:pt idx="439">
                  <c:v>1939</c:v>
                </c:pt>
                <c:pt idx="440">
                  <c:v>1940</c:v>
                </c:pt>
                <c:pt idx="441">
                  <c:v>1941</c:v>
                </c:pt>
                <c:pt idx="442">
                  <c:v>1942</c:v>
                </c:pt>
                <c:pt idx="443">
                  <c:v>1943</c:v>
                </c:pt>
                <c:pt idx="444">
                  <c:v>1944</c:v>
                </c:pt>
                <c:pt idx="445">
                  <c:v>1945</c:v>
                </c:pt>
                <c:pt idx="446">
                  <c:v>1946</c:v>
                </c:pt>
                <c:pt idx="447">
                  <c:v>1947</c:v>
                </c:pt>
                <c:pt idx="448">
                  <c:v>1948</c:v>
                </c:pt>
                <c:pt idx="449">
                  <c:v>1949</c:v>
                </c:pt>
                <c:pt idx="450">
                  <c:v>1950</c:v>
                </c:pt>
                <c:pt idx="451">
                  <c:v>1951</c:v>
                </c:pt>
                <c:pt idx="452">
                  <c:v>1952</c:v>
                </c:pt>
                <c:pt idx="453">
                  <c:v>1953</c:v>
                </c:pt>
                <c:pt idx="454">
                  <c:v>1954</c:v>
                </c:pt>
                <c:pt idx="455">
                  <c:v>1955</c:v>
                </c:pt>
                <c:pt idx="456">
                  <c:v>1956</c:v>
                </c:pt>
                <c:pt idx="457">
                  <c:v>1957</c:v>
                </c:pt>
                <c:pt idx="458">
                  <c:v>1958</c:v>
                </c:pt>
                <c:pt idx="459">
                  <c:v>1959</c:v>
                </c:pt>
                <c:pt idx="460">
                  <c:v>1960</c:v>
                </c:pt>
                <c:pt idx="461">
                  <c:v>1961</c:v>
                </c:pt>
                <c:pt idx="462">
                  <c:v>1962</c:v>
                </c:pt>
                <c:pt idx="463">
                  <c:v>1963</c:v>
                </c:pt>
                <c:pt idx="464">
                  <c:v>1964</c:v>
                </c:pt>
                <c:pt idx="465">
                  <c:v>1965</c:v>
                </c:pt>
                <c:pt idx="466">
                  <c:v>1966</c:v>
                </c:pt>
                <c:pt idx="467">
                  <c:v>1967</c:v>
                </c:pt>
                <c:pt idx="468">
                  <c:v>1968</c:v>
                </c:pt>
                <c:pt idx="469">
                  <c:v>1969</c:v>
                </c:pt>
                <c:pt idx="470">
                  <c:v>1970</c:v>
                </c:pt>
                <c:pt idx="471">
                  <c:v>1971</c:v>
                </c:pt>
                <c:pt idx="472">
                  <c:v>1972</c:v>
                </c:pt>
                <c:pt idx="473">
                  <c:v>1973</c:v>
                </c:pt>
                <c:pt idx="474">
                  <c:v>1974</c:v>
                </c:pt>
                <c:pt idx="475">
                  <c:v>1975</c:v>
                </c:pt>
                <c:pt idx="476">
                  <c:v>1976</c:v>
                </c:pt>
                <c:pt idx="477">
                  <c:v>1977</c:v>
                </c:pt>
                <c:pt idx="478">
                  <c:v>1978</c:v>
                </c:pt>
                <c:pt idx="479">
                  <c:v>1979</c:v>
                </c:pt>
                <c:pt idx="480">
                  <c:v>1980</c:v>
                </c:pt>
                <c:pt idx="481">
                  <c:v>1981</c:v>
                </c:pt>
                <c:pt idx="482">
                  <c:v>1982</c:v>
                </c:pt>
                <c:pt idx="483">
                  <c:v>1983</c:v>
                </c:pt>
                <c:pt idx="484">
                  <c:v>1984</c:v>
                </c:pt>
                <c:pt idx="485">
                  <c:v>1985</c:v>
                </c:pt>
                <c:pt idx="486">
                  <c:v>1986</c:v>
                </c:pt>
                <c:pt idx="487">
                  <c:v>1987</c:v>
                </c:pt>
                <c:pt idx="488">
                  <c:v>1988</c:v>
                </c:pt>
                <c:pt idx="489">
                  <c:v>1989</c:v>
                </c:pt>
                <c:pt idx="490">
                  <c:v>1990</c:v>
                </c:pt>
                <c:pt idx="491">
                  <c:v>1991</c:v>
                </c:pt>
                <c:pt idx="492">
                  <c:v>1992</c:v>
                </c:pt>
                <c:pt idx="493">
                  <c:v>1993</c:v>
                </c:pt>
                <c:pt idx="494">
                  <c:v>1994</c:v>
                </c:pt>
                <c:pt idx="495">
                  <c:v>1995</c:v>
                </c:pt>
                <c:pt idx="496">
                  <c:v>1996</c:v>
                </c:pt>
                <c:pt idx="497">
                  <c:v>1997</c:v>
                </c:pt>
                <c:pt idx="498">
                  <c:v>1998</c:v>
                </c:pt>
                <c:pt idx="499">
                  <c:v>1999</c:v>
                </c:pt>
                <c:pt idx="500">
                  <c:v>2000</c:v>
                </c:pt>
                <c:pt idx="501">
                  <c:v>2001</c:v>
                </c:pt>
                <c:pt idx="502">
                  <c:v>2002</c:v>
                </c:pt>
                <c:pt idx="503">
                  <c:v>2003</c:v>
                </c:pt>
                <c:pt idx="504">
                  <c:v>2004</c:v>
                </c:pt>
                <c:pt idx="505">
                  <c:v>2005</c:v>
                </c:pt>
                <c:pt idx="506">
                  <c:v>2006</c:v>
                </c:pt>
                <c:pt idx="507">
                  <c:v>2007</c:v>
                </c:pt>
                <c:pt idx="508">
                  <c:v>2008</c:v>
                </c:pt>
                <c:pt idx="509">
                  <c:v>2009</c:v>
                </c:pt>
                <c:pt idx="510">
                  <c:v>2010</c:v>
                </c:pt>
                <c:pt idx="511">
                  <c:v>2011</c:v>
                </c:pt>
                <c:pt idx="512">
                  <c:v>2012</c:v>
                </c:pt>
                <c:pt idx="513">
                  <c:v>2013</c:v>
                </c:pt>
                <c:pt idx="514">
                  <c:v>2014</c:v>
                </c:pt>
                <c:pt idx="515">
                  <c:v>2015</c:v>
                </c:pt>
                <c:pt idx="516">
                  <c:v>2016</c:v>
                </c:pt>
                <c:pt idx="517">
                  <c:v>2017</c:v>
                </c:pt>
                <c:pt idx="518">
                  <c:v>2018</c:v>
                </c:pt>
                <c:pt idx="519">
                  <c:v>2019</c:v>
                </c:pt>
                <c:pt idx="520">
                  <c:v>2020</c:v>
                </c:pt>
                <c:pt idx="521">
                  <c:v>2021</c:v>
                </c:pt>
                <c:pt idx="522">
                  <c:v>2022</c:v>
                </c:pt>
                <c:pt idx="523">
                  <c:v>2023</c:v>
                </c:pt>
                <c:pt idx="524">
                  <c:v>2024</c:v>
                </c:pt>
                <c:pt idx="525">
                  <c:v>2025</c:v>
                </c:pt>
                <c:pt idx="526">
                  <c:v>2026</c:v>
                </c:pt>
                <c:pt idx="527">
                  <c:v>2027</c:v>
                </c:pt>
                <c:pt idx="528">
                  <c:v>2028</c:v>
                </c:pt>
                <c:pt idx="529">
                  <c:v>2029</c:v>
                </c:pt>
                <c:pt idx="530">
                  <c:v>2030</c:v>
                </c:pt>
                <c:pt idx="531">
                  <c:v>2031</c:v>
                </c:pt>
                <c:pt idx="532">
                  <c:v>2032</c:v>
                </c:pt>
                <c:pt idx="533">
                  <c:v>2033</c:v>
                </c:pt>
                <c:pt idx="534">
                  <c:v>2034</c:v>
                </c:pt>
                <c:pt idx="535">
                  <c:v>2035</c:v>
                </c:pt>
                <c:pt idx="536">
                  <c:v>2036</c:v>
                </c:pt>
                <c:pt idx="537">
                  <c:v>2037</c:v>
                </c:pt>
                <c:pt idx="538">
                  <c:v>2038</c:v>
                </c:pt>
                <c:pt idx="539">
                  <c:v>2039</c:v>
                </c:pt>
                <c:pt idx="540">
                  <c:v>2040</c:v>
                </c:pt>
                <c:pt idx="541">
                  <c:v>2041</c:v>
                </c:pt>
                <c:pt idx="542">
                  <c:v>2042</c:v>
                </c:pt>
                <c:pt idx="543">
                  <c:v>2043</c:v>
                </c:pt>
                <c:pt idx="544">
                  <c:v>2044</c:v>
                </c:pt>
                <c:pt idx="545">
                  <c:v>2045</c:v>
                </c:pt>
                <c:pt idx="546">
                  <c:v>2046</c:v>
                </c:pt>
                <c:pt idx="547">
                  <c:v>2047</c:v>
                </c:pt>
                <c:pt idx="548">
                  <c:v>2048</c:v>
                </c:pt>
                <c:pt idx="549">
                  <c:v>2049</c:v>
                </c:pt>
                <c:pt idx="550">
                  <c:v>2050</c:v>
                </c:pt>
              </c:numCache>
            </c:numRef>
          </c:cat>
          <c:val>
            <c:numRef>
              <c:f>Sheet1!$B$2:$B$552</c:f>
              <c:numCache>
                <c:formatCode>General</c:formatCode>
                <c:ptCount val="551"/>
                <c:pt idx="350">
                  <c:v>0.19675196640511752</c:v>
                </c:pt>
                <c:pt idx="351">
                  <c:v>0.19866809875812885</c:v>
                </c:pt>
                <c:pt idx="352">
                  <c:v>0.20741421575057453</c:v>
                </c:pt>
                <c:pt idx="353">
                  <c:v>0.2171204387271124</c:v>
                </c:pt>
                <c:pt idx="354">
                  <c:v>0.25503316851907976</c:v>
                </c:pt>
                <c:pt idx="355">
                  <c:v>0.26010439420890114</c:v>
                </c:pt>
                <c:pt idx="356">
                  <c:v>0.27729644571335832</c:v>
                </c:pt>
                <c:pt idx="357">
                  <c:v>0.27993201627779685</c:v>
                </c:pt>
                <c:pt idx="358">
                  <c:v>0.28422515534781156</c:v>
                </c:pt>
                <c:pt idx="359">
                  <c:v>0.30148126545394072</c:v>
                </c:pt>
                <c:pt idx="360">
                  <c:v>0.33096257996431455</c:v>
                </c:pt>
                <c:pt idx="361">
                  <c:v>0.34778581306648987</c:v>
                </c:pt>
                <c:pt idx="362">
                  <c:v>0.35448890524075849</c:v>
                </c:pt>
                <c:pt idx="363">
                  <c:v>0.37818014278693224</c:v>
                </c:pt>
                <c:pt idx="364">
                  <c:v>0.40772597442040559</c:v>
                </c:pt>
                <c:pt idx="365">
                  <c:v>0.43285912881194155</c:v>
                </c:pt>
                <c:pt idx="366">
                  <c:v>0.44655358729819777</c:v>
                </c:pt>
                <c:pt idx="367">
                  <c:v>0.47816074844534767</c:v>
                </c:pt>
                <c:pt idx="368">
                  <c:v>0.49155195537193164</c:v>
                </c:pt>
                <c:pt idx="369">
                  <c:v>0.52195420426682715</c:v>
                </c:pt>
                <c:pt idx="370">
                  <c:v>0.53333824712194822</c:v>
                </c:pt>
                <c:pt idx="371">
                  <c:v>0.56689137393884392</c:v>
                </c:pt>
                <c:pt idx="372">
                  <c:v>0.62730124994810865</c:v>
                </c:pt>
                <c:pt idx="373">
                  <c:v>0.66648122138266686</c:v>
                </c:pt>
                <c:pt idx="374">
                  <c:v>0.62423252546570551</c:v>
                </c:pt>
                <c:pt idx="375">
                  <c:v>0.67711382365325001</c:v>
                </c:pt>
                <c:pt idx="376">
                  <c:v>0.68678022543164619</c:v>
                </c:pt>
                <c:pt idx="377">
                  <c:v>0.70040440134172344</c:v>
                </c:pt>
                <c:pt idx="378">
                  <c:v>0.70597355986255816</c:v>
                </c:pt>
                <c:pt idx="379">
                  <c:v>0.75599048107125644</c:v>
                </c:pt>
                <c:pt idx="380">
                  <c:v>0.85391641209214952</c:v>
                </c:pt>
                <c:pt idx="381">
                  <c:v>0.88354406161312449</c:v>
                </c:pt>
                <c:pt idx="382">
                  <c:v>0.93336013595103262</c:v>
                </c:pt>
                <c:pt idx="383">
                  <c:v>0.9927536053697833</c:v>
                </c:pt>
                <c:pt idx="384">
                  <c:v>1.0041340807905734</c:v>
                </c:pt>
                <c:pt idx="385">
                  <c:v>1.0116371318010942</c:v>
                </c:pt>
                <c:pt idx="386">
                  <c:v>1.0274175118623292</c:v>
                </c:pt>
                <c:pt idx="387">
                  <c:v>1.0787468302824275</c:v>
                </c:pt>
                <c:pt idx="388">
                  <c:v>1.1943526452709514</c:v>
                </c:pt>
                <c:pt idx="389">
                  <c:v>1.1946240651156748</c:v>
                </c:pt>
                <c:pt idx="390">
                  <c:v>1.3003623049176871</c:v>
                </c:pt>
                <c:pt idx="391">
                  <c:v>1.3617501799263581</c:v>
                </c:pt>
                <c:pt idx="392">
                  <c:v>1.372396479876107</c:v>
                </c:pt>
                <c:pt idx="393">
                  <c:v>1.3554773407906262</c:v>
                </c:pt>
                <c:pt idx="394">
                  <c:v>1.4030191649455319</c:v>
                </c:pt>
                <c:pt idx="395">
                  <c:v>1.4874323769221807</c:v>
                </c:pt>
                <c:pt idx="396">
                  <c:v>1.5363656100938683</c:v>
                </c:pt>
                <c:pt idx="397">
                  <c:v>1.6092315630723184</c:v>
                </c:pt>
                <c:pt idx="398">
                  <c:v>1.697166411591241</c:v>
                </c:pt>
                <c:pt idx="399">
                  <c:v>1.8537092193953326</c:v>
                </c:pt>
                <c:pt idx="400">
                  <c:v>1.9522094838848121</c:v>
                </c:pt>
                <c:pt idx="401">
                  <c:v>2.016744479166662</c:v>
                </c:pt>
                <c:pt idx="402">
                  <c:v>2.0676839482218097</c:v>
                </c:pt>
                <c:pt idx="403">
                  <c:v>2.2541001497850122</c:v>
                </c:pt>
                <c:pt idx="404">
                  <c:v>2.2797474150945933</c:v>
                </c:pt>
                <c:pt idx="405">
                  <c:v>2.4273183778482372</c:v>
                </c:pt>
                <c:pt idx="406">
                  <c:v>2.5347332366241178</c:v>
                </c:pt>
                <c:pt idx="407">
                  <c:v>2.8883179897126214</c:v>
                </c:pt>
                <c:pt idx="408">
                  <c:v>2.776440937118767</c:v>
                </c:pt>
                <c:pt idx="409">
                  <c:v>2.8904947805498318</c:v>
                </c:pt>
                <c:pt idx="410">
                  <c:v>3.034089815848334</c:v>
                </c:pt>
                <c:pt idx="411">
                  <c:v>3.0795020069222718</c:v>
                </c:pt>
                <c:pt idx="412">
                  <c:v>3.2359636152077194</c:v>
                </c:pt>
                <c:pt idx="413">
                  <c:v>3.5062757592868774</c:v>
                </c:pt>
                <c:pt idx="414">
                  <c:v>3.1803555777555115</c:v>
                </c:pt>
                <c:pt idx="415">
                  <c:v>3.1348540586918023</c:v>
                </c:pt>
                <c:pt idx="416">
                  <c:v>3.3858583996730083</c:v>
                </c:pt>
                <c:pt idx="417">
                  <c:v>3.5404266972426077</c:v>
                </c:pt>
                <c:pt idx="418">
                  <c:v>3.493264138913819</c:v>
                </c:pt>
                <c:pt idx="419">
                  <c:v>3.029006549990874</c:v>
                </c:pt>
                <c:pt idx="420">
                  <c:v>3.5214273944810128</c:v>
                </c:pt>
                <c:pt idx="421">
                  <c:v>3.0900966928722808</c:v>
                </c:pt>
                <c:pt idx="422">
                  <c:v>3.240313875263729</c:v>
                </c:pt>
                <c:pt idx="423">
                  <c:v>3.6762331414879892</c:v>
                </c:pt>
                <c:pt idx="424">
                  <c:v>3.6872202039343511</c:v>
                </c:pt>
                <c:pt idx="425">
                  <c:v>3.7270337828884808</c:v>
                </c:pt>
                <c:pt idx="426">
                  <c:v>3.6610306064886844</c:v>
                </c:pt>
                <c:pt idx="427">
                  <c:v>3.9961285926874051</c:v>
                </c:pt>
                <c:pt idx="428">
                  <c:v>3.9787631833769703</c:v>
                </c:pt>
                <c:pt idx="429">
                  <c:v>4.270907870945738</c:v>
                </c:pt>
                <c:pt idx="430">
                  <c:v>3.9385985085786137</c:v>
                </c:pt>
                <c:pt idx="431">
                  <c:v>3.5199032322180241</c:v>
                </c:pt>
                <c:pt idx="432">
                  <c:v>3.1734763143745677</c:v>
                </c:pt>
                <c:pt idx="433">
                  <c:v>3.3415182013008655</c:v>
                </c:pt>
                <c:pt idx="434">
                  <c:v>3.6342417566039122</c:v>
                </c:pt>
                <c:pt idx="435">
                  <c:v>3.8147983518026014</c:v>
                </c:pt>
                <c:pt idx="436">
                  <c:v>4.1855137771591862</c:v>
                </c:pt>
                <c:pt idx="437">
                  <c:v>4.4742328216479859</c:v>
                </c:pt>
                <c:pt idx="438">
                  <c:v>4.2069009623954638</c:v>
                </c:pt>
                <c:pt idx="439">
                  <c:v>4.4512473104994905</c:v>
                </c:pt>
                <c:pt idx="440">
                  <c:v>4.861345475578049</c:v>
                </c:pt>
                <c:pt idx="441">
                  <c:v>4.9708144414071489</c:v>
                </c:pt>
                <c:pt idx="442">
                  <c:v>4.9595860678331425</c:v>
                </c:pt>
                <c:pt idx="443">
                  <c:v>5.0416943051407932</c:v>
                </c:pt>
                <c:pt idx="444">
                  <c:v>5.117908671494189</c:v>
                </c:pt>
                <c:pt idx="445">
                  <c:v>4.257136334958707</c:v>
                </c:pt>
                <c:pt idx="446">
                  <c:v>4.6461236043454113</c:v>
                </c:pt>
                <c:pt idx="447">
                  <c:v>5.1457818198612459</c:v>
                </c:pt>
                <c:pt idx="448">
                  <c:v>5.4249526933868761</c:v>
                </c:pt>
                <c:pt idx="449">
                  <c:v>5.1810057324623742</c:v>
                </c:pt>
                <c:pt idx="450">
                  <c:v>5.929341669394165</c:v>
                </c:pt>
                <c:pt idx="451">
                  <c:v>6.3814057963015482</c:v>
                </c:pt>
                <c:pt idx="452">
                  <c:v>6.4674370610328253</c:v>
                </c:pt>
                <c:pt idx="453">
                  <c:v>6.650861325161868</c:v>
                </c:pt>
                <c:pt idx="454">
                  <c:v>6.7894973439191242</c:v>
                </c:pt>
                <c:pt idx="455">
                  <c:v>7.4438607800060552</c:v>
                </c:pt>
                <c:pt idx="456">
                  <c:v>7.9259804303078338</c:v>
                </c:pt>
                <c:pt idx="457">
                  <c:v>8.1856136178115761</c:v>
                </c:pt>
                <c:pt idx="458">
                  <c:v>8.4171596725447273</c:v>
                </c:pt>
                <c:pt idx="459">
                  <c:v>8.854662229024731</c:v>
                </c:pt>
                <c:pt idx="460">
                  <c:v>9.3864213152722211</c:v>
                </c:pt>
                <c:pt idx="461">
                  <c:v>9.4143824141575472</c:v>
                </c:pt>
                <c:pt idx="462">
                  <c:v>9.7465559588623858</c:v>
                </c:pt>
                <c:pt idx="463">
                  <c:v>10.266047215330556</c:v>
                </c:pt>
                <c:pt idx="464">
                  <c:v>10.823618037545158</c:v>
                </c:pt>
                <c:pt idx="465">
                  <c:v>11.30968927026955</c:v>
                </c:pt>
                <c:pt idx="466">
                  <c:v>11.861708482846071</c:v>
                </c:pt>
                <c:pt idx="467">
                  <c:v>12.236328480416656</c:v>
                </c:pt>
                <c:pt idx="468">
                  <c:v>12.904335727580685</c:v>
                </c:pt>
                <c:pt idx="469">
                  <c:v>13.760839401378048</c:v>
                </c:pt>
                <c:pt idx="470">
                  <c:v>14.898156368734659</c:v>
                </c:pt>
                <c:pt idx="471">
                  <c:v>15.50278571197078</c:v>
                </c:pt>
                <c:pt idx="472">
                  <c:v>16.223439708386135</c:v>
                </c:pt>
                <c:pt idx="473">
                  <c:v>17.083500596997542</c:v>
                </c:pt>
                <c:pt idx="474">
                  <c:v>17.009382126872723</c:v>
                </c:pt>
                <c:pt idx="475">
                  <c:v>17.04997935128862</c:v>
                </c:pt>
                <c:pt idx="476">
                  <c:v>17.985245001789497</c:v>
                </c:pt>
                <c:pt idx="477">
                  <c:v>18.494651571471472</c:v>
                </c:pt>
                <c:pt idx="478">
                  <c:v>19.063955023376856</c:v>
                </c:pt>
                <c:pt idx="479">
                  <c:v>19.603002210553029</c:v>
                </c:pt>
                <c:pt idx="480">
                  <c:v>19.482440614378678</c:v>
                </c:pt>
                <c:pt idx="481">
                  <c:v>19.016948961823108</c:v>
                </c:pt>
                <c:pt idx="482">
                  <c:v>18.865373190789761</c:v>
                </c:pt>
                <c:pt idx="483">
                  <c:v>18.985901313631803</c:v>
                </c:pt>
                <c:pt idx="484">
                  <c:v>19.641728654903954</c:v>
                </c:pt>
                <c:pt idx="485">
                  <c:v>20.30513052022955</c:v>
                </c:pt>
                <c:pt idx="486">
                  <c:v>20.607512841705912</c:v>
                </c:pt>
                <c:pt idx="487">
                  <c:v>21.245782924005816</c:v>
                </c:pt>
                <c:pt idx="488">
                  <c:v>22.077384872138374</c:v>
                </c:pt>
                <c:pt idx="489">
                  <c:v>22.37896950205009</c:v>
                </c:pt>
                <c:pt idx="490">
                  <c:v>22.752700273798453</c:v>
                </c:pt>
                <c:pt idx="491">
                  <c:v>23.229475128021384</c:v>
                </c:pt>
                <c:pt idx="492">
                  <c:v>22.567198967317552</c:v>
                </c:pt>
                <c:pt idx="493">
                  <c:v>22.798350300039871</c:v>
                </c:pt>
                <c:pt idx="494">
                  <c:v>23.034775079083609</c:v>
                </c:pt>
                <c:pt idx="495">
                  <c:v>23.524491922716319</c:v>
                </c:pt>
                <c:pt idx="496">
                  <c:v>24.250162873604854</c:v>
                </c:pt>
                <c:pt idx="497">
                  <c:v>24.395950511834268</c:v>
                </c:pt>
                <c:pt idx="498">
                  <c:v>24.330945659322836</c:v>
                </c:pt>
                <c:pt idx="499">
                  <c:v>24.833494628463249</c:v>
                </c:pt>
                <c:pt idx="500">
                  <c:v>25.50128777492813</c:v>
                </c:pt>
                <c:pt idx="501">
                  <c:v>25.674930343105117</c:v>
                </c:pt>
                <c:pt idx="502">
                  <c:v>26.248289458692405</c:v>
                </c:pt>
                <c:pt idx="503">
                  <c:v>27.648649304533876</c:v>
                </c:pt>
                <c:pt idx="504">
                  <c:v>28.620192609688598</c:v>
                </c:pt>
                <c:pt idx="505">
                  <c:v>29.592102865154207</c:v>
                </c:pt>
                <c:pt idx="506">
                  <c:v>30.605767174998974</c:v>
                </c:pt>
                <c:pt idx="507">
                  <c:v>31.499734014978706</c:v>
                </c:pt>
                <c:pt idx="508">
                  <c:v>32.041902525166869</c:v>
                </c:pt>
                <c:pt idx="509">
                  <c:v>31.49326657582742</c:v>
                </c:pt>
                <c:pt idx="510">
                  <c:v>33.306327981720884</c:v>
                </c:pt>
                <c:pt idx="511">
                  <c:v>34.43647054671645</c:v>
                </c:pt>
                <c:pt idx="512">
                  <c:v>34.935453371049576</c:v>
                </c:pt>
                <c:pt idx="513">
                  <c:v>35.232467107933992</c:v>
                </c:pt>
                <c:pt idx="514">
                  <c:v>35.466194838575355</c:v>
                </c:pt>
                <c:pt idx="515">
                  <c:v>35.463214761434493</c:v>
                </c:pt>
                <c:pt idx="516">
                  <c:v>35.460025650543201</c:v>
                </c:pt>
                <c:pt idx="517">
                  <c:v>36.025451360975289</c:v>
                </c:pt>
                <c:pt idx="518">
                  <c:v>36.766945108317103</c:v>
                </c:pt>
                <c:pt idx="519">
                  <c:v>37.040103388093925</c:v>
                </c:pt>
                <c:pt idx="520">
                  <c:v>35.007738920229428</c:v>
                </c:pt>
                <c:pt idx="521">
                  <c:v>36.816542440036116</c:v>
                </c:pt>
                <c:pt idx="522">
                  <c:v>37.149784732358761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0"/>
        <c:tickMarkSkip val="100"/>
        <c:noMultiLvlLbl val="0"/>
      </c:catAx>
      <c:valAx>
        <c:axId val="76632000"/>
        <c:scaling>
          <c:orientation val="minMax"/>
          <c:max val="8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20"/>
      </c:valAx>
      <c:spPr>
        <a:solidFill>
          <a:srgbClr val="F1EEE7"/>
        </a:solidFill>
        <a:ln w="25400">
          <a:noFill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Korkea substituutio, hidas ehtyminen</c:v>
                </c:pt>
              </c:strCache>
            </c:strRef>
          </c:tx>
          <c:spPr>
            <a:ln w="50800">
              <a:solidFill>
                <a:srgbClr val="93C876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10.268194421200038</c:v>
                </c:pt>
                <c:pt idx="1">
                  <c:v>10.469299720353707</c:v>
                </c:pt>
                <c:pt idx="2">
                  <c:v>10.675377793282198</c:v>
                </c:pt>
                <c:pt idx="3">
                  <c:v>10.888106490778524</c:v>
                </c:pt>
                <c:pt idx="4">
                  <c:v>11.109228354899605</c:v>
                </c:pt>
                <c:pt idx="5">
                  <c:v>11.341041925046092</c:v>
                </c:pt>
                <c:pt idx="6">
                  <c:v>11.585595761848875</c:v>
                </c:pt>
                <c:pt idx="7">
                  <c:v>11.845404095009117</c:v>
                </c:pt>
                <c:pt idx="8">
                  <c:v>12.123290944677112</c:v>
                </c:pt>
                <c:pt idx="9">
                  <c:v>12.422035154017227</c:v>
                </c:pt>
                <c:pt idx="10">
                  <c:v>12.744711074908153</c:v>
                </c:pt>
                <c:pt idx="11">
                  <c:v>13.094108554735415</c:v>
                </c:pt>
                <c:pt idx="12">
                  <c:v>13.474041416266274</c:v>
                </c:pt>
                <c:pt idx="13">
                  <c:v>13.887607918503898</c:v>
                </c:pt>
                <c:pt idx="14">
                  <c:v>14.338213857306336</c:v>
                </c:pt>
                <c:pt idx="15">
                  <c:v>14.829988371336382</c:v>
                </c:pt>
                <c:pt idx="16">
                  <c:v>15.366136003947794</c:v>
                </c:pt>
                <c:pt idx="17">
                  <c:v>15.951267672569063</c:v>
                </c:pt>
                <c:pt idx="18">
                  <c:v>16.588346946954591</c:v>
                </c:pt>
                <c:pt idx="19">
                  <c:v>17.283018093517768</c:v>
                </c:pt>
                <c:pt idx="20">
                  <c:v>18.039108147606232</c:v>
                </c:pt>
                <c:pt idx="21">
                  <c:v>18.861054335254572</c:v>
                </c:pt>
                <c:pt idx="22">
                  <c:v>19.753457552298055</c:v>
                </c:pt>
                <c:pt idx="23">
                  <c:v>20.722315500743424</c:v>
                </c:pt>
                <c:pt idx="24">
                  <c:v>21.771533869334135</c:v>
                </c:pt>
                <c:pt idx="25">
                  <c:v>22.908376857417707</c:v>
                </c:pt>
                <c:pt idx="26">
                  <c:v>24.136919869740517</c:v>
                </c:pt>
                <c:pt idx="27">
                  <c:v>25.464703174091259</c:v>
                </c:pt>
                <c:pt idx="28">
                  <c:v>26.896228515040914</c:v>
                </c:pt>
                <c:pt idx="29">
                  <c:v>28.438444627057969</c:v>
                </c:pt>
                <c:pt idx="30">
                  <c:v>30.097431738349908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000-4339-B085-307B579772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Korkea substituutio, hidas ehtyminen2</c:v>
                </c:pt>
              </c:strCache>
            </c:strRef>
          </c:tx>
          <c:spPr>
            <a:ln w="50800">
              <a:solidFill>
                <a:srgbClr val="93C876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10.157923959719689</c:v>
                </c:pt>
                <c:pt idx="1">
                  <c:v>10.301830164922084</c:v>
                </c:pt>
                <c:pt idx="2">
                  <c:v>10.4374621276982</c:v>
                </c:pt>
                <c:pt idx="3">
                  <c:v>10.563649104303227</c:v>
                </c:pt>
                <c:pt idx="4">
                  <c:v>10.680856590557831</c:v>
                </c:pt>
                <c:pt idx="5">
                  <c:v>10.799296064899938</c:v>
                </c:pt>
                <c:pt idx="6">
                  <c:v>10.906218511084008</c:v>
                </c:pt>
                <c:pt idx="7">
                  <c:v>11.01012035672888</c:v>
                </c:pt>
                <c:pt idx="8">
                  <c:v>11.114232163004326</c:v>
                </c:pt>
                <c:pt idx="9">
                  <c:v>11.222539723196451</c:v>
                </c:pt>
                <c:pt idx="10">
                  <c:v>11.339736744072685</c:v>
                </c:pt>
                <c:pt idx="11">
                  <c:v>11.471288551364591</c:v>
                </c:pt>
                <c:pt idx="12">
                  <c:v>11.623334399579992</c:v>
                </c:pt>
                <c:pt idx="13">
                  <c:v>11.802081940527998</c:v>
                </c:pt>
                <c:pt idx="14">
                  <c:v>12.014151344769385</c:v>
                </c:pt>
                <c:pt idx="15">
                  <c:v>12.265970051938876</c:v>
                </c:pt>
                <c:pt idx="16">
                  <c:v>12.56357069982519</c:v>
                </c:pt>
                <c:pt idx="17">
                  <c:v>12.912399071058006</c:v>
                </c:pt>
                <c:pt idx="18">
                  <c:v>13.328248690605779</c:v>
                </c:pt>
                <c:pt idx="19">
                  <c:v>13.80241308404926</c:v>
                </c:pt>
                <c:pt idx="20">
                  <c:v>14.34434515121306</c:v>
                </c:pt>
                <c:pt idx="21">
                  <c:v>14.958168509490211</c:v>
                </c:pt>
                <c:pt idx="22">
                  <c:v>15.651212496776242</c:v>
                </c:pt>
                <c:pt idx="23">
                  <c:v>16.423120244554596</c:v>
                </c:pt>
                <c:pt idx="24">
                  <c:v>17.269912910115039</c:v>
                </c:pt>
                <c:pt idx="25">
                  <c:v>18.216902815309187</c:v>
                </c:pt>
                <c:pt idx="26">
                  <c:v>19.248709569589234</c:v>
                </c:pt>
                <c:pt idx="27">
                  <c:v>20.377142358529149</c:v>
                </c:pt>
                <c:pt idx="28">
                  <c:v>21.609391930745083</c:v>
                </c:pt>
                <c:pt idx="29">
                  <c:v>22.941118480032955</c:v>
                </c:pt>
                <c:pt idx="30">
                  <c:v>24.383285740905148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000-4339-B085-307B57977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35"/>
          <c:min val="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Matala substituutio, nopea ehtyminen</c:v>
                </c:pt>
              </c:strCache>
            </c:strRef>
          </c:tx>
          <c:spPr>
            <a:ln w="50800">
              <a:solidFill>
                <a:srgbClr val="996633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10.18734662529859</c:v>
                </c:pt>
                <c:pt idx="1">
                  <c:v>10.164313093228664</c:v>
                </c:pt>
                <c:pt idx="2">
                  <c:v>10.125993300654436</c:v>
                </c:pt>
                <c:pt idx="3">
                  <c:v>10.066061461823887</c:v>
                </c:pt>
                <c:pt idx="4">
                  <c:v>9.9927659425496085</c:v>
                </c:pt>
                <c:pt idx="5">
                  <c:v>9.9066186786661117</c:v>
                </c:pt>
                <c:pt idx="6">
                  <c:v>9.8099093166499323</c:v>
                </c:pt>
                <c:pt idx="7">
                  <c:v>9.705287609826625</c:v>
                </c:pt>
                <c:pt idx="8">
                  <c:v>9.5956111750687079</c:v>
                </c:pt>
                <c:pt idx="9">
                  <c:v>9.4838631740354078</c:v>
                </c:pt>
                <c:pt idx="10">
                  <c:v>9.3721836824685294</c:v>
                </c:pt>
                <c:pt idx="11">
                  <c:v>9.2633911450359054</c:v>
                </c:pt>
                <c:pt idx="12">
                  <c:v>9.1596638767468921</c:v>
                </c:pt>
                <c:pt idx="13">
                  <c:v>9.0632237295653155</c:v>
                </c:pt>
                <c:pt idx="14">
                  <c:v>8.9753738943668608</c:v>
                </c:pt>
                <c:pt idx="15">
                  <c:v>8.8979413276272226</c:v>
                </c:pt>
                <c:pt idx="16">
                  <c:v>8.8317847089724939</c:v>
                </c:pt>
                <c:pt idx="17">
                  <c:v>8.7778830022259999</c:v>
                </c:pt>
                <c:pt idx="18">
                  <c:v>8.7369680987102285</c:v>
                </c:pt>
                <c:pt idx="19">
                  <c:v>8.7091174898781816</c:v>
                </c:pt>
                <c:pt idx="20">
                  <c:v>8.6950631283248789</c:v>
                </c:pt>
                <c:pt idx="21">
                  <c:v>8.6943827869536534</c:v>
                </c:pt>
                <c:pt idx="22">
                  <c:v>8.7072175361912461</c:v>
                </c:pt>
                <c:pt idx="23">
                  <c:v>8.733094847948335</c:v>
                </c:pt>
                <c:pt idx="24">
                  <c:v>8.7720891567699297</c:v>
                </c:pt>
                <c:pt idx="25">
                  <c:v>8.8234263604539684</c:v>
                </c:pt>
                <c:pt idx="26">
                  <c:v>8.8871374102747982</c:v>
                </c:pt>
                <c:pt idx="27">
                  <c:v>8.9625706753681236</c:v>
                </c:pt>
                <c:pt idx="28">
                  <c:v>9.0492393040003307</c:v>
                </c:pt>
                <c:pt idx="29">
                  <c:v>9.1472202527791371</c:v>
                </c:pt>
                <c:pt idx="30">
                  <c:v>9.2555243059948626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EA3-4673-9C4E-7E314209E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Matala substituutio, nopea ehtyminen2</c:v>
                </c:pt>
              </c:strCache>
            </c:strRef>
          </c:tx>
          <c:spPr>
            <a:ln w="50800">
              <a:solidFill>
                <a:srgbClr val="996633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9.8690932935702413</c:v>
                </c:pt>
                <c:pt idx="1">
                  <c:v>9.6908529816154712</c:v>
                </c:pt>
                <c:pt idx="2">
                  <c:v>9.4663541615550262</c:v>
                </c:pt>
                <c:pt idx="3">
                  <c:v>9.1978649887806636</c:v>
                </c:pt>
                <c:pt idx="4">
                  <c:v>8.8900975012834582</c:v>
                </c:pt>
                <c:pt idx="5">
                  <c:v>8.549461064074146</c:v>
                </c:pt>
                <c:pt idx="6">
                  <c:v>8.1844747309934682</c:v>
                </c:pt>
                <c:pt idx="7">
                  <c:v>7.806375211770054</c:v>
                </c:pt>
                <c:pt idx="8">
                  <c:v>7.4273695215566713</c:v>
                </c:pt>
                <c:pt idx="9">
                  <c:v>7.0601036413157345</c:v>
                </c:pt>
                <c:pt idx="10">
                  <c:v>6.7166159582301317</c:v>
                </c:pt>
                <c:pt idx="11">
                  <c:v>6.4075719993703979</c:v>
                </c:pt>
                <c:pt idx="12">
                  <c:v>6.1403572024192323</c:v>
                </c:pt>
                <c:pt idx="13">
                  <c:v>5.919758855730465</c:v>
                </c:pt>
                <c:pt idx="14">
                  <c:v>5.7472064230882411</c:v>
                </c:pt>
                <c:pt idx="15">
                  <c:v>5.6212912324953761</c:v>
                </c:pt>
                <c:pt idx="16">
                  <c:v>5.5385164060748826</c:v>
                </c:pt>
                <c:pt idx="17">
                  <c:v>5.4941889734874758</c:v>
                </c:pt>
                <c:pt idx="18">
                  <c:v>5.4839490393457631</c:v>
                </c:pt>
                <c:pt idx="19">
                  <c:v>5.5018435632917004</c:v>
                </c:pt>
                <c:pt idx="20">
                  <c:v>5.5437797947470768</c:v>
                </c:pt>
                <c:pt idx="21">
                  <c:v>5.6059370602180563</c:v>
                </c:pt>
                <c:pt idx="22">
                  <c:v>5.6851421336448018</c:v>
                </c:pt>
                <c:pt idx="23">
                  <c:v>5.778648038320866</c:v>
                </c:pt>
                <c:pt idx="24">
                  <c:v>5.8848941477670254</c:v>
                </c:pt>
                <c:pt idx="25">
                  <c:v>6.0013453307093192</c:v>
                </c:pt>
                <c:pt idx="26">
                  <c:v>6.1282924708589777</c:v>
                </c:pt>
                <c:pt idx="27">
                  <c:v>6.2632521162699142</c:v>
                </c:pt>
                <c:pt idx="28">
                  <c:v>6.4055520136341046</c:v>
                </c:pt>
                <c:pt idx="29">
                  <c:v>6.5518126281235221</c:v>
                </c:pt>
                <c:pt idx="30">
                  <c:v>6.7108886719509906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EA3-4673-9C4E-7E314209E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35"/>
          <c:min val="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Matala substituutio, hidas ehtyminen</c:v>
                </c:pt>
              </c:strCache>
            </c:strRef>
          </c:tx>
          <c:spPr>
            <a:ln w="50800">
              <a:solidFill>
                <a:srgbClr val="D2A578"/>
              </a:solidFill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10.302856043841651</c:v>
                </c:pt>
                <c:pt idx="1">
                  <c:v>10.479710115116506</c:v>
                </c:pt>
                <c:pt idx="2">
                  <c:v>10.652174133513913</c:v>
                </c:pt>
                <c:pt idx="3">
                  <c:v>10.799188585341687</c:v>
                </c:pt>
                <c:pt idx="4">
                  <c:v>10.939115168511393</c:v>
                </c:pt>
                <c:pt idx="5">
                  <c:v>11.061756674822695</c:v>
                </c:pt>
                <c:pt idx="6">
                  <c:v>11.165867312943819</c:v>
                </c:pt>
                <c:pt idx="7">
                  <c:v>11.248724293245283</c:v>
                </c:pt>
                <c:pt idx="8">
                  <c:v>11.310730377758649</c:v>
                </c:pt>
                <c:pt idx="9">
                  <c:v>11.348011879220437</c:v>
                </c:pt>
                <c:pt idx="10">
                  <c:v>11.37407621786156</c:v>
                </c:pt>
                <c:pt idx="11">
                  <c:v>11.37681838992882</c:v>
                </c:pt>
                <c:pt idx="12">
                  <c:v>11.368156923079217</c:v>
                </c:pt>
                <c:pt idx="13">
                  <c:v>11.340628339705914</c:v>
                </c:pt>
                <c:pt idx="14">
                  <c:v>11.29708292455936</c:v>
                </c:pt>
                <c:pt idx="15">
                  <c:v>11.238100620462488</c:v>
                </c:pt>
                <c:pt idx="16">
                  <c:v>11.168534501551932</c:v>
                </c:pt>
                <c:pt idx="17">
                  <c:v>11.088123123083346</c:v>
                </c:pt>
                <c:pt idx="18">
                  <c:v>11.003016668558503</c:v>
                </c:pt>
                <c:pt idx="19">
                  <c:v>10.916416784288897</c:v>
                </c:pt>
                <c:pt idx="20">
                  <c:v>10.830377302502633</c:v>
                </c:pt>
                <c:pt idx="21">
                  <c:v>10.750681215935433</c:v>
                </c:pt>
                <c:pt idx="22">
                  <c:v>10.658542184759435</c:v>
                </c:pt>
                <c:pt idx="23">
                  <c:v>10.598583545870415</c:v>
                </c:pt>
                <c:pt idx="24">
                  <c:v>10.530963936284254</c:v>
                </c:pt>
                <c:pt idx="25">
                  <c:v>10.480290656638719</c:v>
                </c:pt>
                <c:pt idx="26">
                  <c:v>10.421354906085526</c:v>
                </c:pt>
                <c:pt idx="27">
                  <c:v>10.401196426595536</c:v>
                </c:pt>
                <c:pt idx="28">
                  <c:v>10.37335914204623</c:v>
                </c:pt>
                <c:pt idx="29">
                  <c:v>10.385260990246897</c:v>
                </c:pt>
                <c:pt idx="30">
                  <c:v>10.386669211539926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6B8-4EEB-93D0-7A423B4DA4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Matala substituutio, hidas ehtyminen2</c:v>
                </c:pt>
              </c:strCache>
            </c:strRef>
          </c:tx>
          <c:spPr>
            <a:ln w="50800">
              <a:solidFill>
                <a:srgbClr val="D2A578"/>
              </a:solidFill>
              <a:prstDash val="sys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2026</c:v>
                </c:pt>
                <c:pt idx="1">
                  <c:v>2031</c:v>
                </c:pt>
                <c:pt idx="2">
                  <c:v>2036</c:v>
                </c:pt>
                <c:pt idx="3">
                  <c:v>2041</c:v>
                </c:pt>
                <c:pt idx="4">
                  <c:v>2046</c:v>
                </c:pt>
                <c:pt idx="5">
                  <c:v>2051</c:v>
                </c:pt>
                <c:pt idx="6">
                  <c:v>2056</c:v>
                </c:pt>
                <c:pt idx="7">
                  <c:v>2061</c:v>
                </c:pt>
                <c:pt idx="8">
                  <c:v>2066</c:v>
                </c:pt>
                <c:pt idx="9">
                  <c:v>2071</c:v>
                </c:pt>
                <c:pt idx="10">
                  <c:v>2076</c:v>
                </c:pt>
                <c:pt idx="11">
                  <c:v>2081</c:v>
                </c:pt>
                <c:pt idx="12">
                  <c:v>2086</c:v>
                </c:pt>
                <c:pt idx="13">
                  <c:v>2091</c:v>
                </c:pt>
                <c:pt idx="14">
                  <c:v>2096</c:v>
                </c:pt>
                <c:pt idx="15">
                  <c:v>2101</c:v>
                </c:pt>
                <c:pt idx="16">
                  <c:v>2106</c:v>
                </c:pt>
                <c:pt idx="17">
                  <c:v>2111</c:v>
                </c:pt>
                <c:pt idx="18">
                  <c:v>2116</c:v>
                </c:pt>
                <c:pt idx="19">
                  <c:v>2121</c:v>
                </c:pt>
                <c:pt idx="20">
                  <c:v>2126</c:v>
                </c:pt>
                <c:pt idx="21">
                  <c:v>2131</c:v>
                </c:pt>
                <c:pt idx="22">
                  <c:v>2136</c:v>
                </c:pt>
                <c:pt idx="23">
                  <c:v>2141</c:v>
                </c:pt>
                <c:pt idx="24">
                  <c:v>2146</c:v>
                </c:pt>
                <c:pt idx="25">
                  <c:v>2151</c:v>
                </c:pt>
                <c:pt idx="26">
                  <c:v>2156</c:v>
                </c:pt>
                <c:pt idx="27">
                  <c:v>2161</c:v>
                </c:pt>
                <c:pt idx="28">
                  <c:v>2166</c:v>
                </c:pt>
                <c:pt idx="29">
                  <c:v>2171</c:v>
                </c:pt>
                <c:pt idx="30">
                  <c:v>2176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10.153499134725651</c:v>
                </c:pt>
                <c:pt idx="1">
                  <c:v>10.285868052780511</c:v>
                </c:pt>
                <c:pt idx="2">
                  <c:v>10.393703836403921</c:v>
                </c:pt>
                <c:pt idx="3">
                  <c:v>10.473442248502574</c:v>
                </c:pt>
                <c:pt idx="4">
                  <c:v>10.521384681508584</c:v>
                </c:pt>
                <c:pt idx="5">
                  <c:v>10.533811058958499</c:v>
                </c:pt>
                <c:pt idx="6">
                  <c:v>10.507119677188467</c:v>
                </c:pt>
                <c:pt idx="7">
                  <c:v>10.438015160137398</c:v>
                </c:pt>
                <c:pt idx="8">
                  <c:v>10.323723886893161</c:v>
                </c:pt>
                <c:pt idx="9">
                  <c:v>10.161933021807261</c:v>
                </c:pt>
                <c:pt idx="10">
                  <c:v>9.9518656083259067</c:v>
                </c:pt>
                <c:pt idx="11">
                  <c:v>9.6942172974599341</c:v>
                </c:pt>
                <c:pt idx="12">
                  <c:v>9.3915238592726755</c:v>
                </c:pt>
                <c:pt idx="13">
                  <c:v>9.0486719088958409</c:v>
                </c:pt>
                <c:pt idx="14">
                  <c:v>8.6731595882141566</c:v>
                </c:pt>
                <c:pt idx="15">
                  <c:v>8.2752024918889813</c:v>
                </c:pt>
                <c:pt idx="16">
                  <c:v>7.8678958569303399</c:v>
                </c:pt>
                <c:pt idx="17">
                  <c:v>7.4656466389679919</c:v>
                </c:pt>
                <c:pt idx="18">
                  <c:v>7.0842958325595822</c:v>
                </c:pt>
                <c:pt idx="19">
                  <c:v>6.7389802466324049</c:v>
                </c:pt>
                <c:pt idx="20">
                  <c:v>6.4425090346154166</c:v>
                </c:pt>
                <c:pt idx="21">
                  <c:v>6.2036977699034823</c:v>
                </c:pt>
                <c:pt idx="22">
                  <c:v>6.0263333357172399</c:v>
                </c:pt>
                <c:pt idx="23">
                  <c:v>5.9099011865108659</c:v>
                </c:pt>
                <c:pt idx="24">
                  <c:v>5.8514495852129329</c:v>
                </c:pt>
                <c:pt idx="25">
                  <c:v>5.8408555148191166</c:v>
                </c:pt>
                <c:pt idx="26">
                  <c:v>5.8718456937341879</c:v>
                </c:pt>
                <c:pt idx="27">
                  <c:v>5.9369212671140295</c:v>
                </c:pt>
                <c:pt idx="28">
                  <c:v>6.0289982746127819</c:v>
                </c:pt>
                <c:pt idx="29">
                  <c:v>6.144820482765545</c:v>
                </c:pt>
                <c:pt idx="30">
                  <c:v>6.2782039632492479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6B8-4EEB-93D0-7A423B4DA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35"/>
          <c:min val="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>
              <a:solidFill>
                <a:srgbClr val="9BB5CD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24.2</c:v>
                </c:pt>
                <c:pt idx="1">
                  <c:v>17</c:v>
                </c:pt>
                <c:pt idx="2">
                  <c:v>15.2</c:v>
                </c:pt>
                <c:pt idx="3">
                  <c:v>17</c:v>
                </c:pt>
                <c:pt idx="4">
                  <c:v>14.3</c:v>
                </c:pt>
                <c:pt idx="5">
                  <c:v>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EF-400B-934A-3BF0BFB53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>
              <a:solidFill>
                <a:srgbClr val="EEC364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11.2</c:v>
                </c:pt>
                <c:pt idx="2">
                  <c:v>11.9</c:v>
                </c:pt>
                <c:pt idx="3">
                  <c:v>15.6</c:v>
                </c:pt>
                <c:pt idx="4">
                  <c:v>13.7</c:v>
                </c:pt>
                <c:pt idx="5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EF-400B-934A-3BF0BFB53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Tanska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2010</c:v>
                </c:pt>
                <c:pt idx="1">
                  <c:v>2012</c:v>
                </c:pt>
                <c:pt idx="2">
                  <c:v>2014</c:v>
                </c:pt>
                <c:pt idx="3">
                  <c:v>2016</c:v>
                </c:pt>
                <c:pt idx="4">
                  <c:v>2018</c:v>
                </c:pt>
                <c:pt idx="5">
                  <c:v>2020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34.5</c:v>
                </c:pt>
                <c:pt idx="1">
                  <c:v>29.3</c:v>
                </c:pt>
                <c:pt idx="2">
                  <c:v>21.6</c:v>
                </c:pt>
                <c:pt idx="3">
                  <c:v>16.100000000000001</c:v>
                </c:pt>
                <c:pt idx="4">
                  <c:v>10.6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EF-400B-934A-3BF0BFB53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6632000"/>
        <c:scaling>
          <c:orientation val="minMax"/>
          <c:max val="35"/>
          <c:min val="1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5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53143357080366"/>
          <c:y val="3.119949173716682E-2"/>
          <c:w val="0.8068563572410592"/>
          <c:h val="0.87632015168403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9BB5CD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Innovatiivinen yritys</c:v>
                </c:pt>
                <c:pt idx="1">
                  <c:v>Loppuun saatettu innovaatio (ei aina toteutettu)</c:v>
                </c:pt>
                <c:pt idx="2">
                  <c:v>Meneillään olevaa innvointia</c:v>
                </c:pt>
                <c:pt idx="3">
                  <c:v>Tuoteinnovaatio</c:v>
                </c:pt>
                <c:pt idx="4">
                  <c:v>Prosessi-innovaatio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68.599999999999994</c:v>
                </c:pt>
                <c:pt idx="1">
                  <c:v>63.4</c:v>
                </c:pt>
                <c:pt idx="2">
                  <c:v>29.9</c:v>
                </c:pt>
                <c:pt idx="3" formatCode="0.000000">
                  <c:v>39.200000000000003</c:v>
                </c:pt>
                <c:pt idx="4" formatCode="0.000000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D-478C-A036-EFB7A5BE75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Ruotsi</c:v>
                </c:pt>
              </c:strCache>
            </c:strRef>
          </c:tx>
          <c:spPr>
            <a:solidFill>
              <a:srgbClr val="EEC364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Innovatiivinen yritys</c:v>
                </c:pt>
                <c:pt idx="1">
                  <c:v>Loppuun saatettu innovaatio (ei aina toteutettu)</c:v>
                </c:pt>
                <c:pt idx="2">
                  <c:v>Meneillään olevaa innvointia</c:v>
                </c:pt>
                <c:pt idx="3">
                  <c:v>Tuoteinnovaatio</c:v>
                </c:pt>
                <c:pt idx="4">
                  <c:v>Prosessi-innovaatio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65.2</c:v>
                </c:pt>
                <c:pt idx="1">
                  <c:v>63.1</c:v>
                </c:pt>
                <c:pt idx="2">
                  <c:v>25.9</c:v>
                </c:pt>
                <c:pt idx="3">
                  <c:v>38.9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CD-478C-A036-EFB7A5BE75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Tanska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Innovatiivinen yritys</c:v>
                </c:pt>
                <c:pt idx="1">
                  <c:v>Loppuun saatettu innovaatio (ei aina toteutettu)</c:v>
                </c:pt>
                <c:pt idx="2">
                  <c:v>Meneillään olevaa innvointia</c:v>
                </c:pt>
                <c:pt idx="3">
                  <c:v>Tuoteinnovaatio</c:v>
                </c:pt>
                <c:pt idx="4">
                  <c:v>Prosessi-innovaatio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57.7</c:v>
                </c:pt>
                <c:pt idx="1">
                  <c:v>54.1</c:v>
                </c:pt>
                <c:pt idx="2">
                  <c:v>26.2</c:v>
                </c:pt>
                <c:pt idx="3">
                  <c:v>32.200000000000003</c:v>
                </c:pt>
                <c:pt idx="4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CD-478C-A036-EFB7A5BE7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08960"/>
        <c:axId val="76632000"/>
      </c:barChart>
      <c:catAx>
        <c:axId val="4080896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 algn="r"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MarkSkip val="1"/>
        <c:noMultiLvlLbl val="0"/>
      </c:catAx>
      <c:valAx>
        <c:axId val="76632000"/>
        <c:scaling>
          <c:orientation val="minMax"/>
          <c:max val="70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321138429125"/>
          <c:y val="3.119949173716682E-2"/>
          <c:w val="0.75152755905511814"/>
          <c:h val="0.87632015168403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9BB5CD"/>
            </a:solidFill>
            <a:ln w="50800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Vähentynyt materiaalien/veden käyttö per tuotantoyksikkö</c:v>
                </c:pt>
                <c:pt idx="1">
                  <c:v>Vähentynyt energiankäyttö tai pienentynyt hiilijalanjälki</c:v>
                </c:pt>
                <c:pt idx="2">
                  <c:v>Vähentynyt maan/veden/ilman saastuminen tai väh. melu</c:v>
                </c:pt>
                <c:pt idx="3">
                  <c:v>Materiaalien korvaus vähemmän saastuttavilla/vaarallisilla</c:v>
                </c:pt>
                <c:pt idx="4">
                  <c:v>Fossiilisten energianlähteiden korvaaminen uusiutuvilla </c:v>
                </c:pt>
                <c:pt idx="5">
                  <c:v>Jätteiden/veden/mater. kierrätys omaan käyttöön tai myyntiin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29.1</c:v>
                </c:pt>
                <c:pt idx="1">
                  <c:v>28.6</c:v>
                </c:pt>
                <c:pt idx="2">
                  <c:v>23.5</c:v>
                </c:pt>
                <c:pt idx="3">
                  <c:v>20.6</c:v>
                </c:pt>
                <c:pt idx="4">
                  <c:v>12.1</c:v>
                </c:pt>
                <c:pt idx="5" formatCode="0.000000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1-4979-B5B2-0063813C25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Ruotsi</c:v>
                </c:pt>
              </c:strCache>
            </c:strRef>
          </c:tx>
          <c:spPr>
            <a:solidFill>
              <a:srgbClr val="EEC364"/>
            </a:solidFill>
            <a:ln w="50800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Vähentynyt materiaalien/veden käyttö per tuotantoyksikkö</c:v>
                </c:pt>
                <c:pt idx="1">
                  <c:v>Vähentynyt energiankäyttö tai pienentynyt hiilijalanjälki</c:v>
                </c:pt>
                <c:pt idx="2">
                  <c:v>Vähentynyt maan/veden/ilman saastuminen tai väh. melu</c:v>
                </c:pt>
                <c:pt idx="3">
                  <c:v>Materiaalien korvaus vähemmän saastuttavilla/vaarallisilla</c:v>
                </c:pt>
                <c:pt idx="4">
                  <c:v>Fossiilisten energianlähteiden korvaaminen uusiutuvilla </c:v>
                </c:pt>
                <c:pt idx="5">
                  <c:v>Jätteiden/veden/mater. kierrätys omaan käyttöön tai myyntiin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18.2</c:v>
                </c:pt>
                <c:pt idx="1">
                  <c:v>24.1</c:v>
                </c:pt>
                <c:pt idx="2">
                  <c:v>22.9</c:v>
                </c:pt>
                <c:pt idx="3">
                  <c:v>22</c:v>
                </c:pt>
                <c:pt idx="4">
                  <c:v>13.6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C1-4979-B5B2-0063813C25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Tanska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Vähentynyt materiaalien/veden käyttö per tuotantoyksikkö</c:v>
                </c:pt>
                <c:pt idx="1">
                  <c:v>Vähentynyt energiankäyttö tai pienentynyt hiilijalanjälki</c:v>
                </c:pt>
                <c:pt idx="2">
                  <c:v>Vähentynyt maan/veden/ilman saastuminen tai väh. melu</c:v>
                </c:pt>
                <c:pt idx="3">
                  <c:v>Materiaalien korvaus vähemmän saastuttavilla/vaarallisilla</c:v>
                </c:pt>
                <c:pt idx="4">
                  <c:v>Fossiilisten energianlähteiden korvaaminen uusiutuvilla </c:v>
                </c:pt>
                <c:pt idx="5">
                  <c:v>Jätteiden/veden/mater. kierrätys omaan käyttöön tai myyntiin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12.2</c:v>
                </c:pt>
                <c:pt idx="1">
                  <c:v>16.2</c:v>
                </c:pt>
                <c:pt idx="2">
                  <c:v>8.3000000000000007</c:v>
                </c:pt>
                <c:pt idx="3">
                  <c:v>7.1</c:v>
                </c:pt>
                <c:pt idx="4">
                  <c:v>3.5</c:v>
                </c:pt>
                <c:pt idx="5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C1-4979-B5B2-0063813C2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08960"/>
        <c:axId val="76632000"/>
      </c:barChart>
      <c:catAx>
        <c:axId val="4080896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 algn="r"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MarkSkip val="1"/>
        <c:noMultiLvlLbl val="0"/>
      </c:catAx>
      <c:valAx>
        <c:axId val="76632000"/>
        <c:scaling>
          <c:orientation val="minMax"/>
          <c:max val="40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321138429125"/>
          <c:y val="3.119949173716682E-2"/>
          <c:w val="0.75969082436124058"/>
          <c:h val="0.87632015168403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9BB5CD"/>
            </a:solidFill>
            <a:ln w="50800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Vähentynyt materiaalien/veden käyttö per tuotantoyksikkö</c:v>
                </c:pt>
                <c:pt idx="1">
                  <c:v>Vähentynyt energiankäyttö tai pienentynyt CO2-jalanjälki</c:v>
                </c:pt>
                <c:pt idx="2">
                  <c:v>Vähentynyt maan/veden/ilman saastuminen tai väh. melu</c:v>
                </c:pt>
                <c:pt idx="3">
                  <c:v>Materiaalien korvaus vähemmän saastuttavilla/vaarallisilla</c:v>
                </c:pt>
                <c:pt idx="4">
                  <c:v>Fossiilisten energianlähteiden korvaaminen uusiutuvilla </c:v>
                </c:pt>
                <c:pt idx="5">
                  <c:v>Jätteiden/veden/mat. kierrätys omaan käyttöön tai myyntiin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27.5</c:v>
                </c:pt>
                <c:pt idx="1">
                  <c:v>39.599999999999994</c:v>
                </c:pt>
                <c:pt idx="2">
                  <c:v>18.2</c:v>
                </c:pt>
                <c:pt idx="3">
                  <c:v>24.9</c:v>
                </c:pt>
                <c:pt idx="4">
                  <c:v>20.6</c:v>
                </c:pt>
                <c:pt idx="5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0-4027-9441-80C720E7D6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Ruotsi</c:v>
                </c:pt>
              </c:strCache>
            </c:strRef>
          </c:tx>
          <c:spPr>
            <a:solidFill>
              <a:srgbClr val="EEC364"/>
            </a:solidFill>
            <a:ln w="50800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Vähentynyt materiaalien/veden käyttö per tuotantoyksikkö</c:v>
                </c:pt>
                <c:pt idx="1">
                  <c:v>Vähentynyt energiankäyttö tai pienentynyt CO2-jalanjälki</c:v>
                </c:pt>
                <c:pt idx="2">
                  <c:v>Vähentynyt maan/veden/ilman saastuminen tai väh. melu</c:v>
                </c:pt>
                <c:pt idx="3">
                  <c:v>Materiaalien korvaus vähemmän saastuttavilla/vaarallisilla</c:v>
                </c:pt>
                <c:pt idx="4">
                  <c:v>Fossiilisten energianlähteiden korvaaminen uusiutuvilla </c:v>
                </c:pt>
                <c:pt idx="5">
                  <c:v>Jätteiden/veden/mat. kierrätys omaan käyttöön tai myyntiin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</c:v>
                </c:pt>
                <c:pt idx="1">
                  <c:v>28.8</c:v>
                </c:pt>
                <c:pt idx="2">
                  <c:v>15.5</c:v>
                </c:pt>
                <c:pt idx="3">
                  <c:v>18.399999999999999</c:v>
                </c:pt>
                <c:pt idx="4">
                  <c:v>18.5</c:v>
                </c:pt>
                <c:pt idx="5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0-4027-9441-80C720E7D6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Tanska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Vähentynyt materiaalien/veden käyttö per tuotantoyksikkö</c:v>
                </c:pt>
                <c:pt idx="1">
                  <c:v>Vähentynyt energiankäyttö tai pienentynyt CO2-jalanjälki</c:v>
                </c:pt>
                <c:pt idx="2">
                  <c:v>Vähentynyt maan/veden/ilman saastuminen tai väh. melu</c:v>
                </c:pt>
                <c:pt idx="3">
                  <c:v>Materiaalien korvaus vähemmän saastuttavilla/vaarallisilla</c:v>
                </c:pt>
                <c:pt idx="4">
                  <c:v>Fossiilisten energianlähteiden korvaaminen uusiutuvilla </c:v>
                </c:pt>
                <c:pt idx="5">
                  <c:v>Jätteiden/veden/mat. kierrätys omaan käyttöön tai myyntiin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21.4</c:v>
                </c:pt>
                <c:pt idx="1">
                  <c:v>33.9</c:v>
                </c:pt>
                <c:pt idx="2">
                  <c:v>17.2</c:v>
                </c:pt>
                <c:pt idx="3">
                  <c:v>24</c:v>
                </c:pt>
                <c:pt idx="4">
                  <c:v>17.8</c:v>
                </c:pt>
                <c:pt idx="5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E0-4027-9441-80C720E7D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08960"/>
        <c:axId val="76632000"/>
      </c:barChart>
      <c:catAx>
        <c:axId val="4080896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 algn="r"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MarkSkip val="1"/>
        <c:noMultiLvlLbl val="0"/>
      </c:catAx>
      <c:valAx>
        <c:axId val="76632000"/>
        <c:scaling>
          <c:orientation val="minMax"/>
          <c:max val="40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2321138429125"/>
          <c:y val="3.119949173716682E-2"/>
          <c:w val="0.75334161801203425"/>
          <c:h val="0.876320151684039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9BB5CD"/>
            </a:solidFill>
            <a:ln w="50800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Vähentynyt materiaalien/veden käyttö per tuotantoyksikkö</c:v>
                </c:pt>
                <c:pt idx="1">
                  <c:v>Vähentynyt energiankäyttö tai pienentynyt CO2-jalanjälki</c:v>
                </c:pt>
                <c:pt idx="2">
                  <c:v>Vähentynyt maan/veden/ilman saastuminen tai väh. melu</c:v>
                </c:pt>
                <c:pt idx="3">
                  <c:v>Materiaalien korvaus vähemmän saastuttavilla/vaarallisilla</c:v>
                </c:pt>
                <c:pt idx="4">
                  <c:v>Fossiilisten energianlähteiden korvaaminen uusiutuvilla </c:v>
                </c:pt>
                <c:pt idx="5">
                  <c:v>Jätteiden/veden/mat. kierrätys omaan käyttöön tai myyntiin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6.1</c:v>
                </c:pt>
                <c:pt idx="1">
                  <c:v>12.2</c:v>
                </c:pt>
                <c:pt idx="2">
                  <c:v>4.5999999999999996</c:v>
                </c:pt>
                <c:pt idx="3">
                  <c:v>5.0999999999999996</c:v>
                </c:pt>
                <c:pt idx="4">
                  <c:v>7.8</c:v>
                </c:pt>
                <c:pt idx="5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B-413E-8CF7-9D1029F52E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Ruotsi</c:v>
                </c:pt>
              </c:strCache>
            </c:strRef>
          </c:tx>
          <c:spPr>
            <a:solidFill>
              <a:srgbClr val="EEC364"/>
            </a:solidFill>
            <a:ln w="50800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Vähentynyt materiaalien/veden käyttö per tuotantoyksikkö</c:v>
                </c:pt>
                <c:pt idx="1">
                  <c:v>Vähentynyt energiankäyttö tai pienentynyt CO2-jalanjälki</c:v>
                </c:pt>
                <c:pt idx="2">
                  <c:v>Vähentynyt maan/veden/ilman saastuminen tai väh. melu</c:v>
                </c:pt>
                <c:pt idx="3">
                  <c:v>Materiaalien korvaus vähemmän saastuttavilla/vaarallisilla</c:v>
                </c:pt>
                <c:pt idx="4">
                  <c:v>Fossiilisten energianlähteiden korvaaminen uusiutuvilla </c:v>
                </c:pt>
                <c:pt idx="5">
                  <c:v>Jätteiden/veden/mat. kierrätys omaan käyttöön tai myyntiin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10.8</c:v>
                </c:pt>
                <c:pt idx="2">
                  <c:v>3.8</c:v>
                </c:pt>
                <c:pt idx="3">
                  <c:v>4.7</c:v>
                </c:pt>
                <c:pt idx="4">
                  <c:v>7.3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3B-413E-8CF7-9D1029F52E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Tanska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Vähentynyt materiaalien/veden käyttö per tuotantoyksikkö</c:v>
                </c:pt>
                <c:pt idx="1">
                  <c:v>Vähentynyt energiankäyttö tai pienentynyt CO2-jalanjälki</c:v>
                </c:pt>
                <c:pt idx="2">
                  <c:v>Vähentynyt maan/veden/ilman saastuminen tai väh. melu</c:v>
                </c:pt>
                <c:pt idx="3">
                  <c:v>Materiaalien korvaus vähemmän saastuttavilla/vaarallisilla</c:v>
                </c:pt>
                <c:pt idx="4">
                  <c:v>Fossiilisten energianlähteiden korvaaminen uusiutuvilla </c:v>
                </c:pt>
                <c:pt idx="5">
                  <c:v>Jätteiden/veden/mat. kierrätys omaan käyttöön tai myyntiin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5.2</c:v>
                </c:pt>
                <c:pt idx="1">
                  <c:v>7.6</c:v>
                </c:pt>
                <c:pt idx="2">
                  <c:v>4.5999999999999996</c:v>
                </c:pt>
                <c:pt idx="3">
                  <c:v>5.5</c:v>
                </c:pt>
                <c:pt idx="4">
                  <c:v>6.7</c:v>
                </c:pt>
                <c:pt idx="5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3B-413E-8CF7-9D1029F5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808960"/>
        <c:axId val="76632000"/>
      </c:barChart>
      <c:catAx>
        <c:axId val="4080896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 algn="r"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MarkSkip val="1"/>
        <c:noMultiLvlLbl val="0"/>
      </c:catAx>
      <c:valAx>
        <c:axId val="76632000"/>
        <c:scaling>
          <c:orientation val="minMax"/>
          <c:max val="12.5"/>
          <c:min val="0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1866688092559856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eu15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5.6915167095115597</c:v>
                </c:pt>
                <c:pt idx="1">
                  <c:v>5.7223650385604099</c:v>
                </c:pt>
                <c:pt idx="2">
                  <c:v>5.4755784061696602</c:v>
                </c:pt>
                <c:pt idx="3">
                  <c:v>5.1362467866323902</c:v>
                </c:pt>
                <c:pt idx="4">
                  <c:v>5.0437017994858602</c:v>
                </c:pt>
                <c:pt idx="5">
                  <c:v>4.8894601542416396</c:v>
                </c:pt>
                <c:pt idx="6">
                  <c:v>4.6272493573264697</c:v>
                </c:pt>
                <c:pt idx="7">
                  <c:v>4.2262210796915101</c:v>
                </c:pt>
                <c:pt idx="8">
                  <c:v>4.4421593830334203</c:v>
                </c:pt>
                <c:pt idx="9">
                  <c:v>4.5347043701799397</c:v>
                </c:pt>
                <c:pt idx="10">
                  <c:v>4.67352185089974</c:v>
                </c:pt>
                <c:pt idx="11">
                  <c:v>4.9974293059125898</c:v>
                </c:pt>
                <c:pt idx="12">
                  <c:v>5.3367609254498696</c:v>
                </c:pt>
                <c:pt idx="13">
                  <c:v>5.4138817480719696</c:v>
                </c:pt>
                <c:pt idx="14">
                  <c:v>5.3059125964010203</c:v>
                </c:pt>
                <c:pt idx="15">
                  <c:v>5.1053984575835401</c:v>
                </c:pt>
                <c:pt idx="16">
                  <c:v>5.1670951156812297</c:v>
                </c:pt>
                <c:pt idx="17">
                  <c:v>5.2904884318766001</c:v>
                </c:pt>
                <c:pt idx="18">
                  <c:v>5.1825192802056499</c:v>
                </c:pt>
                <c:pt idx="19">
                  <c:v>5.4293059125963996</c:v>
                </c:pt>
                <c:pt idx="20">
                  <c:v>5.6452442159383001</c:v>
                </c:pt>
                <c:pt idx="21">
                  <c:v>5.98457583547557</c:v>
                </c:pt>
                <c:pt idx="22">
                  <c:v>6.0308483290488404</c:v>
                </c:pt>
                <c:pt idx="23">
                  <c:v>6.1696658097686301</c:v>
                </c:pt>
                <c:pt idx="24">
                  <c:v>6.5089974293059099</c:v>
                </c:pt>
                <c:pt idx="25">
                  <c:v>6.7249357326478103</c:v>
                </c:pt>
                <c:pt idx="26">
                  <c:v>7.3573264781491003</c:v>
                </c:pt>
                <c:pt idx="27">
                  <c:v>7.75835475578406</c:v>
                </c:pt>
                <c:pt idx="28">
                  <c:v>8.29820051413882</c:v>
                </c:pt>
                <c:pt idx="29">
                  <c:v>9.4395886889460101</c:v>
                </c:pt>
                <c:pt idx="30">
                  <c:v>10.642673521850901</c:v>
                </c:pt>
                <c:pt idx="31">
                  <c:v>11.105398457583499</c:v>
                </c:pt>
                <c:pt idx="32" formatCode="0.000000">
                  <c:v>10.9357326478149</c:v>
                </c:pt>
                <c:pt idx="33" formatCode="0.000000">
                  <c:v>10.426735218508901</c:v>
                </c:pt>
                <c:pt idx="34" formatCode="0.000000">
                  <c:v>10.133676092544899</c:v>
                </c:pt>
                <c:pt idx="35" formatCode="0.000000">
                  <c:v>10.0719794344473</c:v>
                </c:pt>
                <c:pt idx="36" formatCode="0.000000">
                  <c:v>10.0719794344473</c:v>
                </c:pt>
                <c:pt idx="37" formatCode="0.000000">
                  <c:v>10.2570694087403</c:v>
                </c:pt>
                <c:pt idx="38" formatCode="0.000000">
                  <c:v>9.51670951156812</c:v>
                </c:pt>
                <c:pt idx="39" formatCode="0.000000">
                  <c:v>8.3444730077120806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15-409F-A58C-B6E3D413F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7663200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78546895923723825"/>
          <c:h val="0.87632015168403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Tavarakauppa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2024*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280</c:v>
                </c:pt>
                <c:pt idx="1">
                  <c:v>254</c:v>
                </c:pt>
                <c:pt idx="2">
                  <c:v>222</c:v>
                </c:pt>
                <c:pt idx="3">
                  <c:v>221</c:v>
                </c:pt>
                <c:pt idx="4">
                  <c:v>434</c:v>
                </c:pt>
                <c:pt idx="5">
                  <c:v>397</c:v>
                </c:pt>
                <c:pt idx="6">
                  <c:v>587</c:v>
                </c:pt>
                <c:pt idx="7">
                  <c:v>553</c:v>
                </c:pt>
                <c:pt idx="8">
                  <c:v>523</c:v>
                </c:pt>
                <c:pt idx="9">
                  <c:v>878</c:v>
                </c:pt>
                <c:pt idx="10">
                  <c:v>768</c:v>
                </c:pt>
                <c:pt idx="11">
                  <c:v>1222</c:v>
                </c:pt>
                <c:pt idx="12">
                  <c:v>1849</c:v>
                </c:pt>
                <c:pt idx="13">
                  <c:v>2146</c:v>
                </c:pt>
                <c:pt idx="14">
                  <c:v>2388</c:v>
                </c:pt>
                <c:pt idx="15" formatCode="0.000000">
                  <c:v>2657.2898415657037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Investoinnit</c:v>
                </c:pt>
              </c:strCache>
            </c:strRef>
          </c:tx>
          <c:spPr>
            <a:solidFill>
              <a:srgbClr val="9BB5CD"/>
            </a:solidFill>
            <a:ln w="50800">
              <a:noFill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2024*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7</c:v>
                </c:pt>
                <c:pt idx="1">
                  <c:v>19</c:v>
                </c:pt>
                <c:pt idx="2">
                  <c:v>17</c:v>
                </c:pt>
                <c:pt idx="3">
                  <c:v>18</c:v>
                </c:pt>
                <c:pt idx="4">
                  <c:v>17</c:v>
                </c:pt>
                <c:pt idx="5">
                  <c:v>24</c:v>
                </c:pt>
                <c:pt idx="6">
                  <c:v>31</c:v>
                </c:pt>
                <c:pt idx="7">
                  <c:v>19</c:v>
                </c:pt>
                <c:pt idx="8">
                  <c:v>14</c:v>
                </c:pt>
                <c:pt idx="9">
                  <c:v>30</c:v>
                </c:pt>
                <c:pt idx="10">
                  <c:v>24</c:v>
                </c:pt>
                <c:pt idx="11">
                  <c:v>33</c:v>
                </c:pt>
                <c:pt idx="12">
                  <c:v>54</c:v>
                </c:pt>
                <c:pt idx="13">
                  <c:v>247</c:v>
                </c:pt>
                <c:pt idx="14">
                  <c:v>123</c:v>
                </c:pt>
                <c:pt idx="15" formatCode="0">
                  <c:v>61.25101214574898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9-4F42-9877-BE62CB4744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Palvelukauppa</c:v>
                </c:pt>
              </c:strCache>
            </c:strRef>
          </c:tx>
          <c:spPr>
            <a:solidFill>
              <a:srgbClr val="EEC364"/>
            </a:solidFill>
            <a:ln w="50800">
              <a:noFill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2024*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57</c:v>
                </c:pt>
                <c:pt idx="1">
                  <c:v>21</c:v>
                </c:pt>
                <c:pt idx="2">
                  <c:v>10</c:v>
                </c:pt>
                <c:pt idx="3">
                  <c:v>11</c:v>
                </c:pt>
                <c:pt idx="4">
                  <c:v>19</c:v>
                </c:pt>
                <c:pt idx="5">
                  <c:v>31</c:v>
                </c:pt>
                <c:pt idx="6">
                  <c:v>41</c:v>
                </c:pt>
                <c:pt idx="7">
                  <c:v>56</c:v>
                </c:pt>
                <c:pt idx="8">
                  <c:v>73</c:v>
                </c:pt>
                <c:pt idx="9">
                  <c:v>223</c:v>
                </c:pt>
                <c:pt idx="10">
                  <c:v>206</c:v>
                </c:pt>
                <c:pt idx="11">
                  <c:v>471</c:v>
                </c:pt>
                <c:pt idx="12">
                  <c:v>660</c:v>
                </c:pt>
                <c:pt idx="13">
                  <c:v>610</c:v>
                </c:pt>
                <c:pt idx="14">
                  <c:v>590</c:v>
                </c:pt>
                <c:pt idx="15" formatCode="0">
                  <c:v>570.65573770491801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noMultiLvlLbl val="0"/>
      </c:catAx>
      <c:valAx>
        <c:axId val="7663200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</c:valAx>
      <c:spPr>
        <a:solidFill>
          <a:srgbClr val="F1EEE7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84824027691925885"/>
          <c:y val="0.40359893169004413"/>
          <c:w val="0.13376813338327539"/>
          <c:h val="0.18081597450250741"/>
        </c:manualLayout>
      </c:layout>
      <c:overlay val="0"/>
      <c:txPr>
        <a:bodyPr/>
        <a:lstStyle/>
        <a:p>
          <a:pPr>
            <a:defRPr sz="2000">
              <a:solidFill>
                <a:srgbClr val="546F2F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CO2_FIN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Sheet1!$A$2:$A$552</c:f>
              <c:numCache>
                <c:formatCode>0</c:formatCode>
                <c:ptCount val="551"/>
                <c:pt idx="0">
                  <c:v>1500</c:v>
                </c:pt>
                <c:pt idx="1">
                  <c:v>1501</c:v>
                </c:pt>
                <c:pt idx="2">
                  <c:v>1502</c:v>
                </c:pt>
                <c:pt idx="3">
                  <c:v>1503</c:v>
                </c:pt>
                <c:pt idx="4">
                  <c:v>1504</c:v>
                </c:pt>
                <c:pt idx="5">
                  <c:v>1505</c:v>
                </c:pt>
                <c:pt idx="6">
                  <c:v>1506</c:v>
                </c:pt>
                <c:pt idx="7">
                  <c:v>1507</c:v>
                </c:pt>
                <c:pt idx="8">
                  <c:v>1508</c:v>
                </c:pt>
                <c:pt idx="9">
                  <c:v>1509</c:v>
                </c:pt>
                <c:pt idx="10">
                  <c:v>1510</c:v>
                </c:pt>
                <c:pt idx="11">
                  <c:v>1511</c:v>
                </c:pt>
                <c:pt idx="12">
                  <c:v>1512</c:v>
                </c:pt>
                <c:pt idx="13">
                  <c:v>1513</c:v>
                </c:pt>
                <c:pt idx="14">
                  <c:v>1514</c:v>
                </c:pt>
                <c:pt idx="15">
                  <c:v>1515</c:v>
                </c:pt>
                <c:pt idx="16">
                  <c:v>1516</c:v>
                </c:pt>
                <c:pt idx="17">
                  <c:v>1517</c:v>
                </c:pt>
                <c:pt idx="18">
                  <c:v>1518</c:v>
                </c:pt>
                <c:pt idx="19">
                  <c:v>1519</c:v>
                </c:pt>
                <c:pt idx="20">
                  <c:v>1520</c:v>
                </c:pt>
                <c:pt idx="21">
                  <c:v>1521</c:v>
                </c:pt>
                <c:pt idx="22">
                  <c:v>1522</c:v>
                </c:pt>
                <c:pt idx="23">
                  <c:v>1523</c:v>
                </c:pt>
                <c:pt idx="24">
                  <c:v>1524</c:v>
                </c:pt>
                <c:pt idx="25">
                  <c:v>1525</c:v>
                </c:pt>
                <c:pt idx="26">
                  <c:v>1526</c:v>
                </c:pt>
                <c:pt idx="27">
                  <c:v>1527</c:v>
                </c:pt>
                <c:pt idx="28">
                  <c:v>1528</c:v>
                </c:pt>
                <c:pt idx="29">
                  <c:v>1529</c:v>
                </c:pt>
                <c:pt idx="30">
                  <c:v>1530</c:v>
                </c:pt>
                <c:pt idx="31">
                  <c:v>1531</c:v>
                </c:pt>
                <c:pt idx="32">
                  <c:v>1532</c:v>
                </c:pt>
                <c:pt idx="33">
                  <c:v>1533</c:v>
                </c:pt>
                <c:pt idx="34">
                  <c:v>1534</c:v>
                </c:pt>
                <c:pt idx="35">
                  <c:v>1535</c:v>
                </c:pt>
                <c:pt idx="36">
                  <c:v>1536</c:v>
                </c:pt>
                <c:pt idx="37">
                  <c:v>1537</c:v>
                </c:pt>
                <c:pt idx="38">
                  <c:v>1538</c:v>
                </c:pt>
                <c:pt idx="39">
                  <c:v>1539</c:v>
                </c:pt>
                <c:pt idx="40">
                  <c:v>1540</c:v>
                </c:pt>
                <c:pt idx="41">
                  <c:v>1541</c:v>
                </c:pt>
                <c:pt idx="42">
                  <c:v>1542</c:v>
                </c:pt>
                <c:pt idx="43">
                  <c:v>1543</c:v>
                </c:pt>
                <c:pt idx="44">
                  <c:v>1544</c:v>
                </c:pt>
                <c:pt idx="45">
                  <c:v>1545</c:v>
                </c:pt>
                <c:pt idx="46">
                  <c:v>1546</c:v>
                </c:pt>
                <c:pt idx="47">
                  <c:v>1547</c:v>
                </c:pt>
                <c:pt idx="48">
                  <c:v>1548</c:v>
                </c:pt>
                <c:pt idx="49">
                  <c:v>1549</c:v>
                </c:pt>
                <c:pt idx="50">
                  <c:v>1550</c:v>
                </c:pt>
                <c:pt idx="51">
                  <c:v>1551</c:v>
                </c:pt>
                <c:pt idx="52">
                  <c:v>1552</c:v>
                </c:pt>
                <c:pt idx="53">
                  <c:v>1553</c:v>
                </c:pt>
                <c:pt idx="54">
                  <c:v>1554</c:v>
                </c:pt>
                <c:pt idx="55">
                  <c:v>1555</c:v>
                </c:pt>
                <c:pt idx="56">
                  <c:v>1556</c:v>
                </c:pt>
                <c:pt idx="57">
                  <c:v>1557</c:v>
                </c:pt>
                <c:pt idx="58">
                  <c:v>1558</c:v>
                </c:pt>
                <c:pt idx="59">
                  <c:v>1559</c:v>
                </c:pt>
                <c:pt idx="60">
                  <c:v>1560</c:v>
                </c:pt>
                <c:pt idx="61">
                  <c:v>1561</c:v>
                </c:pt>
                <c:pt idx="62">
                  <c:v>1562</c:v>
                </c:pt>
                <c:pt idx="63">
                  <c:v>1563</c:v>
                </c:pt>
                <c:pt idx="64">
                  <c:v>1564</c:v>
                </c:pt>
                <c:pt idx="65">
                  <c:v>1565</c:v>
                </c:pt>
                <c:pt idx="66">
                  <c:v>1566</c:v>
                </c:pt>
                <c:pt idx="67">
                  <c:v>1567</c:v>
                </c:pt>
                <c:pt idx="68">
                  <c:v>1568</c:v>
                </c:pt>
                <c:pt idx="69">
                  <c:v>1569</c:v>
                </c:pt>
                <c:pt idx="70">
                  <c:v>1570</c:v>
                </c:pt>
                <c:pt idx="71">
                  <c:v>1571</c:v>
                </c:pt>
                <c:pt idx="72">
                  <c:v>1572</c:v>
                </c:pt>
                <c:pt idx="73">
                  <c:v>1573</c:v>
                </c:pt>
                <c:pt idx="74">
                  <c:v>1574</c:v>
                </c:pt>
                <c:pt idx="75">
                  <c:v>1575</c:v>
                </c:pt>
                <c:pt idx="76">
                  <c:v>1576</c:v>
                </c:pt>
                <c:pt idx="77">
                  <c:v>1577</c:v>
                </c:pt>
                <c:pt idx="78">
                  <c:v>1578</c:v>
                </c:pt>
                <c:pt idx="79">
                  <c:v>1579</c:v>
                </c:pt>
                <c:pt idx="80">
                  <c:v>1580</c:v>
                </c:pt>
                <c:pt idx="81">
                  <c:v>1581</c:v>
                </c:pt>
                <c:pt idx="82">
                  <c:v>1582</c:v>
                </c:pt>
                <c:pt idx="83">
                  <c:v>1583</c:v>
                </c:pt>
                <c:pt idx="84">
                  <c:v>1584</c:v>
                </c:pt>
                <c:pt idx="85">
                  <c:v>1585</c:v>
                </c:pt>
                <c:pt idx="86">
                  <c:v>1586</c:v>
                </c:pt>
                <c:pt idx="87">
                  <c:v>1587</c:v>
                </c:pt>
                <c:pt idx="88">
                  <c:v>1588</c:v>
                </c:pt>
                <c:pt idx="89">
                  <c:v>1589</c:v>
                </c:pt>
                <c:pt idx="90">
                  <c:v>1590</c:v>
                </c:pt>
                <c:pt idx="91">
                  <c:v>1591</c:v>
                </c:pt>
                <c:pt idx="92">
                  <c:v>1592</c:v>
                </c:pt>
                <c:pt idx="93">
                  <c:v>1593</c:v>
                </c:pt>
                <c:pt idx="94">
                  <c:v>1594</c:v>
                </c:pt>
                <c:pt idx="95">
                  <c:v>1595</c:v>
                </c:pt>
                <c:pt idx="96">
                  <c:v>1596</c:v>
                </c:pt>
                <c:pt idx="97">
                  <c:v>1597</c:v>
                </c:pt>
                <c:pt idx="98">
                  <c:v>1598</c:v>
                </c:pt>
                <c:pt idx="99">
                  <c:v>1599</c:v>
                </c:pt>
                <c:pt idx="100">
                  <c:v>1600</c:v>
                </c:pt>
                <c:pt idx="101">
                  <c:v>1601</c:v>
                </c:pt>
                <c:pt idx="102">
                  <c:v>1602</c:v>
                </c:pt>
                <c:pt idx="103">
                  <c:v>1603</c:v>
                </c:pt>
                <c:pt idx="104">
                  <c:v>1604</c:v>
                </c:pt>
                <c:pt idx="105">
                  <c:v>1605</c:v>
                </c:pt>
                <c:pt idx="106">
                  <c:v>1606</c:v>
                </c:pt>
                <c:pt idx="107">
                  <c:v>1607</c:v>
                </c:pt>
                <c:pt idx="108">
                  <c:v>1608</c:v>
                </c:pt>
                <c:pt idx="109">
                  <c:v>1609</c:v>
                </c:pt>
                <c:pt idx="110">
                  <c:v>1610</c:v>
                </c:pt>
                <c:pt idx="111">
                  <c:v>1611</c:v>
                </c:pt>
                <c:pt idx="112">
                  <c:v>1612</c:v>
                </c:pt>
                <c:pt idx="113">
                  <c:v>1613</c:v>
                </c:pt>
                <c:pt idx="114">
                  <c:v>1614</c:v>
                </c:pt>
                <c:pt idx="115">
                  <c:v>1615</c:v>
                </c:pt>
                <c:pt idx="116">
                  <c:v>1616</c:v>
                </c:pt>
                <c:pt idx="117">
                  <c:v>1617</c:v>
                </c:pt>
                <c:pt idx="118">
                  <c:v>1618</c:v>
                </c:pt>
                <c:pt idx="119">
                  <c:v>1619</c:v>
                </c:pt>
                <c:pt idx="120">
                  <c:v>1620</c:v>
                </c:pt>
                <c:pt idx="121">
                  <c:v>1621</c:v>
                </c:pt>
                <c:pt idx="122">
                  <c:v>1622</c:v>
                </c:pt>
                <c:pt idx="123">
                  <c:v>1623</c:v>
                </c:pt>
                <c:pt idx="124">
                  <c:v>1624</c:v>
                </c:pt>
                <c:pt idx="125">
                  <c:v>1625</c:v>
                </c:pt>
                <c:pt idx="126">
                  <c:v>1626</c:v>
                </c:pt>
                <c:pt idx="127">
                  <c:v>1627</c:v>
                </c:pt>
                <c:pt idx="128">
                  <c:v>1628</c:v>
                </c:pt>
                <c:pt idx="129">
                  <c:v>1629</c:v>
                </c:pt>
                <c:pt idx="130">
                  <c:v>1630</c:v>
                </c:pt>
                <c:pt idx="131">
                  <c:v>1631</c:v>
                </c:pt>
                <c:pt idx="132">
                  <c:v>1632</c:v>
                </c:pt>
                <c:pt idx="133">
                  <c:v>1633</c:v>
                </c:pt>
                <c:pt idx="134">
                  <c:v>1634</c:v>
                </c:pt>
                <c:pt idx="135">
                  <c:v>1635</c:v>
                </c:pt>
                <c:pt idx="136">
                  <c:v>1636</c:v>
                </c:pt>
                <c:pt idx="137">
                  <c:v>1637</c:v>
                </c:pt>
                <c:pt idx="138">
                  <c:v>1638</c:v>
                </c:pt>
                <c:pt idx="139">
                  <c:v>1639</c:v>
                </c:pt>
                <c:pt idx="140">
                  <c:v>1640</c:v>
                </c:pt>
                <c:pt idx="141">
                  <c:v>1641</c:v>
                </c:pt>
                <c:pt idx="142">
                  <c:v>1642</c:v>
                </c:pt>
                <c:pt idx="143">
                  <c:v>1643</c:v>
                </c:pt>
                <c:pt idx="144">
                  <c:v>1644</c:v>
                </c:pt>
                <c:pt idx="145">
                  <c:v>1645</c:v>
                </c:pt>
                <c:pt idx="146">
                  <c:v>1646</c:v>
                </c:pt>
                <c:pt idx="147">
                  <c:v>1647</c:v>
                </c:pt>
                <c:pt idx="148">
                  <c:v>1648</c:v>
                </c:pt>
                <c:pt idx="149">
                  <c:v>1649</c:v>
                </c:pt>
                <c:pt idx="150">
                  <c:v>1650</c:v>
                </c:pt>
                <c:pt idx="151">
                  <c:v>1651</c:v>
                </c:pt>
                <c:pt idx="152">
                  <c:v>1652</c:v>
                </c:pt>
                <c:pt idx="153">
                  <c:v>1653</c:v>
                </c:pt>
                <c:pt idx="154">
                  <c:v>1654</c:v>
                </c:pt>
                <c:pt idx="155">
                  <c:v>1655</c:v>
                </c:pt>
                <c:pt idx="156">
                  <c:v>1656</c:v>
                </c:pt>
                <c:pt idx="157">
                  <c:v>1657</c:v>
                </c:pt>
                <c:pt idx="158">
                  <c:v>1658</c:v>
                </c:pt>
                <c:pt idx="159">
                  <c:v>1659</c:v>
                </c:pt>
                <c:pt idx="160">
                  <c:v>1660</c:v>
                </c:pt>
                <c:pt idx="161">
                  <c:v>1661</c:v>
                </c:pt>
                <c:pt idx="162">
                  <c:v>1662</c:v>
                </c:pt>
                <c:pt idx="163">
                  <c:v>1663</c:v>
                </c:pt>
                <c:pt idx="164">
                  <c:v>1664</c:v>
                </c:pt>
                <c:pt idx="165">
                  <c:v>1665</c:v>
                </c:pt>
                <c:pt idx="166">
                  <c:v>1666</c:v>
                </c:pt>
                <c:pt idx="167">
                  <c:v>1667</c:v>
                </c:pt>
                <c:pt idx="168">
                  <c:v>1668</c:v>
                </c:pt>
                <c:pt idx="169">
                  <c:v>1669</c:v>
                </c:pt>
                <c:pt idx="170">
                  <c:v>1670</c:v>
                </c:pt>
                <c:pt idx="171">
                  <c:v>1671</c:v>
                </c:pt>
                <c:pt idx="172">
                  <c:v>1672</c:v>
                </c:pt>
                <c:pt idx="173">
                  <c:v>1673</c:v>
                </c:pt>
                <c:pt idx="174">
                  <c:v>1674</c:v>
                </c:pt>
                <c:pt idx="175">
                  <c:v>1675</c:v>
                </c:pt>
                <c:pt idx="176">
                  <c:v>1676</c:v>
                </c:pt>
                <c:pt idx="177">
                  <c:v>1677</c:v>
                </c:pt>
                <c:pt idx="178">
                  <c:v>1678</c:v>
                </c:pt>
                <c:pt idx="179">
                  <c:v>1679</c:v>
                </c:pt>
                <c:pt idx="180">
                  <c:v>1680</c:v>
                </c:pt>
                <c:pt idx="181">
                  <c:v>1681</c:v>
                </c:pt>
                <c:pt idx="182">
                  <c:v>1682</c:v>
                </c:pt>
                <c:pt idx="183">
                  <c:v>1683</c:v>
                </c:pt>
                <c:pt idx="184">
                  <c:v>1684</c:v>
                </c:pt>
                <c:pt idx="185">
                  <c:v>1685</c:v>
                </c:pt>
                <c:pt idx="186">
                  <c:v>1686</c:v>
                </c:pt>
                <c:pt idx="187">
                  <c:v>1687</c:v>
                </c:pt>
                <c:pt idx="188">
                  <c:v>1688</c:v>
                </c:pt>
                <c:pt idx="189">
                  <c:v>1689</c:v>
                </c:pt>
                <c:pt idx="190">
                  <c:v>1690</c:v>
                </c:pt>
                <c:pt idx="191">
                  <c:v>1691</c:v>
                </c:pt>
                <c:pt idx="192">
                  <c:v>1692</c:v>
                </c:pt>
                <c:pt idx="193">
                  <c:v>1693</c:v>
                </c:pt>
                <c:pt idx="194">
                  <c:v>1694</c:v>
                </c:pt>
                <c:pt idx="195">
                  <c:v>1695</c:v>
                </c:pt>
                <c:pt idx="196">
                  <c:v>1696</c:v>
                </c:pt>
                <c:pt idx="197">
                  <c:v>1697</c:v>
                </c:pt>
                <c:pt idx="198">
                  <c:v>1698</c:v>
                </c:pt>
                <c:pt idx="199">
                  <c:v>1699</c:v>
                </c:pt>
                <c:pt idx="200">
                  <c:v>1700</c:v>
                </c:pt>
                <c:pt idx="201">
                  <c:v>1701</c:v>
                </c:pt>
                <c:pt idx="202">
                  <c:v>1702</c:v>
                </c:pt>
                <c:pt idx="203">
                  <c:v>1703</c:v>
                </c:pt>
                <c:pt idx="204">
                  <c:v>1704</c:v>
                </c:pt>
                <c:pt idx="205">
                  <c:v>1705</c:v>
                </c:pt>
                <c:pt idx="206">
                  <c:v>1706</c:v>
                </c:pt>
                <c:pt idx="207">
                  <c:v>1707</c:v>
                </c:pt>
                <c:pt idx="208">
                  <c:v>1708</c:v>
                </c:pt>
                <c:pt idx="209">
                  <c:v>1709</c:v>
                </c:pt>
                <c:pt idx="210">
                  <c:v>1710</c:v>
                </c:pt>
                <c:pt idx="211">
                  <c:v>1711</c:v>
                </c:pt>
                <c:pt idx="212">
                  <c:v>1712</c:v>
                </c:pt>
                <c:pt idx="213">
                  <c:v>1713</c:v>
                </c:pt>
                <c:pt idx="214">
                  <c:v>1714</c:v>
                </c:pt>
                <c:pt idx="215">
                  <c:v>1715</c:v>
                </c:pt>
                <c:pt idx="216">
                  <c:v>1716</c:v>
                </c:pt>
                <c:pt idx="217">
                  <c:v>1717</c:v>
                </c:pt>
                <c:pt idx="218">
                  <c:v>1718</c:v>
                </c:pt>
                <c:pt idx="219">
                  <c:v>1719</c:v>
                </c:pt>
                <c:pt idx="220">
                  <c:v>1720</c:v>
                </c:pt>
                <c:pt idx="221">
                  <c:v>1721</c:v>
                </c:pt>
                <c:pt idx="222">
                  <c:v>1722</c:v>
                </c:pt>
                <c:pt idx="223">
                  <c:v>1723</c:v>
                </c:pt>
                <c:pt idx="224">
                  <c:v>1724</c:v>
                </c:pt>
                <c:pt idx="225">
                  <c:v>1725</c:v>
                </c:pt>
                <c:pt idx="226">
                  <c:v>1726</c:v>
                </c:pt>
                <c:pt idx="227">
                  <c:v>1727</c:v>
                </c:pt>
                <c:pt idx="228">
                  <c:v>1728</c:v>
                </c:pt>
                <c:pt idx="229">
                  <c:v>1729</c:v>
                </c:pt>
                <c:pt idx="230">
                  <c:v>1730</c:v>
                </c:pt>
                <c:pt idx="231">
                  <c:v>1731</c:v>
                </c:pt>
                <c:pt idx="232">
                  <c:v>1732</c:v>
                </c:pt>
                <c:pt idx="233">
                  <c:v>1733</c:v>
                </c:pt>
                <c:pt idx="234">
                  <c:v>1734</c:v>
                </c:pt>
                <c:pt idx="235">
                  <c:v>1735</c:v>
                </c:pt>
                <c:pt idx="236">
                  <c:v>1736</c:v>
                </c:pt>
                <c:pt idx="237">
                  <c:v>1737</c:v>
                </c:pt>
                <c:pt idx="238">
                  <c:v>1738</c:v>
                </c:pt>
                <c:pt idx="239">
                  <c:v>1739</c:v>
                </c:pt>
                <c:pt idx="240">
                  <c:v>1740</c:v>
                </c:pt>
                <c:pt idx="241">
                  <c:v>1741</c:v>
                </c:pt>
                <c:pt idx="242">
                  <c:v>1742</c:v>
                </c:pt>
                <c:pt idx="243">
                  <c:v>1743</c:v>
                </c:pt>
                <c:pt idx="244">
                  <c:v>1744</c:v>
                </c:pt>
                <c:pt idx="245">
                  <c:v>1745</c:v>
                </c:pt>
                <c:pt idx="246">
                  <c:v>1746</c:v>
                </c:pt>
                <c:pt idx="247">
                  <c:v>1747</c:v>
                </c:pt>
                <c:pt idx="248">
                  <c:v>1748</c:v>
                </c:pt>
                <c:pt idx="249">
                  <c:v>1749</c:v>
                </c:pt>
                <c:pt idx="250">
                  <c:v>1750</c:v>
                </c:pt>
                <c:pt idx="251">
                  <c:v>1751</c:v>
                </c:pt>
                <c:pt idx="252">
                  <c:v>1752</c:v>
                </c:pt>
                <c:pt idx="253">
                  <c:v>1753</c:v>
                </c:pt>
                <c:pt idx="254">
                  <c:v>1754</c:v>
                </c:pt>
                <c:pt idx="255">
                  <c:v>1755</c:v>
                </c:pt>
                <c:pt idx="256">
                  <c:v>1756</c:v>
                </c:pt>
                <c:pt idx="257">
                  <c:v>1757</c:v>
                </c:pt>
                <c:pt idx="258">
                  <c:v>1758</c:v>
                </c:pt>
                <c:pt idx="259">
                  <c:v>1759</c:v>
                </c:pt>
                <c:pt idx="260">
                  <c:v>1760</c:v>
                </c:pt>
                <c:pt idx="261">
                  <c:v>1761</c:v>
                </c:pt>
                <c:pt idx="262">
                  <c:v>1762</c:v>
                </c:pt>
                <c:pt idx="263">
                  <c:v>1763</c:v>
                </c:pt>
                <c:pt idx="264">
                  <c:v>1764</c:v>
                </c:pt>
                <c:pt idx="265">
                  <c:v>1765</c:v>
                </c:pt>
                <c:pt idx="266">
                  <c:v>1766</c:v>
                </c:pt>
                <c:pt idx="267">
                  <c:v>1767</c:v>
                </c:pt>
                <c:pt idx="268">
                  <c:v>1768</c:v>
                </c:pt>
                <c:pt idx="269">
                  <c:v>1769</c:v>
                </c:pt>
                <c:pt idx="270">
                  <c:v>1770</c:v>
                </c:pt>
                <c:pt idx="271">
                  <c:v>1771</c:v>
                </c:pt>
                <c:pt idx="272">
                  <c:v>1772</c:v>
                </c:pt>
                <c:pt idx="273">
                  <c:v>1773</c:v>
                </c:pt>
                <c:pt idx="274">
                  <c:v>1774</c:v>
                </c:pt>
                <c:pt idx="275">
                  <c:v>1775</c:v>
                </c:pt>
                <c:pt idx="276">
                  <c:v>1776</c:v>
                </c:pt>
                <c:pt idx="277">
                  <c:v>1777</c:v>
                </c:pt>
                <c:pt idx="278">
                  <c:v>1778</c:v>
                </c:pt>
                <c:pt idx="279">
                  <c:v>1779</c:v>
                </c:pt>
                <c:pt idx="280">
                  <c:v>1780</c:v>
                </c:pt>
                <c:pt idx="281">
                  <c:v>1781</c:v>
                </c:pt>
                <c:pt idx="282">
                  <c:v>1782</c:v>
                </c:pt>
                <c:pt idx="283">
                  <c:v>1783</c:v>
                </c:pt>
                <c:pt idx="284">
                  <c:v>1784</c:v>
                </c:pt>
                <c:pt idx="285">
                  <c:v>1785</c:v>
                </c:pt>
                <c:pt idx="286">
                  <c:v>1786</c:v>
                </c:pt>
                <c:pt idx="287">
                  <c:v>1787</c:v>
                </c:pt>
                <c:pt idx="288">
                  <c:v>1788</c:v>
                </c:pt>
                <c:pt idx="289">
                  <c:v>1789</c:v>
                </c:pt>
                <c:pt idx="290">
                  <c:v>1790</c:v>
                </c:pt>
                <c:pt idx="291">
                  <c:v>1791</c:v>
                </c:pt>
                <c:pt idx="292">
                  <c:v>1792</c:v>
                </c:pt>
                <c:pt idx="293">
                  <c:v>1793</c:v>
                </c:pt>
                <c:pt idx="294">
                  <c:v>1794</c:v>
                </c:pt>
                <c:pt idx="295">
                  <c:v>1795</c:v>
                </c:pt>
                <c:pt idx="296">
                  <c:v>1796</c:v>
                </c:pt>
                <c:pt idx="297">
                  <c:v>1797</c:v>
                </c:pt>
                <c:pt idx="298">
                  <c:v>1798</c:v>
                </c:pt>
                <c:pt idx="299">
                  <c:v>1799</c:v>
                </c:pt>
                <c:pt idx="300">
                  <c:v>1800</c:v>
                </c:pt>
                <c:pt idx="301">
                  <c:v>1801</c:v>
                </c:pt>
                <c:pt idx="302">
                  <c:v>1802</c:v>
                </c:pt>
                <c:pt idx="303">
                  <c:v>1803</c:v>
                </c:pt>
                <c:pt idx="304">
                  <c:v>1804</c:v>
                </c:pt>
                <c:pt idx="305">
                  <c:v>1805</c:v>
                </c:pt>
                <c:pt idx="306">
                  <c:v>1806</c:v>
                </c:pt>
                <c:pt idx="307">
                  <c:v>1807</c:v>
                </c:pt>
                <c:pt idx="308">
                  <c:v>1808</c:v>
                </c:pt>
                <c:pt idx="309">
                  <c:v>1809</c:v>
                </c:pt>
                <c:pt idx="310">
                  <c:v>1810</c:v>
                </c:pt>
                <c:pt idx="311">
                  <c:v>1811</c:v>
                </c:pt>
                <c:pt idx="312">
                  <c:v>1812</c:v>
                </c:pt>
                <c:pt idx="313">
                  <c:v>1813</c:v>
                </c:pt>
                <c:pt idx="314">
                  <c:v>1814</c:v>
                </c:pt>
                <c:pt idx="315">
                  <c:v>1815</c:v>
                </c:pt>
                <c:pt idx="316">
                  <c:v>1816</c:v>
                </c:pt>
                <c:pt idx="317">
                  <c:v>1817</c:v>
                </c:pt>
                <c:pt idx="318">
                  <c:v>1818</c:v>
                </c:pt>
                <c:pt idx="319">
                  <c:v>1819</c:v>
                </c:pt>
                <c:pt idx="320">
                  <c:v>1820</c:v>
                </c:pt>
                <c:pt idx="321">
                  <c:v>1821</c:v>
                </c:pt>
                <c:pt idx="322">
                  <c:v>1822</c:v>
                </c:pt>
                <c:pt idx="323">
                  <c:v>1823</c:v>
                </c:pt>
                <c:pt idx="324">
                  <c:v>1824</c:v>
                </c:pt>
                <c:pt idx="325">
                  <c:v>1825</c:v>
                </c:pt>
                <c:pt idx="326">
                  <c:v>1826</c:v>
                </c:pt>
                <c:pt idx="327">
                  <c:v>1827</c:v>
                </c:pt>
                <c:pt idx="328">
                  <c:v>1828</c:v>
                </c:pt>
                <c:pt idx="329">
                  <c:v>1829</c:v>
                </c:pt>
                <c:pt idx="330">
                  <c:v>1830</c:v>
                </c:pt>
                <c:pt idx="331">
                  <c:v>1831</c:v>
                </c:pt>
                <c:pt idx="332">
                  <c:v>1832</c:v>
                </c:pt>
                <c:pt idx="333">
                  <c:v>1833</c:v>
                </c:pt>
                <c:pt idx="334">
                  <c:v>1834</c:v>
                </c:pt>
                <c:pt idx="335">
                  <c:v>1835</c:v>
                </c:pt>
                <c:pt idx="336">
                  <c:v>1836</c:v>
                </c:pt>
                <c:pt idx="337">
                  <c:v>1837</c:v>
                </c:pt>
                <c:pt idx="338">
                  <c:v>1838</c:v>
                </c:pt>
                <c:pt idx="339">
                  <c:v>1839</c:v>
                </c:pt>
                <c:pt idx="340">
                  <c:v>1840</c:v>
                </c:pt>
                <c:pt idx="341">
                  <c:v>1841</c:v>
                </c:pt>
                <c:pt idx="342">
                  <c:v>1842</c:v>
                </c:pt>
                <c:pt idx="343">
                  <c:v>1843</c:v>
                </c:pt>
                <c:pt idx="344">
                  <c:v>1844</c:v>
                </c:pt>
                <c:pt idx="345">
                  <c:v>1845</c:v>
                </c:pt>
                <c:pt idx="346">
                  <c:v>1846</c:v>
                </c:pt>
                <c:pt idx="347">
                  <c:v>1847</c:v>
                </c:pt>
                <c:pt idx="348">
                  <c:v>1848</c:v>
                </c:pt>
                <c:pt idx="349">
                  <c:v>1849</c:v>
                </c:pt>
                <c:pt idx="350">
                  <c:v>1850</c:v>
                </c:pt>
                <c:pt idx="351">
                  <c:v>1851</c:v>
                </c:pt>
                <c:pt idx="352">
                  <c:v>1852</c:v>
                </c:pt>
                <c:pt idx="353">
                  <c:v>1853</c:v>
                </c:pt>
                <c:pt idx="354">
                  <c:v>1854</c:v>
                </c:pt>
                <c:pt idx="355">
                  <c:v>1855</c:v>
                </c:pt>
                <c:pt idx="356">
                  <c:v>1856</c:v>
                </c:pt>
                <c:pt idx="357">
                  <c:v>1857</c:v>
                </c:pt>
                <c:pt idx="358">
                  <c:v>1858</c:v>
                </c:pt>
                <c:pt idx="359">
                  <c:v>1859</c:v>
                </c:pt>
                <c:pt idx="360">
                  <c:v>1860</c:v>
                </c:pt>
                <c:pt idx="361">
                  <c:v>1861</c:v>
                </c:pt>
                <c:pt idx="362">
                  <c:v>1862</c:v>
                </c:pt>
                <c:pt idx="363">
                  <c:v>1863</c:v>
                </c:pt>
                <c:pt idx="364">
                  <c:v>1864</c:v>
                </c:pt>
                <c:pt idx="365">
                  <c:v>1865</c:v>
                </c:pt>
                <c:pt idx="366">
                  <c:v>1866</c:v>
                </c:pt>
                <c:pt idx="367">
                  <c:v>1867</c:v>
                </c:pt>
                <c:pt idx="368">
                  <c:v>1868</c:v>
                </c:pt>
                <c:pt idx="369">
                  <c:v>1869</c:v>
                </c:pt>
                <c:pt idx="370">
                  <c:v>1870</c:v>
                </c:pt>
                <c:pt idx="371">
                  <c:v>1871</c:v>
                </c:pt>
                <c:pt idx="372">
                  <c:v>1872</c:v>
                </c:pt>
                <c:pt idx="373">
                  <c:v>1873</c:v>
                </c:pt>
                <c:pt idx="374">
                  <c:v>1874</c:v>
                </c:pt>
                <c:pt idx="375">
                  <c:v>1875</c:v>
                </c:pt>
                <c:pt idx="376">
                  <c:v>1876</c:v>
                </c:pt>
                <c:pt idx="377">
                  <c:v>1877</c:v>
                </c:pt>
                <c:pt idx="378">
                  <c:v>1878</c:v>
                </c:pt>
                <c:pt idx="379">
                  <c:v>1879</c:v>
                </c:pt>
                <c:pt idx="380">
                  <c:v>1880</c:v>
                </c:pt>
                <c:pt idx="381">
                  <c:v>1881</c:v>
                </c:pt>
                <c:pt idx="382">
                  <c:v>1882</c:v>
                </c:pt>
                <c:pt idx="383">
                  <c:v>1883</c:v>
                </c:pt>
                <c:pt idx="384">
                  <c:v>1884</c:v>
                </c:pt>
                <c:pt idx="385">
                  <c:v>1885</c:v>
                </c:pt>
                <c:pt idx="386">
                  <c:v>1886</c:v>
                </c:pt>
                <c:pt idx="387">
                  <c:v>1887</c:v>
                </c:pt>
                <c:pt idx="388">
                  <c:v>1888</c:v>
                </c:pt>
                <c:pt idx="389">
                  <c:v>1889</c:v>
                </c:pt>
                <c:pt idx="390">
                  <c:v>1890</c:v>
                </c:pt>
                <c:pt idx="391">
                  <c:v>1891</c:v>
                </c:pt>
                <c:pt idx="392">
                  <c:v>1892</c:v>
                </c:pt>
                <c:pt idx="393">
                  <c:v>1893</c:v>
                </c:pt>
                <c:pt idx="394">
                  <c:v>1894</c:v>
                </c:pt>
                <c:pt idx="395">
                  <c:v>1895</c:v>
                </c:pt>
                <c:pt idx="396">
                  <c:v>1896</c:v>
                </c:pt>
                <c:pt idx="397">
                  <c:v>1897</c:v>
                </c:pt>
                <c:pt idx="398">
                  <c:v>1898</c:v>
                </c:pt>
                <c:pt idx="399">
                  <c:v>1899</c:v>
                </c:pt>
                <c:pt idx="400">
                  <c:v>1900</c:v>
                </c:pt>
                <c:pt idx="401">
                  <c:v>1901</c:v>
                </c:pt>
                <c:pt idx="402">
                  <c:v>1902</c:v>
                </c:pt>
                <c:pt idx="403">
                  <c:v>1903</c:v>
                </c:pt>
                <c:pt idx="404">
                  <c:v>1904</c:v>
                </c:pt>
                <c:pt idx="405">
                  <c:v>1905</c:v>
                </c:pt>
                <c:pt idx="406">
                  <c:v>1906</c:v>
                </c:pt>
                <c:pt idx="407">
                  <c:v>1907</c:v>
                </c:pt>
                <c:pt idx="408">
                  <c:v>1908</c:v>
                </c:pt>
                <c:pt idx="409">
                  <c:v>1909</c:v>
                </c:pt>
                <c:pt idx="410">
                  <c:v>1910</c:v>
                </c:pt>
                <c:pt idx="411">
                  <c:v>1911</c:v>
                </c:pt>
                <c:pt idx="412">
                  <c:v>1912</c:v>
                </c:pt>
                <c:pt idx="413">
                  <c:v>1913</c:v>
                </c:pt>
                <c:pt idx="414">
                  <c:v>1914</c:v>
                </c:pt>
                <c:pt idx="415">
                  <c:v>1915</c:v>
                </c:pt>
                <c:pt idx="416">
                  <c:v>1916</c:v>
                </c:pt>
                <c:pt idx="417">
                  <c:v>1917</c:v>
                </c:pt>
                <c:pt idx="418">
                  <c:v>1918</c:v>
                </c:pt>
                <c:pt idx="419">
                  <c:v>1919</c:v>
                </c:pt>
                <c:pt idx="420">
                  <c:v>1920</c:v>
                </c:pt>
                <c:pt idx="421">
                  <c:v>1921</c:v>
                </c:pt>
                <c:pt idx="422">
                  <c:v>1922</c:v>
                </c:pt>
                <c:pt idx="423">
                  <c:v>1923</c:v>
                </c:pt>
                <c:pt idx="424">
                  <c:v>1924</c:v>
                </c:pt>
                <c:pt idx="425">
                  <c:v>1925</c:v>
                </c:pt>
                <c:pt idx="426">
                  <c:v>1926</c:v>
                </c:pt>
                <c:pt idx="427">
                  <c:v>1927</c:v>
                </c:pt>
                <c:pt idx="428">
                  <c:v>1928</c:v>
                </c:pt>
                <c:pt idx="429">
                  <c:v>1929</c:v>
                </c:pt>
                <c:pt idx="430">
                  <c:v>1930</c:v>
                </c:pt>
                <c:pt idx="431">
                  <c:v>1931</c:v>
                </c:pt>
                <c:pt idx="432">
                  <c:v>1932</c:v>
                </c:pt>
                <c:pt idx="433">
                  <c:v>1933</c:v>
                </c:pt>
                <c:pt idx="434">
                  <c:v>1934</c:v>
                </c:pt>
                <c:pt idx="435">
                  <c:v>1935</c:v>
                </c:pt>
                <c:pt idx="436">
                  <c:v>1936</c:v>
                </c:pt>
                <c:pt idx="437">
                  <c:v>1937</c:v>
                </c:pt>
                <c:pt idx="438">
                  <c:v>1938</c:v>
                </c:pt>
                <c:pt idx="439">
                  <c:v>1939</c:v>
                </c:pt>
                <c:pt idx="440">
                  <c:v>1940</c:v>
                </c:pt>
                <c:pt idx="441">
                  <c:v>1941</c:v>
                </c:pt>
                <c:pt idx="442">
                  <c:v>1942</c:v>
                </c:pt>
                <c:pt idx="443">
                  <c:v>1943</c:v>
                </c:pt>
                <c:pt idx="444">
                  <c:v>1944</c:v>
                </c:pt>
                <c:pt idx="445">
                  <c:v>1945</c:v>
                </c:pt>
                <c:pt idx="446">
                  <c:v>1946</c:v>
                </c:pt>
                <c:pt idx="447">
                  <c:v>1947</c:v>
                </c:pt>
                <c:pt idx="448">
                  <c:v>1948</c:v>
                </c:pt>
                <c:pt idx="449">
                  <c:v>1949</c:v>
                </c:pt>
                <c:pt idx="450">
                  <c:v>1950</c:v>
                </c:pt>
                <c:pt idx="451">
                  <c:v>1951</c:v>
                </c:pt>
                <c:pt idx="452">
                  <c:v>1952</c:v>
                </c:pt>
                <c:pt idx="453">
                  <c:v>1953</c:v>
                </c:pt>
                <c:pt idx="454">
                  <c:v>1954</c:v>
                </c:pt>
                <c:pt idx="455">
                  <c:v>1955</c:v>
                </c:pt>
                <c:pt idx="456">
                  <c:v>1956</c:v>
                </c:pt>
                <c:pt idx="457">
                  <c:v>1957</c:v>
                </c:pt>
                <c:pt idx="458">
                  <c:v>1958</c:v>
                </c:pt>
                <c:pt idx="459">
                  <c:v>1959</c:v>
                </c:pt>
                <c:pt idx="460">
                  <c:v>1960</c:v>
                </c:pt>
                <c:pt idx="461">
                  <c:v>1961</c:v>
                </c:pt>
                <c:pt idx="462">
                  <c:v>1962</c:v>
                </c:pt>
                <c:pt idx="463">
                  <c:v>1963</c:v>
                </c:pt>
                <c:pt idx="464">
                  <c:v>1964</c:v>
                </c:pt>
                <c:pt idx="465">
                  <c:v>1965</c:v>
                </c:pt>
                <c:pt idx="466">
                  <c:v>1966</c:v>
                </c:pt>
                <c:pt idx="467">
                  <c:v>1967</c:v>
                </c:pt>
                <c:pt idx="468">
                  <c:v>1968</c:v>
                </c:pt>
                <c:pt idx="469">
                  <c:v>1969</c:v>
                </c:pt>
                <c:pt idx="470">
                  <c:v>1970</c:v>
                </c:pt>
                <c:pt idx="471">
                  <c:v>1971</c:v>
                </c:pt>
                <c:pt idx="472">
                  <c:v>1972</c:v>
                </c:pt>
                <c:pt idx="473">
                  <c:v>1973</c:v>
                </c:pt>
                <c:pt idx="474">
                  <c:v>1974</c:v>
                </c:pt>
                <c:pt idx="475">
                  <c:v>1975</c:v>
                </c:pt>
                <c:pt idx="476">
                  <c:v>1976</c:v>
                </c:pt>
                <c:pt idx="477">
                  <c:v>1977</c:v>
                </c:pt>
                <c:pt idx="478">
                  <c:v>1978</c:v>
                </c:pt>
                <c:pt idx="479">
                  <c:v>1979</c:v>
                </c:pt>
                <c:pt idx="480">
                  <c:v>1980</c:v>
                </c:pt>
                <c:pt idx="481">
                  <c:v>1981</c:v>
                </c:pt>
                <c:pt idx="482">
                  <c:v>1982</c:v>
                </c:pt>
                <c:pt idx="483">
                  <c:v>1983</c:v>
                </c:pt>
                <c:pt idx="484">
                  <c:v>1984</c:v>
                </c:pt>
                <c:pt idx="485">
                  <c:v>1985</c:v>
                </c:pt>
                <c:pt idx="486">
                  <c:v>1986</c:v>
                </c:pt>
                <c:pt idx="487">
                  <c:v>1987</c:v>
                </c:pt>
                <c:pt idx="488">
                  <c:v>1988</c:v>
                </c:pt>
                <c:pt idx="489">
                  <c:v>1989</c:v>
                </c:pt>
                <c:pt idx="490">
                  <c:v>1990</c:v>
                </c:pt>
                <c:pt idx="491">
                  <c:v>1991</c:v>
                </c:pt>
                <c:pt idx="492">
                  <c:v>1992</c:v>
                </c:pt>
                <c:pt idx="493">
                  <c:v>1993</c:v>
                </c:pt>
                <c:pt idx="494">
                  <c:v>1994</c:v>
                </c:pt>
                <c:pt idx="495">
                  <c:v>1995</c:v>
                </c:pt>
                <c:pt idx="496">
                  <c:v>1996</c:v>
                </c:pt>
                <c:pt idx="497">
                  <c:v>1997</c:v>
                </c:pt>
                <c:pt idx="498">
                  <c:v>1998</c:v>
                </c:pt>
                <c:pt idx="499">
                  <c:v>1999</c:v>
                </c:pt>
                <c:pt idx="500">
                  <c:v>2000</c:v>
                </c:pt>
                <c:pt idx="501">
                  <c:v>2001</c:v>
                </c:pt>
                <c:pt idx="502">
                  <c:v>2002</c:v>
                </c:pt>
                <c:pt idx="503">
                  <c:v>2003</c:v>
                </c:pt>
                <c:pt idx="504">
                  <c:v>2004</c:v>
                </c:pt>
                <c:pt idx="505">
                  <c:v>2005</c:v>
                </c:pt>
                <c:pt idx="506">
                  <c:v>2006</c:v>
                </c:pt>
                <c:pt idx="507">
                  <c:v>2007</c:v>
                </c:pt>
                <c:pt idx="508">
                  <c:v>2008</c:v>
                </c:pt>
                <c:pt idx="509">
                  <c:v>2009</c:v>
                </c:pt>
                <c:pt idx="510">
                  <c:v>2010</c:v>
                </c:pt>
                <c:pt idx="511">
                  <c:v>2011</c:v>
                </c:pt>
                <c:pt idx="512">
                  <c:v>2012</c:v>
                </c:pt>
                <c:pt idx="513">
                  <c:v>2013</c:v>
                </c:pt>
                <c:pt idx="514">
                  <c:v>2014</c:v>
                </c:pt>
                <c:pt idx="515">
                  <c:v>2015</c:v>
                </c:pt>
                <c:pt idx="516">
                  <c:v>2016</c:v>
                </c:pt>
                <c:pt idx="517">
                  <c:v>2017</c:v>
                </c:pt>
                <c:pt idx="518">
                  <c:v>2018</c:v>
                </c:pt>
                <c:pt idx="519">
                  <c:v>2019</c:v>
                </c:pt>
                <c:pt idx="520">
                  <c:v>2020</c:v>
                </c:pt>
                <c:pt idx="521">
                  <c:v>2021</c:v>
                </c:pt>
                <c:pt idx="522">
                  <c:v>2022</c:v>
                </c:pt>
                <c:pt idx="523">
                  <c:v>2023</c:v>
                </c:pt>
                <c:pt idx="524">
                  <c:v>2024</c:v>
                </c:pt>
                <c:pt idx="525">
                  <c:v>2025</c:v>
                </c:pt>
                <c:pt idx="526">
                  <c:v>2026</c:v>
                </c:pt>
                <c:pt idx="527">
                  <c:v>2027</c:v>
                </c:pt>
                <c:pt idx="528">
                  <c:v>2028</c:v>
                </c:pt>
                <c:pt idx="529">
                  <c:v>2029</c:v>
                </c:pt>
                <c:pt idx="530">
                  <c:v>2030</c:v>
                </c:pt>
                <c:pt idx="531">
                  <c:v>2031</c:v>
                </c:pt>
                <c:pt idx="532">
                  <c:v>2032</c:v>
                </c:pt>
                <c:pt idx="533">
                  <c:v>2033</c:v>
                </c:pt>
                <c:pt idx="534">
                  <c:v>2034</c:v>
                </c:pt>
                <c:pt idx="535">
                  <c:v>2035</c:v>
                </c:pt>
                <c:pt idx="536">
                  <c:v>2036</c:v>
                </c:pt>
                <c:pt idx="537">
                  <c:v>2037</c:v>
                </c:pt>
                <c:pt idx="538">
                  <c:v>2038</c:v>
                </c:pt>
                <c:pt idx="539">
                  <c:v>2039</c:v>
                </c:pt>
                <c:pt idx="540">
                  <c:v>2040</c:v>
                </c:pt>
                <c:pt idx="541">
                  <c:v>2041</c:v>
                </c:pt>
                <c:pt idx="542">
                  <c:v>2042</c:v>
                </c:pt>
                <c:pt idx="543">
                  <c:v>2043</c:v>
                </c:pt>
                <c:pt idx="544">
                  <c:v>2044</c:v>
                </c:pt>
                <c:pt idx="545">
                  <c:v>2045</c:v>
                </c:pt>
                <c:pt idx="546">
                  <c:v>2046</c:v>
                </c:pt>
                <c:pt idx="547">
                  <c:v>2047</c:v>
                </c:pt>
                <c:pt idx="548">
                  <c:v>2048</c:v>
                </c:pt>
                <c:pt idx="549">
                  <c:v>2049</c:v>
                </c:pt>
                <c:pt idx="550">
                  <c:v>2050</c:v>
                </c:pt>
              </c:numCache>
            </c:numRef>
          </c:cat>
          <c:val>
            <c:numRef>
              <c:f>Sheet1!$B$2:$B$552</c:f>
              <c:numCache>
                <c:formatCode>General</c:formatCode>
                <c:ptCount val="551"/>
                <c:pt idx="360" formatCode="0">
                  <c:v>3.6639999999999999E-2</c:v>
                </c:pt>
                <c:pt idx="361" formatCode="0">
                  <c:v>7.3279999999999998E-2</c:v>
                </c:pt>
                <c:pt idx="362" formatCode="0">
                  <c:v>7.3279999999999998E-2</c:v>
                </c:pt>
                <c:pt idx="363" formatCode="0">
                  <c:v>7.6944000000000012E-2</c:v>
                </c:pt>
                <c:pt idx="364" formatCode="0">
                  <c:v>4.7632000000000001E-2</c:v>
                </c:pt>
                <c:pt idx="365" formatCode="0">
                  <c:v>6.228800000000001E-2</c:v>
                </c:pt>
                <c:pt idx="366" formatCode="0">
                  <c:v>6.9615999999999997E-2</c:v>
                </c:pt>
                <c:pt idx="367" formatCode="0">
                  <c:v>6.228800000000001E-2</c:v>
                </c:pt>
                <c:pt idx="368" formatCode="0">
                  <c:v>8.7936E-2</c:v>
                </c:pt>
                <c:pt idx="369" formatCode="0">
                  <c:v>6.9615999999999997E-2</c:v>
                </c:pt>
                <c:pt idx="370" formatCode="0">
                  <c:v>9.1600000000000015E-2</c:v>
                </c:pt>
                <c:pt idx="371" formatCode="0">
                  <c:v>0.113584</c:v>
                </c:pt>
                <c:pt idx="372" formatCode="0">
                  <c:v>9.1600000000000015E-2</c:v>
                </c:pt>
                <c:pt idx="373" formatCode="0">
                  <c:v>8.7936E-2</c:v>
                </c:pt>
                <c:pt idx="374" formatCode="0">
                  <c:v>0.12457600000000002</c:v>
                </c:pt>
                <c:pt idx="375" formatCode="0">
                  <c:v>8.4272E-2</c:v>
                </c:pt>
                <c:pt idx="376" formatCode="0">
                  <c:v>9.5264000000000001E-2</c:v>
                </c:pt>
                <c:pt idx="377" formatCode="0">
                  <c:v>0.113584</c:v>
                </c:pt>
                <c:pt idx="378" formatCode="0">
                  <c:v>0.12824000000000002</c:v>
                </c:pt>
                <c:pt idx="379" formatCode="0">
                  <c:v>7.6944000000000012E-2</c:v>
                </c:pt>
                <c:pt idx="380" formatCode="0">
                  <c:v>9.8928000000000002E-2</c:v>
                </c:pt>
                <c:pt idx="381" formatCode="0">
                  <c:v>9.8928000000000002E-2</c:v>
                </c:pt>
                <c:pt idx="382" formatCode="0">
                  <c:v>0.12091200000000001</c:v>
                </c:pt>
                <c:pt idx="383" formatCode="0">
                  <c:v>0.117248</c:v>
                </c:pt>
                <c:pt idx="384" formatCode="0">
                  <c:v>0.142896</c:v>
                </c:pt>
                <c:pt idx="385" formatCode="0">
                  <c:v>0.21984000000000001</c:v>
                </c:pt>
                <c:pt idx="386" formatCode="0">
                  <c:v>0.12824000000000002</c:v>
                </c:pt>
                <c:pt idx="387" formatCode="0">
                  <c:v>0.12824000000000002</c:v>
                </c:pt>
                <c:pt idx="388" formatCode="0">
                  <c:v>0.12091200000000001</c:v>
                </c:pt>
                <c:pt idx="389" formatCode="0">
                  <c:v>0.161216</c:v>
                </c:pt>
                <c:pt idx="390" formatCode="0">
                  <c:v>0.20884800000000001</c:v>
                </c:pt>
                <c:pt idx="391" formatCode="0">
                  <c:v>0.21984000000000001</c:v>
                </c:pt>
                <c:pt idx="392" formatCode="0">
                  <c:v>0.194192</c:v>
                </c:pt>
                <c:pt idx="393" formatCode="0">
                  <c:v>0.194192</c:v>
                </c:pt>
                <c:pt idx="394" formatCode="0">
                  <c:v>0.21984000000000001</c:v>
                </c:pt>
                <c:pt idx="395" formatCode="0">
                  <c:v>0.23449600000000001</c:v>
                </c:pt>
                <c:pt idx="396" formatCode="0">
                  <c:v>0.29678400000000005</c:v>
                </c:pt>
                <c:pt idx="397" formatCode="0">
                  <c:v>0.51662399999999997</c:v>
                </c:pt>
                <c:pt idx="398" formatCode="0">
                  <c:v>0.48731200000000002</c:v>
                </c:pt>
                <c:pt idx="399" formatCode="0">
                  <c:v>0.73646400000000012</c:v>
                </c:pt>
                <c:pt idx="400" formatCode="0">
                  <c:v>0.6008960000000001</c:v>
                </c:pt>
                <c:pt idx="401" formatCode="0">
                  <c:v>0.42136000000000001</c:v>
                </c:pt>
                <c:pt idx="402" formatCode="0">
                  <c:v>0.39937600000000001</c:v>
                </c:pt>
                <c:pt idx="403" formatCode="0">
                  <c:v>0.51296000000000008</c:v>
                </c:pt>
                <c:pt idx="404" formatCode="0">
                  <c:v>0.52761599999999997</c:v>
                </c:pt>
                <c:pt idx="405" formatCode="0">
                  <c:v>0.58623999999999998</c:v>
                </c:pt>
                <c:pt idx="406" formatCode="0">
                  <c:v>0.6155520000000001</c:v>
                </c:pt>
                <c:pt idx="407" formatCode="0">
                  <c:v>0.88668800000000003</c:v>
                </c:pt>
                <c:pt idx="408" formatCode="0">
                  <c:v>1.406976</c:v>
                </c:pt>
                <c:pt idx="409" formatCode="0">
                  <c:v>1.2824</c:v>
                </c:pt>
                <c:pt idx="410" formatCode="0">
                  <c:v>1.0625599999999999</c:v>
                </c:pt>
                <c:pt idx="411" formatCode="0">
                  <c:v>1.3153760000000001</c:v>
                </c:pt>
                <c:pt idx="412" formatCode="0">
                  <c:v>1.4839200000000001</c:v>
                </c:pt>
                <c:pt idx="413" formatCode="0">
                  <c:v>1.663456</c:v>
                </c:pt>
                <c:pt idx="414" formatCode="0">
                  <c:v>0.688832</c:v>
                </c:pt>
                <c:pt idx="415" formatCode="0">
                  <c:v>0.106256</c:v>
                </c:pt>
                <c:pt idx="416" formatCode="0">
                  <c:v>0.179536</c:v>
                </c:pt>
                <c:pt idx="417" formatCode="0">
                  <c:v>0.12091200000000001</c:v>
                </c:pt>
                <c:pt idx="418" formatCode="0">
                  <c:v>7.3279999999999998E-2</c:v>
                </c:pt>
                <c:pt idx="419" formatCode="0">
                  <c:v>0.23816000000000001</c:v>
                </c:pt>
                <c:pt idx="420" formatCode="0">
                  <c:v>0.27479999999999999</c:v>
                </c:pt>
                <c:pt idx="421" formatCode="0">
                  <c:v>0.28212799999999999</c:v>
                </c:pt>
                <c:pt idx="422" formatCode="0">
                  <c:v>0.710816</c:v>
                </c:pt>
                <c:pt idx="423" formatCode="0">
                  <c:v>1.4765920000000001</c:v>
                </c:pt>
                <c:pt idx="424" formatCode="0">
                  <c:v>1.7440640000000001</c:v>
                </c:pt>
                <c:pt idx="425" formatCode="0">
                  <c:v>1.7110880000000002</c:v>
                </c:pt>
                <c:pt idx="426" formatCode="0">
                  <c:v>1.597504</c:v>
                </c:pt>
                <c:pt idx="427" formatCode="0">
                  <c:v>2.8505920000000002</c:v>
                </c:pt>
                <c:pt idx="428" formatCode="0">
                  <c:v>3.1279267955905512</c:v>
                </c:pt>
                <c:pt idx="429" formatCode="0">
                  <c:v>3.3514307955905509</c:v>
                </c:pt>
                <c:pt idx="430" formatCode="0">
                  <c:v>2.6482411038795837</c:v>
                </c:pt>
                <c:pt idx="431" formatCode="0">
                  <c:v>3.0111542500787416</c:v>
                </c:pt>
                <c:pt idx="432" formatCode="0">
                  <c:v>3.0221767214733739</c:v>
                </c:pt>
                <c:pt idx="433" formatCode="0">
                  <c:v>3.2236655063359385</c:v>
                </c:pt>
                <c:pt idx="434" formatCode="0">
                  <c:v>3.9525348069291515</c:v>
                </c:pt>
                <c:pt idx="435" formatCode="0">
                  <c:v>3.5163416556048075</c:v>
                </c:pt>
                <c:pt idx="436" formatCode="0">
                  <c:v>4.9633827842519729</c:v>
                </c:pt>
                <c:pt idx="437" formatCode="0">
                  <c:v>6.7804008078284452</c:v>
                </c:pt>
                <c:pt idx="438" formatCode="0">
                  <c:v>5.6955884661417349</c:v>
                </c:pt>
                <c:pt idx="439" formatCode="0">
                  <c:v>4.8708335943775509</c:v>
                </c:pt>
                <c:pt idx="440" formatCode="0">
                  <c:v>2.3144296478740172</c:v>
                </c:pt>
                <c:pt idx="441" formatCode="0">
                  <c:v>3.2450559319685035</c:v>
                </c:pt>
                <c:pt idx="442" formatCode="0">
                  <c:v>2.8095748182677176</c:v>
                </c:pt>
                <c:pt idx="443" formatCode="0">
                  <c:v>3.9451762072792249</c:v>
                </c:pt>
                <c:pt idx="444" formatCode="0">
                  <c:v>2.7253028182677181</c:v>
                </c:pt>
                <c:pt idx="445" formatCode="0">
                  <c:v>0.6400772115246941</c:v>
                </c:pt>
                <c:pt idx="446" formatCode="0">
                  <c:v>3.2816067842519696</c:v>
                </c:pt>
                <c:pt idx="447" formatCode="0">
                  <c:v>5.4503381933858153</c:v>
                </c:pt>
                <c:pt idx="448" formatCode="0">
                  <c:v>8.4579175911810882</c:v>
                </c:pt>
                <c:pt idx="449" formatCode="0">
                  <c:v>4.9327632844094564</c:v>
                </c:pt>
                <c:pt idx="450" formatCode="0">
                  <c:v>6.5445650130805495</c:v>
                </c:pt>
                <c:pt idx="451" formatCode="0">
                  <c:v>7.976832560234671</c:v>
                </c:pt>
                <c:pt idx="452" formatCode="0">
                  <c:v>8.6548834464548143</c:v>
                </c:pt>
                <c:pt idx="453" formatCode="0">
                  <c:v>7.5660482524358219</c:v>
                </c:pt>
                <c:pt idx="454" formatCode="0">
                  <c:v>9.1521477332999197</c:v>
                </c:pt>
                <c:pt idx="455" formatCode="0">
                  <c:v>10.925492341417312</c:v>
                </c:pt>
                <c:pt idx="456" formatCode="0">
                  <c:v>12.16791521637796</c:v>
                </c:pt>
                <c:pt idx="457" formatCode="0">
                  <c:v>12.241254648188981</c:v>
                </c:pt>
                <c:pt idx="458" formatCode="0">
                  <c:v>10.607199795905512</c:v>
                </c:pt>
                <c:pt idx="459" formatCode="0">
                  <c:v>13.555739171023605</c:v>
                </c:pt>
                <c:pt idx="460" formatCode="0">
                  <c:v>15.086934580157484</c:v>
                </c:pt>
                <c:pt idx="461" formatCode="0">
                  <c:v>14.921696654154896</c:v>
                </c:pt>
                <c:pt idx="462" formatCode="0">
                  <c:v>16.79027975648631</c:v>
                </c:pt>
                <c:pt idx="463" formatCode="0">
                  <c:v>19.336491114330716</c:v>
                </c:pt>
                <c:pt idx="464" formatCode="0">
                  <c:v>22.827688796220478</c:v>
                </c:pt>
                <c:pt idx="465" formatCode="0">
                  <c:v>25.300086466771671</c:v>
                </c:pt>
                <c:pt idx="466" formatCode="0">
                  <c:v>29.488840796220476</c:v>
                </c:pt>
                <c:pt idx="467" formatCode="0">
                  <c:v>28.587734523464558</c:v>
                </c:pt>
                <c:pt idx="468" formatCode="0">
                  <c:v>33.281467760365771</c:v>
                </c:pt>
                <c:pt idx="469" formatCode="0">
                  <c:v>37.896829319055108</c:v>
                </c:pt>
                <c:pt idx="470" formatCode="0">
                  <c:v>40.355045756163911</c:v>
                </c:pt>
                <c:pt idx="471" formatCode="0">
                  <c:v>40.536760195133425</c:v>
                </c:pt>
                <c:pt idx="472" formatCode="0">
                  <c:v>44.106083235976101</c:v>
                </c:pt>
                <c:pt idx="473" formatCode="0">
                  <c:v>49.320160973497678</c:v>
                </c:pt>
                <c:pt idx="474" formatCode="0">
                  <c:v>46.608370851600803</c:v>
                </c:pt>
                <c:pt idx="475" formatCode="0">
                  <c:v>46.02567538130603</c:v>
                </c:pt>
                <c:pt idx="476" formatCode="0">
                  <c:v>51.198465045734345</c:v>
                </c:pt>
                <c:pt idx="477" formatCode="0">
                  <c:v>50.136986636955584</c:v>
                </c:pt>
                <c:pt idx="478" formatCode="0">
                  <c:v>51.825015407221343</c:v>
                </c:pt>
                <c:pt idx="479" formatCode="0">
                  <c:v>54.237018793146312</c:v>
                </c:pt>
                <c:pt idx="480" formatCode="0">
                  <c:v>58.139287503645249</c:v>
                </c:pt>
                <c:pt idx="481" formatCode="0">
                  <c:v>51.403280503323565</c:v>
                </c:pt>
                <c:pt idx="482" formatCode="0">
                  <c:v>42.976475019087651</c:v>
                </c:pt>
                <c:pt idx="483" formatCode="0">
                  <c:v>41.46337095838684</c:v>
                </c:pt>
                <c:pt idx="484" formatCode="0">
                  <c:v>42.14714078606027</c:v>
                </c:pt>
                <c:pt idx="485" formatCode="0">
                  <c:v>49.549075988673074</c:v>
                </c:pt>
                <c:pt idx="486" formatCode="0">
                  <c:v>53.214365700743834</c:v>
                </c:pt>
                <c:pt idx="487" formatCode="0">
                  <c:v>57.533400156095738</c:v>
                </c:pt>
                <c:pt idx="488" formatCode="0">
                  <c:v>52.058081530876926</c:v>
                </c:pt>
                <c:pt idx="489" formatCode="0">
                  <c:v>52.4479299123104</c:v>
                </c:pt>
                <c:pt idx="490" formatCode="0">
                  <c:v>56.914999999999885</c:v>
                </c:pt>
                <c:pt idx="491" formatCode="0">
                  <c:v>55.187999999999974</c:v>
                </c:pt>
                <c:pt idx="492" formatCode="0">
                  <c:v>54.265000000000136</c:v>
                </c:pt>
                <c:pt idx="493" formatCode="0">
                  <c:v>56.314000000000156</c:v>
                </c:pt>
                <c:pt idx="494" formatCode="0">
                  <c:v>61.732000000000113</c:v>
                </c:pt>
                <c:pt idx="495" formatCode="0">
                  <c:v>58.116000000000028</c:v>
                </c:pt>
                <c:pt idx="496" formatCode="0">
                  <c:v>64.033000000000058</c:v>
                </c:pt>
                <c:pt idx="497" formatCode="0">
                  <c:v>62.696000000000026</c:v>
                </c:pt>
                <c:pt idx="498" formatCode="0">
                  <c:v>59.352000000000089</c:v>
                </c:pt>
                <c:pt idx="499" formatCode="0">
                  <c:v>58.866000000000014</c:v>
                </c:pt>
                <c:pt idx="500" formatCode="0">
                  <c:v>57.010000000000055</c:v>
                </c:pt>
                <c:pt idx="501" formatCode="0">
                  <c:v>62.513999999999911</c:v>
                </c:pt>
                <c:pt idx="502" formatCode="0">
                  <c:v>65.041000000000153</c:v>
                </c:pt>
                <c:pt idx="503" formatCode="0">
                  <c:v>72.653999999999925</c:v>
                </c:pt>
                <c:pt idx="504" formatCode="0">
                  <c:v>68.938999999999922</c:v>
                </c:pt>
                <c:pt idx="505" formatCode="0">
                  <c:v>57.047000000000018</c:v>
                </c:pt>
                <c:pt idx="506" formatCode="0">
                  <c:v>68.371000000000052</c:v>
                </c:pt>
                <c:pt idx="507" formatCode="0">
                  <c:v>66.75999999999982</c:v>
                </c:pt>
                <c:pt idx="508" formatCode="0">
                  <c:v>58.62099999999991</c:v>
                </c:pt>
                <c:pt idx="509" formatCode="0">
                  <c:v>55.906000000000134</c:v>
                </c:pt>
                <c:pt idx="510" formatCode="0">
                  <c:v>64.080999999999975</c:v>
                </c:pt>
                <c:pt idx="511" formatCode="0">
                  <c:v>56.637999999999963</c:v>
                </c:pt>
                <c:pt idx="512" formatCode="0">
                  <c:v>51.146000000000079</c:v>
                </c:pt>
                <c:pt idx="513" formatCode="0">
                  <c:v>51.714999999999975</c:v>
                </c:pt>
                <c:pt idx="514" formatCode="0">
                  <c:v>47.618999999999993</c:v>
                </c:pt>
                <c:pt idx="515" formatCode="0">
                  <c:v>44.18600000000005</c:v>
                </c:pt>
                <c:pt idx="516" formatCode="0">
                  <c:v>47.247999999999934</c:v>
                </c:pt>
                <c:pt idx="517" formatCode="0">
                  <c:v>44.653999999999975</c:v>
                </c:pt>
                <c:pt idx="518" formatCode="0">
                  <c:v>45.730000000000182</c:v>
                </c:pt>
                <c:pt idx="519" formatCode="0">
                  <c:v>42.454000000000001</c:v>
                </c:pt>
                <c:pt idx="520" formatCode="0">
                  <c:v>37.735000000000028</c:v>
                </c:pt>
                <c:pt idx="521" formatCode="0">
                  <c:v>37.946999999999903</c:v>
                </c:pt>
                <c:pt idx="522" formatCode="0">
                  <c:v>36.163000000000004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AA-42FD-AEB4-1BAF1F550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0"/>
        <c:tickMarkSkip val="100"/>
        <c:noMultiLvlLbl val="0"/>
      </c:catAx>
      <c:valAx>
        <c:axId val="76632000"/>
        <c:scaling>
          <c:orientation val="minMax"/>
          <c:max val="8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20"/>
      </c:valAx>
      <c:spPr>
        <a:solidFill>
          <a:srgbClr val="F1EEE7"/>
        </a:solidFill>
        <a:ln w="25400">
          <a:noFill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Column12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strRef>
              <c:f>Sheet1!$A$2:$A$54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Sheet1!$B$2:$B$54</c:f>
              <c:numCache>
                <c:formatCode>General</c:formatCode>
                <c:ptCount val="53"/>
                <c:pt idx="0">
                  <c:v>24.98377079330098</c:v>
                </c:pt>
                <c:pt idx="1">
                  <c:v>25.103457099612942</c:v>
                </c:pt>
                <c:pt idx="2">
                  <c:v>25.345607478562627</c:v>
                </c:pt>
                <c:pt idx="3">
                  <c:v>28.339911333205674</c:v>
                </c:pt>
                <c:pt idx="4">
                  <c:v>33.149139731588662</c:v>
                </c:pt>
                <c:pt idx="5">
                  <c:v>31.330264629838972</c:v>
                </c:pt>
                <c:pt idx="6">
                  <c:v>32.017301376285133</c:v>
                </c:pt>
                <c:pt idx="7">
                  <c:v>32.257751544997049</c:v>
                </c:pt>
                <c:pt idx="8">
                  <c:v>31.893534957928736</c:v>
                </c:pt>
                <c:pt idx="9">
                  <c:v>34.148291748783564</c:v>
                </c:pt>
                <c:pt idx="10">
                  <c:v>36.982884622648335</c:v>
                </c:pt>
                <c:pt idx="11">
                  <c:v>37.475426310623554</c:v>
                </c:pt>
                <c:pt idx="12">
                  <c:v>36.007778368224763</c:v>
                </c:pt>
                <c:pt idx="13">
                  <c:v>35.366556214336377</c:v>
                </c:pt>
                <c:pt idx="14">
                  <c:v>36.818393612328464</c:v>
                </c:pt>
                <c:pt idx="15">
                  <c:v>36.834534377361571</c:v>
                </c:pt>
                <c:pt idx="16">
                  <c:v>34.416158346892956</c:v>
                </c:pt>
                <c:pt idx="17">
                  <c:v>35.055213505349577</c:v>
                </c:pt>
                <c:pt idx="18">
                  <c:v>36.483797267858314</c:v>
                </c:pt>
                <c:pt idx="19">
                  <c:v>37.041608656822469</c:v>
                </c:pt>
                <c:pt idx="20">
                  <c:v>37.607222289897777</c:v>
                </c:pt>
                <c:pt idx="21">
                  <c:v>37.52937779881799</c:v>
                </c:pt>
                <c:pt idx="22">
                  <c:v>40.133233589766149</c:v>
                </c:pt>
                <c:pt idx="23">
                  <c:v>38.765313126157714</c:v>
                </c:pt>
                <c:pt idx="24">
                  <c:v>41.171832278222617</c:v>
                </c:pt>
                <c:pt idx="25">
                  <c:v>43.153887467784934</c:v>
                </c:pt>
                <c:pt idx="26">
                  <c:v>43.288771870052514</c:v>
                </c:pt>
                <c:pt idx="27">
                  <c:v>45.132928052348511</c:v>
                </c:pt>
                <c:pt idx="28">
                  <c:v>45.605614085369346</c:v>
                </c:pt>
                <c:pt idx="29">
                  <c:v>46.085364409305662</c:v>
                </c:pt>
                <c:pt idx="30">
                  <c:v>50.493820492327202</c:v>
                </c:pt>
                <c:pt idx="31">
                  <c:v>49.395643897369808</c:v>
                </c:pt>
                <c:pt idx="32" formatCode="0.000000">
                  <c:v>49.447604867211552</c:v>
                </c:pt>
                <c:pt idx="33" formatCode="0.000000">
                  <c:v>51.150374545783649</c:v>
                </c:pt>
                <c:pt idx="34" formatCode="0.000000">
                  <c:v>54.746815092016156</c:v>
                </c:pt>
                <c:pt idx="35" formatCode="0.000000">
                  <c:v>56.811252359780731</c:v>
                </c:pt>
                <c:pt idx="36" formatCode="0.000000">
                  <c:v>59.016684483193842</c:v>
                </c:pt>
                <c:pt idx="37" formatCode="0.000000">
                  <c:v>59.425100673609386</c:v>
                </c:pt>
                <c:pt idx="38" formatCode="0.000000">
                  <c:v>61.084116018373919</c:v>
                </c:pt>
                <c:pt idx="39" formatCode="0.000000">
                  <c:v>52.575091951501918</c:v>
                </c:pt>
                <c:pt idx="40" formatCode="0.000000">
                  <c:v>56.948291755464112</c:v>
                </c:pt>
                <c:pt idx="41" formatCode="0.000000">
                  <c:v>60.112079082986348</c:v>
                </c:pt>
                <c:pt idx="42" formatCode="0.000000">
                  <c:v>59.928000724457796</c:v>
                </c:pt>
                <c:pt idx="43" formatCode="0.000000">
                  <c:v>59.226391285168873</c:v>
                </c:pt>
                <c:pt idx="44" formatCode="0.000000">
                  <c:v>58.645558133642162</c:v>
                </c:pt>
                <c:pt idx="45" formatCode="0.000000">
                  <c:v>56.30754586093893</c:v>
                </c:pt>
                <c:pt idx="46" formatCode="0.000000">
                  <c:v>54.502247302786209</c:v>
                </c:pt>
                <c:pt idx="47" formatCode="0.000000">
                  <c:v>56.257799903681807</c:v>
                </c:pt>
                <c:pt idx="48" formatCode="0.000000">
                  <c:v>57.708448171426987</c:v>
                </c:pt>
                <c:pt idx="49" formatCode="0.000000">
                  <c:v>56.497579166115777</c:v>
                </c:pt>
                <c:pt idx="50" formatCode="0.000000">
                  <c:v>52.433935632517183</c:v>
                </c:pt>
                <c:pt idx="51" formatCode="0.000000">
                  <c:v>56.811600777289641</c:v>
                </c:pt>
                <c:pt idx="52" formatCode="0.000000">
                  <c:v>62.563548561393965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68-4009-B2AB-4CC6EA2C6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7663200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3263919738788881"/>
          <c:h val="0.87632015168403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609B3F"/>
            </a:solidFill>
            <a:ln w="50800">
              <a:noFill/>
            </a:ln>
          </c:spPr>
          <c:invertIfNegative val="0"/>
          <c:dPt>
            <c:idx val="102"/>
            <c:invertIfNegative val="0"/>
            <c:bubble3D val="0"/>
            <c:spPr>
              <a:solidFill>
                <a:srgbClr val="E48B48"/>
              </a:solidFill>
              <a:ln w="50800">
                <a:noFill/>
              </a:ln>
            </c:spPr>
            <c:extLst>
              <c:ext xmlns:c16="http://schemas.microsoft.com/office/drawing/2014/chart" uri="{C3380CC4-5D6E-409C-BE32-E72D297353CC}">
                <c16:uniqueId val="{00000000-C4BC-4990-B737-AE120B126774}"/>
              </c:ext>
            </c:extLst>
          </c:dPt>
          <c:cat>
            <c:strRef>
              <c:f>Sheet1!$A$2:$A$105</c:f>
              <c:strCache>
                <c:ptCount val="104"/>
                <c:pt idx="0">
                  <c:v>98</c:v>
                </c:pt>
                <c:pt idx="1">
                  <c:v>98</c:v>
                </c:pt>
                <c:pt idx="2">
                  <c:v>98</c:v>
                </c:pt>
                <c:pt idx="3">
                  <c:v>98</c:v>
                </c:pt>
                <c:pt idx="4">
                  <c:v>99</c:v>
                </c:pt>
                <c:pt idx="5">
                  <c:v>99</c:v>
                </c:pt>
                <c:pt idx="6">
                  <c:v>99</c:v>
                </c:pt>
                <c:pt idx="7">
                  <c:v>99</c:v>
                </c:pt>
                <c:pt idx="8">
                  <c:v>00</c:v>
                </c:pt>
                <c:pt idx="9">
                  <c:v>00</c:v>
                </c:pt>
                <c:pt idx="10">
                  <c:v>00</c:v>
                </c:pt>
                <c:pt idx="11">
                  <c:v>00</c:v>
                </c:pt>
                <c:pt idx="12">
                  <c:v>01</c:v>
                </c:pt>
                <c:pt idx="13">
                  <c:v>01</c:v>
                </c:pt>
                <c:pt idx="14">
                  <c:v>01</c:v>
                </c:pt>
                <c:pt idx="15">
                  <c:v>01</c:v>
                </c:pt>
                <c:pt idx="16">
                  <c:v>02</c:v>
                </c:pt>
                <c:pt idx="17">
                  <c:v>02</c:v>
                </c:pt>
                <c:pt idx="18">
                  <c:v>02</c:v>
                </c:pt>
                <c:pt idx="19">
                  <c:v>02</c:v>
                </c:pt>
                <c:pt idx="20">
                  <c:v>03</c:v>
                </c:pt>
                <c:pt idx="21">
                  <c:v>03</c:v>
                </c:pt>
                <c:pt idx="22">
                  <c:v>03</c:v>
                </c:pt>
                <c:pt idx="23">
                  <c:v>03</c:v>
                </c:pt>
                <c:pt idx="24">
                  <c:v>04</c:v>
                </c:pt>
                <c:pt idx="25">
                  <c:v>04</c:v>
                </c:pt>
                <c:pt idx="26">
                  <c:v>04</c:v>
                </c:pt>
                <c:pt idx="27">
                  <c:v>04</c:v>
                </c:pt>
                <c:pt idx="28">
                  <c:v>05</c:v>
                </c:pt>
                <c:pt idx="29">
                  <c:v>05</c:v>
                </c:pt>
                <c:pt idx="30">
                  <c:v>05</c:v>
                </c:pt>
                <c:pt idx="31">
                  <c:v>05</c:v>
                </c:pt>
                <c:pt idx="32">
                  <c:v>06</c:v>
                </c:pt>
                <c:pt idx="33">
                  <c:v>06</c:v>
                </c:pt>
                <c:pt idx="34">
                  <c:v>06</c:v>
                </c:pt>
                <c:pt idx="35">
                  <c:v>06</c:v>
                </c:pt>
                <c:pt idx="36">
                  <c:v>07</c:v>
                </c:pt>
                <c:pt idx="37">
                  <c:v>07</c:v>
                </c:pt>
                <c:pt idx="38">
                  <c:v>07</c:v>
                </c:pt>
                <c:pt idx="39">
                  <c:v>07</c:v>
                </c:pt>
                <c:pt idx="40">
                  <c:v>08</c:v>
                </c:pt>
                <c:pt idx="41">
                  <c:v>08</c:v>
                </c:pt>
                <c:pt idx="42">
                  <c:v>08</c:v>
                </c:pt>
                <c:pt idx="43">
                  <c:v>08</c:v>
                </c:pt>
                <c:pt idx="44">
                  <c:v>09</c:v>
                </c:pt>
                <c:pt idx="45">
                  <c:v>09</c:v>
                </c:pt>
                <c:pt idx="46">
                  <c:v>09</c:v>
                </c:pt>
                <c:pt idx="47">
                  <c:v>09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11</c:v>
                </c:pt>
                <c:pt idx="53">
                  <c:v>11</c:v>
                </c:pt>
                <c:pt idx="54">
                  <c:v>11</c:v>
                </c:pt>
                <c:pt idx="55">
                  <c:v>11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13</c:v>
                </c:pt>
                <c:pt idx="61">
                  <c:v>13</c:v>
                </c:pt>
                <c:pt idx="62">
                  <c:v>13</c:v>
                </c:pt>
                <c:pt idx="63">
                  <c:v>13</c:v>
                </c:pt>
                <c:pt idx="64">
                  <c:v>14</c:v>
                </c:pt>
                <c:pt idx="65">
                  <c:v>14</c:v>
                </c:pt>
                <c:pt idx="66">
                  <c:v>14</c:v>
                </c:pt>
                <c:pt idx="67">
                  <c:v>14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16</c:v>
                </c:pt>
                <c:pt idx="76">
                  <c:v>17</c:v>
                </c:pt>
                <c:pt idx="77">
                  <c:v>17</c:v>
                </c:pt>
                <c:pt idx="78">
                  <c:v>17</c:v>
                </c:pt>
                <c:pt idx="79">
                  <c:v>17</c:v>
                </c:pt>
                <c:pt idx="80">
                  <c:v>18</c:v>
                </c:pt>
                <c:pt idx="81">
                  <c:v>18</c:v>
                </c:pt>
                <c:pt idx="82">
                  <c:v>18</c:v>
                </c:pt>
                <c:pt idx="83">
                  <c:v>18</c:v>
                </c:pt>
                <c:pt idx="84">
                  <c:v>19</c:v>
                </c:pt>
                <c:pt idx="85">
                  <c:v>19</c:v>
                </c:pt>
                <c:pt idx="86">
                  <c:v>19</c:v>
                </c:pt>
                <c:pt idx="87">
                  <c:v>19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21</c:v>
                </c:pt>
                <c:pt idx="93">
                  <c:v>21</c:v>
                </c:pt>
                <c:pt idx="94">
                  <c:v>21</c:v>
                </c:pt>
                <c:pt idx="95">
                  <c:v>21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23</c:v>
                </c:pt>
                <c:pt idx="101">
                  <c:v>23</c:v>
                </c:pt>
                <c:pt idx="102">
                  <c:v>23</c:v>
                </c:pt>
                <c:pt idx="103">
                  <c:v>23</c:v>
                </c:pt>
              </c:strCache>
            </c:strRef>
          </c:cat>
          <c:val>
            <c:numRef>
              <c:f>Sheet1!$B$2:$B$105</c:f>
              <c:numCache>
                <c:formatCode>#,##0.00</c:formatCode>
                <c:ptCount val="104"/>
                <c:pt idx="0">
                  <c:v>8.94</c:v>
                </c:pt>
                <c:pt idx="1">
                  <c:v>11.02</c:v>
                </c:pt>
                <c:pt idx="2">
                  <c:v>10.51</c:v>
                </c:pt>
                <c:pt idx="3">
                  <c:v>13.28</c:v>
                </c:pt>
                <c:pt idx="4">
                  <c:v>7.08</c:v>
                </c:pt>
                <c:pt idx="5">
                  <c:v>10.92</c:v>
                </c:pt>
                <c:pt idx="6" formatCode="#,##0">
                  <c:v>10</c:v>
                </c:pt>
                <c:pt idx="7">
                  <c:v>10.75</c:v>
                </c:pt>
                <c:pt idx="8">
                  <c:v>6.64</c:v>
                </c:pt>
                <c:pt idx="9">
                  <c:v>9.73</c:v>
                </c:pt>
                <c:pt idx="10">
                  <c:v>8.8699999999999992</c:v>
                </c:pt>
                <c:pt idx="11">
                  <c:v>13.16</c:v>
                </c:pt>
                <c:pt idx="12">
                  <c:v>7.45</c:v>
                </c:pt>
                <c:pt idx="13">
                  <c:v>12.08</c:v>
                </c:pt>
                <c:pt idx="14">
                  <c:v>10.73</c:v>
                </c:pt>
                <c:pt idx="15">
                  <c:v>13.98</c:v>
                </c:pt>
                <c:pt idx="16" formatCode="0.000000">
                  <c:v>9.44</c:v>
                </c:pt>
                <c:pt idx="17" formatCode="0.000000">
                  <c:v>13.67</c:v>
                </c:pt>
                <c:pt idx="18" formatCode="0.000000">
                  <c:v>13.93</c:v>
                </c:pt>
                <c:pt idx="19" formatCode="0.000000">
                  <c:v>12.28</c:v>
                </c:pt>
                <c:pt idx="20" formatCode="0.000000">
                  <c:v>11.98</c:v>
                </c:pt>
                <c:pt idx="21" formatCode="0.000000">
                  <c:v>15.78</c:v>
                </c:pt>
                <c:pt idx="22" formatCode="0.000000">
                  <c:v>8.33</c:v>
                </c:pt>
                <c:pt idx="23" formatCode="0.000000">
                  <c:v>13.36</c:v>
                </c:pt>
                <c:pt idx="24" formatCode="0.000000">
                  <c:v>12.98</c:v>
                </c:pt>
                <c:pt idx="25" formatCode="0.000000">
                  <c:v>18.52</c:v>
                </c:pt>
                <c:pt idx="26" formatCode="0.000000">
                  <c:v>13.01</c:v>
                </c:pt>
                <c:pt idx="27" formatCode="0.000000">
                  <c:v>17.600000000000001</c:v>
                </c:pt>
                <c:pt idx="28" formatCode="0.000000">
                  <c:v>18.87</c:v>
                </c:pt>
                <c:pt idx="29" formatCode="0.000000">
                  <c:v>27.57</c:v>
                </c:pt>
                <c:pt idx="30" formatCode="0.000000">
                  <c:v>25.12</c:v>
                </c:pt>
                <c:pt idx="31" formatCode="0.000000">
                  <c:v>32.54</c:v>
                </c:pt>
                <c:pt idx="32" formatCode="0.000000">
                  <c:v>25.57</c:v>
                </c:pt>
                <c:pt idx="33" formatCode="0.000000">
                  <c:v>22.01</c:v>
                </c:pt>
                <c:pt idx="34" formatCode="0.000000">
                  <c:v>20.38</c:v>
                </c:pt>
                <c:pt idx="35" formatCode="0.000000">
                  <c:v>56.12</c:v>
                </c:pt>
                <c:pt idx="36" formatCode="0.000000">
                  <c:v>29.63</c:v>
                </c:pt>
                <c:pt idx="37" formatCode="0.000000">
                  <c:v>37.619999999999997</c:v>
                </c:pt>
                <c:pt idx="38" formatCode="0.000000">
                  <c:v>37.15</c:v>
                </c:pt>
                <c:pt idx="39" formatCode="0.000000">
                  <c:v>51.85</c:v>
                </c:pt>
                <c:pt idx="40" formatCode="0.000000">
                  <c:v>53.82</c:v>
                </c:pt>
                <c:pt idx="41" formatCode="0.000000">
                  <c:v>32.15</c:v>
                </c:pt>
                <c:pt idx="42" formatCode="0.000000">
                  <c:v>41.08</c:v>
                </c:pt>
                <c:pt idx="43" formatCode="0.000000">
                  <c:v>44.49</c:v>
                </c:pt>
                <c:pt idx="44" formatCode="0.000000">
                  <c:v>28.18</c:v>
                </c:pt>
                <c:pt idx="45" formatCode="0.000000">
                  <c:v>19.77</c:v>
                </c:pt>
                <c:pt idx="46" formatCode="0.000000">
                  <c:v>35.96</c:v>
                </c:pt>
                <c:pt idx="47" formatCode="0.000000">
                  <c:v>47.15</c:v>
                </c:pt>
                <c:pt idx="48" formatCode="0.000000">
                  <c:v>50.3</c:v>
                </c:pt>
                <c:pt idx="49" formatCode="0.000000">
                  <c:v>59.19</c:v>
                </c:pt>
                <c:pt idx="50" formatCode="0.000000">
                  <c:v>59.26</c:v>
                </c:pt>
                <c:pt idx="51" formatCode="0.000000">
                  <c:v>74.95</c:v>
                </c:pt>
                <c:pt idx="52" formatCode="0.000000">
                  <c:v>73.81</c:v>
                </c:pt>
                <c:pt idx="53" formatCode="0.000000">
                  <c:v>73.11</c:v>
                </c:pt>
                <c:pt idx="54" formatCode="0.000000">
                  <c:v>57.61</c:v>
                </c:pt>
                <c:pt idx="55" formatCode="0.000000">
                  <c:v>75.540000000000006</c:v>
                </c:pt>
                <c:pt idx="56" formatCode="0.000000">
                  <c:v>61.11</c:v>
                </c:pt>
                <c:pt idx="57" formatCode="0.000000">
                  <c:v>51.62</c:v>
                </c:pt>
                <c:pt idx="58" formatCode="0.000000">
                  <c:v>49.25</c:v>
                </c:pt>
                <c:pt idx="59" formatCode="0.000000">
                  <c:v>79.23</c:v>
                </c:pt>
                <c:pt idx="60" formatCode="0.000000">
                  <c:v>59.36</c:v>
                </c:pt>
                <c:pt idx="61" formatCode="0.000000">
                  <c:v>69.02</c:v>
                </c:pt>
                <c:pt idx="62" formatCode="0.000000">
                  <c:v>57.31</c:v>
                </c:pt>
                <c:pt idx="63" formatCode="0.000000">
                  <c:v>105.24</c:v>
                </c:pt>
                <c:pt idx="64" formatCode="0.000000">
                  <c:v>61.32</c:v>
                </c:pt>
                <c:pt idx="65" formatCode="0.000000">
                  <c:v>53.8</c:v>
                </c:pt>
                <c:pt idx="66" formatCode="0.000000">
                  <c:v>64.11</c:v>
                </c:pt>
                <c:pt idx="67" formatCode="0.000000">
                  <c:v>88.87</c:v>
                </c:pt>
                <c:pt idx="68" formatCode="0.000000">
                  <c:v>66.83</c:v>
                </c:pt>
                <c:pt idx="69" formatCode="0.000000">
                  <c:v>61.74</c:v>
                </c:pt>
                <c:pt idx="70" formatCode="0.000000">
                  <c:v>42.31</c:v>
                </c:pt>
                <c:pt idx="71" formatCode="0.000000">
                  <c:v>71.61</c:v>
                </c:pt>
                <c:pt idx="72" formatCode="0.000000">
                  <c:v>41.31</c:v>
                </c:pt>
                <c:pt idx="73" formatCode="0.000000">
                  <c:v>37.72</c:v>
                </c:pt>
                <c:pt idx="74" formatCode="0.000000">
                  <c:v>25.75</c:v>
                </c:pt>
                <c:pt idx="75" formatCode="0.000000">
                  <c:v>69.97</c:v>
                </c:pt>
                <c:pt idx="76" formatCode="0.000000">
                  <c:v>33.049999999999997</c:v>
                </c:pt>
                <c:pt idx="77" formatCode="0.000000">
                  <c:v>21.1</c:v>
                </c:pt>
                <c:pt idx="78" formatCode="0.000000">
                  <c:v>32.65</c:v>
                </c:pt>
                <c:pt idx="79" formatCode="0.000000">
                  <c:v>79.28</c:v>
                </c:pt>
                <c:pt idx="80" formatCode="0.000000">
                  <c:v>81.98</c:v>
                </c:pt>
                <c:pt idx="81" formatCode="0.000000">
                  <c:v>61.67</c:v>
                </c:pt>
                <c:pt idx="82" formatCode="0.000000">
                  <c:v>34.229999999999997</c:v>
                </c:pt>
                <c:pt idx="83" formatCode="0.000000">
                  <c:v>57.48</c:v>
                </c:pt>
                <c:pt idx="84" formatCode="0.000000">
                  <c:v>53.95</c:v>
                </c:pt>
                <c:pt idx="85" formatCode="0.000000">
                  <c:v>42.22</c:v>
                </c:pt>
                <c:pt idx="86" formatCode="0.000000">
                  <c:v>25.67</c:v>
                </c:pt>
                <c:pt idx="87" formatCode="0.000000">
                  <c:v>65.34</c:v>
                </c:pt>
                <c:pt idx="88" formatCode="0.000000">
                  <c:v>44.69</c:v>
                </c:pt>
                <c:pt idx="89" formatCode="0.000000">
                  <c:v>47.05</c:v>
                </c:pt>
                <c:pt idx="90" formatCode="0.000000">
                  <c:v>64.3</c:v>
                </c:pt>
                <c:pt idx="91" formatCode="0.000000">
                  <c:v>97.04</c:v>
                </c:pt>
                <c:pt idx="92" formatCode="0.000000">
                  <c:v>95.28</c:v>
                </c:pt>
                <c:pt idx="93" formatCode="0.000000">
                  <c:v>78.739999999999995</c:v>
                </c:pt>
                <c:pt idx="94" formatCode="0.000000">
                  <c:v>77.069999999999993</c:v>
                </c:pt>
                <c:pt idx="95" formatCode="0.000000">
                  <c:v>92.99</c:v>
                </c:pt>
                <c:pt idx="96" formatCode="0.000000">
                  <c:v>101.27</c:v>
                </c:pt>
                <c:pt idx="97" formatCode="0.000000">
                  <c:v>38.06</c:v>
                </c:pt>
                <c:pt idx="98" formatCode="0.000000">
                  <c:v>13.11</c:v>
                </c:pt>
                <c:pt idx="99" formatCode="0.000000">
                  <c:v>27.74</c:v>
                </c:pt>
                <c:pt idx="100" formatCode="0.000000">
                  <c:v>20.51</c:v>
                </c:pt>
                <c:pt idx="101" formatCode="0.000000">
                  <c:v>6.75</c:v>
                </c:pt>
                <c:pt idx="102" formatCode="0.000000">
                  <c:v>-11.75</c:v>
                </c:pt>
                <c:pt idx="103" formatCode="0.000000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4"/>
        <c:tickMarkSkip val="4"/>
        <c:noMultiLvlLbl val="0"/>
      </c:catAx>
      <c:valAx>
        <c:axId val="7663200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GPRH</c:v>
                </c:pt>
              </c:strCache>
            </c:strRef>
          </c:tx>
          <c:spPr>
            <a:ln w="381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Sheet1!$A$2:$A$1491</c:f>
              <c:numCache>
                <c:formatCode>General</c:formatCode>
                <c:ptCount val="1490"/>
                <c:pt idx="0" formatCode="0">
                  <c:v>1900</c:v>
                </c:pt>
                <c:pt idx="12" formatCode="0">
                  <c:v>1901</c:v>
                </c:pt>
                <c:pt idx="24" formatCode="0">
                  <c:v>1902</c:v>
                </c:pt>
                <c:pt idx="36" formatCode="0">
                  <c:v>1903</c:v>
                </c:pt>
                <c:pt idx="48" formatCode="0">
                  <c:v>1904</c:v>
                </c:pt>
                <c:pt idx="60" formatCode="0">
                  <c:v>1905</c:v>
                </c:pt>
                <c:pt idx="72" formatCode="0">
                  <c:v>1906</c:v>
                </c:pt>
                <c:pt idx="84" formatCode="0">
                  <c:v>1907</c:v>
                </c:pt>
                <c:pt idx="96" formatCode="0">
                  <c:v>1908</c:v>
                </c:pt>
                <c:pt idx="108" formatCode="0">
                  <c:v>1909</c:v>
                </c:pt>
                <c:pt idx="120" formatCode="0">
                  <c:v>1910</c:v>
                </c:pt>
                <c:pt idx="132" formatCode="0">
                  <c:v>1911</c:v>
                </c:pt>
                <c:pt idx="144" formatCode="0">
                  <c:v>1912</c:v>
                </c:pt>
                <c:pt idx="156" formatCode="0">
                  <c:v>1913</c:v>
                </c:pt>
                <c:pt idx="168" formatCode="0">
                  <c:v>1914</c:v>
                </c:pt>
                <c:pt idx="180" formatCode="0">
                  <c:v>1915</c:v>
                </c:pt>
                <c:pt idx="192" formatCode="0">
                  <c:v>1916</c:v>
                </c:pt>
                <c:pt idx="204" formatCode="0">
                  <c:v>1917</c:v>
                </c:pt>
                <c:pt idx="216" formatCode="0">
                  <c:v>1918</c:v>
                </c:pt>
                <c:pt idx="228" formatCode="0">
                  <c:v>1919</c:v>
                </c:pt>
                <c:pt idx="240" formatCode="0">
                  <c:v>1920</c:v>
                </c:pt>
                <c:pt idx="252" formatCode="0">
                  <c:v>1921</c:v>
                </c:pt>
                <c:pt idx="264" formatCode="0">
                  <c:v>1922</c:v>
                </c:pt>
                <c:pt idx="276" formatCode="0">
                  <c:v>1923</c:v>
                </c:pt>
                <c:pt idx="288" formatCode="0">
                  <c:v>1924</c:v>
                </c:pt>
                <c:pt idx="300" formatCode="0">
                  <c:v>1925</c:v>
                </c:pt>
                <c:pt idx="312" formatCode="0">
                  <c:v>1926</c:v>
                </c:pt>
                <c:pt idx="324" formatCode="0">
                  <c:v>1927</c:v>
                </c:pt>
                <c:pt idx="336" formatCode="0">
                  <c:v>1928</c:v>
                </c:pt>
                <c:pt idx="348" formatCode="0">
                  <c:v>1929</c:v>
                </c:pt>
                <c:pt idx="360" formatCode="0">
                  <c:v>1930</c:v>
                </c:pt>
                <c:pt idx="372" formatCode="0">
                  <c:v>1931</c:v>
                </c:pt>
                <c:pt idx="384" formatCode="0">
                  <c:v>1932</c:v>
                </c:pt>
                <c:pt idx="396" formatCode="0">
                  <c:v>1933</c:v>
                </c:pt>
                <c:pt idx="408" formatCode="0">
                  <c:v>1934</c:v>
                </c:pt>
                <c:pt idx="420" formatCode="0">
                  <c:v>1935</c:v>
                </c:pt>
                <c:pt idx="432" formatCode="0">
                  <c:v>1936</c:v>
                </c:pt>
                <c:pt idx="444" formatCode="0">
                  <c:v>1937</c:v>
                </c:pt>
                <c:pt idx="456" formatCode="0">
                  <c:v>1938</c:v>
                </c:pt>
                <c:pt idx="468" formatCode="0">
                  <c:v>1939</c:v>
                </c:pt>
                <c:pt idx="480" formatCode="0">
                  <c:v>1940</c:v>
                </c:pt>
                <c:pt idx="492" formatCode="0">
                  <c:v>1941</c:v>
                </c:pt>
                <c:pt idx="504" formatCode="0">
                  <c:v>1942</c:v>
                </c:pt>
                <c:pt idx="516" formatCode="0">
                  <c:v>1943</c:v>
                </c:pt>
                <c:pt idx="528" formatCode="0">
                  <c:v>1944</c:v>
                </c:pt>
                <c:pt idx="540" formatCode="0">
                  <c:v>1945</c:v>
                </c:pt>
                <c:pt idx="552" formatCode="0">
                  <c:v>1946</c:v>
                </c:pt>
                <c:pt idx="564" formatCode="0">
                  <c:v>1947</c:v>
                </c:pt>
                <c:pt idx="576" formatCode="0">
                  <c:v>1948</c:v>
                </c:pt>
                <c:pt idx="588" formatCode="0">
                  <c:v>1949</c:v>
                </c:pt>
                <c:pt idx="600" formatCode="0">
                  <c:v>1950</c:v>
                </c:pt>
                <c:pt idx="612" formatCode="0">
                  <c:v>1951</c:v>
                </c:pt>
                <c:pt idx="624" formatCode="0">
                  <c:v>1952</c:v>
                </c:pt>
                <c:pt idx="636" formatCode="0">
                  <c:v>1953</c:v>
                </c:pt>
                <c:pt idx="648" formatCode="0">
                  <c:v>1954</c:v>
                </c:pt>
                <c:pt idx="660" formatCode="0">
                  <c:v>1955</c:v>
                </c:pt>
                <c:pt idx="672" formatCode="0">
                  <c:v>1956</c:v>
                </c:pt>
                <c:pt idx="684" formatCode="0">
                  <c:v>1957</c:v>
                </c:pt>
                <c:pt idx="696" formatCode="0">
                  <c:v>1958</c:v>
                </c:pt>
                <c:pt idx="708" formatCode="0">
                  <c:v>1959</c:v>
                </c:pt>
                <c:pt idx="720" formatCode="0">
                  <c:v>1960</c:v>
                </c:pt>
                <c:pt idx="732" formatCode="0">
                  <c:v>1961</c:v>
                </c:pt>
                <c:pt idx="744" formatCode="0">
                  <c:v>1962</c:v>
                </c:pt>
                <c:pt idx="756" formatCode="0">
                  <c:v>1963</c:v>
                </c:pt>
                <c:pt idx="768" formatCode="0">
                  <c:v>1964</c:v>
                </c:pt>
                <c:pt idx="780" formatCode="0">
                  <c:v>1965</c:v>
                </c:pt>
                <c:pt idx="792" formatCode="0">
                  <c:v>1966</c:v>
                </c:pt>
                <c:pt idx="804" formatCode="0">
                  <c:v>1967</c:v>
                </c:pt>
                <c:pt idx="816" formatCode="0">
                  <c:v>1968</c:v>
                </c:pt>
                <c:pt idx="828" formatCode="0">
                  <c:v>1969</c:v>
                </c:pt>
                <c:pt idx="840" formatCode="0">
                  <c:v>1970</c:v>
                </c:pt>
                <c:pt idx="852" formatCode="0">
                  <c:v>1971</c:v>
                </c:pt>
                <c:pt idx="864" formatCode="0">
                  <c:v>1972</c:v>
                </c:pt>
                <c:pt idx="876" formatCode="0">
                  <c:v>1973</c:v>
                </c:pt>
                <c:pt idx="888" formatCode="0">
                  <c:v>1974</c:v>
                </c:pt>
                <c:pt idx="900" formatCode="0">
                  <c:v>1975</c:v>
                </c:pt>
                <c:pt idx="912" formatCode="0">
                  <c:v>1976</c:v>
                </c:pt>
                <c:pt idx="924" formatCode="0">
                  <c:v>1977</c:v>
                </c:pt>
                <c:pt idx="936" formatCode="0">
                  <c:v>1978</c:v>
                </c:pt>
                <c:pt idx="948" formatCode="0">
                  <c:v>1979</c:v>
                </c:pt>
                <c:pt idx="960" formatCode="0">
                  <c:v>1980</c:v>
                </c:pt>
                <c:pt idx="972" formatCode="0">
                  <c:v>1981</c:v>
                </c:pt>
                <c:pt idx="984" formatCode="0">
                  <c:v>1982</c:v>
                </c:pt>
                <c:pt idx="996" formatCode="0">
                  <c:v>1983</c:v>
                </c:pt>
                <c:pt idx="1008" formatCode="0">
                  <c:v>1984</c:v>
                </c:pt>
                <c:pt idx="1020" formatCode="0">
                  <c:v>1985</c:v>
                </c:pt>
                <c:pt idx="1032" formatCode="0">
                  <c:v>1986</c:v>
                </c:pt>
                <c:pt idx="1044" formatCode="0">
                  <c:v>1987</c:v>
                </c:pt>
                <c:pt idx="1056" formatCode="0">
                  <c:v>1988</c:v>
                </c:pt>
                <c:pt idx="1068" formatCode="0">
                  <c:v>1989</c:v>
                </c:pt>
                <c:pt idx="1080" formatCode="0">
                  <c:v>1990</c:v>
                </c:pt>
                <c:pt idx="1092" formatCode="0">
                  <c:v>1991</c:v>
                </c:pt>
                <c:pt idx="1104" formatCode="0">
                  <c:v>1992</c:v>
                </c:pt>
                <c:pt idx="1116" formatCode="0">
                  <c:v>1993</c:v>
                </c:pt>
                <c:pt idx="1128" formatCode="0">
                  <c:v>1994</c:v>
                </c:pt>
                <c:pt idx="1140" formatCode="0">
                  <c:v>1995</c:v>
                </c:pt>
                <c:pt idx="1152" formatCode="0">
                  <c:v>1996</c:v>
                </c:pt>
                <c:pt idx="1164" formatCode="0">
                  <c:v>1997</c:v>
                </c:pt>
                <c:pt idx="1176" formatCode="0">
                  <c:v>1998</c:v>
                </c:pt>
                <c:pt idx="1188" formatCode="0">
                  <c:v>1999</c:v>
                </c:pt>
                <c:pt idx="1200" formatCode="0">
                  <c:v>2000</c:v>
                </c:pt>
                <c:pt idx="1212" formatCode="0">
                  <c:v>2001</c:v>
                </c:pt>
                <c:pt idx="1224" formatCode="0">
                  <c:v>2002</c:v>
                </c:pt>
                <c:pt idx="1236" formatCode="0">
                  <c:v>2003</c:v>
                </c:pt>
                <c:pt idx="1248" formatCode="0">
                  <c:v>2004</c:v>
                </c:pt>
                <c:pt idx="1260" formatCode="0">
                  <c:v>2005</c:v>
                </c:pt>
                <c:pt idx="1272" formatCode="0">
                  <c:v>2006</c:v>
                </c:pt>
                <c:pt idx="1284" formatCode="0">
                  <c:v>2007</c:v>
                </c:pt>
                <c:pt idx="1296" formatCode="0">
                  <c:v>2008</c:v>
                </c:pt>
                <c:pt idx="1308" formatCode="0">
                  <c:v>2009</c:v>
                </c:pt>
                <c:pt idx="1320" formatCode="0">
                  <c:v>2010</c:v>
                </c:pt>
                <c:pt idx="1332" formatCode="0">
                  <c:v>2011</c:v>
                </c:pt>
                <c:pt idx="1344" formatCode="0">
                  <c:v>2012</c:v>
                </c:pt>
                <c:pt idx="1356" formatCode="0">
                  <c:v>2013</c:v>
                </c:pt>
                <c:pt idx="1368" formatCode="0">
                  <c:v>2014</c:v>
                </c:pt>
                <c:pt idx="1380" formatCode="0">
                  <c:v>2015</c:v>
                </c:pt>
                <c:pt idx="1392" formatCode="0">
                  <c:v>2016</c:v>
                </c:pt>
                <c:pt idx="1404" formatCode="0">
                  <c:v>2017</c:v>
                </c:pt>
                <c:pt idx="1416" formatCode="0">
                  <c:v>2018</c:v>
                </c:pt>
                <c:pt idx="1428" formatCode="0">
                  <c:v>2019</c:v>
                </c:pt>
                <c:pt idx="1440" formatCode="0">
                  <c:v>2020</c:v>
                </c:pt>
                <c:pt idx="1452" formatCode="0">
                  <c:v>2021</c:v>
                </c:pt>
                <c:pt idx="1464" formatCode="0">
                  <c:v>2022</c:v>
                </c:pt>
                <c:pt idx="1476" formatCode="0">
                  <c:v>2023</c:v>
                </c:pt>
                <c:pt idx="1488" formatCode="0">
                  <c:v>2024</c:v>
                </c:pt>
              </c:numCache>
            </c:numRef>
          </c:cat>
          <c:val>
            <c:numRef>
              <c:f>Sheet1!$B$2:$B$1491</c:f>
              <c:numCache>
                <c:formatCode>#,##0.00</c:formatCode>
                <c:ptCount val="1490"/>
                <c:pt idx="0">
                  <c:v>87.927848815917969</c:v>
                </c:pt>
                <c:pt idx="1">
                  <c:v>86.566490173339844</c:v>
                </c:pt>
                <c:pt idx="2">
                  <c:v>72.140701293945313</c:v>
                </c:pt>
                <c:pt idx="3">
                  <c:v>54.419448852539063</c:v>
                </c:pt>
                <c:pt idx="4">
                  <c:v>64.405197143554688</c:v>
                </c:pt>
                <c:pt idx="5">
                  <c:v>83.610252380371094</c:v>
                </c:pt>
                <c:pt idx="6">
                  <c:v>108.57112121582031</c:v>
                </c:pt>
                <c:pt idx="7">
                  <c:v>108.50281524658203</c:v>
                </c:pt>
                <c:pt idx="8">
                  <c:v>62.813301086425781</c:v>
                </c:pt>
                <c:pt idx="9">
                  <c:v>43.366931915283203</c:v>
                </c:pt>
                <c:pt idx="10">
                  <c:v>47.343559265136719</c:v>
                </c:pt>
                <c:pt idx="11">
                  <c:v>49.319747924804688</c:v>
                </c:pt>
                <c:pt idx="12">
                  <c:v>42.479026794433594</c:v>
                </c:pt>
                <c:pt idx="13">
                  <c:v>50.143939971923828</c:v>
                </c:pt>
                <c:pt idx="14">
                  <c:v>47.937580108642578</c:v>
                </c:pt>
                <c:pt idx="15">
                  <c:v>37.945774078369141</c:v>
                </c:pt>
                <c:pt idx="16">
                  <c:v>37.379661560058594</c:v>
                </c:pt>
                <c:pt idx="17">
                  <c:v>31.656711578369141</c:v>
                </c:pt>
                <c:pt idx="18">
                  <c:v>37.257781982421875</c:v>
                </c:pt>
                <c:pt idx="19">
                  <c:v>58.158012390136719</c:v>
                </c:pt>
                <c:pt idx="20">
                  <c:v>41.089981079101563</c:v>
                </c:pt>
                <c:pt idx="21">
                  <c:v>36.320667266845703</c:v>
                </c:pt>
                <c:pt idx="22">
                  <c:v>45.115608215332031</c:v>
                </c:pt>
                <c:pt idx="23">
                  <c:v>51.435466766357422</c:v>
                </c:pt>
                <c:pt idx="24">
                  <c:v>36.960800170898438</c:v>
                </c:pt>
                <c:pt idx="25">
                  <c:v>45.691055297851563</c:v>
                </c:pt>
                <c:pt idx="26">
                  <c:v>38.858955383300781</c:v>
                </c:pt>
                <c:pt idx="27">
                  <c:v>43.800521850585938</c:v>
                </c:pt>
                <c:pt idx="28">
                  <c:v>38.256004333496094</c:v>
                </c:pt>
                <c:pt idx="29">
                  <c:v>38.826423645019531</c:v>
                </c:pt>
                <c:pt idx="30">
                  <c:v>40.573799133300781</c:v>
                </c:pt>
                <c:pt idx="31">
                  <c:v>55.660911560058594</c:v>
                </c:pt>
                <c:pt idx="32">
                  <c:v>51.428237915039063</c:v>
                </c:pt>
                <c:pt idx="33">
                  <c:v>52.151634216308594</c:v>
                </c:pt>
                <c:pt idx="34">
                  <c:v>26.343225479125977</c:v>
                </c:pt>
                <c:pt idx="35">
                  <c:v>53.207248687744141</c:v>
                </c:pt>
                <c:pt idx="36">
                  <c:v>52.410503387451172</c:v>
                </c:pt>
                <c:pt idx="37">
                  <c:v>55.736274719238281</c:v>
                </c:pt>
                <c:pt idx="38">
                  <c:v>31.134950637817383</c:v>
                </c:pt>
                <c:pt idx="39">
                  <c:v>33.484760284423828</c:v>
                </c:pt>
                <c:pt idx="40">
                  <c:v>40.754692077636719</c:v>
                </c:pt>
                <c:pt idx="41">
                  <c:v>33.458549499511719</c:v>
                </c:pt>
                <c:pt idx="42">
                  <c:v>35.464282989501953</c:v>
                </c:pt>
                <c:pt idx="43">
                  <c:v>63.499298095703125</c:v>
                </c:pt>
                <c:pt idx="44">
                  <c:v>65.839912414550781</c:v>
                </c:pt>
                <c:pt idx="45">
                  <c:v>49.20123291015625</c:v>
                </c:pt>
                <c:pt idx="46">
                  <c:v>67.454086303710938</c:v>
                </c:pt>
                <c:pt idx="47">
                  <c:v>65.456886291503906</c:v>
                </c:pt>
                <c:pt idx="48">
                  <c:v>91.977279663085938</c:v>
                </c:pt>
                <c:pt idx="49">
                  <c:v>140.36837768554688</c:v>
                </c:pt>
                <c:pt idx="50">
                  <c:v>93.338127136230469</c:v>
                </c:pt>
                <c:pt idx="51">
                  <c:v>59.158538818359375</c:v>
                </c:pt>
                <c:pt idx="52">
                  <c:v>84.386634826660156</c:v>
                </c:pt>
                <c:pt idx="53" formatCode="0.000000">
                  <c:v>66.133491516113281</c:v>
                </c:pt>
                <c:pt idx="54" formatCode="0.000000">
                  <c:v>72.77484130859375</c:v>
                </c:pt>
                <c:pt idx="55" formatCode="0.000000">
                  <c:v>84.454200744628906</c:v>
                </c:pt>
                <c:pt idx="56" formatCode="0.000000">
                  <c:v>70.817436218261719</c:v>
                </c:pt>
                <c:pt idx="57" formatCode="0.000000">
                  <c:v>61.029323577880859</c:v>
                </c:pt>
                <c:pt idx="58" formatCode="0.000000">
                  <c:v>49.909206390380859</c:v>
                </c:pt>
                <c:pt idx="59" formatCode="0.000000">
                  <c:v>45.960254669189453</c:v>
                </c:pt>
                <c:pt idx="60" formatCode="0.000000">
                  <c:v>64.62164306640625</c:v>
                </c:pt>
                <c:pt idx="61" formatCode="0.000000">
                  <c:v>59.156997680664063</c:v>
                </c:pt>
                <c:pt idx="62" formatCode="0.000000">
                  <c:v>67.754920959472656</c:v>
                </c:pt>
                <c:pt idx="63" formatCode="0.000000">
                  <c:v>41.505073547363281</c:v>
                </c:pt>
                <c:pt idx="64" formatCode="0.000000">
                  <c:v>54.150257110595703</c:v>
                </c:pt>
                <c:pt idx="65" formatCode="0.000000">
                  <c:v>69.753608703613281</c:v>
                </c:pt>
                <c:pt idx="66" formatCode="0.000000">
                  <c:v>60.982860565185547</c:v>
                </c:pt>
                <c:pt idx="67" formatCode="0.000000">
                  <c:v>53.226959228515625</c:v>
                </c:pt>
                <c:pt idx="68" formatCode="0.000000">
                  <c:v>49.390823364257813</c:v>
                </c:pt>
                <c:pt idx="69" formatCode="0.000000">
                  <c:v>41.116867065429688</c:v>
                </c:pt>
                <c:pt idx="70" formatCode="0.000000">
                  <c:v>41.315608978271484</c:v>
                </c:pt>
                <c:pt idx="71" formatCode="0.000000">
                  <c:v>45.711238861083984</c:v>
                </c:pt>
                <c:pt idx="72" formatCode="0.000000">
                  <c:v>36.640533447265625</c:v>
                </c:pt>
                <c:pt idx="73" formatCode="0.000000">
                  <c:v>38.848552703857422</c:v>
                </c:pt>
                <c:pt idx="74" formatCode="0.000000">
                  <c:v>33.214324951171875</c:v>
                </c:pt>
                <c:pt idx="75" formatCode="0.000000">
                  <c:v>31.301488876342773</c:v>
                </c:pt>
                <c:pt idx="76" formatCode="0.000000">
                  <c:v>40.367721557617188</c:v>
                </c:pt>
                <c:pt idx="77" formatCode="0.000000">
                  <c:v>42.090053558349609</c:v>
                </c:pt>
                <c:pt idx="78" formatCode="0.000000">
                  <c:v>48.369277954101563</c:v>
                </c:pt>
                <c:pt idx="79" formatCode="0.000000">
                  <c:v>50.425430297851563</c:v>
                </c:pt>
                <c:pt idx="80" formatCode="0.000000">
                  <c:v>67.002395629882813</c:v>
                </c:pt>
                <c:pt idx="81" formatCode="0.000000">
                  <c:v>39.790332794189453</c:v>
                </c:pt>
                <c:pt idx="82" formatCode="0.000000">
                  <c:v>31.109947204589844</c:v>
                </c:pt>
                <c:pt idx="83" formatCode="0.000000">
                  <c:v>29.637134552001953</c:v>
                </c:pt>
                <c:pt idx="84" formatCode="0.000000">
                  <c:v>31.904911041259766</c:v>
                </c:pt>
                <c:pt idx="85" formatCode="0.000000">
                  <c:v>43.500507354736328</c:v>
                </c:pt>
                <c:pt idx="86" formatCode="0.000000">
                  <c:v>34.895851135253906</c:v>
                </c:pt>
                <c:pt idx="87" formatCode="0.000000">
                  <c:v>29.97407341003418</c:v>
                </c:pt>
                <c:pt idx="88" formatCode="0.000000">
                  <c:v>31.970109939575195</c:v>
                </c:pt>
                <c:pt idx="89" formatCode="0.000000">
                  <c:v>47.547000885009766</c:v>
                </c:pt>
                <c:pt idx="90" formatCode="0.000000">
                  <c:v>49.25531005859375</c:v>
                </c:pt>
                <c:pt idx="91" formatCode="0.000000">
                  <c:v>40.465461730957031</c:v>
                </c:pt>
                <c:pt idx="92" formatCode="0.000000">
                  <c:v>26.407461166381836</c:v>
                </c:pt>
                <c:pt idx="93" formatCode="0.000000">
                  <c:v>25.982343673706055</c:v>
                </c:pt>
                <c:pt idx="94" formatCode="0.000000">
                  <c:v>22.887519836425781</c:v>
                </c:pt>
                <c:pt idx="95" formatCode="0.000000">
                  <c:v>28.174919128417969</c:v>
                </c:pt>
                <c:pt idx="96" formatCode="0.000000">
                  <c:v>42.243686676025391</c:v>
                </c:pt>
                <c:pt idx="97" formatCode="0.000000">
                  <c:v>25.947519302368164</c:v>
                </c:pt>
                <c:pt idx="98" formatCode="0.000000">
                  <c:v>30.953086853027344</c:v>
                </c:pt>
                <c:pt idx="99" formatCode="0.000000">
                  <c:v>26.942676544189453</c:v>
                </c:pt>
                <c:pt idx="100" formatCode="0.000000">
                  <c:v>24.832048416137695</c:v>
                </c:pt>
                <c:pt idx="101" formatCode="0.000000">
                  <c:v>36.411979675292969</c:v>
                </c:pt>
                <c:pt idx="102" formatCode="0.000000">
                  <c:v>36.010421752929688</c:v>
                </c:pt>
                <c:pt idx="103" formatCode="0.000000">
                  <c:v>28.468820571899414</c:v>
                </c:pt>
                <c:pt idx="104" formatCode="0.000000">
                  <c:v>21.812177658081055</c:v>
                </c:pt>
                <c:pt idx="105" formatCode="0.000000">
                  <c:v>44.5191650390625</c:v>
                </c:pt>
                <c:pt idx="106" formatCode="0.000000">
                  <c:v>36.155632019042969</c:v>
                </c:pt>
                <c:pt idx="107" formatCode="0.000000">
                  <c:v>39.657512664794922</c:v>
                </c:pt>
                <c:pt idx="108" formatCode="0.000000">
                  <c:v>25.64866828918457</c:v>
                </c:pt>
                <c:pt idx="109" formatCode="0.000000">
                  <c:v>38.027938842773438</c:v>
                </c:pt>
                <c:pt idx="110" formatCode="0.000000">
                  <c:v>38.112274169921875</c:v>
                </c:pt>
                <c:pt idx="111" formatCode="0.000000">
                  <c:v>34.060840606689453</c:v>
                </c:pt>
                <c:pt idx="112" formatCode="0.000000">
                  <c:v>28.990856170654297</c:v>
                </c:pt>
                <c:pt idx="113" formatCode="0.000000">
                  <c:v>25.535863876342773</c:v>
                </c:pt>
                <c:pt idx="114" formatCode="0.000000">
                  <c:v>32.895645141601563</c:v>
                </c:pt>
                <c:pt idx="115" formatCode="0.000000">
                  <c:v>34.894634246826172</c:v>
                </c:pt>
                <c:pt idx="116" formatCode="0.000000">
                  <c:v>24.736513137817383</c:v>
                </c:pt>
                <c:pt idx="117" formatCode="0.000000">
                  <c:v>27.127414703369141</c:v>
                </c:pt>
                <c:pt idx="118" formatCode="0.000000">
                  <c:v>29.100927352905273</c:v>
                </c:pt>
                <c:pt idx="119" formatCode="0.000000">
                  <c:v>31.947172164916992</c:v>
                </c:pt>
                <c:pt idx="120" formatCode="0.000000">
                  <c:v>28.402252197265625</c:v>
                </c:pt>
                <c:pt idx="121" formatCode="0.000000">
                  <c:v>31.384664535522461</c:v>
                </c:pt>
                <c:pt idx="122" formatCode="0.000000">
                  <c:v>33.822444915771484</c:v>
                </c:pt>
                <c:pt idx="123" formatCode="0.000000">
                  <c:v>25.545476913452148</c:v>
                </c:pt>
                <c:pt idx="124" formatCode="0.000000">
                  <c:v>31.404445648193359</c:v>
                </c:pt>
                <c:pt idx="125" formatCode="0.000000">
                  <c:v>29.732105255126953</c:v>
                </c:pt>
                <c:pt idx="126" formatCode="0.000000">
                  <c:v>34.192501068115234</c:v>
                </c:pt>
                <c:pt idx="127" formatCode="0.000000">
                  <c:v>32.8275146484375</c:v>
                </c:pt>
                <c:pt idx="128" formatCode="0.000000">
                  <c:v>25.606151580810547</c:v>
                </c:pt>
                <c:pt idx="129" formatCode="0.000000">
                  <c:v>28.793146133422852</c:v>
                </c:pt>
                <c:pt idx="130" formatCode="0.000000">
                  <c:v>32.577629089355469</c:v>
                </c:pt>
                <c:pt idx="131" formatCode="0.000000">
                  <c:v>36.335823059082031</c:v>
                </c:pt>
                <c:pt idx="132" formatCode="0.000000">
                  <c:v>45.068424224853516</c:v>
                </c:pt>
                <c:pt idx="133" formatCode="0.000000">
                  <c:v>31.030523300170898</c:v>
                </c:pt>
                <c:pt idx="134" formatCode="0.000000">
                  <c:v>78.627037048339844</c:v>
                </c:pt>
                <c:pt idx="135" formatCode="0.000000">
                  <c:v>53.017539978027344</c:v>
                </c:pt>
                <c:pt idx="136" formatCode="0.000000">
                  <c:v>53.114627838134766</c:v>
                </c:pt>
                <c:pt idx="137" formatCode="0.000000">
                  <c:v>26.954326629638672</c:v>
                </c:pt>
                <c:pt idx="138" formatCode="0.000000">
                  <c:v>42.916683197021484</c:v>
                </c:pt>
                <c:pt idx="139" formatCode="0.000000">
                  <c:v>47.548839569091797</c:v>
                </c:pt>
                <c:pt idx="140" formatCode="0.000000">
                  <c:v>72.411735534667969</c:v>
                </c:pt>
                <c:pt idx="141" formatCode="0.000000">
                  <c:v>73.600868225097656</c:v>
                </c:pt>
                <c:pt idx="142" formatCode="0.000000">
                  <c:v>59.919818878173828</c:v>
                </c:pt>
                <c:pt idx="143" formatCode="0.000000">
                  <c:v>48.142021179199219</c:v>
                </c:pt>
                <c:pt idx="144" formatCode="0.000000">
                  <c:v>43.307449340820313</c:v>
                </c:pt>
                <c:pt idx="145" formatCode="0.000000">
                  <c:v>48.680843353271484</c:v>
                </c:pt>
                <c:pt idx="146" formatCode="0.000000">
                  <c:v>43.984458923339844</c:v>
                </c:pt>
                <c:pt idx="147" formatCode="0.000000">
                  <c:v>34.291088104248047</c:v>
                </c:pt>
                <c:pt idx="148" formatCode="0.000000">
                  <c:v>54.049026489257813</c:v>
                </c:pt>
                <c:pt idx="149" formatCode="0.000000">
                  <c:v>39.043098449707031</c:v>
                </c:pt>
                <c:pt idx="150" formatCode="0.000000">
                  <c:v>33.745384216308594</c:v>
                </c:pt>
                <c:pt idx="151" formatCode="0.000000">
                  <c:v>53.781181335449219</c:v>
                </c:pt>
                <c:pt idx="152" formatCode="0.000000">
                  <c:v>51.327350616455078</c:v>
                </c:pt>
                <c:pt idx="153" formatCode="0.000000">
                  <c:v>103.23745727539063</c:v>
                </c:pt>
                <c:pt idx="154" formatCode="0.000000">
                  <c:v>91.976890563964844</c:v>
                </c:pt>
                <c:pt idx="155" formatCode="0.000000">
                  <c:v>47.729846954345703</c:v>
                </c:pt>
                <c:pt idx="156" formatCode="0.000000">
                  <c:v>44.950263977050781</c:v>
                </c:pt>
                <c:pt idx="157" formatCode="0.000000">
                  <c:v>64.228256225585938</c:v>
                </c:pt>
                <c:pt idx="158" formatCode="0.000000">
                  <c:v>46.395744323730469</c:v>
                </c:pt>
                <c:pt idx="159" formatCode="0.000000">
                  <c:v>49.086219787597656</c:v>
                </c:pt>
                <c:pt idx="160" formatCode="0.000000">
                  <c:v>45.788658142089844</c:v>
                </c:pt>
                <c:pt idx="161" formatCode="0.000000">
                  <c:v>26.728918075561523</c:v>
                </c:pt>
                <c:pt idx="162" formatCode="0.000000">
                  <c:v>71.596809387207031</c:v>
                </c:pt>
                <c:pt idx="163" formatCode="0.000000">
                  <c:v>68.475761413574219</c:v>
                </c:pt>
                <c:pt idx="164" formatCode="0.000000">
                  <c:v>41.193199157714844</c:v>
                </c:pt>
                <c:pt idx="165" formatCode="0.000000">
                  <c:v>27.059574127197266</c:v>
                </c:pt>
                <c:pt idx="166" formatCode="0.000000">
                  <c:v>60.411590576171875</c:v>
                </c:pt>
                <c:pt idx="167" formatCode="0.000000">
                  <c:v>44.645717620849609</c:v>
                </c:pt>
                <c:pt idx="168" formatCode="0.000000">
                  <c:v>52.96929931640625</c:v>
                </c:pt>
                <c:pt idx="169" formatCode="0.000000">
                  <c:v>67.738304138183594</c:v>
                </c:pt>
                <c:pt idx="170" formatCode="0.000000">
                  <c:v>60.300731658935547</c:v>
                </c:pt>
                <c:pt idx="171" formatCode="0.000000">
                  <c:v>145.24484252929688</c:v>
                </c:pt>
                <c:pt idx="172" formatCode="0.000000">
                  <c:v>101.26084136962891</c:v>
                </c:pt>
                <c:pt idx="173" formatCode="0.000000">
                  <c:v>71.595993041992188</c:v>
                </c:pt>
                <c:pt idx="174" formatCode="0.000000">
                  <c:v>135.99359130859375</c:v>
                </c:pt>
                <c:pt idx="175" formatCode="0.000000">
                  <c:v>472.30142211914063</c:v>
                </c:pt>
                <c:pt idx="176" formatCode="0.000000">
                  <c:v>384.95294189453125</c:v>
                </c:pt>
                <c:pt idx="177" formatCode="0.000000">
                  <c:v>315.9481201171875</c:v>
                </c:pt>
                <c:pt idx="178" formatCode="0.000000">
                  <c:v>302.94345092773438</c:v>
                </c:pt>
                <c:pt idx="179" formatCode="0.000000">
                  <c:v>280.03994750976563</c:v>
                </c:pt>
                <c:pt idx="180" formatCode="0.000000">
                  <c:v>229.47760009765625</c:v>
                </c:pt>
                <c:pt idx="181" formatCode="0.000000">
                  <c:v>303.46847534179688</c:v>
                </c:pt>
                <c:pt idx="182" formatCode="0.000000">
                  <c:v>254.25970458984375</c:v>
                </c:pt>
                <c:pt idx="183" formatCode="0.000000">
                  <c:v>227.86082458496094</c:v>
                </c:pt>
                <c:pt idx="184" formatCode="0.000000">
                  <c:v>301.58084106445313</c:v>
                </c:pt>
                <c:pt idx="185" formatCode="0.000000">
                  <c:v>316.18569946289063</c:v>
                </c:pt>
                <c:pt idx="186" formatCode="0.000000">
                  <c:v>291.39639282226563</c:v>
                </c:pt>
                <c:pt idx="187" formatCode="0.000000">
                  <c:v>313.17083740234375</c:v>
                </c:pt>
                <c:pt idx="188" formatCode="0.000000">
                  <c:v>268.73837280273438</c:v>
                </c:pt>
                <c:pt idx="189" formatCode="0.000000">
                  <c:v>274.59576416015625</c:v>
                </c:pt>
                <c:pt idx="190" formatCode="0.000000">
                  <c:v>240.10557556152344</c:v>
                </c:pt>
                <c:pt idx="191" formatCode="0.000000">
                  <c:v>214.31233215332031</c:v>
                </c:pt>
                <c:pt idx="192" formatCode="0.000000">
                  <c:v>216.86886596679688</c:v>
                </c:pt>
                <c:pt idx="193" formatCode="0.000000">
                  <c:v>206.70632934570313</c:v>
                </c:pt>
                <c:pt idx="194" formatCode="0.000000">
                  <c:v>245.46484375</c:v>
                </c:pt>
                <c:pt idx="195" formatCode="0.000000">
                  <c:v>232.92276000976563</c:v>
                </c:pt>
                <c:pt idx="196" formatCode="0.000000">
                  <c:v>229.47640991210938</c:v>
                </c:pt>
                <c:pt idx="197" formatCode="0.000000">
                  <c:v>318.33349609375</c:v>
                </c:pt>
                <c:pt idx="198" formatCode="0.000000">
                  <c:v>312.47592163085938</c:v>
                </c:pt>
                <c:pt idx="199" formatCode="0.000000">
                  <c:v>307.63909912109375</c:v>
                </c:pt>
                <c:pt idx="200" formatCode="0.000000">
                  <c:v>294.16204833984375</c:v>
                </c:pt>
                <c:pt idx="201" formatCode="0.000000">
                  <c:v>268.88787841796875</c:v>
                </c:pt>
                <c:pt idx="202" formatCode="0.000000">
                  <c:v>241.3140869140625</c:v>
                </c:pt>
                <c:pt idx="203" formatCode="0.000000">
                  <c:v>249.39083862304688</c:v>
                </c:pt>
                <c:pt idx="204" formatCode="0.000000">
                  <c:v>210.63088989257813</c:v>
                </c:pt>
                <c:pt idx="205" formatCode="0.000000">
                  <c:v>350.20687866210938</c:v>
                </c:pt>
                <c:pt idx="206" formatCode="0.000000">
                  <c:v>331.68643188476563</c:v>
                </c:pt>
                <c:pt idx="207" formatCode="0.000000">
                  <c:v>338.60537719726563</c:v>
                </c:pt>
                <c:pt idx="208" formatCode="0.000000">
                  <c:v>296.01913452148438</c:v>
                </c:pt>
                <c:pt idx="209" formatCode="0.000000">
                  <c:v>266.41851806640625</c:v>
                </c:pt>
                <c:pt idx="210" formatCode="0.000000">
                  <c:v>305.01510620117188</c:v>
                </c:pt>
                <c:pt idx="211" formatCode="0.000000">
                  <c:v>323.64151000976563</c:v>
                </c:pt>
                <c:pt idx="212" formatCode="0.000000">
                  <c:v>287.94216918945313</c:v>
                </c:pt>
                <c:pt idx="213" formatCode="0.000000">
                  <c:v>262.83236694335938</c:v>
                </c:pt>
                <c:pt idx="214" formatCode="0.000000">
                  <c:v>297.85305786132813</c:v>
                </c:pt>
                <c:pt idx="215" formatCode="0.000000">
                  <c:v>292.80081176757813</c:v>
                </c:pt>
                <c:pt idx="216" formatCode="0.000000">
                  <c:v>278.30557250976563</c:v>
                </c:pt>
                <c:pt idx="217" formatCode="0.000000">
                  <c:v>292.11386108398438</c:v>
                </c:pt>
                <c:pt idx="218" formatCode="0.000000">
                  <c:v>331.9317626953125</c:v>
                </c:pt>
                <c:pt idx="219" formatCode="0.000000">
                  <c:v>349.8001708984375</c:v>
                </c:pt>
                <c:pt idx="220" formatCode="0.000000">
                  <c:v>290.06930541992188</c:v>
                </c:pt>
                <c:pt idx="221" formatCode="0.000000">
                  <c:v>366.06695556640625</c:v>
                </c:pt>
                <c:pt idx="222" formatCode="0.000000">
                  <c:v>408.345458984375</c:v>
                </c:pt>
                <c:pt idx="223" formatCode="0.000000">
                  <c:v>393.5311279296875</c:v>
                </c:pt>
                <c:pt idx="224" formatCode="0.000000">
                  <c:v>409.22702026367188</c:v>
                </c:pt>
                <c:pt idx="225" formatCode="0.000000">
                  <c:v>393.58499145507813</c:v>
                </c:pt>
                <c:pt idx="226" formatCode="0.000000">
                  <c:v>269.87249755859375</c:v>
                </c:pt>
                <c:pt idx="227" formatCode="0.000000">
                  <c:v>196.59378051757813</c:v>
                </c:pt>
                <c:pt idx="228" formatCode="0.000000">
                  <c:v>187.20191955566406</c:v>
                </c:pt>
                <c:pt idx="229" formatCode="0.000000">
                  <c:v>207.40342712402344</c:v>
                </c:pt>
                <c:pt idx="230" formatCode="0.000000">
                  <c:v>190.17890930175781</c:v>
                </c:pt>
                <c:pt idx="231" formatCode="0.000000">
                  <c:v>198.12655639648438</c:v>
                </c:pt>
                <c:pt idx="232" formatCode="0.000000">
                  <c:v>158.0450439453125</c:v>
                </c:pt>
                <c:pt idx="233" formatCode="0.000000">
                  <c:v>169.16194152832031</c:v>
                </c:pt>
                <c:pt idx="234" formatCode="0.000000">
                  <c:v>168.7230224609375</c:v>
                </c:pt>
                <c:pt idx="235" formatCode="0.000000">
                  <c:v>156.36415100097656</c:v>
                </c:pt>
                <c:pt idx="236" formatCode="0.000000">
                  <c:v>142.34783935546875</c:v>
                </c:pt>
                <c:pt idx="237" formatCode="0.000000">
                  <c:v>143.55020141601563</c:v>
                </c:pt>
                <c:pt idx="238" formatCode="0.000000">
                  <c:v>151.64825439453125</c:v>
                </c:pt>
                <c:pt idx="239" formatCode="0.000000">
                  <c:v>126.97437286376953</c:v>
                </c:pt>
                <c:pt idx="240" formatCode="0.000000">
                  <c:v>110.38466644287109</c:v>
                </c:pt>
                <c:pt idx="241" formatCode="0.000000">
                  <c:v>94.423416137695313</c:v>
                </c:pt>
                <c:pt idx="242" formatCode="0.000000">
                  <c:v>134.00785827636719</c:v>
                </c:pt>
                <c:pt idx="243" formatCode="0.000000">
                  <c:v>138.16986083984375</c:v>
                </c:pt>
                <c:pt idx="244" formatCode="0.000000">
                  <c:v>95.293563842773438</c:v>
                </c:pt>
                <c:pt idx="245" formatCode="0.000000">
                  <c:v>82.355491638183594</c:v>
                </c:pt>
                <c:pt idx="246" formatCode="0.000000">
                  <c:v>110.29871368408203</c:v>
                </c:pt>
                <c:pt idx="247" formatCode="0.000000">
                  <c:v>125.35875701904297</c:v>
                </c:pt>
                <c:pt idx="248" formatCode="0.000000">
                  <c:v>82.652114868164063</c:v>
                </c:pt>
                <c:pt idx="249" formatCode="0.000000">
                  <c:v>95.932861328125</c:v>
                </c:pt>
                <c:pt idx="250" formatCode="0.000000">
                  <c:v>76.411445617675781</c:v>
                </c:pt>
                <c:pt idx="251" formatCode="0.000000">
                  <c:v>79.469467163085938</c:v>
                </c:pt>
                <c:pt idx="252" formatCode="0.000000">
                  <c:v>57.452018737792969</c:v>
                </c:pt>
                <c:pt idx="253" formatCode="0.000000">
                  <c:v>71.346176147460938</c:v>
                </c:pt>
                <c:pt idx="254" formatCode="0.000000">
                  <c:v>86.931427001953125</c:v>
                </c:pt>
                <c:pt idx="255" formatCode="0.000000">
                  <c:v>73.682350158691406</c:v>
                </c:pt>
                <c:pt idx="256" formatCode="0.000000">
                  <c:v>85.562080383300781</c:v>
                </c:pt>
                <c:pt idx="257" formatCode="0.000000">
                  <c:v>81.832023620605469</c:v>
                </c:pt>
                <c:pt idx="258" formatCode="0.000000">
                  <c:v>69.053565979003906</c:v>
                </c:pt>
                <c:pt idx="259" formatCode="0.000000">
                  <c:v>71.407844543457031</c:v>
                </c:pt>
                <c:pt idx="260" formatCode="0.000000">
                  <c:v>60.794368743896484</c:v>
                </c:pt>
                <c:pt idx="261" formatCode="0.000000">
                  <c:v>73.818229675292969</c:v>
                </c:pt>
                <c:pt idx="262" formatCode="0.000000">
                  <c:v>73.885452270507813</c:v>
                </c:pt>
                <c:pt idx="263" formatCode="0.000000">
                  <c:v>68.358627319335938</c:v>
                </c:pt>
                <c:pt idx="264" formatCode="0.000000">
                  <c:v>56.998062133789063</c:v>
                </c:pt>
                <c:pt idx="265" formatCode="0.000000">
                  <c:v>56.697940826416016</c:v>
                </c:pt>
                <c:pt idx="266" formatCode="0.000000">
                  <c:v>61.155635833740234</c:v>
                </c:pt>
                <c:pt idx="267" formatCode="0.000000">
                  <c:v>73.257400512695313</c:v>
                </c:pt>
                <c:pt idx="268" formatCode="0.000000">
                  <c:v>58.883094787597656</c:v>
                </c:pt>
                <c:pt idx="269" formatCode="0.000000">
                  <c:v>65.471267700195313</c:v>
                </c:pt>
                <c:pt idx="270" formatCode="0.000000">
                  <c:v>86.223251342773438</c:v>
                </c:pt>
                <c:pt idx="271" formatCode="0.000000">
                  <c:v>62.418163299560547</c:v>
                </c:pt>
                <c:pt idx="272" formatCode="0.000000">
                  <c:v>85.526351928710938</c:v>
                </c:pt>
                <c:pt idx="273" formatCode="0.000000">
                  <c:v>62.842670440673828</c:v>
                </c:pt>
                <c:pt idx="274" formatCode="0.000000">
                  <c:v>56.927223205566406</c:v>
                </c:pt>
                <c:pt idx="275" formatCode="0.000000">
                  <c:v>52.681377410888672</c:v>
                </c:pt>
                <c:pt idx="276" formatCode="0.000000">
                  <c:v>83.26092529296875</c:v>
                </c:pt>
                <c:pt idx="277" formatCode="0.000000">
                  <c:v>74.300384521484375</c:v>
                </c:pt>
                <c:pt idx="278" formatCode="0.000000">
                  <c:v>55.053401947021484</c:v>
                </c:pt>
                <c:pt idx="279" formatCode="0.000000">
                  <c:v>47.3514404296875</c:v>
                </c:pt>
                <c:pt idx="280" formatCode="0.000000">
                  <c:v>70.750282287597656</c:v>
                </c:pt>
                <c:pt idx="281" formatCode="0.000000">
                  <c:v>47.444454193115234</c:v>
                </c:pt>
                <c:pt idx="282" formatCode="0.000000">
                  <c:v>56.372871398925781</c:v>
                </c:pt>
                <c:pt idx="283" formatCode="0.000000">
                  <c:v>42.565895080566406</c:v>
                </c:pt>
                <c:pt idx="284" formatCode="0.000000">
                  <c:v>80.444389343261719</c:v>
                </c:pt>
                <c:pt idx="285" formatCode="0.000000">
                  <c:v>48.929058074951172</c:v>
                </c:pt>
                <c:pt idx="286" formatCode="0.000000">
                  <c:v>42.205329895019531</c:v>
                </c:pt>
                <c:pt idx="287" formatCode="0.000000">
                  <c:v>57.779079437255859</c:v>
                </c:pt>
                <c:pt idx="288" formatCode="0.000000">
                  <c:v>60.661170959472656</c:v>
                </c:pt>
                <c:pt idx="289" formatCode="0.000000">
                  <c:v>44.828472137451172</c:v>
                </c:pt>
                <c:pt idx="290" formatCode="0.000000">
                  <c:v>32.450820922851563</c:v>
                </c:pt>
                <c:pt idx="291" formatCode="0.000000">
                  <c:v>42.562889099121094</c:v>
                </c:pt>
                <c:pt idx="292" formatCode="0.000000">
                  <c:v>39.055789947509766</c:v>
                </c:pt>
                <c:pt idx="293" formatCode="0.000000">
                  <c:v>32.076393127441406</c:v>
                </c:pt>
                <c:pt idx="294" formatCode="0.000000">
                  <c:v>56.531696319580078</c:v>
                </c:pt>
                <c:pt idx="295" formatCode="0.000000">
                  <c:v>61.551719665527344</c:v>
                </c:pt>
                <c:pt idx="296" formatCode="0.000000">
                  <c:v>76.806869506835938</c:v>
                </c:pt>
                <c:pt idx="297" formatCode="0.000000">
                  <c:v>53.921314239501953</c:v>
                </c:pt>
                <c:pt idx="298" formatCode="0.000000">
                  <c:v>50.293842315673828</c:v>
                </c:pt>
                <c:pt idx="299" formatCode="0.000000">
                  <c:v>45.731159210205078</c:v>
                </c:pt>
                <c:pt idx="300" formatCode="0.000000">
                  <c:v>36.466339111328125</c:v>
                </c:pt>
                <c:pt idx="301" formatCode="0.000000">
                  <c:v>40.311416625976563</c:v>
                </c:pt>
                <c:pt idx="302" formatCode="0.000000">
                  <c:v>39.6591796875</c:v>
                </c:pt>
                <c:pt idx="303" formatCode="0.000000">
                  <c:v>52.626438140869141</c:v>
                </c:pt>
                <c:pt idx="304" formatCode="0.000000">
                  <c:v>42.952415466308594</c:v>
                </c:pt>
                <c:pt idx="305" formatCode="0.000000">
                  <c:v>51.694194793701172</c:v>
                </c:pt>
                <c:pt idx="306" formatCode="0.000000">
                  <c:v>51.449016571044922</c:v>
                </c:pt>
                <c:pt idx="307" formatCode="0.000000">
                  <c:v>52.573017120361328</c:v>
                </c:pt>
                <c:pt idx="308" formatCode="0.000000">
                  <c:v>46.796791076660156</c:v>
                </c:pt>
                <c:pt idx="309" formatCode="0.000000">
                  <c:v>57.592151641845703</c:v>
                </c:pt>
                <c:pt idx="310" formatCode="0.000000">
                  <c:v>38.319301605224609</c:v>
                </c:pt>
                <c:pt idx="311" formatCode="0.000000">
                  <c:v>38.770069122314453</c:v>
                </c:pt>
                <c:pt idx="312" formatCode="0.000000">
                  <c:v>24.919939041137695</c:v>
                </c:pt>
                <c:pt idx="313" formatCode="0.000000">
                  <c:v>31.870159149169922</c:v>
                </c:pt>
                <c:pt idx="314" formatCode="0.000000">
                  <c:v>28.225231170654297</c:v>
                </c:pt>
                <c:pt idx="315" formatCode="0.000000">
                  <c:v>41.080783843994141</c:v>
                </c:pt>
                <c:pt idx="316" formatCode="0.000000">
                  <c:v>54.814746856689453</c:v>
                </c:pt>
                <c:pt idx="317" formatCode="0.000000">
                  <c:v>38.432510375976563</c:v>
                </c:pt>
                <c:pt idx="318" formatCode="0.000000">
                  <c:v>36.161441802978516</c:v>
                </c:pt>
                <c:pt idx="319" formatCode="0.000000">
                  <c:v>39.146739959716797</c:v>
                </c:pt>
                <c:pt idx="320" formatCode="0.000000">
                  <c:v>45.018398284912109</c:v>
                </c:pt>
                <c:pt idx="321" formatCode="0.000000">
                  <c:v>34.684890747070313</c:v>
                </c:pt>
                <c:pt idx="322" formatCode="0.000000">
                  <c:v>35.746894836425781</c:v>
                </c:pt>
                <c:pt idx="323" formatCode="0.000000">
                  <c:v>42.063804626464844</c:v>
                </c:pt>
                <c:pt idx="324" formatCode="0.000000">
                  <c:v>64.308746337890625</c:v>
                </c:pt>
                <c:pt idx="325" formatCode="0.000000">
                  <c:v>52.680618286132813</c:v>
                </c:pt>
                <c:pt idx="326" formatCode="0.000000">
                  <c:v>61.619041442871094</c:v>
                </c:pt>
                <c:pt idx="327" formatCode="0.000000">
                  <c:v>56.566967010498047</c:v>
                </c:pt>
                <c:pt idx="328" formatCode="0.000000">
                  <c:v>35.456279754638672</c:v>
                </c:pt>
                <c:pt idx="329" formatCode="0.000000">
                  <c:v>39.565284729003906</c:v>
                </c:pt>
                <c:pt idx="330" formatCode="0.000000">
                  <c:v>34.914562225341797</c:v>
                </c:pt>
                <c:pt idx="331" formatCode="0.000000">
                  <c:v>39.5889892578125</c:v>
                </c:pt>
                <c:pt idx="332" formatCode="0.000000">
                  <c:v>32.728294372558594</c:v>
                </c:pt>
                <c:pt idx="333" formatCode="0.000000">
                  <c:v>43.110965728759766</c:v>
                </c:pt>
                <c:pt idx="334" formatCode="0.000000">
                  <c:v>47.428192138671875</c:v>
                </c:pt>
                <c:pt idx="335" formatCode="0.000000">
                  <c:v>42.615097045898438</c:v>
                </c:pt>
                <c:pt idx="336" formatCode="0.000000">
                  <c:v>46.508659362792969</c:v>
                </c:pt>
                <c:pt idx="337" formatCode="0.000000">
                  <c:v>37.311138153076172</c:v>
                </c:pt>
                <c:pt idx="338" formatCode="0.000000">
                  <c:v>41.677738189697266</c:v>
                </c:pt>
                <c:pt idx="339" formatCode="0.000000">
                  <c:v>37.599750518798828</c:v>
                </c:pt>
                <c:pt idx="340" formatCode="0.000000">
                  <c:v>41.149333953857422</c:v>
                </c:pt>
                <c:pt idx="341" formatCode="0.000000">
                  <c:v>35.102340698242188</c:v>
                </c:pt>
                <c:pt idx="342" formatCode="0.000000">
                  <c:v>34.826877593994141</c:v>
                </c:pt>
                <c:pt idx="343" formatCode="0.000000">
                  <c:v>37.782150268554688</c:v>
                </c:pt>
                <c:pt idx="344" formatCode="0.000000">
                  <c:v>30.700338363647461</c:v>
                </c:pt>
                <c:pt idx="345" formatCode="0.000000">
                  <c:v>27.113065719604492</c:v>
                </c:pt>
                <c:pt idx="346" formatCode="0.000000">
                  <c:v>28.414007186889648</c:v>
                </c:pt>
                <c:pt idx="347" formatCode="0.000000">
                  <c:v>48.101451873779297</c:v>
                </c:pt>
                <c:pt idx="348" formatCode="0.000000">
                  <c:v>37.305671691894531</c:v>
                </c:pt>
                <c:pt idx="349" formatCode="0.000000">
                  <c:v>42.398784637451172</c:v>
                </c:pt>
                <c:pt idx="350" formatCode="0.000000">
                  <c:v>46.79766845703125</c:v>
                </c:pt>
                <c:pt idx="351" formatCode="0.000000">
                  <c:v>44.730911254882813</c:v>
                </c:pt>
                <c:pt idx="352" formatCode="0.000000">
                  <c:v>40.484756469726563</c:v>
                </c:pt>
                <c:pt idx="353" formatCode="0.000000">
                  <c:v>29.217020034790039</c:v>
                </c:pt>
                <c:pt idx="354" formatCode="0.000000">
                  <c:v>57.564208984375</c:v>
                </c:pt>
                <c:pt idx="355" formatCode="0.000000">
                  <c:v>44.631584167480469</c:v>
                </c:pt>
                <c:pt idx="356" formatCode="0.000000">
                  <c:v>35.488323211669922</c:v>
                </c:pt>
                <c:pt idx="357" formatCode="0.000000">
                  <c:v>35.246463775634766</c:v>
                </c:pt>
                <c:pt idx="358" formatCode="0.000000">
                  <c:v>35.136348724365234</c:v>
                </c:pt>
                <c:pt idx="359" formatCode="0.000000">
                  <c:v>37.463516235351563</c:v>
                </c:pt>
                <c:pt idx="360" formatCode="0.000000">
                  <c:v>34.294044494628906</c:v>
                </c:pt>
                <c:pt idx="361" formatCode="0.000000">
                  <c:v>36.438423156738281</c:v>
                </c:pt>
                <c:pt idx="362" formatCode="0.000000">
                  <c:v>43.741500854492188</c:v>
                </c:pt>
                <c:pt idx="363" formatCode="0.000000">
                  <c:v>38.941139221191406</c:v>
                </c:pt>
                <c:pt idx="364" formatCode="0.000000">
                  <c:v>38.576877593994141</c:v>
                </c:pt>
                <c:pt idx="365" formatCode="0.000000">
                  <c:v>43.812774658203125</c:v>
                </c:pt>
                <c:pt idx="366" formatCode="0.000000">
                  <c:v>39.306541442871094</c:v>
                </c:pt>
                <c:pt idx="367" formatCode="0.000000">
                  <c:v>45.421314239501953</c:v>
                </c:pt>
                <c:pt idx="368" formatCode="0.000000">
                  <c:v>45.568111419677734</c:v>
                </c:pt>
                <c:pt idx="369" formatCode="0.000000">
                  <c:v>65.152626037597656</c:v>
                </c:pt>
                <c:pt idx="370" formatCode="0.000000">
                  <c:v>43.057857513427734</c:v>
                </c:pt>
                <c:pt idx="371" formatCode="0.000000">
                  <c:v>41.412422180175781</c:v>
                </c:pt>
                <c:pt idx="372" formatCode="0.000000">
                  <c:v>36.426544189453125</c:v>
                </c:pt>
                <c:pt idx="373" formatCode="0.000000">
                  <c:v>36.327121734619141</c:v>
                </c:pt>
                <c:pt idx="374" formatCode="0.000000">
                  <c:v>37.665763854980469</c:v>
                </c:pt>
                <c:pt idx="375" formatCode="0.000000">
                  <c:v>41.038253784179688</c:v>
                </c:pt>
                <c:pt idx="376" formatCode="0.000000">
                  <c:v>45.697101593017578</c:v>
                </c:pt>
                <c:pt idx="377" formatCode="0.000000">
                  <c:v>34.433944702148438</c:v>
                </c:pt>
                <c:pt idx="378" formatCode="0.000000">
                  <c:v>39.307411193847656</c:v>
                </c:pt>
                <c:pt idx="379" formatCode="0.000000">
                  <c:v>46.563724517822266</c:v>
                </c:pt>
                <c:pt idx="380" formatCode="0.000000">
                  <c:v>46.767082214355469</c:v>
                </c:pt>
                <c:pt idx="381" formatCode="0.000000">
                  <c:v>52.480632781982422</c:v>
                </c:pt>
                <c:pt idx="382" formatCode="0.000000">
                  <c:v>70.791854858398438</c:v>
                </c:pt>
                <c:pt idx="383" formatCode="0.000000">
                  <c:v>47.381507873535156</c:v>
                </c:pt>
                <c:pt idx="384" formatCode="0.000000">
                  <c:v>63.57196044921875</c:v>
                </c:pt>
                <c:pt idx="385" formatCode="0.000000">
                  <c:v>113.99314880371094</c:v>
                </c:pt>
                <c:pt idx="386" formatCode="0.000000">
                  <c:v>67.185279846191406</c:v>
                </c:pt>
                <c:pt idx="387" formatCode="0.000000">
                  <c:v>53.592990875244141</c:v>
                </c:pt>
                <c:pt idx="388" formatCode="0.000000">
                  <c:v>45.1197509765625</c:v>
                </c:pt>
                <c:pt idx="389" formatCode="0.000000">
                  <c:v>38.662662506103516</c:v>
                </c:pt>
                <c:pt idx="390" formatCode="0.000000">
                  <c:v>56.509540557861328</c:v>
                </c:pt>
                <c:pt idx="391" formatCode="0.000000">
                  <c:v>73.4521484375</c:v>
                </c:pt>
                <c:pt idx="392" formatCode="0.000000">
                  <c:v>70.19732666015625</c:v>
                </c:pt>
                <c:pt idx="393" formatCode="0.000000">
                  <c:v>44.722873687744141</c:v>
                </c:pt>
                <c:pt idx="394" formatCode="0.000000">
                  <c:v>45.765773773193359</c:v>
                </c:pt>
                <c:pt idx="395" formatCode="0.000000">
                  <c:v>43.854183197021484</c:v>
                </c:pt>
                <c:pt idx="396" formatCode="0.000000">
                  <c:v>46.389171600341797</c:v>
                </c:pt>
                <c:pt idx="397" formatCode="0.000000">
                  <c:v>89.677841186523438</c:v>
                </c:pt>
                <c:pt idx="398" formatCode="0.000000">
                  <c:v>73.782997131347656</c:v>
                </c:pt>
                <c:pt idx="399" formatCode="0.000000">
                  <c:v>52.085147857666016</c:v>
                </c:pt>
                <c:pt idx="400" formatCode="0.000000">
                  <c:v>75.338027954101563</c:v>
                </c:pt>
                <c:pt idx="401" formatCode="0.000000">
                  <c:v>38.809925079345703</c:v>
                </c:pt>
                <c:pt idx="402" formatCode="0.000000">
                  <c:v>32.775962829589844</c:v>
                </c:pt>
                <c:pt idx="403" formatCode="0.000000">
                  <c:v>49.95660400390625</c:v>
                </c:pt>
                <c:pt idx="404" formatCode="0.000000">
                  <c:v>44.865711212158203</c:v>
                </c:pt>
                <c:pt idx="405" formatCode="0.000000">
                  <c:v>50.182449340820313</c:v>
                </c:pt>
                <c:pt idx="406" formatCode="0.000000">
                  <c:v>41.157222747802734</c:v>
                </c:pt>
                <c:pt idx="407" formatCode="0.000000">
                  <c:v>39.4976806640625</c:v>
                </c:pt>
                <c:pt idx="408" formatCode="0.000000">
                  <c:v>41.815208435058594</c:v>
                </c:pt>
                <c:pt idx="409" formatCode="0.000000">
                  <c:v>50.252017974853516</c:v>
                </c:pt>
                <c:pt idx="410" formatCode="0.000000">
                  <c:v>44.270641326904297</c:v>
                </c:pt>
                <c:pt idx="411" formatCode="0.000000">
                  <c:v>41.631504058837891</c:v>
                </c:pt>
                <c:pt idx="412" formatCode="0.000000">
                  <c:v>64.644325256347656</c:v>
                </c:pt>
                <c:pt idx="413" formatCode="0.000000">
                  <c:v>46.052314758300781</c:v>
                </c:pt>
                <c:pt idx="414" formatCode="0.000000">
                  <c:v>74.129508972167969</c:v>
                </c:pt>
                <c:pt idx="415" formatCode="0.000000">
                  <c:v>49.639156341552734</c:v>
                </c:pt>
                <c:pt idx="416" formatCode="0.000000">
                  <c:v>61.617191314697266</c:v>
                </c:pt>
                <c:pt idx="417" formatCode="0.000000">
                  <c:v>43.603351593017578</c:v>
                </c:pt>
                <c:pt idx="418" formatCode="0.000000">
                  <c:v>46.434783935546875</c:v>
                </c:pt>
                <c:pt idx="419" formatCode="0.000000">
                  <c:v>61.085704803466797</c:v>
                </c:pt>
                <c:pt idx="420" formatCode="0.000000">
                  <c:v>45.459465026855469</c:v>
                </c:pt>
                <c:pt idx="421" formatCode="0.000000">
                  <c:v>50.466632843017578</c:v>
                </c:pt>
                <c:pt idx="422" formatCode="0.000000">
                  <c:v>67.364761352539063</c:v>
                </c:pt>
                <c:pt idx="423" formatCode="0.000000">
                  <c:v>57.243026733398438</c:v>
                </c:pt>
                <c:pt idx="424" formatCode="0.000000">
                  <c:v>44.034591674804688</c:v>
                </c:pt>
                <c:pt idx="425" formatCode="0.000000">
                  <c:v>45.925136566162109</c:v>
                </c:pt>
                <c:pt idx="426" formatCode="0.000000">
                  <c:v>70.682205200195313</c:v>
                </c:pt>
                <c:pt idx="427" formatCode="0.000000">
                  <c:v>88.260734558105469</c:v>
                </c:pt>
                <c:pt idx="428" formatCode="0.000000">
                  <c:v>132.07684326171875</c:v>
                </c:pt>
                <c:pt idx="429" formatCode="0.000000">
                  <c:v>188.74853515625</c:v>
                </c:pt>
                <c:pt idx="430" formatCode="0.000000">
                  <c:v>100.06235504150391</c:v>
                </c:pt>
                <c:pt idx="431" formatCode="0.000000">
                  <c:v>102.66012573242188</c:v>
                </c:pt>
                <c:pt idx="432" formatCode="0.000000">
                  <c:v>80.897628784179688</c:v>
                </c:pt>
                <c:pt idx="433" formatCode="0.000000">
                  <c:v>79.938468933105469</c:v>
                </c:pt>
                <c:pt idx="434" formatCode="0.000000">
                  <c:v>98.921485900878906</c:v>
                </c:pt>
                <c:pt idx="435" formatCode="0.000000">
                  <c:v>71.366104125976563</c:v>
                </c:pt>
                <c:pt idx="436" formatCode="0.000000">
                  <c:v>65.002571105957031</c:v>
                </c:pt>
                <c:pt idx="437" formatCode="0.000000">
                  <c:v>72.537101745605469</c:v>
                </c:pt>
                <c:pt idx="438" formatCode="0.000000">
                  <c:v>82.094825744628906</c:v>
                </c:pt>
                <c:pt idx="439" formatCode="0.000000">
                  <c:v>136.89804077148438</c:v>
                </c:pt>
                <c:pt idx="440" formatCode="0.000000">
                  <c:v>115.92527770996094</c:v>
                </c:pt>
                <c:pt idx="441" formatCode="0.000000">
                  <c:v>93.972091674804688</c:v>
                </c:pt>
                <c:pt idx="442" formatCode="0.000000">
                  <c:v>106.62641906738281</c:v>
                </c:pt>
                <c:pt idx="443" formatCode="0.000000">
                  <c:v>92.654121398925781</c:v>
                </c:pt>
                <c:pt idx="444" formatCode="0.000000">
                  <c:v>86.938987731933594</c:v>
                </c:pt>
                <c:pt idx="445" formatCode="0.000000">
                  <c:v>70.670578002929688</c:v>
                </c:pt>
                <c:pt idx="446" formatCode="0.000000">
                  <c:v>78.502983093261719</c:v>
                </c:pt>
                <c:pt idx="447" formatCode="0.000000">
                  <c:v>73.579216003417969</c:v>
                </c:pt>
                <c:pt idx="448" formatCode="0.000000">
                  <c:v>58.083045959472656</c:v>
                </c:pt>
                <c:pt idx="449" formatCode="0.000000">
                  <c:v>73.044715881347656</c:v>
                </c:pt>
                <c:pt idx="450" formatCode="0.000000">
                  <c:v>99.039970397949219</c:v>
                </c:pt>
                <c:pt idx="451" formatCode="0.000000">
                  <c:v>100.35657501220703</c:v>
                </c:pt>
                <c:pt idx="452" formatCode="0.000000">
                  <c:v>126.11226654052734</c:v>
                </c:pt>
                <c:pt idx="453" formatCode="0.000000">
                  <c:v>109.75839233398438</c:v>
                </c:pt>
                <c:pt idx="454" formatCode="0.000000">
                  <c:v>85.164314270019531</c:v>
                </c:pt>
                <c:pt idx="455" formatCode="0.000000">
                  <c:v>88.4893798828125</c:v>
                </c:pt>
                <c:pt idx="456" formatCode="0.000000">
                  <c:v>77.840644836425781</c:v>
                </c:pt>
                <c:pt idx="457" formatCode="0.000000">
                  <c:v>91.155914306640625</c:v>
                </c:pt>
                <c:pt idx="458" formatCode="0.000000">
                  <c:v>112.18727111816406</c:v>
                </c:pt>
                <c:pt idx="459" formatCode="0.000000">
                  <c:v>81.93951416015625</c:v>
                </c:pt>
                <c:pt idx="460" formatCode="0.000000">
                  <c:v>100.39448547363281</c:v>
                </c:pt>
                <c:pt idx="461" formatCode="0.000000">
                  <c:v>83.607521057128906</c:v>
                </c:pt>
                <c:pt idx="462" formatCode="0.000000">
                  <c:v>77.245147705078125</c:v>
                </c:pt>
                <c:pt idx="463" formatCode="0.000000">
                  <c:v>103.33542633056641</c:v>
                </c:pt>
                <c:pt idx="464" formatCode="0.000000">
                  <c:v>210.74472045898438</c:v>
                </c:pt>
                <c:pt idx="465" formatCode="0.000000">
                  <c:v>140.14175415039063</c:v>
                </c:pt>
                <c:pt idx="466" formatCode="0.000000">
                  <c:v>71.936538696289063</c:v>
                </c:pt>
                <c:pt idx="467" formatCode="0.000000">
                  <c:v>74.158348083496094</c:v>
                </c:pt>
                <c:pt idx="468" formatCode="0.000000">
                  <c:v>117.61184692382813</c:v>
                </c:pt>
                <c:pt idx="469" formatCode="0.000000">
                  <c:v>97.057609558105469</c:v>
                </c:pt>
                <c:pt idx="470" formatCode="0.000000">
                  <c:v>111.83096313476563</c:v>
                </c:pt>
                <c:pt idx="471" formatCode="0.000000">
                  <c:v>141.78388977050781</c:v>
                </c:pt>
                <c:pt idx="472" formatCode="0.000000">
                  <c:v>86.459503173828125</c:v>
                </c:pt>
                <c:pt idx="473" formatCode="0.000000">
                  <c:v>104.21895599365234</c:v>
                </c:pt>
                <c:pt idx="474" formatCode="0.000000">
                  <c:v>122.50336456298828</c:v>
                </c:pt>
                <c:pt idx="475" formatCode="0.000000">
                  <c:v>181.13288879394531</c:v>
                </c:pt>
                <c:pt idx="476" formatCode="0.000000">
                  <c:v>484.18829345703125</c:v>
                </c:pt>
                <c:pt idx="477" formatCode="0.000000">
                  <c:v>350.27456665039063</c:v>
                </c:pt>
                <c:pt idx="478" formatCode="0.000000">
                  <c:v>267.20199584960938</c:v>
                </c:pt>
                <c:pt idx="479" formatCode="0.000000">
                  <c:v>227.91989135742188</c:v>
                </c:pt>
                <c:pt idx="480" formatCode="0.000000">
                  <c:v>193.37118530273438</c:v>
                </c:pt>
                <c:pt idx="481" formatCode="0.000000">
                  <c:v>190.77229309082031</c:v>
                </c:pt>
                <c:pt idx="482" formatCode="0.000000">
                  <c:v>160.76210021972656</c:v>
                </c:pt>
                <c:pt idx="483" formatCode="0.000000">
                  <c:v>196.90327453613281</c:v>
                </c:pt>
                <c:pt idx="484" formatCode="0.000000">
                  <c:v>261.62060546875</c:v>
                </c:pt>
                <c:pt idx="485" formatCode="0.000000">
                  <c:v>260.61703491210938</c:v>
                </c:pt>
                <c:pt idx="486" formatCode="0.000000">
                  <c:v>209.87860107421875</c:v>
                </c:pt>
                <c:pt idx="487" formatCode="0.000000">
                  <c:v>212.50050354003906</c:v>
                </c:pt>
                <c:pt idx="488" formatCode="0.000000">
                  <c:v>187.99113464355469</c:v>
                </c:pt>
                <c:pt idx="489" formatCode="0.000000">
                  <c:v>178.5435791015625</c:v>
                </c:pt>
                <c:pt idx="490" formatCode="0.000000">
                  <c:v>167.94856262207031</c:v>
                </c:pt>
                <c:pt idx="491" formatCode="0.000000">
                  <c:v>179.95416259765625</c:v>
                </c:pt>
                <c:pt idx="492" formatCode="0.000000">
                  <c:v>208.482177734375</c:v>
                </c:pt>
                <c:pt idx="493" formatCode="0.000000">
                  <c:v>206.45443725585938</c:v>
                </c:pt>
                <c:pt idx="494" formatCode="0.000000">
                  <c:v>208.71340942382813</c:v>
                </c:pt>
                <c:pt idx="495" formatCode="0.000000">
                  <c:v>235.87416076660156</c:v>
                </c:pt>
                <c:pt idx="496" formatCode="0.000000">
                  <c:v>226.99638366699219</c:v>
                </c:pt>
                <c:pt idx="497" formatCode="0.000000">
                  <c:v>249.62649536132813</c:v>
                </c:pt>
                <c:pt idx="498" formatCode="0.000000">
                  <c:v>257.75491333007813</c:v>
                </c:pt>
                <c:pt idx="499" formatCode="0.000000">
                  <c:v>227.47004699707031</c:v>
                </c:pt>
                <c:pt idx="500" formatCode="0.000000">
                  <c:v>221.70928955078125</c:v>
                </c:pt>
                <c:pt idx="501" formatCode="0.000000">
                  <c:v>207.93081665039063</c:v>
                </c:pt>
                <c:pt idx="502" formatCode="0.000000">
                  <c:v>204.56776428222656</c:v>
                </c:pt>
                <c:pt idx="503" formatCode="0.000000">
                  <c:v>447.508544921875</c:v>
                </c:pt>
                <c:pt idx="504" formatCode="0.000000">
                  <c:v>338.99301147460938</c:v>
                </c:pt>
                <c:pt idx="505" formatCode="0.000000">
                  <c:v>328.92599487304688</c:v>
                </c:pt>
                <c:pt idx="506" formatCode="0.000000">
                  <c:v>280.3206787109375</c:v>
                </c:pt>
                <c:pt idx="507" formatCode="0.000000">
                  <c:v>287.121337890625</c:v>
                </c:pt>
                <c:pt idx="508" formatCode="0.000000">
                  <c:v>277.56021118164063</c:v>
                </c:pt>
                <c:pt idx="509" formatCode="0.000000">
                  <c:v>296.419921875</c:v>
                </c:pt>
                <c:pt idx="510" formatCode="0.000000">
                  <c:v>292.83920288085938</c:v>
                </c:pt>
                <c:pt idx="511" formatCode="0.000000">
                  <c:v>338.06271362304688</c:v>
                </c:pt>
                <c:pt idx="512" formatCode="0.000000">
                  <c:v>294.47189331054688</c:v>
                </c:pt>
                <c:pt idx="513" formatCode="0.000000">
                  <c:v>298.26123046875</c:v>
                </c:pt>
                <c:pt idx="514" formatCode="0.000000">
                  <c:v>308.58584594726563</c:v>
                </c:pt>
                <c:pt idx="515" formatCode="0.000000">
                  <c:v>332.12518310546875</c:v>
                </c:pt>
                <c:pt idx="516" formatCode="0.000000">
                  <c:v>319.03005981445313</c:v>
                </c:pt>
                <c:pt idx="517" formatCode="0.000000">
                  <c:v>328.57528686523438</c:v>
                </c:pt>
                <c:pt idx="518" formatCode="0.000000">
                  <c:v>335.37103271484375</c:v>
                </c:pt>
                <c:pt idx="519" formatCode="0.000000">
                  <c:v>309.93890380859375</c:v>
                </c:pt>
                <c:pt idx="520" formatCode="0.000000">
                  <c:v>340.52395629882813</c:v>
                </c:pt>
                <c:pt idx="521" formatCode="0.000000">
                  <c:v>352.04226684570313</c:v>
                </c:pt>
                <c:pt idx="522" formatCode="0.000000">
                  <c:v>402.7427978515625</c:v>
                </c:pt>
                <c:pt idx="523" formatCode="0.000000">
                  <c:v>367.2891845703125</c:v>
                </c:pt>
                <c:pt idx="524" formatCode="0.000000">
                  <c:v>401.10394287109375</c:v>
                </c:pt>
                <c:pt idx="525" formatCode="0.000000">
                  <c:v>323.50344848632813</c:v>
                </c:pt>
                <c:pt idx="526" formatCode="0.000000">
                  <c:v>313.24844360351563</c:v>
                </c:pt>
                <c:pt idx="527" formatCode="0.000000">
                  <c:v>339.35675048828125</c:v>
                </c:pt>
                <c:pt idx="528" formatCode="0.000000">
                  <c:v>363.14614868164063</c:v>
                </c:pt>
                <c:pt idx="529" formatCode="0.000000">
                  <c:v>350.92218017578125</c:v>
                </c:pt>
                <c:pt idx="530" formatCode="0.000000">
                  <c:v>331.27362060546875</c:v>
                </c:pt>
                <c:pt idx="531" formatCode="0.000000">
                  <c:v>352.48599243164063</c:v>
                </c:pt>
                <c:pt idx="532" formatCode="0.000000">
                  <c:v>389.85324096679688</c:v>
                </c:pt>
                <c:pt idx="533" formatCode="0.000000">
                  <c:v>473.21649169921875</c:v>
                </c:pt>
                <c:pt idx="534" formatCode="0.000000">
                  <c:v>396.89202880859375</c:v>
                </c:pt>
                <c:pt idx="535" formatCode="0.000000">
                  <c:v>417.7857666015625</c:v>
                </c:pt>
                <c:pt idx="536" formatCode="0.000000">
                  <c:v>390.09014892578125</c:v>
                </c:pt>
                <c:pt idx="537" formatCode="0.000000">
                  <c:v>354.89141845703125</c:v>
                </c:pt>
                <c:pt idx="538" formatCode="0.000000">
                  <c:v>341.06674194335938</c:v>
                </c:pt>
                <c:pt idx="539" formatCode="0.000000">
                  <c:v>359.22299194335938</c:v>
                </c:pt>
                <c:pt idx="540" formatCode="0.000000">
                  <c:v>326.98965454101563</c:v>
                </c:pt>
                <c:pt idx="541" formatCode="0.000000">
                  <c:v>314.14422607421875</c:v>
                </c:pt>
                <c:pt idx="542" formatCode="0.000000">
                  <c:v>321.10372924804688</c:v>
                </c:pt>
                <c:pt idx="543" formatCode="0.000000">
                  <c:v>277.58529663085938</c:v>
                </c:pt>
                <c:pt idx="544" formatCode="0.000000">
                  <c:v>231.92535400390625</c:v>
                </c:pt>
                <c:pt idx="545" formatCode="0.000000">
                  <c:v>239.47850036621094</c:v>
                </c:pt>
                <c:pt idx="546" formatCode="0.000000">
                  <c:v>254.03851318359375</c:v>
                </c:pt>
                <c:pt idx="547" formatCode="0.000000">
                  <c:v>280.33999633789063</c:v>
                </c:pt>
                <c:pt idx="548" formatCode="0.000000">
                  <c:v>158.33892822265625</c:v>
                </c:pt>
                <c:pt idx="549" formatCode="0.000000">
                  <c:v>176.29734802246094</c:v>
                </c:pt>
                <c:pt idx="550" formatCode="0.000000">
                  <c:v>176.1805419921875</c:v>
                </c:pt>
                <c:pt idx="551" formatCode="0.000000">
                  <c:v>132.40530395507813</c:v>
                </c:pt>
                <c:pt idx="552" formatCode="0.000000">
                  <c:v>136.21463012695313</c:v>
                </c:pt>
                <c:pt idx="553" formatCode="0.000000">
                  <c:v>122.52926635742188</c:v>
                </c:pt>
                <c:pt idx="554" formatCode="0.000000">
                  <c:v>131.415771484375</c:v>
                </c:pt>
                <c:pt idx="555" formatCode="0.000000">
                  <c:v>115.98953247070313</c:v>
                </c:pt>
                <c:pt idx="556" formatCode="0.000000">
                  <c:v>124.81855773925781</c:v>
                </c:pt>
                <c:pt idx="557" formatCode="0.000000">
                  <c:v>123.56192779541016</c:v>
                </c:pt>
                <c:pt idx="558" formatCode="0.000000">
                  <c:v>128.63035583496094</c:v>
                </c:pt>
                <c:pt idx="559" formatCode="0.000000">
                  <c:v>122.59355163574219</c:v>
                </c:pt>
                <c:pt idx="560" formatCode="0.000000">
                  <c:v>132.15341186523438</c:v>
                </c:pt>
                <c:pt idx="561" formatCode="0.000000">
                  <c:v>115.05048370361328</c:v>
                </c:pt>
                <c:pt idx="562" formatCode="0.000000">
                  <c:v>104.2725830078125</c:v>
                </c:pt>
                <c:pt idx="563" formatCode="0.000000">
                  <c:v>109.54686737060547</c:v>
                </c:pt>
                <c:pt idx="564" formatCode="0.000000">
                  <c:v>102.46404266357422</c:v>
                </c:pt>
                <c:pt idx="565" formatCode="0.000000">
                  <c:v>97.774330139160156</c:v>
                </c:pt>
                <c:pt idx="566" formatCode="0.000000">
                  <c:v>118.67977142333984</c:v>
                </c:pt>
                <c:pt idx="567" formatCode="0.000000">
                  <c:v>102.74864196777344</c:v>
                </c:pt>
                <c:pt idx="568" formatCode="0.000000">
                  <c:v>90.158195495605469</c:v>
                </c:pt>
                <c:pt idx="569" formatCode="0.000000">
                  <c:v>87.498062133789063</c:v>
                </c:pt>
                <c:pt idx="570" formatCode="0.000000">
                  <c:v>111.11567687988281</c:v>
                </c:pt>
                <c:pt idx="571" formatCode="0.000000">
                  <c:v>112.92383575439453</c:v>
                </c:pt>
                <c:pt idx="572" formatCode="0.000000">
                  <c:v>99.364250183105469</c:v>
                </c:pt>
                <c:pt idx="573" formatCode="0.000000">
                  <c:v>91.353530883789063</c:v>
                </c:pt>
                <c:pt idx="574" formatCode="0.000000">
                  <c:v>85.068214416503906</c:v>
                </c:pt>
                <c:pt idx="575" formatCode="0.000000">
                  <c:v>92.046531677246094</c:v>
                </c:pt>
                <c:pt idx="576" formatCode="0.000000">
                  <c:v>90.197181701660156</c:v>
                </c:pt>
                <c:pt idx="577" formatCode="0.000000">
                  <c:v>101.24353790283203</c:v>
                </c:pt>
                <c:pt idx="578" formatCode="0.000000">
                  <c:v>139.12690734863281</c:v>
                </c:pt>
                <c:pt idx="579" formatCode="0.000000">
                  <c:v>125.58924865722656</c:v>
                </c:pt>
                <c:pt idx="580" formatCode="0.000000">
                  <c:v>128.97213745117188</c:v>
                </c:pt>
                <c:pt idx="581" formatCode="0.000000">
                  <c:v>105.32968902587891</c:v>
                </c:pt>
                <c:pt idx="582" formatCode="0.000000">
                  <c:v>139.153076171875</c:v>
                </c:pt>
                <c:pt idx="583" formatCode="0.000000">
                  <c:v>106.92613220214844</c:v>
                </c:pt>
                <c:pt idx="584" formatCode="0.000000">
                  <c:v>121.50931549072266</c:v>
                </c:pt>
                <c:pt idx="585" formatCode="0.000000">
                  <c:v>129.35929870605469</c:v>
                </c:pt>
                <c:pt idx="586" formatCode="0.000000">
                  <c:v>99.353965759277344</c:v>
                </c:pt>
                <c:pt idx="587" formatCode="0.000000">
                  <c:v>85.415908813476563</c:v>
                </c:pt>
                <c:pt idx="588" formatCode="0.000000">
                  <c:v>90.291732788085938</c:v>
                </c:pt>
                <c:pt idx="589" formatCode="0.000000">
                  <c:v>90.191421508789063</c:v>
                </c:pt>
                <c:pt idx="590" formatCode="0.000000">
                  <c:v>76.283363342285156</c:v>
                </c:pt>
                <c:pt idx="591" formatCode="0.000000">
                  <c:v>91.958824157714844</c:v>
                </c:pt>
                <c:pt idx="592" formatCode="0.000000">
                  <c:v>93.0523681640625</c:v>
                </c:pt>
                <c:pt idx="593" formatCode="0.000000">
                  <c:v>81.839340209960938</c:v>
                </c:pt>
                <c:pt idx="594" formatCode="0.000000">
                  <c:v>79.789764404296875</c:v>
                </c:pt>
                <c:pt idx="595" formatCode="0.000000">
                  <c:v>88.272789001464844</c:v>
                </c:pt>
                <c:pt idx="596" formatCode="0.000000">
                  <c:v>94.782890319824219</c:v>
                </c:pt>
                <c:pt idx="597" formatCode="0.000000">
                  <c:v>83.747283935546875</c:v>
                </c:pt>
                <c:pt idx="598" formatCode="0.000000">
                  <c:v>66.263290405273438</c:v>
                </c:pt>
                <c:pt idx="599" formatCode="0.000000">
                  <c:v>68.213272094726563</c:v>
                </c:pt>
                <c:pt idx="600" formatCode="0.000000">
                  <c:v>75.769805908203125</c:v>
                </c:pt>
                <c:pt idx="601" formatCode="0.000000">
                  <c:v>101.80796051025391</c:v>
                </c:pt>
                <c:pt idx="602" formatCode="0.000000">
                  <c:v>74.700164794921875</c:v>
                </c:pt>
                <c:pt idx="603" formatCode="0.000000">
                  <c:v>77.921211242675781</c:v>
                </c:pt>
                <c:pt idx="604" formatCode="0.000000">
                  <c:v>84.779609680175781</c:v>
                </c:pt>
                <c:pt idx="605" formatCode="0.000000">
                  <c:v>102.63823699951172</c:v>
                </c:pt>
                <c:pt idx="606" formatCode="0.000000">
                  <c:v>242.3643798828125</c:v>
                </c:pt>
                <c:pt idx="607" formatCode="0.000000">
                  <c:v>229.54927062988281</c:v>
                </c:pt>
                <c:pt idx="608" formatCode="0.000000">
                  <c:v>190.14785766601563</c:v>
                </c:pt>
                <c:pt idx="609" formatCode="0.000000">
                  <c:v>140.04280090332031</c:v>
                </c:pt>
                <c:pt idx="610" formatCode="0.000000">
                  <c:v>156.133544921875</c:v>
                </c:pt>
                <c:pt idx="611" formatCode="0.000000">
                  <c:v>237.10702514648438</c:v>
                </c:pt>
                <c:pt idx="612" formatCode="0.000000">
                  <c:v>215.74113464355469</c:v>
                </c:pt>
                <c:pt idx="613" formatCode="0.000000">
                  <c:v>181.30818176269531</c:v>
                </c:pt>
                <c:pt idx="614" formatCode="0.000000">
                  <c:v>148.58433532714844</c:v>
                </c:pt>
                <c:pt idx="615" formatCode="0.000000">
                  <c:v>153.0889892578125</c:v>
                </c:pt>
                <c:pt idx="616" formatCode="0.000000">
                  <c:v>185.57162475585938</c:v>
                </c:pt>
                <c:pt idx="617" formatCode="0.000000">
                  <c:v>145.98741149902344</c:v>
                </c:pt>
                <c:pt idx="618" formatCode="0.000000">
                  <c:v>147.38493347167969</c:v>
                </c:pt>
                <c:pt idx="619" formatCode="0.000000">
                  <c:v>142.89854431152344</c:v>
                </c:pt>
                <c:pt idx="620" formatCode="0.000000">
                  <c:v>117.81254577636719</c:v>
                </c:pt>
                <c:pt idx="621" formatCode="0.000000">
                  <c:v>151.99562072753906</c:v>
                </c:pt>
                <c:pt idx="622" formatCode="0.000000">
                  <c:v>144.30978393554688</c:v>
                </c:pt>
                <c:pt idx="623" formatCode="0.000000">
                  <c:v>118.53940582275391</c:v>
                </c:pt>
                <c:pt idx="624" formatCode="0.000000">
                  <c:v>136.68415832519531</c:v>
                </c:pt>
                <c:pt idx="625" formatCode="0.000000">
                  <c:v>109.98642730712891</c:v>
                </c:pt>
                <c:pt idx="626" formatCode="0.000000">
                  <c:v>100.5423583984375</c:v>
                </c:pt>
                <c:pt idx="627" formatCode="0.000000">
                  <c:v>100.3922119140625</c:v>
                </c:pt>
                <c:pt idx="628" formatCode="0.000000">
                  <c:v>111.62303161621094</c:v>
                </c:pt>
                <c:pt idx="629" formatCode="0.000000">
                  <c:v>114.96894073486328</c:v>
                </c:pt>
                <c:pt idx="630" formatCode="0.000000">
                  <c:v>94.674179077148438</c:v>
                </c:pt>
                <c:pt idx="631" formatCode="0.000000">
                  <c:v>88.673881530761719</c:v>
                </c:pt>
                <c:pt idx="632" formatCode="0.000000">
                  <c:v>98.136116027832031</c:v>
                </c:pt>
                <c:pt idx="633" formatCode="0.000000">
                  <c:v>110.67723846435547</c:v>
                </c:pt>
                <c:pt idx="634" formatCode="0.000000">
                  <c:v>100.03401947021484</c:v>
                </c:pt>
                <c:pt idx="635" formatCode="0.000000">
                  <c:v>94.560127258300781</c:v>
                </c:pt>
                <c:pt idx="636" formatCode="0.000000">
                  <c:v>91.2088623046875</c:v>
                </c:pt>
                <c:pt idx="637" formatCode="0.000000">
                  <c:v>132.77706909179688</c:v>
                </c:pt>
                <c:pt idx="638" formatCode="0.000000">
                  <c:v>109.00217437744141</c:v>
                </c:pt>
                <c:pt idx="639" formatCode="0.000000">
                  <c:v>100.99649810791016</c:v>
                </c:pt>
                <c:pt idx="640" formatCode="0.000000">
                  <c:v>109.35395812988281</c:v>
                </c:pt>
                <c:pt idx="641" formatCode="0.000000">
                  <c:v>117.97201538085938</c:v>
                </c:pt>
                <c:pt idx="642" formatCode="0.000000">
                  <c:v>111.86118316650391</c:v>
                </c:pt>
                <c:pt idx="643" formatCode="0.000000">
                  <c:v>105.12745666503906</c:v>
                </c:pt>
                <c:pt idx="644" formatCode="0.000000">
                  <c:v>86.946533203125</c:v>
                </c:pt>
                <c:pt idx="645" formatCode="0.000000">
                  <c:v>100.08676147460938</c:v>
                </c:pt>
                <c:pt idx="646" formatCode="0.000000">
                  <c:v>59.447441101074219</c:v>
                </c:pt>
                <c:pt idx="647" formatCode="0.000000">
                  <c:v>98.37127685546875</c:v>
                </c:pt>
                <c:pt idx="648" formatCode="0.000000">
                  <c:v>83.440826416015625</c:v>
                </c:pt>
                <c:pt idx="649" formatCode="0.000000">
                  <c:v>78.853042602539063</c:v>
                </c:pt>
                <c:pt idx="650" formatCode="0.000000">
                  <c:v>100.26186370849609</c:v>
                </c:pt>
                <c:pt idx="651" formatCode="0.000000">
                  <c:v>127.52432250976563</c:v>
                </c:pt>
                <c:pt idx="652" formatCode="0.000000">
                  <c:v>83.311866760253906</c:v>
                </c:pt>
                <c:pt idx="653" formatCode="0.000000">
                  <c:v>119.23476409912109</c:v>
                </c:pt>
                <c:pt idx="654" formatCode="0.000000">
                  <c:v>109.87887573242188</c:v>
                </c:pt>
                <c:pt idx="655" formatCode="0.000000">
                  <c:v>81.68243408203125</c:v>
                </c:pt>
                <c:pt idx="656" formatCode="0.000000">
                  <c:v>79.417030334472656</c:v>
                </c:pt>
                <c:pt idx="657" formatCode="0.000000">
                  <c:v>61.676513671875</c:v>
                </c:pt>
                <c:pt idx="658" formatCode="0.000000">
                  <c:v>85.970542907714844</c:v>
                </c:pt>
                <c:pt idx="659" formatCode="0.000000">
                  <c:v>81.425285339355469</c:v>
                </c:pt>
                <c:pt idx="660" formatCode="0.000000">
                  <c:v>96.209724426269531</c:v>
                </c:pt>
                <c:pt idx="661" formatCode="0.000000">
                  <c:v>110.46392822265625</c:v>
                </c:pt>
                <c:pt idx="662" formatCode="0.000000">
                  <c:v>116.491455078125</c:v>
                </c:pt>
                <c:pt idx="663" formatCode="0.000000">
                  <c:v>99.868049621582031</c:v>
                </c:pt>
                <c:pt idx="664" formatCode="0.000000">
                  <c:v>80.873916625976563</c:v>
                </c:pt>
                <c:pt idx="665" formatCode="0.000000">
                  <c:v>84.108009338378906</c:v>
                </c:pt>
                <c:pt idx="666" formatCode="0.000000">
                  <c:v>80.586532592773438</c:v>
                </c:pt>
                <c:pt idx="667" formatCode="0.000000">
                  <c:v>84.721023559570313</c:v>
                </c:pt>
                <c:pt idx="668" formatCode="0.000000">
                  <c:v>79.8739013671875</c:v>
                </c:pt>
                <c:pt idx="669" formatCode="0.000000">
                  <c:v>77.307449340820313</c:v>
                </c:pt>
                <c:pt idx="670" formatCode="0.000000">
                  <c:v>80.784210205078125</c:v>
                </c:pt>
                <c:pt idx="671" formatCode="0.000000">
                  <c:v>78.125221252441406</c:v>
                </c:pt>
                <c:pt idx="672" formatCode="0.000000">
                  <c:v>101.664794921875</c:v>
                </c:pt>
                <c:pt idx="673" formatCode="0.000000">
                  <c:v>114.98826599121094</c:v>
                </c:pt>
                <c:pt idx="674" formatCode="0.000000">
                  <c:v>96.028564453125</c:v>
                </c:pt>
                <c:pt idx="675" formatCode="0.000000">
                  <c:v>87.816871643066406</c:v>
                </c:pt>
                <c:pt idx="676" formatCode="0.000000">
                  <c:v>79.922012329101563</c:v>
                </c:pt>
                <c:pt idx="677" formatCode="0.000000">
                  <c:v>83.622978210449219</c:v>
                </c:pt>
                <c:pt idx="678" formatCode="0.000000">
                  <c:v>87.744636535644531</c:v>
                </c:pt>
                <c:pt idx="679" formatCode="0.000000">
                  <c:v>91.878883361816406</c:v>
                </c:pt>
                <c:pt idx="680" formatCode="0.000000">
                  <c:v>87.934638977050781</c:v>
                </c:pt>
                <c:pt idx="681" formatCode="0.000000">
                  <c:v>112.37371826171875</c:v>
                </c:pt>
                <c:pt idx="682" formatCode="0.000000">
                  <c:v>167.70657348632813</c:v>
                </c:pt>
                <c:pt idx="683" formatCode="0.000000">
                  <c:v>103.38310241699219</c:v>
                </c:pt>
                <c:pt idx="684" formatCode="0.000000">
                  <c:v>112.12221527099609</c:v>
                </c:pt>
                <c:pt idx="685" formatCode="0.000000">
                  <c:v>125.36201477050781</c:v>
                </c:pt>
                <c:pt idx="686" formatCode="0.000000">
                  <c:v>78.945396423339844</c:v>
                </c:pt>
                <c:pt idx="687" formatCode="0.000000">
                  <c:v>97.716400146484375</c:v>
                </c:pt>
                <c:pt idx="688" formatCode="0.000000">
                  <c:v>102.37721252441406</c:v>
                </c:pt>
                <c:pt idx="689" formatCode="0.000000">
                  <c:v>99.812751770019531</c:v>
                </c:pt>
                <c:pt idx="690" formatCode="0.000000">
                  <c:v>95.035140991210938</c:v>
                </c:pt>
                <c:pt idx="691" formatCode="0.000000">
                  <c:v>82.279167175292969</c:v>
                </c:pt>
                <c:pt idx="692" formatCode="0.000000">
                  <c:v>80.468879699707031</c:v>
                </c:pt>
                <c:pt idx="693" formatCode="0.000000">
                  <c:v>110.60067749023438</c:v>
                </c:pt>
                <c:pt idx="694" formatCode="0.000000">
                  <c:v>101.67893981933594</c:v>
                </c:pt>
                <c:pt idx="695" formatCode="0.000000">
                  <c:v>105.50807952880859</c:v>
                </c:pt>
                <c:pt idx="696" formatCode="0.000000">
                  <c:v>102.10115051269531</c:v>
                </c:pt>
                <c:pt idx="697" formatCode="0.000000">
                  <c:v>113.79354095458984</c:v>
                </c:pt>
                <c:pt idx="698" formatCode="0.000000">
                  <c:v>108.72966003417969</c:v>
                </c:pt>
                <c:pt idx="699" formatCode="0.000000">
                  <c:v>136.06593322753906</c:v>
                </c:pt>
                <c:pt idx="700" formatCode="0.000000">
                  <c:v>113.26227569580078</c:v>
                </c:pt>
                <c:pt idx="701" formatCode="0.000000">
                  <c:v>97.348930358886719</c:v>
                </c:pt>
                <c:pt idx="702" formatCode="0.000000">
                  <c:v>155.71672058105469</c:v>
                </c:pt>
                <c:pt idx="703" formatCode="0.000000">
                  <c:v>123.11936950683594</c:v>
                </c:pt>
                <c:pt idx="704" formatCode="0.000000">
                  <c:v>133.86491394042969</c:v>
                </c:pt>
                <c:pt idx="705" formatCode="0.000000">
                  <c:v>103.40500640869141</c:v>
                </c:pt>
                <c:pt idx="706" formatCode="0.000000">
                  <c:v>98.712379455566406</c:v>
                </c:pt>
                <c:pt idx="707" formatCode="0.000000">
                  <c:v>96.535606384277344</c:v>
                </c:pt>
                <c:pt idx="708" formatCode="0.000000">
                  <c:v>74.920539855957031</c:v>
                </c:pt>
                <c:pt idx="709" formatCode="0.000000">
                  <c:v>76.67919921875</c:v>
                </c:pt>
                <c:pt idx="710" formatCode="0.000000">
                  <c:v>99.133964538574219</c:v>
                </c:pt>
                <c:pt idx="711" formatCode="0.000000">
                  <c:v>86.495231628417969</c:v>
                </c:pt>
                <c:pt idx="712" formatCode="0.000000">
                  <c:v>88.208053588867188</c:v>
                </c:pt>
                <c:pt idx="713" formatCode="0.000000">
                  <c:v>94.797080993652344</c:v>
                </c:pt>
                <c:pt idx="714" formatCode="0.000000">
                  <c:v>83.831832885742188</c:v>
                </c:pt>
                <c:pt idx="715" formatCode="0.000000">
                  <c:v>91.046615600585938</c:v>
                </c:pt>
                <c:pt idx="716" formatCode="0.000000">
                  <c:v>82.389938354492188</c:v>
                </c:pt>
                <c:pt idx="717" formatCode="0.000000">
                  <c:v>69.597358703613281</c:v>
                </c:pt>
                <c:pt idx="718" formatCode="0.000000">
                  <c:v>70.391212463378906</c:v>
                </c:pt>
                <c:pt idx="719" formatCode="0.000000">
                  <c:v>67.810829162597656</c:v>
                </c:pt>
                <c:pt idx="720" formatCode="0.000000">
                  <c:v>64.659133911132813</c:v>
                </c:pt>
                <c:pt idx="721" formatCode="0.000000">
                  <c:v>90.178939819335938</c:v>
                </c:pt>
                <c:pt idx="722" formatCode="0.000000">
                  <c:v>77.883621215820313</c:v>
                </c:pt>
                <c:pt idx="723" formatCode="0.000000">
                  <c:v>89.761428833007813</c:v>
                </c:pt>
                <c:pt idx="724" formatCode="0.000000">
                  <c:v>100.82586669921875</c:v>
                </c:pt>
                <c:pt idx="725" formatCode="0.000000">
                  <c:v>85.594024658203125</c:v>
                </c:pt>
                <c:pt idx="726" formatCode="0.000000">
                  <c:v>76.750846862792969</c:v>
                </c:pt>
                <c:pt idx="727" formatCode="0.000000">
                  <c:v>97.675559997558594</c:v>
                </c:pt>
                <c:pt idx="728" formatCode="0.000000">
                  <c:v>88.297569274902344</c:v>
                </c:pt>
                <c:pt idx="729" formatCode="0.000000">
                  <c:v>92.927696228027344</c:v>
                </c:pt>
                <c:pt idx="730" formatCode="0.000000">
                  <c:v>88.1583251953125</c:v>
                </c:pt>
                <c:pt idx="731" formatCode="0.000000">
                  <c:v>84.300399780273438</c:v>
                </c:pt>
                <c:pt idx="732" formatCode="0.000000">
                  <c:v>89.174720764160156</c:v>
                </c:pt>
                <c:pt idx="733" formatCode="0.000000">
                  <c:v>78.237442016601563</c:v>
                </c:pt>
                <c:pt idx="734" formatCode="0.000000">
                  <c:v>92.801445007324219</c:v>
                </c:pt>
                <c:pt idx="735" formatCode="0.000000">
                  <c:v>132.05430603027344</c:v>
                </c:pt>
                <c:pt idx="736" formatCode="0.000000">
                  <c:v>110.82780456542969</c:v>
                </c:pt>
                <c:pt idx="737" formatCode="0.000000">
                  <c:v>112.12826538085938</c:v>
                </c:pt>
                <c:pt idx="738" formatCode="0.000000">
                  <c:v>141.77932739257813</c:v>
                </c:pt>
                <c:pt idx="739" formatCode="0.000000">
                  <c:v>167.19514465332031</c:v>
                </c:pt>
                <c:pt idx="740" formatCode="0.000000">
                  <c:v>186.13626098632813</c:v>
                </c:pt>
                <c:pt idx="741" formatCode="0.000000">
                  <c:v>131.09199523925781</c:v>
                </c:pt>
                <c:pt idx="742" formatCode="0.000000">
                  <c:v>130.80401611328125</c:v>
                </c:pt>
                <c:pt idx="743" formatCode="0.000000">
                  <c:v>140.77511596679688</c:v>
                </c:pt>
                <c:pt idx="744" formatCode="0.000000">
                  <c:v>105.96036529541016</c:v>
                </c:pt>
                <c:pt idx="745" formatCode="0.000000">
                  <c:v>113.75245666503906</c:v>
                </c:pt>
                <c:pt idx="746" formatCode="0.000000">
                  <c:v>130.29046630859375</c:v>
                </c:pt>
                <c:pt idx="747" formatCode="0.000000">
                  <c:v>116.64292144775391</c:v>
                </c:pt>
                <c:pt idx="748" formatCode="0.000000">
                  <c:v>112.34205627441406</c:v>
                </c:pt>
                <c:pt idx="749" formatCode="0.000000">
                  <c:v>96.789085388183594</c:v>
                </c:pt>
                <c:pt idx="750" formatCode="0.000000">
                  <c:v>93.550872802734375</c:v>
                </c:pt>
                <c:pt idx="751" formatCode="0.000000">
                  <c:v>81.473922729492188</c:v>
                </c:pt>
                <c:pt idx="752" formatCode="0.000000">
                  <c:v>108.884521484375</c:v>
                </c:pt>
                <c:pt idx="753" formatCode="0.000000">
                  <c:v>228.13653564453125</c:v>
                </c:pt>
                <c:pt idx="754" formatCode="0.000000">
                  <c:v>170.65794372558594</c:v>
                </c:pt>
                <c:pt idx="755" formatCode="0.000000">
                  <c:v>138.2330322265625</c:v>
                </c:pt>
                <c:pt idx="756" formatCode="0.000000">
                  <c:v>120.20672607421875</c:v>
                </c:pt>
                <c:pt idx="757" formatCode="0.000000">
                  <c:v>150.01646423339844</c:v>
                </c:pt>
                <c:pt idx="758" formatCode="0.000000">
                  <c:v>119.11061859130859</c:v>
                </c:pt>
                <c:pt idx="759" formatCode="0.000000">
                  <c:v>114.84062194824219</c:v>
                </c:pt>
                <c:pt idx="760" formatCode="0.000000">
                  <c:v>101.78618621826172</c:v>
                </c:pt>
                <c:pt idx="761" formatCode="0.000000">
                  <c:v>90.508834838867188</c:v>
                </c:pt>
                <c:pt idx="762" formatCode="0.000000">
                  <c:v>146.54678344726563</c:v>
                </c:pt>
                <c:pt idx="763" formatCode="0.000000">
                  <c:v>159.15997314453125</c:v>
                </c:pt>
                <c:pt idx="764" formatCode="0.000000">
                  <c:v>120.26571655273438</c:v>
                </c:pt>
                <c:pt idx="765" formatCode="0.000000">
                  <c:v>114.01335906982422</c:v>
                </c:pt>
                <c:pt idx="766" formatCode="0.000000">
                  <c:v>97.134872436523438</c:v>
                </c:pt>
                <c:pt idx="767" formatCode="0.000000">
                  <c:v>77.008773803710938</c:v>
                </c:pt>
                <c:pt idx="768" formatCode="0.000000">
                  <c:v>72.62115478515625</c:v>
                </c:pt>
                <c:pt idx="769" formatCode="0.000000">
                  <c:v>79.194091796875</c:v>
                </c:pt>
                <c:pt idx="770" formatCode="0.000000">
                  <c:v>76.28631591796875</c:v>
                </c:pt>
                <c:pt idx="771" formatCode="0.000000">
                  <c:v>70.8199462890625</c:v>
                </c:pt>
                <c:pt idx="772" formatCode="0.000000">
                  <c:v>72.837295532226563</c:v>
                </c:pt>
                <c:pt idx="773" formatCode="0.000000">
                  <c:v>99.493858337402344</c:v>
                </c:pt>
                <c:pt idx="774" formatCode="0.000000">
                  <c:v>116.09857940673828</c:v>
                </c:pt>
                <c:pt idx="775" formatCode="0.000000">
                  <c:v>126.02654266357422</c:v>
                </c:pt>
                <c:pt idx="776" formatCode="0.000000">
                  <c:v>92.84661865234375</c:v>
                </c:pt>
                <c:pt idx="777" formatCode="0.000000">
                  <c:v>99.396575927734375</c:v>
                </c:pt>
                <c:pt idx="778" formatCode="0.000000">
                  <c:v>84.174873352050781</c:v>
                </c:pt>
                <c:pt idx="779" formatCode="0.000000">
                  <c:v>96.628990173339844</c:v>
                </c:pt>
                <c:pt idx="780" formatCode="0.000000">
                  <c:v>66.431747436523438</c:v>
                </c:pt>
                <c:pt idx="781" formatCode="0.000000">
                  <c:v>87.278335571289063</c:v>
                </c:pt>
                <c:pt idx="782" formatCode="0.000000">
                  <c:v>74.759178161621094</c:v>
                </c:pt>
                <c:pt idx="783" formatCode="0.000000">
                  <c:v>83.225822448730469</c:v>
                </c:pt>
                <c:pt idx="784" formatCode="0.000000">
                  <c:v>107.05209350585938</c:v>
                </c:pt>
                <c:pt idx="785" formatCode="0.000000">
                  <c:v>96.571067810058594</c:v>
                </c:pt>
                <c:pt idx="786" formatCode="0.000000">
                  <c:v>106.20603942871094</c:v>
                </c:pt>
                <c:pt idx="787" formatCode="0.000000">
                  <c:v>102.49994659423828</c:v>
                </c:pt>
                <c:pt idx="788" formatCode="0.000000">
                  <c:v>148.62702941894531</c:v>
                </c:pt>
                <c:pt idx="789" formatCode="0.000000">
                  <c:v>105.90697479248047</c:v>
                </c:pt>
                <c:pt idx="790" formatCode="0.000000">
                  <c:v>96.2056884765625</c:v>
                </c:pt>
                <c:pt idx="791" formatCode="0.000000">
                  <c:v>122.67390441894531</c:v>
                </c:pt>
                <c:pt idx="792" formatCode="0.000000">
                  <c:v>100.83629608154297</c:v>
                </c:pt>
                <c:pt idx="793" formatCode="0.000000">
                  <c:v>110.29782104492188</c:v>
                </c:pt>
                <c:pt idx="794" formatCode="0.000000">
                  <c:v>84.839019775390625</c:v>
                </c:pt>
                <c:pt idx="795" formatCode="0.000000">
                  <c:v>83.173995971679688</c:v>
                </c:pt>
                <c:pt idx="796" formatCode="0.000000">
                  <c:v>88.24566650390625</c:v>
                </c:pt>
                <c:pt idx="797" formatCode="0.000000">
                  <c:v>84.824981689453125</c:v>
                </c:pt>
                <c:pt idx="798" formatCode="0.000000">
                  <c:v>101.36787414550781</c:v>
                </c:pt>
                <c:pt idx="799" formatCode="0.000000">
                  <c:v>90.539276123046875</c:v>
                </c:pt>
                <c:pt idx="800" formatCode="0.000000">
                  <c:v>82.436660766601563</c:v>
                </c:pt>
                <c:pt idx="801" formatCode="0.000000">
                  <c:v>87.214126586914063</c:v>
                </c:pt>
                <c:pt idx="802" formatCode="0.000000">
                  <c:v>84.350372314453125</c:v>
                </c:pt>
                <c:pt idx="803" formatCode="0.000000">
                  <c:v>89.499526977539063</c:v>
                </c:pt>
                <c:pt idx="804" formatCode="0.000000">
                  <c:v>78.875808715820313</c:v>
                </c:pt>
                <c:pt idx="805" formatCode="0.000000">
                  <c:v>93.53082275390625</c:v>
                </c:pt>
                <c:pt idx="806" formatCode="0.000000">
                  <c:v>106.47549438476563</c:v>
                </c:pt>
                <c:pt idx="807" formatCode="0.000000">
                  <c:v>86.284355163574219</c:v>
                </c:pt>
                <c:pt idx="808" formatCode="0.000000">
                  <c:v>124.01653289794922</c:v>
                </c:pt>
                <c:pt idx="809" formatCode="0.000000">
                  <c:v>183.65126037597656</c:v>
                </c:pt>
                <c:pt idx="810" formatCode="0.000000">
                  <c:v>141.924072265625</c:v>
                </c:pt>
                <c:pt idx="811" formatCode="0.000000">
                  <c:v>123.57278442382813</c:v>
                </c:pt>
                <c:pt idx="812" formatCode="0.000000">
                  <c:v>98.46539306640625</c:v>
                </c:pt>
                <c:pt idx="813" formatCode="0.000000">
                  <c:v>104.78156280517578</c:v>
                </c:pt>
                <c:pt idx="814" formatCode="0.000000">
                  <c:v>99.805282592773438</c:v>
                </c:pt>
                <c:pt idx="815" formatCode="0.000000">
                  <c:v>109.89964294433594</c:v>
                </c:pt>
                <c:pt idx="816" formatCode="0.000000">
                  <c:v>120.01670074462891</c:v>
                </c:pt>
                <c:pt idx="817" formatCode="0.000000">
                  <c:v>140.84307861328125</c:v>
                </c:pt>
                <c:pt idx="818" formatCode="0.000000">
                  <c:v>110.75554656982422</c:v>
                </c:pt>
                <c:pt idx="819" formatCode="0.000000">
                  <c:v>106.33563232421875</c:v>
                </c:pt>
                <c:pt idx="820" formatCode="0.000000">
                  <c:v>87.4346923828125</c:v>
                </c:pt>
                <c:pt idx="821" formatCode="0.000000">
                  <c:v>77.738487243652344</c:v>
                </c:pt>
                <c:pt idx="822" formatCode="0.000000">
                  <c:v>106.29724884033203</c:v>
                </c:pt>
                <c:pt idx="823" formatCode="0.000000">
                  <c:v>126.03875732421875</c:v>
                </c:pt>
                <c:pt idx="824" formatCode="0.000000">
                  <c:v>115.41904449462891</c:v>
                </c:pt>
                <c:pt idx="825" formatCode="0.000000">
                  <c:v>90.050010681152344</c:v>
                </c:pt>
                <c:pt idx="826" formatCode="0.000000">
                  <c:v>89.114768981933594</c:v>
                </c:pt>
                <c:pt idx="827" formatCode="0.000000">
                  <c:v>80.368659973144531</c:v>
                </c:pt>
                <c:pt idx="828" formatCode="0.000000">
                  <c:v>98.540016174316406</c:v>
                </c:pt>
                <c:pt idx="829" formatCode="0.000000">
                  <c:v>99.299324035644531</c:v>
                </c:pt>
                <c:pt idx="830" formatCode="0.000000">
                  <c:v>126.85001373291016</c:v>
                </c:pt>
                <c:pt idx="831" formatCode="0.000000">
                  <c:v>106.27946472167969</c:v>
                </c:pt>
                <c:pt idx="832" formatCode="0.000000">
                  <c:v>84.31744384765625</c:v>
                </c:pt>
                <c:pt idx="833" formatCode="0.000000">
                  <c:v>85.46148681640625</c:v>
                </c:pt>
                <c:pt idx="834" formatCode="0.000000">
                  <c:v>91.401580810546875</c:v>
                </c:pt>
                <c:pt idx="835" formatCode="0.000000">
                  <c:v>95.188446044921875</c:v>
                </c:pt>
                <c:pt idx="836" formatCode="0.000000">
                  <c:v>87.566253662109375</c:v>
                </c:pt>
                <c:pt idx="837" formatCode="0.000000">
                  <c:v>85.144340515136719</c:v>
                </c:pt>
                <c:pt idx="838" formatCode="0.000000">
                  <c:v>102.03317260742188</c:v>
                </c:pt>
                <c:pt idx="839" formatCode="0.000000">
                  <c:v>87.368316650390625</c:v>
                </c:pt>
                <c:pt idx="840" formatCode="0.000000">
                  <c:v>93.360794067382813</c:v>
                </c:pt>
                <c:pt idx="841" formatCode="0.000000">
                  <c:v>93.018547058105469</c:v>
                </c:pt>
                <c:pt idx="842" formatCode="0.000000">
                  <c:v>88.9744873046875</c:v>
                </c:pt>
                <c:pt idx="843" formatCode="0.000000">
                  <c:v>88.448616027832031</c:v>
                </c:pt>
                <c:pt idx="844" formatCode="0.000000">
                  <c:v>123.73291015625</c:v>
                </c:pt>
                <c:pt idx="845" formatCode="0.000000">
                  <c:v>93.941596984863281</c:v>
                </c:pt>
                <c:pt idx="846" formatCode="0.000000">
                  <c:v>108.71371459960938</c:v>
                </c:pt>
                <c:pt idx="847" formatCode="0.000000">
                  <c:v>106.96976470947266</c:v>
                </c:pt>
                <c:pt idx="848" formatCode="0.000000">
                  <c:v>177.28291320800781</c:v>
                </c:pt>
                <c:pt idx="849" formatCode="0.000000">
                  <c:v>113.90598297119141</c:v>
                </c:pt>
                <c:pt idx="850" formatCode="0.000000">
                  <c:v>72.027725219726563</c:v>
                </c:pt>
                <c:pt idx="851" formatCode="0.000000">
                  <c:v>73.491317749023438</c:v>
                </c:pt>
                <c:pt idx="852" formatCode="0.000000">
                  <c:v>83.071846008300781</c:v>
                </c:pt>
                <c:pt idx="853" formatCode="0.000000">
                  <c:v>99.541748046875</c:v>
                </c:pt>
                <c:pt idx="854" formatCode="0.000000">
                  <c:v>88.134529113769531</c:v>
                </c:pt>
                <c:pt idx="855" formatCode="0.000000">
                  <c:v>93.098655700683594</c:v>
                </c:pt>
                <c:pt idx="856" formatCode="0.000000">
                  <c:v>73.139999389648438</c:v>
                </c:pt>
                <c:pt idx="857" formatCode="0.000000">
                  <c:v>73.632843017578125</c:v>
                </c:pt>
                <c:pt idx="858" formatCode="0.000000">
                  <c:v>94.817245483398438</c:v>
                </c:pt>
                <c:pt idx="859" formatCode="0.000000">
                  <c:v>79.9136962890625</c:v>
                </c:pt>
                <c:pt idx="860" formatCode="0.000000">
                  <c:v>78.345603942871094</c:v>
                </c:pt>
                <c:pt idx="861" formatCode="0.000000">
                  <c:v>83.197860717773438</c:v>
                </c:pt>
                <c:pt idx="862" formatCode="0.000000">
                  <c:v>91.971725463867188</c:v>
                </c:pt>
                <c:pt idx="863" formatCode="0.000000">
                  <c:v>110.20339202880859</c:v>
                </c:pt>
                <c:pt idx="864" formatCode="0.000000">
                  <c:v>87.945724487304688</c:v>
                </c:pt>
                <c:pt idx="865" formatCode="0.000000">
                  <c:v>78.8551025390625</c:v>
                </c:pt>
                <c:pt idx="866" formatCode="0.000000">
                  <c:v>69.485427856445313</c:v>
                </c:pt>
                <c:pt idx="867" formatCode="0.000000">
                  <c:v>106.54450988769531</c:v>
                </c:pt>
                <c:pt idx="868" formatCode="0.000000">
                  <c:v>128.2822265625</c:v>
                </c:pt>
                <c:pt idx="869" formatCode="0.000000">
                  <c:v>103.57974243164063</c:v>
                </c:pt>
                <c:pt idx="870" formatCode="0.000000">
                  <c:v>79.588951110839844</c:v>
                </c:pt>
                <c:pt idx="871" formatCode="0.000000">
                  <c:v>75.643562316894531</c:v>
                </c:pt>
                <c:pt idx="872" formatCode="0.000000">
                  <c:v>106.85816955566406</c:v>
                </c:pt>
                <c:pt idx="873" formatCode="0.000000">
                  <c:v>73.401023864746094</c:v>
                </c:pt>
                <c:pt idx="874" formatCode="0.000000">
                  <c:v>72.001556396484375</c:v>
                </c:pt>
                <c:pt idx="875" formatCode="0.000000">
                  <c:v>67.637298583984375</c:v>
                </c:pt>
                <c:pt idx="876" formatCode="0.000000">
                  <c:v>64.1259765625</c:v>
                </c:pt>
                <c:pt idx="877" formatCode="0.000000">
                  <c:v>48.902267456054688</c:v>
                </c:pt>
                <c:pt idx="878" formatCode="0.000000">
                  <c:v>64.138938903808594</c:v>
                </c:pt>
                <c:pt idx="879" formatCode="0.000000">
                  <c:v>70.705764770507813</c:v>
                </c:pt>
                <c:pt idx="880" formatCode="0.000000">
                  <c:v>58.979999542236328</c:v>
                </c:pt>
                <c:pt idx="881" formatCode="0.000000">
                  <c:v>54.007816314697266</c:v>
                </c:pt>
                <c:pt idx="882" formatCode="0.000000">
                  <c:v>69.190116882324219</c:v>
                </c:pt>
                <c:pt idx="883" formatCode="0.000000">
                  <c:v>70.105339050292969</c:v>
                </c:pt>
                <c:pt idx="884" formatCode="0.000000">
                  <c:v>64.282699584960938</c:v>
                </c:pt>
                <c:pt idx="885" formatCode="0.000000">
                  <c:v>161.14137268066406</c:v>
                </c:pt>
                <c:pt idx="886" formatCode="0.000000">
                  <c:v>109.23715972900391</c:v>
                </c:pt>
                <c:pt idx="887" formatCode="0.000000">
                  <c:v>85.202316284179688</c:v>
                </c:pt>
                <c:pt idx="888" formatCode="0.000000">
                  <c:v>80.491439819335938</c:v>
                </c:pt>
                <c:pt idx="889" formatCode="0.000000">
                  <c:v>71.607254028320313</c:v>
                </c:pt>
                <c:pt idx="890" formatCode="0.000000">
                  <c:v>76.063385009765625</c:v>
                </c:pt>
                <c:pt idx="891" formatCode="0.000000">
                  <c:v>68.724212646484375</c:v>
                </c:pt>
                <c:pt idx="892" formatCode="0.000000">
                  <c:v>65.31951904296875</c:v>
                </c:pt>
                <c:pt idx="893" formatCode="0.000000">
                  <c:v>69.463920593261719</c:v>
                </c:pt>
                <c:pt idx="894" formatCode="0.000000">
                  <c:v>84.620498657226563</c:v>
                </c:pt>
                <c:pt idx="895" formatCode="0.000000">
                  <c:v>75.686729431152344</c:v>
                </c:pt>
                <c:pt idx="896" formatCode="0.000000">
                  <c:v>53.959186553955078</c:v>
                </c:pt>
                <c:pt idx="897" formatCode="0.000000">
                  <c:v>57.716178894042969</c:v>
                </c:pt>
                <c:pt idx="898" formatCode="0.000000">
                  <c:v>68.772003173828125</c:v>
                </c:pt>
                <c:pt idx="899" formatCode="0.000000">
                  <c:v>74.385345458984375</c:v>
                </c:pt>
                <c:pt idx="900" formatCode="0.000000">
                  <c:v>73.16729736328125</c:v>
                </c:pt>
                <c:pt idx="901" formatCode="0.000000">
                  <c:v>86.054885864257813</c:v>
                </c:pt>
                <c:pt idx="902" formatCode="0.000000">
                  <c:v>87.001091003417969</c:v>
                </c:pt>
                <c:pt idx="903" formatCode="0.000000">
                  <c:v>82.641464233398438</c:v>
                </c:pt>
                <c:pt idx="904" formatCode="0.000000">
                  <c:v>69.514923095703125</c:v>
                </c:pt>
                <c:pt idx="905" formatCode="0.000000">
                  <c:v>73.454719543457031</c:v>
                </c:pt>
                <c:pt idx="906" formatCode="0.000000">
                  <c:v>87.465972900390625</c:v>
                </c:pt>
                <c:pt idx="907" formatCode="0.000000">
                  <c:v>92.539863586425781</c:v>
                </c:pt>
                <c:pt idx="908" formatCode="0.000000">
                  <c:v>69.647132873535156</c:v>
                </c:pt>
                <c:pt idx="909" formatCode="0.000000">
                  <c:v>77.19134521484375</c:v>
                </c:pt>
                <c:pt idx="910" formatCode="0.000000">
                  <c:v>71.163002014160156</c:v>
                </c:pt>
                <c:pt idx="911" formatCode="0.000000">
                  <c:v>79.857170104980469</c:v>
                </c:pt>
                <c:pt idx="912" formatCode="0.000000">
                  <c:v>82.4615478515625</c:v>
                </c:pt>
                <c:pt idx="913" formatCode="0.000000">
                  <c:v>53.818283081054688</c:v>
                </c:pt>
                <c:pt idx="914" formatCode="0.000000">
                  <c:v>69.601066589355469</c:v>
                </c:pt>
                <c:pt idx="915" formatCode="0.000000">
                  <c:v>62.143447875976563</c:v>
                </c:pt>
                <c:pt idx="916" formatCode="0.000000">
                  <c:v>67.540115356445313</c:v>
                </c:pt>
                <c:pt idx="917" formatCode="0.000000">
                  <c:v>68.002212524414063</c:v>
                </c:pt>
                <c:pt idx="918" formatCode="0.000000">
                  <c:v>78.572227478027344</c:v>
                </c:pt>
                <c:pt idx="919" formatCode="0.000000">
                  <c:v>91.084259033203125</c:v>
                </c:pt>
                <c:pt idx="920" formatCode="0.000000">
                  <c:v>69.401603698730469</c:v>
                </c:pt>
                <c:pt idx="921" formatCode="0.000000">
                  <c:v>67.3575439453125</c:v>
                </c:pt>
                <c:pt idx="922" formatCode="0.000000">
                  <c:v>58.609882354736328</c:v>
                </c:pt>
                <c:pt idx="923" formatCode="0.000000">
                  <c:v>62.196987152099609</c:v>
                </c:pt>
                <c:pt idx="924" formatCode="0.000000">
                  <c:v>55.856880187988281</c:v>
                </c:pt>
                <c:pt idx="925" formatCode="0.000000">
                  <c:v>64.896774291992188</c:v>
                </c:pt>
                <c:pt idx="926" formatCode="0.000000">
                  <c:v>61.689422607421875</c:v>
                </c:pt>
                <c:pt idx="927" formatCode="0.000000">
                  <c:v>78.984024047851563</c:v>
                </c:pt>
                <c:pt idx="928" formatCode="0.000000">
                  <c:v>74.192535400390625</c:v>
                </c:pt>
                <c:pt idx="929" formatCode="0.000000">
                  <c:v>67.76715087890625</c:v>
                </c:pt>
                <c:pt idx="930" formatCode="0.000000">
                  <c:v>77.61767578125</c:v>
                </c:pt>
                <c:pt idx="931" formatCode="0.000000">
                  <c:v>72.078178405761719</c:v>
                </c:pt>
                <c:pt idx="932" formatCode="0.000000">
                  <c:v>63.826213836669922</c:v>
                </c:pt>
                <c:pt idx="933" formatCode="0.000000">
                  <c:v>78.113029479980469</c:v>
                </c:pt>
                <c:pt idx="934" formatCode="0.000000">
                  <c:v>70.122077941894531</c:v>
                </c:pt>
                <c:pt idx="935" formatCode="0.000000">
                  <c:v>56.557266235351563</c:v>
                </c:pt>
                <c:pt idx="936" formatCode="0.000000">
                  <c:v>65.371437072753906</c:v>
                </c:pt>
                <c:pt idx="937" formatCode="0.000000">
                  <c:v>80.866851806640625</c:v>
                </c:pt>
                <c:pt idx="938" formatCode="0.000000">
                  <c:v>101.27259063720703</c:v>
                </c:pt>
                <c:pt idx="939" formatCode="0.000000">
                  <c:v>76.179489135742188</c:v>
                </c:pt>
                <c:pt idx="940" formatCode="0.000000">
                  <c:v>111.73175811767578</c:v>
                </c:pt>
                <c:pt idx="941" formatCode="0.000000">
                  <c:v>97.305801391601563</c:v>
                </c:pt>
                <c:pt idx="942" formatCode="0.000000">
                  <c:v>86.643043518066406</c:v>
                </c:pt>
                <c:pt idx="943" formatCode="0.000000">
                  <c:v>66.597137451171875</c:v>
                </c:pt>
                <c:pt idx="944" formatCode="0.000000">
                  <c:v>71.80133056640625</c:v>
                </c:pt>
                <c:pt idx="945" formatCode="0.000000">
                  <c:v>65.730560302734375</c:v>
                </c:pt>
                <c:pt idx="946" formatCode="0.000000">
                  <c:v>75.7578125</c:v>
                </c:pt>
                <c:pt idx="947" formatCode="0.000000">
                  <c:v>77.193374633789063</c:v>
                </c:pt>
                <c:pt idx="948" formatCode="0.000000">
                  <c:v>84.889129638671875</c:v>
                </c:pt>
                <c:pt idx="949" formatCode="0.000000">
                  <c:v>95.470344543457031</c:v>
                </c:pt>
                <c:pt idx="950" formatCode="0.000000">
                  <c:v>91.039337158203125</c:v>
                </c:pt>
                <c:pt idx="951" formatCode="0.000000">
                  <c:v>94.298072814941406</c:v>
                </c:pt>
                <c:pt idx="952" formatCode="0.000000">
                  <c:v>77.927391052246094</c:v>
                </c:pt>
                <c:pt idx="953" formatCode="0.000000">
                  <c:v>99.524314880371094</c:v>
                </c:pt>
                <c:pt idx="954" formatCode="0.000000">
                  <c:v>81.14990234375</c:v>
                </c:pt>
                <c:pt idx="955" formatCode="0.000000">
                  <c:v>70.08392333984375</c:v>
                </c:pt>
                <c:pt idx="956" formatCode="0.000000">
                  <c:v>74.713951110839844</c:v>
                </c:pt>
                <c:pt idx="957" formatCode="0.000000">
                  <c:v>82.6199951171875</c:v>
                </c:pt>
                <c:pt idx="958" formatCode="0.000000">
                  <c:v>88.669845581054688</c:v>
                </c:pt>
                <c:pt idx="959" formatCode="0.000000">
                  <c:v>95.826736450195313</c:v>
                </c:pt>
                <c:pt idx="960" formatCode="0.000000">
                  <c:v>153.01687622070313</c:v>
                </c:pt>
                <c:pt idx="961" formatCode="0.000000">
                  <c:v>108.00233459472656</c:v>
                </c:pt>
                <c:pt idx="962" formatCode="0.000000">
                  <c:v>86.536231994628906</c:v>
                </c:pt>
                <c:pt idx="963" formatCode="0.000000">
                  <c:v>122.74142456054688</c:v>
                </c:pt>
                <c:pt idx="964" formatCode="0.000000">
                  <c:v>86.842132568359375</c:v>
                </c:pt>
                <c:pt idx="965" formatCode="0.000000">
                  <c:v>86.269584655761719</c:v>
                </c:pt>
                <c:pt idx="966" formatCode="0.000000">
                  <c:v>69.791145324707031</c:v>
                </c:pt>
                <c:pt idx="967" formatCode="0.000000">
                  <c:v>73.168212890625</c:v>
                </c:pt>
                <c:pt idx="968" formatCode="0.000000">
                  <c:v>109.17736053466797</c:v>
                </c:pt>
                <c:pt idx="969" formatCode="0.000000">
                  <c:v>127.99614715576172</c:v>
                </c:pt>
                <c:pt idx="970" formatCode="0.000000">
                  <c:v>97.939163208007813</c:v>
                </c:pt>
                <c:pt idx="971" formatCode="0.000000">
                  <c:v>103.21210479736328</c:v>
                </c:pt>
                <c:pt idx="972" formatCode="0.000000">
                  <c:v>111.13887023925781</c:v>
                </c:pt>
                <c:pt idx="973" formatCode="0.000000">
                  <c:v>98.355888366699219</c:v>
                </c:pt>
                <c:pt idx="974" formatCode="0.000000">
                  <c:v>85.736465454101563</c:v>
                </c:pt>
                <c:pt idx="975" formatCode="0.000000">
                  <c:v>106.3973388671875</c:v>
                </c:pt>
                <c:pt idx="976" formatCode="0.000000">
                  <c:v>105.45313262939453</c:v>
                </c:pt>
                <c:pt idx="977" formatCode="0.000000">
                  <c:v>118.55788421630859</c:v>
                </c:pt>
                <c:pt idx="978" formatCode="0.000000">
                  <c:v>86.871284484863281</c:v>
                </c:pt>
                <c:pt idx="979" formatCode="0.000000">
                  <c:v>93.571640014648438</c:v>
                </c:pt>
                <c:pt idx="980" formatCode="0.000000">
                  <c:v>89.850044250488281</c:v>
                </c:pt>
                <c:pt idx="981" formatCode="0.000000">
                  <c:v>89.600532531738281</c:v>
                </c:pt>
                <c:pt idx="982" formatCode="0.000000">
                  <c:v>109.21181488037109</c:v>
                </c:pt>
                <c:pt idx="983" formatCode="0.000000">
                  <c:v>125.28536224365234</c:v>
                </c:pt>
                <c:pt idx="984" formatCode="0.000000">
                  <c:v>112.33251953125</c:v>
                </c:pt>
                <c:pt idx="985" formatCode="0.000000">
                  <c:v>107.06198120117188</c:v>
                </c:pt>
                <c:pt idx="986" formatCode="0.000000">
                  <c:v>123.90110778808594</c:v>
                </c:pt>
                <c:pt idx="987" formatCode="0.000000">
                  <c:v>172.81390380859375</c:v>
                </c:pt>
                <c:pt idx="988" formatCode="0.000000">
                  <c:v>161.01025390625</c:v>
                </c:pt>
                <c:pt idx="989" formatCode="0.000000">
                  <c:v>168.86177062988281</c:v>
                </c:pt>
                <c:pt idx="990" formatCode="0.000000">
                  <c:v>131.46626281738281</c:v>
                </c:pt>
                <c:pt idx="991" formatCode="0.000000">
                  <c:v>105.81861877441406</c:v>
                </c:pt>
                <c:pt idx="992" formatCode="0.000000">
                  <c:v>92.687591552734375</c:v>
                </c:pt>
                <c:pt idx="993" formatCode="0.000000">
                  <c:v>106.76194000244141</c:v>
                </c:pt>
                <c:pt idx="994" formatCode="0.000000">
                  <c:v>104.80567932128906</c:v>
                </c:pt>
                <c:pt idx="995" formatCode="0.000000">
                  <c:v>101.89381408691406</c:v>
                </c:pt>
                <c:pt idx="996" formatCode="0.000000">
                  <c:v>91.136222839355469</c:v>
                </c:pt>
                <c:pt idx="997" formatCode="0.000000">
                  <c:v>86.43841552734375</c:v>
                </c:pt>
                <c:pt idx="998" formatCode="0.000000">
                  <c:v>84.649925231933594</c:v>
                </c:pt>
                <c:pt idx="999" formatCode="0.000000">
                  <c:v>113.75682067871094</c:v>
                </c:pt>
                <c:pt idx="1000" formatCode="0.000000">
                  <c:v>98.686744689941406</c:v>
                </c:pt>
                <c:pt idx="1001" formatCode="0.000000">
                  <c:v>99.615852355957031</c:v>
                </c:pt>
                <c:pt idx="1002" formatCode="0.000000">
                  <c:v>89.692054748535156</c:v>
                </c:pt>
                <c:pt idx="1003" formatCode="0.000000">
                  <c:v>84.077362060546875</c:v>
                </c:pt>
                <c:pt idx="1004" formatCode="0.000000">
                  <c:v>126.13417816162109</c:v>
                </c:pt>
                <c:pt idx="1005" formatCode="0.000000">
                  <c:v>125.77522277832031</c:v>
                </c:pt>
                <c:pt idx="1006" formatCode="0.000000">
                  <c:v>131.70561218261719</c:v>
                </c:pt>
                <c:pt idx="1007" formatCode="0.000000">
                  <c:v>114.88968658447266</c:v>
                </c:pt>
                <c:pt idx="1008" formatCode="0.000000">
                  <c:v>99.822494506835938</c:v>
                </c:pt>
                <c:pt idx="1009" formatCode="0.000000">
                  <c:v>87.468986511230469</c:v>
                </c:pt>
                <c:pt idx="1010" formatCode="0.000000">
                  <c:v>84.172676086425781</c:v>
                </c:pt>
                <c:pt idx="1011" formatCode="0.000000">
                  <c:v>90.046104431152344</c:v>
                </c:pt>
                <c:pt idx="1012" formatCode="0.000000">
                  <c:v>94.12640380859375</c:v>
                </c:pt>
                <c:pt idx="1013" formatCode="0.000000">
                  <c:v>94.063072204589844</c:v>
                </c:pt>
                <c:pt idx="1014" formatCode="0.000000">
                  <c:v>65.32867431640625</c:v>
                </c:pt>
                <c:pt idx="1015" formatCode="0.000000">
                  <c:v>71.373443603515625</c:v>
                </c:pt>
                <c:pt idx="1016" formatCode="0.000000">
                  <c:v>93.137062072753906</c:v>
                </c:pt>
                <c:pt idx="1017" formatCode="0.000000">
                  <c:v>93.224082946777344</c:v>
                </c:pt>
                <c:pt idx="1018" formatCode="0.000000">
                  <c:v>92.717887878417969</c:v>
                </c:pt>
                <c:pt idx="1019" formatCode="0.000000">
                  <c:v>95.191497802734375</c:v>
                </c:pt>
                <c:pt idx="1020" formatCode="0.000000">
                  <c:v>87.153205871582031</c:v>
                </c:pt>
                <c:pt idx="1021" formatCode="0.000000">
                  <c:v>99.552268981933594</c:v>
                </c:pt>
                <c:pt idx="1022" formatCode="0.000000">
                  <c:v>103.82247161865234</c:v>
                </c:pt>
                <c:pt idx="1023" formatCode="0.000000">
                  <c:v>74.304153442382813</c:v>
                </c:pt>
                <c:pt idx="1024" formatCode="0.000000">
                  <c:v>84.364097595214844</c:v>
                </c:pt>
                <c:pt idx="1025" formatCode="0.000000">
                  <c:v>133.50326538085938</c:v>
                </c:pt>
                <c:pt idx="1026" formatCode="0.000000">
                  <c:v>114.45590209960938</c:v>
                </c:pt>
                <c:pt idx="1027" formatCode="0.000000">
                  <c:v>65.623023986816406</c:v>
                </c:pt>
                <c:pt idx="1028" formatCode="0.000000">
                  <c:v>84.286415100097656</c:v>
                </c:pt>
                <c:pt idx="1029" formatCode="0.000000">
                  <c:v>93.570686340332031</c:v>
                </c:pt>
                <c:pt idx="1030" formatCode="0.000000">
                  <c:v>85.8834228515625</c:v>
                </c:pt>
                <c:pt idx="1031" formatCode="0.000000">
                  <c:v>80.883003234863281</c:v>
                </c:pt>
                <c:pt idx="1032" formatCode="0.000000">
                  <c:v>106.45464324951172</c:v>
                </c:pt>
                <c:pt idx="1033" formatCode="0.000000">
                  <c:v>81.32550048828125</c:v>
                </c:pt>
                <c:pt idx="1034" formatCode="0.000000">
                  <c:v>84.730361938476563</c:v>
                </c:pt>
                <c:pt idx="1035" formatCode="0.000000">
                  <c:v>136.75785827636719</c:v>
                </c:pt>
                <c:pt idx="1036" formatCode="0.000000">
                  <c:v>91.706192016601563</c:v>
                </c:pt>
                <c:pt idx="1037" formatCode="0.000000">
                  <c:v>76.173980712890625</c:v>
                </c:pt>
                <c:pt idx="1038" formatCode="0.000000">
                  <c:v>78.529312133789063</c:v>
                </c:pt>
                <c:pt idx="1039" formatCode="0.000000">
                  <c:v>83.760429382324219</c:v>
                </c:pt>
                <c:pt idx="1040" formatCode="0.000000">
                  <c:v>96.588287353515625</c:v>
                </c:pt>
                <c:pt idx="1041" formatCode="0.000000">
                  <c:v>90.361808776855469</c:v>
                </c:pt>
                <c:pt idx="1042" formatCode="0.000000">
                  <c:v>95.006904602050781</c:v>
                </c:pt>
                <c:pt idx="1043" formatCode="0.000000">
                  <c:v>79.099906921386719</c:v>
                </c:pt>
                <c:pt idx="1044" formatCode="0.000000">
                  <c:v>83.182212829589844</c:v>
                </c:pt>
                <c:pt idx="1045" formatCode="0.000000">
                  <c:v>83.098930358886719</c:v>
                </c:pt>
                <c:pt idx="1046" formatCode="0.000000">
                  <c:v>72.187812805175781</c:v>
                </c:pt>
                <c:pt idx="1047" formatCode="0.000000">
                  <c:v>96.946090698242188</c:v>
                </c:pt>
                <c:pt idx="1048" formatCode="0.000000">
                  <c:v>82.953811645507813</c:v>
                </c:pt>
                <c:pt idx="1049" formatCode="0.000000">
                  <c:v>76.245262145996094</c:v>
                </c:pt>
                <c:pt idx="1050" formatCode="0.000000">
                  <c:v>82.4146728515625</c:v>
                </c:pt>
                <c:pt idx="1051" formatCode="0.000000">
                  <c:v>85.957351684570313</c:v>
                </c:pt>
                <c:pt idx="1052" formatCode="0.000000">
                  <c:v>102.23164367675781</c:v>
                </c:pt>
                <c:pt idx="1053" formatCode="0.000000">
                  <c:v>81.732078552246094</c:v>
                </c:pt>
                <c:pt idx="1054" formatCode="0.000000">
                  <c:v>81.295539855957031</c:v>
                </c:pt>
                <c:pt idx="1055" formatCode="0.000000">
                  <c:v>95.861663818359375</c:v>
                </c:pt>
                <c:pt idx="1056" formatCode="0.000000">
                  <c:v>72.001556396484375</c:v>
                </c:pt>
                <c:pt idx="1057" formatCode="0.000000">
                  <c:v>72.543190002441406</c:v>
                </c:pt>
                <c:pt idx="1058" formatCode="0.000000">
                  <c:v>94.231658935546875</c:v>
                </c:pt>
                <c:pt idx="1059" formatCode="0.000000">
                  <c:v>98.63134765625</c:v>
                </c:pt>
                <c:pt idx="1060" formatCode="0.000000">
                  <c:v>88.935676574707031</c:v>
                </c:pt>
                <c:pt idx="1061" formatCode="0.000000">
                  <c:v>64.0826416015625</c:v>
                </c:pt>
                <c:pt idx="1062" formatCode="0.000000">
                  <c:v>66.698478698730469</c:v>
                </c:pt>
                <c:pt idx="1063" formatCode="0.000000">
                  <c:v>67.891349792480469</c:v>
                </c:pt>
                <c:pt idx="1064" formatCode="0.000000">
                  <c:v>63.650970458984375</c:v>
                </c:pt>
                <c:pt idx="1065" formatCode="0.000000">
                  <c:v>60.807071685791016</c:v>
                </c:pt>
                <c:pt idx="1066" formatCode="0.000000">
                  <c:v>55.074039459228516</c:v>
                </c:pt>
                <c:pt idx="1067" formatCode="0.000000">
                  <c:v>69.451972961425781</c:v>
                </c:pt>
                <c:pt idx="1068" formatCode="0.000000">
                  <c:v>78.83099365234375</c:v>
                </c:pt>
                <c:pt idx="1069" formatCode="0.000000">
                  <c:v>85.932518005371094</c:v>
                </c:pt>
                <c:pt idx="1070" formatCode="0.000000">
                  <c:v>75.946846008300781</c:v>
                </c:pt>
                <c:pt idx="1071" formatCode="0.000000">
                  <c:v>74.173690795898438</c:v>
                </c:pt>
                <c:pt idx="1072" formatCode="0.000000">
                  <c:v>90.979179382324219</c:v>
                </c:pt>
                <c:pt idx="1073" formatCode="0.000000">
                  <c:v>78.679092407226563</c:v>
                </c:pt>
                <c:pt idx="1074" formatCode="0.000000">
                  <c:v>74.371696472167969</c:v>
                </c:pt>
                <c:pt idx="1075" formatCode="0.000000">
                  <c:v>96.044776916503906</c:v>
                </c:pt>
                <c:pt idx="1076" formatCode="0.000000">
                  <c:v>74.328094482421875</c:v>
                </c:pt>
                <c:pt idx="1077" formatCode="0.000000">
                  <c:v>59.34564208984375</c:v>
                </c:pt>
                <c:pt idx="1078" formatCode="0.000000">
                  <c:v>86.777114868164063</c:v>
                </c:pt>
                <c:pt idx="1079" formatCode="0.000000">
                  <c:v>99.577430725097656</c:v>
                </c:pt>
                <c:pt idx="1080" formatCode="0.000000">
                  <c:v>70.657981872558594</c:v>
                </c:pt>
                <c:pt idx="1081" formatCode="0.000000">
                  <c:v>70.493865966796875</c:v>
                </c:pt>
                <c:pt idx="1082" formatCode="0.000000">
                  <c:v>61.825965881347656</c:v>
                </c:pt>
                <c:pt idx="1083" formatCode="0.000000">
                  <c:v>70.285247802734375</c:v>
                </c:pt>
                <c:pt idx="1084" formatCode="0.000000">
                  <c:v>79.507377624511719</c:v>
                </c:pt>
                <c:pt idx="1085" formatCode="0.000000">
                  <c:v>69.352119445800781</c:v>
                </c:pt>
                <c:pt idx="1086" formatCode="0.000000">
                  <c:v>73.712486267089844</c:v>
                </c:pt>
                <c:pt idx="1087" formatCode="0.000000">
                  <c:v>191.88804626464844</c:v>
                </c:pt>
                <c:pt idx="1088" formatCode="0.000000">
                  <c:v>143.62493896484375</c:v>
                </c:pt>
                <c:pt idx="1089" formatCode="0.000000">
                  <c:v>115.00015258789063</c:v>
                </c:pt>
                <c:pt idx="1090" formatCode="0.000000">
                  <c:v>131.29658508300781</c:v>
                </c:pt>
                <c:pt idx="1091" formatCode="0.000000">
                  <c:v>128.08114624023438</c:v>
                </c:pt>
                <c:pt idx="1092" formatCode="0.000000">
                  <c:v>250.39834594726563</c:v>
                </c:pt>
                <c:pt idx="1093" formatCode="0.000000">
                  <c:v>238.83009338378906</c:v>
                </c:pt>
                <c:pt idx="1094" formatCode="0.000000">
                  <c:v>122.96369934082031</c:v>
                </c:pt>
                <c:pt idx="1095" formatCode="0.000000">
                  <c:v>84.394096374511719</c:v>
                </c:pt>
                <c:pt idx="1096" formatCode="0.000000">
                  <c:v>77.861503601074219</c:v>
                </c:pt>
                <c:pt idx="1097" formatCode="0.000000">
                  <c:v>72.047042846679688</c:v>
                </c:pt>
                <c:pt idx="1098" formatCode="0.000000">
                  <c:v>95.579315185546875</c:v>
                </c:pt>
                <c:pt idx="1099" formatCode="0.000000">
                  <c:v>88.101203918457031</c:v>
                </c:pt>
                <c:pt idx="1100" formatCode="0.000000">
                  <c:v>96.693946838378906</c:v>
                </c:pt>
                <c:pt idx="1101" formatCode="0.000000">
                  <c:v>88.128379821777344</c:v>
                </c:pt>
                <c:pt idx="1102" formatCode="0.000000">
                  <c:v>75.960723876953125</c:v>
                </c:pt>
                <c:pt idx="1103" formatCode="0.000000">
                  <c:v>91.3699951171875</c:v>
                </c:pt>
                <c:pt idx="1104" formatCode="0.000000">
                  <c:v>85.809043884277344</c:v>
                </c:pt>
                <c:pt idx="1105" formatCode="0.000000">
                  <c:v>77.412971496582031</c:v>
                </c:pt>
                <c:pt idx="1106" formatCode="0.000000">
                  <c:v>70.106781005859375</c:v>
                </c:pt>
                <c:pt idx="1107" formatCode="0.000000">
                  <c:v>80.698249816894531</c:v>
                </c:pt>
                <c:pt idx="1108" formatCode="0.000000">
                  <c:v>74.292655944824219</c:v>
                </c:pt>
                <c:pt idx="1109" formatCode="0.000000">
                  <c:v>85.238182067871094</c:v>
                </c:pt>
                <c:pt idx="1110" formatCode="0.000000">
                  <c:v>70.396697998046875</c:v>
                </c:pt>
                <c:pt idx="1111" formatCode="0.000000">
                  <c:v>71.205253601074219</c:v>
                </c:pt>
                <c:pt idx="1112" formatCode="0.000000">
                  <c:v>72.060874938964844</c:v>
                </c:pt>
                <c:pt idx="1113" formatCode="0.000000">
                  <c:v>60.012916564941406</c:v>
                </c:pt>
                <c:pt idx="1114" formatCode="0.000000">
                  <c:v>89.052177429199219</c:v>
                </c:pt>
                <c:pt idx="1115" formatCode="0.000000">
                  <c:v>75.005897521972656</c:v>
                </c:pt>
                <c:pt idx="1116" formatCode="0.000000">
                  <c:v>108.96617889404297</c:v>
                </c:pt>
                <c:pt idx="1117" formatCode="0.000000">
                  <c:v>78.246841430664063</c:v>
                </c:pt>
                <c:pt idx="1118" formatCode="0.000000">
                  <c:v>80.517288208007813</c:v>
                </c:pt>
                <c:pt idx="1119" formatCode="0.000000">
                  <c:v>96.786338806152344</c:v>
                </c:pt>
                <c:pt idx="1120" formatCode="0.000000">
                  <c:v>92.499114990234375</c:v>
                </c:pt>
                <c:pt idx="1121" formatCode="0.000000">
                  <c:v>86.134674072265625</c:v>
                </c:pt>
                <c:pt idx="1122" formatCode="0.000000">
                  <c:v>109.43024444580078</c:v>
                </c:pt>
                <c:pt idx="1123" formatCode="0.000000">
                  <c:v>73.852249145507813</c:v>
                </c:pt>
                <c:pt idx="1124" formatCode="0.000000">
                  <c:v>81.248291015625</c:v>
                </c:pt>
                <c:pt idx="1125" formatCode="0.000000">
                  <c:v>92.532112121582031</c:v>
                </c:pt>
                <c:pt idx="1126" formatCode="0.000000">
                  <c:v>71.4906005859375</c:v>
                </c:pt>
                <c:pt idx="1127" formatCode="0.000000">
                  <c:v>67.788360595703125</c:v>
                </c:pt>
                <c:pt idx="1128" formatCode="0.000000">
                  <c:v>70.513450622558594</c:v>
                </c:pt>
                <c:pt idx="1129" formatCode="0.000000">
                  <c:v>114.30062866210938</c:v>
                </c:pt>
                <c:pt idx="1130" formatCode="0.000000">
                  <c:v>85.840614318847656</c:v>
                </c:pt>
                <c:pt idx="1131" formatCode="0.000000">
                  <c:v>84.948554992675781</c:v>
                </c:pt>
                <c:pt idx="1132" formatCode="0.000000">
                  <c:v>99.955253601074219</c:v>
                </c:pt>
                <c:pt idx="1133" formatCode="0.000000">
                  <c:v>107.44220733642578</c:v>
                </c:pt>
                <c:pt idx="1134" formatCode="0.000000">
                  <c:v>95.888870239257813</c:v>
                </c:pt>
                <c:pt idx="1135" formatCode="0.000000">
                  <c:v>77.083168029785156</c:v>
                </c:pt>
                <c:pt idx="1136" formatCode="0.000000">
                  <c:v>81.293563842773438</c:v>
                </c:pt>
                <c:pt idx="1137" formatCode="0.000000">
                  <c:v>82.312583923339844</c:v>
                </c:pt>
                <c:pt idx="1138" formatCode="0.000000">
                  <c:v>75.448959350585938</c:v>
                </c:pt>
                <c:pt idx="1139" formatCode="0.000000">
                  <c:v>88.572540283203125</c:v>
                </c:pt>
                <c:pt idx="1140" formatCode="0.000000">
                  <c:v>67.550697326660156</c:v>
                </c:pt>
                <c:pt idx="1141" formatCode="0.000000">
                  <c:v>73.6552734375</c:v>
                </c:pt>
                <c:pt idx="1142" formatCode="0.000000">
                  <c:v>71.8489990234375</c:v>
                </c:pt>
                <c:pt idx="1143" formatCode="0.000000">
                  <c:v>95.970474243164063</c:v>
                </c:pt>
                <c:pt idx="1144" formatCode="0.000000">
                  <c:v>77.519073486328125</c:v>
                </c:pt>
                <c:pt idx="1145" formatCode="0.000000">
                  <c:v>91.795547485351563</c:v>
                </c:pt>
                <c:pt idx="1146" formatCode="0.000000">
                  <c:v>93.183296203613281</c:v>
                </c:pt>
                <c:pt idx="1147" formatCode="0.000000">
                  <c:v>97.218605041503906</c:v>
                </c:pt>
                <c:pt idx="1148" formatCode="0.000000">
                  <c:v>55.59844970703125</c:v>
                </c:pt>
                <c:pt idx="1149" formatCode="0.000000">
                  <c:v>52.835979461669922</c:v>
                </c:pt>
                <c:pt idx="1150" formatCode="0.000000">
                  <c:v>60.752727508544922</c:v>
                </c:pt>
                <c:pt idx="1151" formatCode="0.000000">
                  <c:v>63.136493682861328</c:v>
                </c:pt>
                <c:pt idx="1152" formatCode="0.000000">
                  <c:v>65.882293701171875</c:v>
                </c:pt>
                <c:pt idx="1153" formatCode="0.000000">
                  <c:v>69.674240112304688</c:v>
                </c:pt>
                <c:pt idx="1154" formatCode="0.000000">
                  <c:v>67.636894226074219</c:v>
                </c:pt>
                <c:pt idx="1155" formatCode="0.000000">
                  <c:v>64.882759094238281</c:v>
                </c:pt>
                <c:pt idx="1156" formatCode="0.000000">
                  <c:v>54.011634826660156</c:v>
                </c:pt>
                <c:pt idx="1157" formatCode="0.000000">
                  <c:v>53.930034637451172</c:v>
                </c:pt>
                <c:pt idx="1158" formatCode="0.000000">
                  <c:v>64.369308471679688</c:v>
                </c:pt>
                <c:pt idx="1159" formatCode="0.000000">
                  <c:v>66.055892944335938</c:v>
                </c:pt>
                <c:pt idx="1160" formatCode="0.000000">
                  <c:v>77.142951965332031</c:v>
                </c:pt>
                <c:pt idx="1161" formatCode="0.000000">
                  <c:v>42.838954925537109</c:v>
                </c:pt>
                <c:pt idx="1162" formatCode="0.000000">
                  <c:v>49.127971649169922</c:v>
                </c:pt>
                <c:pt idx="1163" formatCode="0.000000">
                  <c:v>61.403579711914063</c:v>
                </c:pt>
                <c:pt idx="1164" formatCode="0.000000">
                  <c:v>43.276885986328125</c:v>
                </c:pt>
                <c:pt idx="1165" formatCode="0.000000">
                  <c:v>38.706016540527344</c:v>
                </c:pt>
                <c:pt idx="1166" formatCode="0.000000">
                  <c:v>46.358222961425781</c:v>
                </c:pt>
                <c:pt idx="1167" formatCode="0.000000">
                  <c:v>48.406822204589844</c:v>
                </c:pt>
                <c:pt idx="1168" formatCode="0.000000">
                  <c:v>44.154804229736328</c:v>
                </c:pt>
                <c:pt idx="1169" formatCode="0.000000">
                  <c:v>28.030553817749023</c:v>
                </c:pt>
                <c:pt idx="1170" formatCode="0.000000">
                  <c:v>30.98200798034668</c:v>
                </c:pt>
                <c:pt idx="1171" formatCode="0.000000">
                  <c:v>37.338600158691406</c:v>
                </c:pt>
                <c:pt idx="1172" formatCode="0.000000">
                  <c:v>33.786445617675781</c:v>
                </c:pt>
                <c:pt idx="1173" formatCode="0.000000">
                  <c:v>37.505462646484375</c:v>
                </c:pt>
                <c:pt idx="1174" formatCode="0.000000">
                  <c:v>51.556911468505859</c:v>
                </c:pt>
                <c:pt idx="1175" formatCode="0.000000">
                  <c:v>35.974643707275391</c:v>
                </c:pt>
                <c:pt idx="1176" formatCode="0.000000">
                  <c:v>37.522872924804688</c:v>
                </c:pt>
                <c:pt idx="1177" formatCode="0.000000">
                  <c:v>57.506538391113281</c:v>
                </c:pt>
                <c:pt idx="1178" formatCode="0.000000">
                  <c:v>45.866554260253906</c:v>
                </c:pt>
                <c:pt idx="1179" formatCode="0.000000">
                  <c:v>35.720626831054688</c:v>
                </c:pt>
                <c:pt idx="1180" formatCode="0.000000">
                  <c:v>66.731155395507813</c:v>
                </c:pt>
                <c:pt idx="1181" formatCode="0.000000">
                  <c:v>59.469318389892578</c:v>
                </c:pt>
                <c:pt idx="1182" formatCode="0.000000">
                  <c:v>46.373626708984375</c:v>
                </c:pt>
                <c:pt idx="1183" formatCode="0.000000">
                  <c:v>74.234825134277344</c:v>
                </c:pt>
                <c:pt idx="1184" formatCode="0.000000">
                  <c:v>51.468288421630859</c:v>
                </c:pt>
                <c:pt idx="1185" formatCode="0.000000">
                  <c:v>39.147979736328125</c:v>
                </c:pt>
                <c:pt idx="1186" formatCode="0.000000">
                  <c:v>53.117588043212891</c:v>
                </c:pt>
                <c:pt idx="1187" formatCode="0.000000">
                  <c:v>54.345161437988281</c:v>
                </c:pt>
                <c:pt idx="1188" formatCode="0.000000">
                  <c:v>48.834217071533203</c:v>
                </c:pt>
                <c:pt idx="1189" formatCode="0.000000">
                  <c:v>39.022487640380859</c:v>
                </c:pt>
                <c:pt idx="1190" formatCode="0.000000">
                  <c:v>73.288619995117188</c:v>
                </c:pt>
                <c:pt idx="1191" formatCode="0.000000">
                  <c:v>87.204292297363281</c:v>
                </c:pt>
                <c:pt idx="1192" formatCode="0.000000">
                  <c:v>71.050262451171875</c:v>
                </c:pt>
                <c:pt idx="1193" formatCode="0.000000">
                  <c:v>62.736930847167969</c:v>
                </c:pt>
                <c:pt idx="1194" formatCode="0.000000">
                  <c:v>45.099365234375</c:v>
                </c:pt>
                <c:pt idx="1195" formatCode="0.000000">
                  <c:v>42.675621032714844</c:v>
                </c:pt>
                <c:pt idx="1196" formatCode="0.000000">
                  <c:v>55.731372833251953</c:v>
                </c:pt>
                <c:pt idx="1197" formatCode="0.000000">
                  <c:v>57.77337646484375</c:v>
                </c:pt>
                <c:pt idx="1198" formatCode="0.000000">
                  <c:v>44.121322631835938</c:v>
                </c:pt>
                <c:pt idx="1199" formatCode="0.000000">
                  <c:v>70.175834655761719</c:v>
                </c:pt>
                <c:pt idx="1200" formatCode="0.000000">
                  <c:v>52.966461181640625</c:v>
                </c:pt>
                <c:pt idx="1201" formatCode="0.000000">
                  <c:v>54.460441589355469</c:v>
                </c:pt>
                <c:pt idx="1202" formatCode="0.000000">
                  <c:v>39.38189697265625</c:v>
                </c:pt>
                <c:pt idx="1203" formatCode="0.000000">
                  <c:v>39.660148620605469</c:v>
                </c:pt>
                <c:pt idx="1204" formatCode="0.000000">
                  <c:v>60.203788757324219</c:v>
                </c:pt>
                <c:pt idx="1205" formatCode="0.000000">
                  <c:v>50.006683349609375</c:v>
                </c:pt>
                <c:pt idx="1206" formatCode="0.000000">
                  <c:v>39.575302124023438</c:v>
                </c:pt>
                <c:pt idx="1207" formatCode="0.000000">
                  <c:v>32.60479736328125</c:v>
                </c:pt>
                <c:pt idx="1208" formatCode="0.000000">
                  <c:v>44.666675567626953</c:v>
                </c:pt>
                <c:pt idx="1209" formatCode="0.000000">
                  <c:v>58.182689666748047</c:v>
                </c:pt>
                <c:pt idx="1210" formatCode="0.000000">
                  <c:v>36.515422821044922</c:v>
                </c:pt>
                <c:pt idx="1211" formatCode="0.000000">
                  <c:v>39.064376831054688</c:v>
                </c:pt>
                <c:pt idx="1212" formatCode="0.000000">
                  <c:v>38.037513732910156</c:v>
                </c:pt>
                <c:pt idx="1213" formatCode="0.000000">
                  <c:v>33.473594665527344</c:v>
                </c:pt>
                <c:pt idx="1214" formatCode="0.000000">
                  <c:v>41.961551666259766</c:v>
                </c:pt>
                <c:pt idx="1215" formatCode="0.000000">
                  <c:v>38.06903076171875</c:v>
                </c:pt>
                <c:pt idx="1216" formatCode="0.000000">
                  <c:v>46.695949554443359</c:v>
                </c:pt>
                <c:pt idx="1217" formatCode="0.000000">
                  <c:v>52.237308502197266</c:v>
                </c:pt>
                <c:pt idx="1218" formatCode="0.000000">
                  <c:v>50.575489044189453</c:v>
                </c:pt>
                <c:pt idx="1219" formatCode="0.000000">
                  <c:v>48.395950317382813</c:v>
                </c:pt>
                <c:pt idx="1220" formatCode="0.000000">
                  <c:v>289.94012451171875</c:v>
                </c:pt>
                <c:pt idx="1221" formatCode="0.000000">
                  <c:v>303.5853271484375</c:v>
                </c:pt>
                <c:pt idx="1222" formatCode="0.000000">
                  <c:v>215.27442932128906</c:v>
                </c:pt>
                <c:pt idx="1223" formatCode="0.000000">
                  <c:v>179.27598571777344</c:v>
                </c:pt>
                <c:pt idx="1224" formatCode="0.000000">
                  <c:v>131.61851501464844</c:v>
                </c:pt>
                <c:pt idx="1225" formatCode="0.000000">
                  <c:v>106.10238647460938</c:v>
                </c:pt>
                <c:pt idx="1226" formatCode="0.000000">
                  <c:v>112.14501953125</c:v>
                </c:pt>
                <c:pt idx="1227" formatCode="0.000000">
                  <c:v>114.56562805175781</c:v>
                </c:pt>
                <c:pt idx="1228" formatCode="0.000000">
                  <c:v>118.06430053710938</c:v>
                </c:pt>
                <c:pt idx="1229" formatCode="0.000000">
                  <c:v>107.94725036621094</c:v>
                </c:pt>
                <c:pt idx="1230" formatCode="0.000000">
                  <c:v>90.219627380371094</c:v>
                </c:pt>
                <c:pt idx="1231" formatCode="0.000000">
                  <c:v>88.441490173339844</c:v>
                </c:pt>
                <c:pt idx="1232" formatCode="0.000000">
                  <c:v>111.66425323486328</c:v>
                </c:pt>
                <c:pt idx="1233" formatCode="0.000000">
                  <c:v>119.17052459716797</c:v>
                </c:pt>
                <c:pt idx="1234" formatCode="0.000000">
                  <c:v>117.24109649658203</c:v>
                </c:pt>
                <c:pt idx="1235" formatCode="0.000000">
                  <c:v>116.26559448242188</c:v>
                </c:pt>
                <c:pt idx="1236" formatCode="0.000000">
                  <c:v>136.64382934570313</c:v>
                </c:pt>
                <c:pt idx="1237" formatCode="0.000000">
                  <c:v>140.88006591796875</c:v>
                </c:pt>
                <c:pt idx="1238" formatCode="0.000000">
                  <c:v>244.57215881347656</c:v>
                </c:pt>
                <c:pt idx="1239" formatCode="0.000000">
                  <c:v>209.30732727050781</c:v>
                </c:pt>
                <c:pt idx="1240" formatCode="0.000000">
                  <c:v>131.40335083007813</c:v>
                </c:pt>
                <c:pt idx="1241" formatCode="0.000000">
                  <c:v>126.87512969970703</c:v>
                </c:pt>
                <c:pt idx="1242" formatCode="0.000000">
                  <c:v>119.35786437988281</c:v>
                </c:pt>
                <c:pt idx="1243" formatCode="0.000000">
                  <c:v>112.94558715820313</c:v>
                </c:pt>
                <c:pt idx="1244" formatCode="0.000000">
                  <c:v>102.62300109863281</c:v>
                </c:pt>
                <c:pt idx="1245" formatCode="0.000000">
                  <c:v>94.596893310546875</c:v>
                </c:pt>
                <c:pt idx="1246" formatCode="0.000000">
                  <c:v>95.3519287109375</c:v>
                </c:pt>
                <c:pt idx="1247" formatCode="0.000000">
                  <c:v>109.33299255371094</c:v>
                </c:pt>
                <c:pt idx="1248" formatCode="0.000000">
                  <c:v>97.676681518554688</c:v>
                </c:pt>
                <c:pt idx="1249" formatCode="0.000000">
                  <c:v>98.958328247070313</c:v>
                </c:pt>
                <c:pt idx="1250" formatCode="0.000000">
                  <c:v>105.24771881103516</c:v>
                </c:pt>
                <c:pt idx="1251" formatCode="0.000000">
                  <c:v>121.12825775146484</c:v>
                </c:pt>
                <c:pt idx="1252" formatCode="0.000000">
                  <c:v>105.23765563964844</c:v>
                </c:pt>
                <c:pt idx="1253" formatCode="0.000000">
                  <c:v>125.61060333251953</c:v>
                </c:pt>
                <c:pt idx="1254" formatCode="0.000000">
                  <c:v>121.08712005615234</c:v>
                </c:pt>
                <c:pt idx="1255" formatCode="0.000000">
                  <c:v>120.90603637695313</c:v>
                </c:pt>
                <c:pt idx="1256" formatCode="0.000000">
                  <c:v>133.36717224121094</c:v>
                </c:pt>
                <c:pt idx="1257" formatCode="0.000000">
                  <c:v>105.09821319580078</c:v>
                </c:pt>
                <c:pt idx="1258" formatCode="0.000000">
                  <c:v>107.28926086425781</c:v>
                </c:pt>
                <c:pt idx="1259" formatCode="0.000000">
                  <c:v>86.829559326171875</c:v>
                </c:pt>
                <c:pt idx="1260" formatCode="0.000000">
                  <c:v>80.836479187011719</c:v>
                </c:pt>
                <c:pt idx="1261" formatCode="0.000000">
                  <c:v>90.261192321777344</c:v>
                </c:pt>
                <c:pt idx="1262" formatCode="0.000000">
                  <c:v>72.862022399902344</c:v>
                </c:pt>
                <c:pt idx="1263" formatCode="0.000000">
                  <c:v>76.221916198730469</c:v>
                </c:pt>
                <c:pt idx="1264" formatCode="0.000000">
                  <c:v>82.189918518066406</c:v>
                </c:pt>
                <c:pt idx="1265" formatCode="0.000000">
                  <c:v>71.131019592285156</c:v>
                </c:pt>
                <c:pt idx="1266" formatCode="0.000000">
                  <c:v>122.32402038574219</c:v>
                </c:pt>
                <c:pt idx="1267" formatCode="0.000000">
                  <c:v>92.726219177246094</c:v>
                </c:pt>
                <c:pt idx="1268" formatCode="0.000000">
                  <c:v>82.553512573242188</c:v>
                </c:pt>
                <c:pt idx="1269" formatCode="0.000000">
                  <c:v>76.845344543457031</c:v>
                </c:pt>
                <c:pt idx="1270" formatCode="0.000000">
                  <c:v>67.836601257324219</c:v>
                </c:pt>
                <c:pt idx="1271" formatCode="0.000000">
                  <c:v>86.667503356933594</c:v>
                </c:pt>
                <c:pt idx="1272" formatCode="0.000000">
                  <c:v>80.4649658203125</c:v>
                </c:pt>
                <c:pt idx="1273" formatCode="0.000000">
                  <c:v>77.149887084960938</c:v>
                </c:pt>
                <c:pt idx="1274" formatCode="0.000000">
                  <c:v>81.513504028320313</c:v>
                </c:pt>
                <c:pt idx="1275" formatCode="0.000000">
                  <c:v>71.687583923339844</c:v>
                </c:pt>
                <c:pt idx="1276" formatCode="0.000000">
                  <c:v>77.798149108886719</c:v>
                </c:pt>
                <c:pt idx="1277" formatCode="0.000000">
                  <c:v>83.389419555664063</c:v>
                </c:pt>
                <c:pt idx="1278" formatCode="0.000000">
                  <c:v>106.79590606689453</c:v>
                </c:pt>
                <c:pt idx="1279" formatCode="0.000000">
                  <c:v>106.37255859375</c:v>
                </c:pt>
                <c:pt idx="1280" formatCode="0.000000">
                  <c:v>99.565605163574219</c:v>
                </c:pt>
                <c:pt idx="1281" formatCode="0.000000">
                  <c:v>91.6651611328125</c:v>
                </c:pt>
                <c:pt idx="1282" formatCode="0.000000">
                  <c:v>75.4869384765625</c:v>
                </c:pt>
                <c:pt idx="1283" formatCode="0.000000">
                  <c:v>80.427276611328125</c:v>
                </c:pt>
                <c:pt idx="1284" formatCode="0.000000">
                  <c:v>94.144615173339844</c:v>
                </c:pt>
                <c:pt idx="1285" formatCode="0.000000">
                  <c:v>88.546440124511719</c:v>
                </c:pt>
                <c:pt idx="1286" formatCode="0.000000">
                  <c:v>74.790672302246094</c:v>
                </c:pt>
                <c:pt idx="1287" formatCode="0.000000">
                  <c:v>73.93408203125</c:v>
                </c:pt>
                <c:pt idx="1288" formatCode="0.000000">
                  <c:v>88.0791015625</c:v>
                </c:pt>
                <c:pt idx="1289" formatCode="0.000000">
                  <c:v>92.157554626464844</c:v>
                </c:pt>
                <c:pt idx="1290" formatCode="0.000000">
                  <c:v>96.172065734863281</c:v>
                </c:pt>
                <c:pt idx="1291" formatCode="0.000000">
                  <c:v>70.597633361816406</c:v>
                </c:pt>
                <c:pt idx="1292" formatCode="0.000000">
                  <c:v>88.085433959960938</c:v>
                </c:pt>
                <c:pt idx="1293" formatCode="0.000000">
                  <c:v>94.438011169433594</c:v>
                </c:pt>
                <c:pt idx="1294" formatCode="0.000000">
                  <c:v>76.524871826171875</c:v>
                </c:pt>
                <c:pt idx="1295" formatCode="0.000000">
                  <c:v>80.957160949707031</c:v>
                </c:pt>
                <c:pt idx="1296" formatCode="0.000000">
                  <c:v>80.718040466308594</c:v>
                </c:pt>
                <c:pt idx="1297" formatCode="0.000000">
                  <c:v>79.338447570800781</c:v>
                </c:pt>
                <c:pt idx="1298" formatCode="0.000000">
                  <c:v>67.831809997558594</c:v>
                </c:pt>
                <c:pt idx="1299" formatCode="0.000000">
                  <c:v>68.298210144042969</c:v>
                </c:pt>
                <c:pt idx="1300" formatCode="0.000000">
                  <c:v>65.236572265625</c:v>
                </c:pt>
                <c:pt idx="1301" formatCode="0.000000">
                  <c:v>70.527206420898438</c:v>
                </c:pt>
                <c:pt idx="1302" formatCode="0.000000">
                  <c:v>79.431724548339844</c:v>
                </c:pt>
                <c:pt idx="1303" formatCode="0.000000">
                  <c:v>74.765617370605469</c:v>
                </c:pt>
                <c:pt idx="1304" formatCode="0.000000">
                  <c:v>77.945823669433594</c:v>
                </c:pt>
                <c:pt idx="1305" formatCode="0.000000">
                  <c:v>52.132774353027344</c:v>
                </c:pt>
                <c:pt idx="1306" formatCode="0.000000">
                  <c:v>63.414886474609375</c:v>
                </c:pt>
                <c:pt idx="1307" formatCode="0.000000">
                  <c:v>74.673095703125</c:v>
                </c:pt>
                <c:pt idx="1308" formatCode="0.000000">
                  <c:v>61.334930419921875</c:v>
                </c:pt>
                <c:pt idx="1309" formatCode="0.000000">
                  <c:v>63.048900604248047</c:v>
                </c:pt>
                <c:pt idx="1310" formatCode="0.000000">
                  <c:v>56.752571105957031</c:v>
                </c:pt>
                <c:pt idx="1311" formatCode="0.000000">
                  <c:v>69.484733581542969</c:v>
                </c:pt>
                <c:pt idx="1312" formatCode="0.000000">
                  <c:v>77.430244445800781</c:v>
                </c:pt>
                <c:pt idx="1313" formatCode="0.000000">
                  <c:v>71.356887817382813</c:v>
                </c:pt>
                <c:pt idx="1314" formatCode="0.000000">
                  <c:v>69.431495666503906</c:v>
                </c:pt>
                <c:pt idx="1315" formatCode="0.000000">
                  <c:v>59.946456909179688</c:v>
                </c:pt>
                <c:pt idx="1316" formatCode="0.000000">
                  <c:v>74.600502014160156</c:v>
                </c:pt>
                <c:pt idx="1317" formatCode="0.000000">
                  <c:v>81.039466857910156</c:v>
                </c:pt>
                <c:pt idx="1318" formatCode="0.000000">
                  <c:v>66.157524108886719</c:v>
                </c:pt>
                <c:pt idx="1319" formatCode="0.000000">
                  <c:v>84.395980834960938</c:v>
                </c:pt>
                <c:pt idx="1320" formatCode="0.000000">
                  <c:v>78.124427795410156</c:v>
                </c:pt>
                <c:pt idx="1321" formatCode="0.000000">
                  <c:v>71.459846496582031</c:v>
                </c:pt>
                <c:pt idx="1322" formatCode="0.000000">
                  <c:v>58.709568023681641</c:v>
                </c:pt>
                <c:pt idx="1323" formatCode="0.000000">
                  <c:v>72.484306335449219</c:v>
                </c:pt>
                <c:pt idx="1324" formatCode="0.000000">
                  <c:v>85.672050476074219</c:v>
                </c:pt>
                <c:pt idx="1325" formatCode="0.000000">
                  <c:v>95.871017456054688</c:v>
                </c:pt>
                <c:pt idx="1326" formatCode="0.000000">
                  <c:v>66.178207397460938</c:v>
                </c:pt>
                <c:pt idx="1327" formatCode="0.000000">
                  <c:v>74.393302917480469</c:v>
                </c:pt>
                <c:pt idx="1328" formatCode="0.000000">
                  <c:v>63.366771697998047</c:v>
                </c:pt>
                <c:pt idx="1329" formatCode="0.000000">
                  <c:v>57.812389373779297</c:v>
                </c:pt>
                <c:pt idx="1330" formatCode="0.000000">
                  <c:v>82.315597534179688</c:v>
                </c:pt>
                <c:pt idx="1331" formatCode="0.000000">
                  <c:v>79.67950439453125</c:v>
                </c:pt>
                <c:pt idx="1332" formatCode="0.000000">
                  <c:v>67.254623413085938</c:v>
                </c:pt>
                <c:pt idx="1333" formatCode="0.000000">
                  <c:v>70.897575378417969</c:v>
                </c:pt>
                <c:pt idx="1334" formatCode="0.000000">
                  <c:v>101.09650421142578</c:v>
                </c:pt>
                <c:pt idx="1335" formatCode="0.000000">
                  <c:v>76.116172790527344</c:v>
                </c:pt>
                <c:pt idx="1336" formatCode="0.000000">
                  <c:v>90.701347351074219</c:v>
                </c:pt>
                <c:pt idx="1337" formatCode="0.000000">
                  <c:v>77.343254089355469</c:v>
                </c:pt>
                <c:pt idx="1338" formatCode="0.000000">
                  <c:v>68.413749694824219</c:v>
                </c:pt>
                <c:pt idx="1339" formatCode="0.000000">
                  <c:v>71.489616394042969</c:v>
                </c:pt>
                <c:pt idx="1340" formatCode="0.000000">
                  <c:v>72.504035949707031</c:v>
                </c:pt>
                <c:pt idx="1341" formatCode="0.000000">
                  <c:v>66.210067749023438</c:v>
                </c:pt>
                <c:pt idx="1342" formatCode="0.000000">
                  <c:v>70.880195617675781</c:v>
                </c:pt>
                <c:pt idx="1343" formatCode="0.000000">
                  <c:v>75.746604919433594</c:v>
                </c:pt>
                <c:pt idx="1344" formatCode="0.000000">
                  <c:v>68.267868041992188</c:v>
                </c:pt>
                <c:pt idx="1345" formatCode="0.000000">
                  <c:v>76.550041198730469</c:v>
                </c:pt>
                <c:pt idx="1346" formatCode="0.000000">
                  <c:v>74.996238708496094</c:v>
                </c:pt>
                <c:pt idx="1347" formatCode="0.000000">
                  <c:v>78.8109130859375</c:v>
                </c:pt>
                <c:pt idx="1348" formatCode="0.000000">
                  <c:v>70.232490539550781</c:v>
                </c:pt>
                <c:pt idx="1349" formatCode="0.000000">
                  <c:v>61.874813079833984</c:v>
                </c:pt>
                <c:pt idx="1350" formatCode="0.000000">
                  <c:v>67.4638671875</c:v>
                </c:pt>
                <c:pt idx="1351" formatCode="0.000000">
                  <c:v>68.635986328125</c:v>
                </c:pt>
                <c:pt idx="1352" formatCode="0.000000">
                  <c:v>61.441925048828125</c:v>
                </c:pt>
                <c:pt idx="1353" formatCode="0.000000">
                  <c:v>69.4249267578125</c:v>
                </c:pt>
                <c:pt idx="1354" formatCode="0.000000">
                  <c:v>67.280075073242188</c:v>
                </c:pt>
                <c:pt idx="1355" formatCode="0.000000">
                  <c:v>65.622200012207031</c:v>
                </c:pt>
                <c:pt idx="1356" formatCode="0.000000">
                  <c:v>70.866600036621094</c:v>
                </c:pt>
                <c:pt idx="1357" formatCode="0.000000">
                  <c:v>72.405815124511719</c:v>
                </c:pt>
                <c:pt idx="1358" formatCode="0.000000">
                  <c:v>55.701545715332031</c:v>
                </c:pt>
                <c:pt idx="1359" formatCode="0.000000">
                  <c:v>76.689697265625</c:v>
                </c:pt>
                <c:pt idx="1360" formatCode="0.000000">
                  <c:v>73.346099853515625</c:v>
                </c:pt>
                <c:pt idx="1361" formatCode="0.000000">
                  <c:v>71.183921813964844</c:v>
                </c:pt>
                <c:pt idx="1362" formatCode="0.000000">
                  <c:v>58.958736419677734</c:v>
                </c:pt>
                <c:pt idx="1363" formatCode="0.000000">
                  <c:v>71.750518798828125</c:v>
                </c:pt>
                <c:pt idx="1364" formatCode="0.000000">
                  <c:v>85.778831481933594</c:v>
                </c:pt>
                <c:pt idx="1365" formatCode="0.000000">
                  <c:v>64.701835632324219</c:v>
                </c:pt>
                <c:pt idx="1366" formatCode="0.000000">
                  <c:v>68.734123229980469</c:v>
                </c:pt>
                <c:pt idx="1367" formatCode="0.000000">
                  <c:v>70.187110900878906</c:v>
                </c:pt>
                <c:pt idx="1368" formatCode="0.000000">
                  <c:v>71.980216979980469</c:v>
                </c:pt>
                <c:pt idx="1369" formatCode="0.000000">
                  <c:v>63.780696868896484</c:v>
                </c:pt>
                <c:pt idx="1370" formatCode="0.000000">
                  <c:v>92.215080261230469</c:v>
                </c:pt>
                <c:pt idx="1371" formatCode="0.000000">
                  <c:v>75.93310546875</c:v>
                </c:pt>
                <c:pt idx="1372" formatCode="0.000000">
                  <c:v>73.123130798339844</c:v>
                </c:pt>
                <c:pt idx="1373" formatCode="0.000000">
                  <c:v>82.331840515136719</c:v>
                </c:pt>
                <c:pt idx="1374" formatCode="0.000000">
                  <c:v>104.56833648681641</c:v>
                </c:pt>
                <c:pt idx="1375" formatCode="0.000000">
                  <c:v>96.063140869140625</c:v>
                </c:pt>
                <c:pt idx="1376" formatCode="0.000000">
                  <c:v>104.1304931640625</c:v>
                </c:pt>
                <c:pt idx="1377" formatCode="0.000000">
                  <c:v>68.813301086425781</c:v>
                </c:pt>
                <c:pt idx="1378" formatCode="0.000000">
                  <c:v>67.821014404296875</c:v>
                </c:pt>
                <c:pt idx="1379" formatCode="0.000000">
                  <c:v>69.485740661621094</c:v>
                </c:pt>
                <c:pt idx="1380" formatCode="0.000000">
                  <c:v>94.441062927246094</c:v>
                </c:pt>
                <c:pt idx="1381" formatCode="0.000000">
                  <c:v>98.143180847167969</c:v>
                </c:pt>
                <c:pt idx="1382" formatCode="0.000000">
                  <c:v>95.053611755371094</c:v>
                </c:pt>
                <c:pt idx="1383" formatCode="0.000000">
                  <c:v>90.097190856933594</c:v>
                </c:pt>
                <c:pt idx="1384" formatCode="0.000000">
                  <c:v>67.888587951660156</c:v>
                </c:pt>
                <c:pt idx="1385" formatCode="0.000000">
                  <c:v>78.030479431152344</c:v>
                </c:pt>
                <c:pt idx="1386" formatCode="0.000000">
                  <c:v>94.758827209472656</c:v>
                </c:pt>
                <c:pt idx="1387" formatCode="0.000000">
                  <c:v>83.123672485351563</c:v>
                </c:pt>
                <c:pt idx="1388" formatCode="0.000000">
                  <c:v>95.892333984375</c:v>
                </c:pt>
                <c:pt idx="1389" formatCode="0.000000">
                  <c:v>90.870597839355469</c:v>
                </c:pt>
                <c:pt idx="1390" formatCode="0.000000">
                  <c:v>119.51046752929688</c:v>
                </c:pt>
                <c:pt idx="1391" formatCode="0.000000">
                  <c:v>131.21058654785156</c:v>
                </c:pt>
                <c:pt idx="1392" formatCode="0.000000">
                  <c:v>97.502113342285156</c:v>
                </c:pt>
                <c:pt idx="1393" formatCode="0.000000">
                  <c:v>84.315170288085938</c:v>
                </c:pt>
                <c:pt idx="1394" formatCode="0.000000">
                  <c:v>93.452728271484375</c:v>
                </c:pt>
                <c:pt idx="1395" formatCode="0.000000">
                  <c:v>85.372116088867188</c:v>
                </c:pt>
                <c:pt idx="1396" formatCode="0.000000">
                  <c:v>77.354278564453125</c:v>
                </c:pt>
                <c:pt idx="1397" formatCode="0.000000">
                  <c:v>74.2213134765625</c:v>
                </c:pt>
                <c:pt idx="1398" formatCode="0.000000">
                  <c:v>90.431060791015625</c:v>
                </c:pt>
                <c:pt idx="1399" formatCode="0.000000">
                  <c:v>79.6497802734375</c:v>
                </c:pt>
                <c:pt idx="1400" formatCode="0.000000">
                  <c:v>94.0345458984375</c:v>
                </c:pt>
                <c:pt idx="1401" formatCode="0.000000">
                  <c:v>77.689735412597656</c:v>
                </c:pt>
                <c:pt idx="1402" formatCode="0.000000">
                  <c:v>71.862342834472656</c:v>
                </c:pt>
                <c:pt idx="1403" formatCode="0.000000">
                  <c:v>86.417243957519531</c:v>
                </c:pt>
                <c:pt idx="1404" formatCode="0.000000">
                  <c:v>86.761878967285156</c:v>
                </c:pt>
                <c:pt idx="1405" formatCode="0.000000">
                  <c:v>98.752326965332031</c:v>
                </c:pt>
                <c:pt idx="1406" formatCode="0.000000">
                  <c:v>80.134109497070313</c:v>
                </c:pt>
                <c:pt idx="1407" formatCode="0.000000">
                  <c:v>93.111419677734375</c:v>
                </c:pt>
                <c:pt idx="1408" formatCode="0.000000">
                  <c:v>78.910453796386719</c:v>
                </c:pt>
                <c:pt idx="1409" formatCode="0.000000">
                  <c:v>105.329345703125</c:v>
                </c:pt>
                <c:pt idx="1410" formatCode="0.000000">
                  <c:v>86.891197204589844</c:v>
                </c:pt>
                <c:pt idx="1411" formatCode="0.000000">
                  <c:v>107.87451171875</c:v>
                </c:pt>
                <c:pt idx="1412" formatCode="0.000000">
                  <c:v>95.024681091308594</c:v>
                </c:pt>
                <c:pt idx="1413" formatCode="0.000000">
                  <c:v>76.098663330078125</c:v>
                </c:pt>
                <c:pt idx="1414" formatCode="0.000000">
                  <c:v>61.759689331054688</c:v>
                </c:pt>
                <c:pt idx="1415" formatCode="0.000000">
                  <c:v>64.841156005859375</c:v>
                </c:pt>
                <c:pt idx="1416" formatCode="0.000000">
                  <c:v>69.343276977539063</c:v>
                </c:pt>
                <c:pt idx="1417" formatCode="0.000000">
                  <c:v>58.211559295654297</c:v>
                </c:pt>
                <c:pt idx="1418" formatCode="0.000000">
                  <c:v>76.136474609375</c:v>
                </c:pt>
                <c:pt idx="1419" formatCode="0.000000">
                  <c:v>76.401657104492188</c:v>
                </c:pt>
                <c:pt idx="1420" formatCode="0.000000">
                  <c:v>83.750419616699219</c:v>
                </c:pt>
                <c:pt idx="1421" formatCode="0.000000">
                  <c:v>77.220542907714844</c:v>
                </c:pt>
                <c:pt idx="1422" formatCode="0.000000">
                  <c:v>68.615348815917969</c:v>
                </c:pt>
                <c:pt idx="1423" formatCode="0.000000">
                  <c:v>74.005218505859375</c:v>
                </c:pt>
                <c:pt idx="1424" formatCode="0.000000">
                  <c:v>51.753746032714844</c:v>
                </c:pt>
                <c:pt idx="1425" formatCode="0.000000">
                  <c:v>60.494251251220703</c:v>
                </c:pt>
                <c:pt idx="1426" formatCode="0.000000">
                  <c:v>52.751285552978516</c:v>
                </c:pt>
                <c:pt idx="1427" formatCode="0.000000">
                  <c:v>63.819053649902344</c:v>
                </c:pt>
                <c:pt idx="1428" formatCode="0.000000">
                  <c:v>66.391738891601563</c:v>
                </c:pt>
                <c:pt idx="1429" formatCode="0.000000">
                  <c:v>75.31292724609375</c:v>
                </c:pt>
                <c:pt idx="1430" formatCode="0.000000">
                  <c:v>63.711704254150391</c:v>
                </c:pt>
                <c:pt idx="1431" formatCode="0.000000">
                  <c:v>60.058460235595703</c:v>
                </c:pt>
                <c:pt idx="1432" formatCode="0.000000">
                  <c:v>76.116859436035156</c:v>
                </c:pt>
                <c:pt idx="1433" formatCode="0.000000">
                  <c:v>73.257400512695313</c:v>
                </c:pt>
                <c:pt idx="1434" formatCode="0.000000">
                  <c:v>70.43902587890625</c:v>
                </c:pt>
                <c:pt idx="1435" formatCode="0.000000">
                  <c:v>94.956893920898438</c:v>
                </c:pt>
                <c:pt idx="1436" formatCode="0.000000">
                  <c:v>70.829391479492188</c:v>
                </c:pt>
                <c:pt idx="1437" formatCode="0.000000">
                  <c:v>72.865119934082031</c:v>
                </c:pt>
                <c:pt idx="1438" formatCode="0.000000">
                  <c:v>64.525749206542969</c:v>
                </c:pt>
                <c:pt idx="1439" formatCode="0.000000">
                  <c:v>50.649333953857422</c:v>
                </c:pt>
                <c:pt idx="1440" formatCode="0.000000">
                  <c:v>104.52386474609375</c:v>
                </c:pt>
                <c:pt idx="1441" formatCode="0.000000">
                  <c:v>62.856437683105469</c:v>
                </c:pt>
                <c:pt idx="1442" formatCode="0.000000">
                  <c:v>80.561294555664063</c:v>
                </c:pt>
                <c:pt idx="1443" formatCode="0.000000">
                  <c:v>67.539596557617188</c:v>
                </c:pt>
                <c:pt idx="1444" formatCode="0.000000">
                  <c:v>75.353851318359375</c:v>
                </c:pt>
                <c:pt idx="1445" formatCode="0.000000">
                  <c:v>64.860862731933594</c:v>
                </c:pt>
                <c:pt idx="1446" formatCode="0.000000">
                  <c:v>61.819679260253906</c:v>
                </c:pt>
                <c:pt idx="1447" formatCode="0.000000">
                  <c:v>55.425365447998047</c:v>
                </c:pt>
                <c:pt idx="1448" formatCode="0.000000">
                  <c:v>59.534172058105469</c:v>
                </c:pt>
                <c:pt idx="1449" formatCode="0.000000">
                  <c:v>54.338787078857422</c:v>
                </c:pt>
                <c:pt idx="1450" formatCode="0.000000">
                  <c:v>50.446197509765625</c:v>
                </c:pt>
                <c:pt idx="1451" formatCode="0.000000">
                  <c:v>56.598903656005859</c:v>
                </c:pt>
                <c:pt idx="1452" formatCode="0.000000">
                  <c:v>61.636680603027344</c:v>
                </c:pt>
                <c:pt idx="1453" formatCode="0.000000">
                  <c:v>52.294509887695313</c:v>
                </c:pt>
                <c:pt idx="1454" formatCode="0.000000">
                  <c:v>53.886310577392578</c:v>
                </c:pt>
                <c:pt idx="1455" formatCode="0.000000">
                  <c:v>59.975521087646484</c:v>
                </c:pt>
                <c:pt idx="1456" formatCode="0.000000">
                  <c:v>70.34014892578125</c:v>
                </c:pt>
                <c:pt idx="1457" formatCode="0.000000">
                  <c:v>59.444995880126953</c:v>
                </c:pt>
                <c:pt idx="1458" formatCode="0.000000">
                  <c:v>46.875724792480469</c:v>
                </c:pt>
                <c:pt idx="1459" formatCode="0.000000">
                  <c:v>59.063159942626953</c:v>
                </c:pt>
                <c:pt idx="1460" formatCode="0.000000">
                  <c:v>64.566619873046875</c:v>
                </c:pt>
                <c:pt idx="1461" formatCode="0.000000">
                  <c:v>53.482902526855469</c:v>
                </c:pt>
                <c:pt idx="1462" formatCode="0.000000">
                  <c:v>52.676792144775391</c:v>
                </c:pt>
                <c:pt idx="1463" formatCode="0.000000">
                  <c:v>69.357078552246094</c:v>
                </c:pt>
                <c:pt idx="1464" formatCode="0.000000">
                  <c:v>85.095382690429688</c:v>
                </c:pt>
                <c:pt idx="1465" formatCode="0.000000">
                  <c:v>120.52434539794922</c:v>
                </c:pt>
                <c:pt idx="1466" formatCode="0.000000">
                  <c:v>167.34440612792969</c:v>
                </c:pt>
                <c:pt idx="1467" formatCode="0.000000">
                  <c:v>127.23625946044922</c:v>
                </c:pt>
                <c:pt idx="1468" formatCode="0.000000">
                  <c:v>99.604827880859375</c:v>
                </c:pt>
                <c:pt idx="1469" formatCode="0.000000">
                  <c:v>100.10216522216797</c:v>
                </c:pt>
                <c:pt idx="1470" formatCode="0.000000">
                  <c:v>97.2652587890625</c:v>
                </c:pt>
                <c:pt idx="1471" formatCode="0.000000">
                  <c:v>119.83222198486328</c:v>
                </c:pt>
                <c:pt idx="1472" formatCode="0.000000">
                  <c:v>112.98688507080078</c:v>
                </c:pt>
                <c:pt idx="1473" formatCode="0.000000">
                  <c:v>129.13845825195313</c:v>
                </c:pt>
                <c:pt idx="1474" formatCode="0.000000">
                  <c:v>100.43695831298828</c:v>
                </c:pt>
                <c:pt idx="1475" formatCode="0.000000">
                  <c:v>95.667579650878906</c:v>
                </c:pt>
                <c:pt idx="1476" formatCode="0.000000">
                  <c:v>79.307723999023438</c:v>
                </c:pt>
                <c:pt idx="1477" formatCode="0.000000">
                  <c:v>102.7603759765625</c:v>
                </c:pt>
                <c:pt idx="1478" formatCode="0.000000">
                  <c:v>95.826568603515625</c:v>
                </c:pt>
                <c:pt idx="1479" formatCode="0.000000">
                  <c:v>89.453712463378906</c:v>
                </c:pt>
                <c:pt idx="1480" formatCode="0.000000">
                  <c:v>85.102745056152344</c:v>
                </c:pt>
                <c:pt idx="1481" formatCode="0.000000">
                  <c:v>102.85936737060547</c:v>
                </c:pt>
                <c:pt idx="1482" formatCode="0.000000">
                  <c:v>93.434425354003906</c:v>
                </c:pt>
                <c:pt idx="1483" formatCode="0.000000">
                  <c:v>75.744903564453125</c:v>
                </c:pt>
                <c:pt idx="1484" formatCode="0.000000">
                  <c:v>69.417190551757813</c:v>
                </c:pt>
                <c:pt idx="1485" formatCode="0.000000">
                  <c:v>139.09449768066406</c:v>
                </c:pt>
                <c:pt idx="1486" formatCode="0.000000">
                  <c:v>137.08863830566406</c:v>
                </c:pt>
                <c:pt idx="1487" formatCode="0.000000">
                  <c:v>123.60175323486328</c:v>
                </c:pt>
                <c:pt idx="1488" formatCode="0.000000">
                  <c:v>133.52784729003906</c:v>
                </c:pt>
                <c:pt idx="1489" formatCode="0.000000">
                  <c:v>120.16486358642578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68-4009-B2AB-4CC6EA2C6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20"/>
        <c:tickMarkSkip val="120"/>
        <c:noMultiLvlLbl val="0"/>
      </c:catAx>
      <c:valAx>
        <c:axId val="7663200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89534935778305669"/>
          <c:h val="0.876320151684039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 w="50800">
              <a:noFill/>
            </a:ln>
          </c:spPr>
          <c:invertIfNegative val="0"/>
          <c:cat>
            <c:strRef>
              <c:f>Sheet1!$A$2:$A$17</c:f>
              <c:strCache>
                <c:ptCount val="16"/>
                <c:pt idx="3">
                  <c:v>Javorcik ym. (2024)</c:v>
                </c:pt>
                <c:pt idx="7">
                  <c:v>Bolhuis ym. (2023)</c:v>
                </c:pt>
                <c:pt idx="11">
                  <c:v>Cerdeiro ym. (2021)</c:v>
                </c:pt>
                <c:pt idx="15">
                  <c:v>Góes ja Bekkers (2022)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3">
                  <c:v>-0.1</c:v>
                </c:pt>
                <c:pt idx="7">
                  <c:v>-0.2</c:v>
                </c:pt>
                <c:pt idx="11">
                  <c:v>0</c:v>
                </c:pt>
                <c:pt idx="15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609B3F"/>
            </a:solidFill>
          </c:spPr>
          <c:invertIfNegative val="0"/>
          <c:cat>
            <c:strRef>
              <c:f>Sheet1!$A$2:$A$17</c:f>
              <c:strCache>
                <c:ptCount val="16"/>
                <c:pt idx="3">
                  <c:v>Javorcik ym. (2024)</c:v>
                </c:pt>
                <c:pt idx="7">
                  <c:v>Bolhuis ym. (2023)</c:v>
                </c:pt>
                <c:pt idx="11">
                  <c:v>Cerdeiro ym. (2021)</c:v>
                </c:pt>
                <c:pt idx="15">
                  <c:v>Góes ja Bekkers (2022)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3">
                  <c:v>-4.6000000000000005</c:v>
                </c:pt>
                <c:pt idx="7">
                  <c:v>-6.8</c:v>
                </c:pt>
                <c:pt idx="11">
                  <c:v>-8.5</c:v>
                </c:pt>
                <c:pt idx="15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D-4F98-B6A8-ED7244AFA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100"/>
        <c:axId val="40808960"/>
        <c:axId val="76632000"/>
      </c:bar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r"/>
        <c:lblOffset val="100"/>
        <c:tickLblSkip val="1"/>
        <c:tickMarkSkip val="4"/>
        <c:noMultiLvlLbl val="0"/>
      </c:catAx>
      <c:valAx>
        <c:axId val="76632000"/>
        <c:scaling>
          <c:orientation val="minMax"/>
          <c:max val="1"/>
          <c:min val="-12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1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EU-27</c:v>
                </c:pt>
              </c:strCache>
            </c:strRef>
          </c:tx>
          <c:spPr>
            <a:ln w="50800">
              <a:solidFill>
                <a:srgbClr val="1F497D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1.5358066144092541</c:v>
                </c:pt>
                <c:pt idx="1">
                  <c:v>1.6779016856204096</c:v>
                </c:pt>
                <c:pt idx="2">
                  <c:v>1.7860054145555402</c:v>
                </c:pt>
                <c:pt idx="3">
                  <c:v>1.6543599546205987</c:v>
                </c:pt>
                <c:pt idx="4">
                  <c:v>1.6270249828786467</c:v>
                </c:pt>
                <c:pt idx="5">
                  <c:v>1.613231551211409</c:v>
                </c:pt>
                <c:pt idx="6">
                  <c:v>1.4961587559171778</c:v>
                </c:pt>
                <c:pt idx="7">
                  <c:v>1.5686814789439427</c:v>
                </c:pt>
                <c:pt idx="8">
                  <c:v>1.7123560741963053</c:v>
                </c:pt>
                <c:pt idx="9">
                  <c:v>1.7858282205036542</c:v>
                </c:pt>
                <c:pt idx="10">
                  <c:v>1.7197372537344564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noMultiLvlLbl val="0"/>
      </c:catAx>
      <c:valAx>
        <c:axId val="76632000"/>
        <c:scaling>
          <c:orientation val="minMax"/>
          <c:max val="3.5"/>
          <c:min val="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solidFill>
              <a:schemeClr val="bg1"/>
            </a:solidFill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NORDICS</c:v>
                </c:pt>
              </c:strCache>
            </c:strRef>
          </c:tx>
          <c:spPr>
            <a:ln w="50800">
              <a:solidFill>
                <a:srgbClr val="6D6D6D"/>
              </a:solidFill>
              <a:prstDash val="solid"/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1.6985719863906465</c:v>
                </c:pt>
                <c:pt idx="1">
                  <c:v>1.7445320148341188</c:v>
                </c:pt>
                <c:pt idx="2">
                  <c:v>1.788787343029024</c:v>
                </c:pt>
                <c:pt idx="3">
                  <c:v>1.7649596624334916</c:v>
                </c:pt>
                <c:pt idx="4">
                  <c:v>1.744631245549477</c:v>
                </c:pt>
                <c:pt idx="5">
                  <c:v>1.7868671744880469</c:v>
                </c:pt>
                <c:pt idx="6">
                  <c:v>1.7874913240013721</c:v>
                </c:pt>
                <c:pt idx="7">
                  <c:v>1.7372079431471423</c:v>
                </c:pt>
                <c:pt idx="8">
                  <c:v>1.9199933716848419</c:v>
                </c:pt>
                <c:pt idx="9">
                  <c:v>1.9357121263474866</c:v>
                </c:pt>
                <c:pt idx="10">
                  <c:v>1.8808436247933289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A0-4B69-A6DF-AA8C4986A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noMultiLvlLbl val="0"/>
      </c:catAx>
      <c:valAx>
        <c:axId val="76632000"/>
        <c:scaling>
          <c:orientation val="minMax"/>
          <c:max val="3.5"/>
          <c:min val="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50800">
              <a:solidFill>
                <a:srgbClr val="66FFCC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2.4308700842107327</c:v>
                </c:pt>
                <c:pt idx="1">
                  <c:v>1.1986539574488988</c:v>
                </c:pt>
                <c:pt idx="2">
                  <c:v>1.3272988209562262</c:v>
                </c:pt>
                <c:pt idx="3">
                  <c:v>1.281283352727407</c:v>
                </c:pt>
                <c:pt idx="4">
                  <c:v>1.2658714409870291</c:v>
                </c:pt>
                <c:pt idx="5">
                  <c:v>1.1839111765563672</c:v>
                </c:pt>
                <c:pt idx="6">
                  <c:v>1.2004632408569673</c:v>
                </c:pt>
                <c:pt idx="7">
                  <c:v>1.1812116902592893</c:v>
                </c:pt>
                <c:pt idx="8">
                  <c:v>1.2004170723855663</c:v>
                </c:pt>
                <c:pt idx="9">
                  <c:v>1.2759567606830133</c:v>
                </c:pt>
                <c:pt idx="10">
                  <c:v>1.6874849521340838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A0-4B69-A6DF-AA8C4986A44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50800">
              <a:solidFill>
                <a:srgbClr val="FF9BE5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1.2225629331521333</c:v>
                </c:pt>
                <c:pt idx="1">
                  <c:v>1.326657088274775</c:v>
                </c:pt>
                <c:pt idx="2">
                  <c:v>1.3038331957383562</c:v>
                </c:pt>
                <c:pt idx="3">
                  <c:v>1.4256751731025201</c:v>
                </c:pt>
                <c:pt idx="4">
                  <c:v>1.4128209737240742</c:v>
                </c:pt>
                <c:pt idx="5">
                  <c:v>1.460335563586729</c:v>
                </c:pt>
                <c:pt idx="6">
                  <c:v>1.3737033376537826</c:v>
                </c:pt>
                <c:pt idx="7">
                  <c:v>1.4354893190863804</c:v>
                </c:pt>
                <c:pt idx="8">
                  <c:v>1.4597373909313718</c:v>
                </c:pt>
                <c:pt idx="9">
                  <c:v>1.6401747227101746</c:v>
                </c:pt>
                <c:pt idx="10">
                  <c:v>1.5076776912177681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A0-4B69-A6DF-AA8C4986A443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USA</c:v>
                </c:pt>
              </c:strCache>
            </c:strRef>
          </c:tx>
          <c:spPr>
            <a:ln w="50800">
              <a:solidFill>
                <a:srgbClr val="F37847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1.4663940040514754</c:v>
                </c:pt>
                <c:pt idx="1">
                  <c:v>1.4623650448967322</c:v>
                </c:pt>
                <c:pt idx="2">
                  <c:v>1.5803072201975463</c:v>
                </c:pt>
                <c:pt idx="3">
                  <c:v>1.4692788343862562</c:v>
                </c:pt>
                <c:pt idx="4">
                  <c:v>1.4388481377896891</c:v>
                </c:pt>
                <c:pt idx="5">
                  <c:v>1.4820699938622088</c:v>
                </c:pt>
                <c:pt idx="6">
                  <c:v>1.4186829360163367</c:v>
                </c:pt>
                <c:pt idx="7">
                  <c:v>1.4138396614255517</c:v>
                </c:pt>
                <c:pt idx="8">
                  <c:v>1.4065438146287106</c:v>
                </c:pt>
                <c:pt idx="9">
                  <c:v>1.3331967469654977</c:v>
                </c:pt>
                <c:pt idx="10">
                  <c:v>1.245363929490831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A0-4B69-A6DF-AA8C4986A443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UK</c:v>
                </c:pt>
              </c:strCache>
            </c:strRef>
          </c:tx>
          <c:spPr>
            <a:ln w="50800">
              <a:solidFill>
                <a:srgbClr val="B3A2C7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1.4335843875243834</c:v>
                </c:pt>
                <c:pt idx="1">
                  <c:v>1.5340281088624743</c:v>
                </c:pt>
                <c:pt idx="2">
                  <c:v>1.5188521046636008</c:v>
                </c:pt>
                <c:pt idx="3">
                  <c:v>1.5777999745984368</c:v>
                </c:pt>
                <c:pt idx="4">
                  <c:v>1.6175712937627686</c:v>
                </c:pt>
                <c:pt idx="5">
                  <c:v>1.6937839144717577</c:v>
                </c:pt>
                <c:pt idx="6">
                  <c:v>1.4479622695170895</c:v>
                </c:pt>
                <c:pt idx="7">
                  <c:v>1.4339027322668814</c:v>
                </c:pt>
                <c:pt idx="8">
                  <c:v>1.594264413769277</c:v>
                </c:pt>
                <c:pt idx="9">
                  <c:v>1.680767707080226</c:v>
                </c:pt>
                <c:pt idx="10">
                  <c:v>1.5345580637328764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A0-4B69-A6DF-AA8C4986A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noMultiLvlLbl val="0"/>
      </c:catAx>
      <c:valAx>
        <c:axId val="76632000"/>
        <c:scaling>
          <c:orientation val="minMax"/>
          <c:max val="3.5"/>
          <c:min val="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Finland</c:v>
                </c:pt>
              </c:strCache>
            </c:strRef>
          </c:tx>
          <c:spPr>
            <a:ln w="50800">
              <a:solidFill>
                <a:srgbClr val="558ED5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1.1936125335412175</c:v>
                </c:pt>
                <c:pt idx="1">
                  <c:v>1.2940229450395964</c:v>
                </c:pt>
                <c:pt idx="2">
                  <c:v>1.5152764565553214</c:v>
                </c:pt>
                <c:pt idx="3">
                  <c:v>1.4676153512793564</c:v>
                </c:pt>
                <c:pt idx="4">
                  <c:v>1.571345646492645</c:v>
                </c:pt>
                <c:pt idx="5">
                  <c:v>1.4742797111353667</c:v>
                </c:pt>
                <c:pt idx="6">
                  <c:v>1.4512565247317324</c:v>
                </c:pt>
                <c:pt idx="7">
                  <c:v>1.2998112054519109</c:v>
                </c:pt>
                <c:pt idx="8">
                  <c:v>1.3661612344004364</c:v>
                </c:pt>
                <c:pt idx="9">
                  <c:v>1.5044693031657341</c:v>
                </c:pt>
                <c:pt idx="10">
                  <c:v>1.349308597147747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6B-4CC6-8540-EB94D0B225D6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Denmark</c:v>
                </c:pt>
              </c:strCache>
            </c:strRef>
          </c:tx>
          <c:spPr>
            <a:ln w="50800">
              <a:solidFill>
                <a:srgbClr val="948A54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3.098739888515408</c:v>
                </c:pt>
                <c:pt idx="1">
                  <c:v>3.1383909899708371</c:v>
                </c:pt>
                <c:pt idx="2">
                  <c:v>2.7781673545110102</c:v>
                </c:pt>
                <c:pt idx="3">
                  <c:v>2.644843692608235</c:v>
                </c:pt>
                <c:pt idx="4">
                  <c:v>2.733270070562948</c:v>
                </c:pt>
                <c:pt idx="5">
                  <c:v>2.808920303509296</c:v>
                </c:pt>
                <c:pt idx="6">
                  <c:v>2.9873876564296018</c:v>
                </c:pt>
                <c:pt idx="7">
                  <c:v>2.9837203248015474</c:v>
                </c:pt>
                <c:pt idx="8">
                  <c:v>3.3884517892088155</c:v>
                </c:pt>
                <c:pt idx="9">
                  <c:v>3.5004803938631226</c:v>
                </c:pt>
                <c:pt idx="10">
                  <c:v>3.1074078095588078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6B-4CC6-8540-EB94D0B225D6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Sweden</c:v>
                </c:pt>
              </c:strCache>
            </c:strRef>
          </c:tx>
          <c:spPr>
            <a:ln w="50800">
              <a:solidFill>
                <a:srgbClr val="EEC364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1.3836860775145623</c:v>
                </c:pt>
                <c:pt idx="1">
                  <c:v>1.2960408525989722</c:v>
                </c:pt>
                <c:pt idx="2">
                  <c:v>1.546909092105031</c:v>
                </c:pt>
                <c:pt idx="3">
                  <c:v>1.5631755917865768</c:v>
                </c:pt>
                <c:pt idx="4">
                  <c:v>1.4532632863258659</c:v>
                </c:pt>
                <c:pt idx="5">
                  <c:v>1.450590307752911</c:v>
                </c:pt>
                <c:pt idx="6">
                  <c:v>1.3729857965444414</c:v>
                </c:pt>
                <c:pt idx="7">
                  <c:v>1.2694943847857416</c:v>
                </c:pt>
                <c:pt idx="8">
                  <c:v>1.440998600374803</c:v>
                </c:pt>
                <c:pt idx="9">
                  <c:v>1.3471644799558811</c:v>
                </c:pt>
                <c:pt idx="10">
                  <c:v>1.3548239289594488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6B-4CC6-8540-EB94D0B225D6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Norway</c:v>
                </c:pt>
              </c:strCache>
            </c:strRef>
          </c:tx>
          <c:spPr>
            <a:ln w="50800">
              <a:solidFill>
                <a:srgbClr val="9BB5CD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1.9403814097585328</c:v>
                </c:pt>
                <c:pt idx="1">
                  <c:v>2.1619467484518693</c:v>
                </c:pt>
                <c:pt idx="2">
                  <c:v>1.8561069204385747</c:v>
                </c:pt>
                <c:pt idx="3">
                  <c:v>1.9381891891681613</c:v>
                </c:pt>
                <c:pt idx="4">
                  <c:v>1.6959043228534363</c:v>
                </c:pt>
                <c:pt idx="5">
                  <c:v>2.2384156478370794</c:v>
                </c:pt>
                <c:pt idx="6">
                  <c:v>2.1423823112428115</c:v>
                </c:pt>
                <c:pt idx="7">
                  <c:v>2.7067563279499236</c:v>
                </c:pt>
                <c:pt idx="8">
                  <c:v>2.6722461373315052</c:v>
                </c:pt>
                <c:pt idx="9">
                  <c:v>2.7135139242999124</c:v>
                </c:pt>
                <c:pt idx="10">
                  <c:v>3.1969227114865402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6B-4CC6-8540-EB94D0B22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noMultiLvlLbl val="0"/>
      </c:catAx>
      <c:valAx>
        <c:axId val="76632000"/>
        <c:scaling>
          <c:orientation val="minMax"/>
          <c:max val="3.5"/>
          <c:min val="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India</c:v>
                </c:pt>
              </c:strCache>
            </c:strRef>
          </c:tx>
          <c:spPr>
            <a:ln w="50800">
              <a:solidFill>
                <a:srgbClr val="7ABA56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1.2836535897758377</c:v>
                </c:pt>
                <c:pt idx="1">
                  <c:v>1.3770525988264521</c:v>
                </c:pt>
                <c:pt idx="2">
                  <c:v>1.3299401935189623</c:v>
                </c:pt>
                <c:pt idx="3">
                  <c:v>1.1862009800731848</c:v>
                </c:pt>
                <c:pt idx="4">
                  <c:v>1.0917224208051985</c:v>
                </c:pt>
                <c:pt idx="5">
                  <c:v>1.3001080758700827</c:v>
                </c:pt>
                <c:pt idx="6">
                  <c:v>1.5674261438815125</c:v>
                </c:pt>
                <c:pt idx="7">
                  <c:v>1.3824833269566363</c:v>
                </c:pt>
                <c:pt idx="8">
                  <c:v>1.3595048908670884</c:v>
                </c:pt>
                <c:pt idx="9">
                  <c:v>1.4797269550516878</c:v>
                </c:pt>
                <c:pt idx="10">
                  <c:v>1.9534053996247431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A0-4B69-A6DF-AA8C4986A44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Brazil</c:v>
                </c:pt>
              </c:strCache>
            </c:strRef>
          </c:tx>
          <c:spPr>
            <a:ln w="50800">
              <a:solidFill>
                <a:srgbClr val="CB88D2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1.1698494359162164</c:v>
                </c:pt>
                <c:pt idx="1">
                  <c:v>0.94025955581342935</c:v>
                </c:pt>
                <c:pt idx="2">
                  <c:v>0.81519140184713101</c:v>
                </c:pt>
                <c:pt idx="3">
                  <c:v>0.75363753625864094</c:v>
                </c:pt>
                <c:pt idx="4">
                  <c:v>0.86180367476319431</c:v>
                </c:pt>
                <c:pt idx="5">
                  <c:v>0.91737923173931291</c:v>
                </c:pt>
                <c:pt idx="6">
                  <c:v>0.78795542119777751</c:v>
                </c:pt>
                <c:pt idx="7">
                  <c:v>0.8424062802735327</c:v>
                </c:pt>
                <c:pt idx="8">
                  <c:v>0.88861259174442542</c:v>
                </c:pt>
                <c:pt idx="9">
                  <c:v>0.90349071338697295</c:v>
                </c:pt>
                <c:pt idx="10">
                  <c:v>0.52298479725867897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A0-4B69-A6DF-AA8C4986A443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Russia</c:v>
                </c:pt>
              </c:strCache>
            </c:strRef>
          </c:tx>
          <c:spPr>
            <a:ln w="50800">
              <a:solidFill>
                <a:srgbClr val="F74825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0.74344258699761478</c:v>
                </c:pt>
                <c:pt idx="1">
                  <c:v>0.83276502354264181</c:v>
                </c:pt>
                <c:pt idx="2">
                  <c:v>1.0092196087938972</c:v>
                </c:pt>
                <c:pt idx="3">
                  <c:v>0.79387899319380484</c:v>
                </c:pt>
                <c:pt idx="4">
                  <c:v>0.97667838963654385</c:v>
                </c:pt>
                <c:pt idx="5">
                  <c:v>0.79892313663571035</c:v>
                </c:pt>
                <c:pt idx="6">
                  <c:v>0.91284399858495757</c:v>
                </c:pt>
                <c:pt idx="7">
                  <c:v>0.91034590393794512</c:v>
                </c:pt>
                <c:pt idx="8">
                  <c:v>1.0188108152159041</c:v>
                </c:pt>
                <c:pt idx="9">
                  <c:v>1.0869554278216949</c:v>
                </c:pt>
                <c:pt idx="10">
                  <c:v>0.95720776431119892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A0-4B69-A6DF-AA8C4986A443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China</c:v>
                </c:pt>
              </c:strCache>
            </c:strRef>
          </c:tx>
          <c:spPr>
            <a:ln w="50800">
              <a:solidFill>
                <a:srgbClr val="595959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1.2985228240494948</c:v>
                </c:pt>
                <c:pt idx="1">
                  <c:v>1.3542845090945452</c:v>
                </c:pt>
                <c:pt idx="2">
                  <c:v>1.3634190471142509</c:v>
                </c:pt>
                <c:pt idx="3">
                  <c:v>1.3089177470884359</c:v>
                </c:pt>
                <c:pt idx="4">
                  <c:v>1.1848008020315359</c:v>
                </c:pt>
                <c:pt idx="5">
                  <c:v>1.2162732048823319</c:v>
                </c:pt>
                <c:pt idx="6">
                  <c:v>1.3841175848378331</c:v>
                </c:pt>
                <c:pt idx="7">
                  <c:v>1.3848212982096773</c:v>
                </c:pt>
                <c:pt idx="8">
                  <c:v>0.93530970705901906</c:v>
                </c:pt>
                <c:pt idx="9">
                  <c:v>0.92831227115058668</c:v>
                </c:pt>
                <c:pt idx="10">
                  <c:v>0.93703608142413741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A0-4B69-A6DF-AA8C4986A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noMultiLvlLbl val="0"/>
      </c:catAx>
      <c:valAx>
        <c:axId val="76632000"/>
        <c:scaling>
          <c:orientation val="minMax"/>
          <c:max val="3.5"/>
          <c:min val="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high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8603385603172150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Japan</c:v>
                </c:pt>
              </c:strCache>
            </c:strRef>
          </c:tx>
          <c:spPr>
            <a:ln w="50800">
              <a:solidFill>
                <a:srgbClr val="FF7171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1.7768036959812712</c:v>
                </c:pt>
                <c:pt idx="1">
                  <c:v>1.9647494863286104</c:v>
                </c:pt>
                <c:pt idx="2">
                  <c:v>2.0321673126405431</c:v>
                </c:pt>
                <c:pt idx="3">
                  <c:v>1.9267833538705064</c:v>
                </c:pt>
                <c:pt idx="4">
                  <c:v>1.8326828425069925</c:v>
                </c:pt>
                <c:pt idx="5">
                  <c:v>1.8179229740485601</c:v>
                </c:pt>
                <c:pt idx="6">
                  <c:v>1.6573650340420782</c:v>
                </c:pt>
                <c:pt idx="7">
                  <c:v>1.6849258003054268</c:v>
                </c:pt>
                <c:pt idx="8">
                  <c:v>1.7321686524818865</c:v>
                </c:pt>
                <c:pt idx="9">
                  <c:v>1.6570571735256483</c:v>
                </c:pt>
                <c:pt idx="10">
                  <c:v>1.5795348315522419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6B-4CC6-8540-EB94D0B225D6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Korea</c:v>
                </c:pt>
              </c:strCache>
            </c:strRef>
          </c:tx>
          <c:spPr>
            <a:ln w="50800">
              <a:solidFill>
                <a:srgbClr val="CFD783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1.690314115086107</c:v>
                </c:pt>
                <c:pt idx="1">
                  <c:v>1.9548325000621485</c:v>
                </c:pt>
                <c:pt idx="2">
                  <c:v>2.1063701305340672</c:v>
                </c:pt>
                <c:pt idx="3">
                  <c:v>1.9255304804471352</c:v>
                </c:pt>
                <c:pt idx="4">
                  <c:v>1.7049122857292898</c:v>
                </c:pt>
                <c:pt idx="5">
                  <c:v>1.4264643457634667</c:v>
                </c:pt>
                <c:pt idx="6">
                  <c:v>1.4106728035238718</c:v>
                </c:pt>
                <c:pt idx="7">
                  <c:v>1.3580417243778544</c:v>
                </c:pt>
                <c:pt idx="8">
                  <c:v>1.452509327961782</c:v>
                </c:pt>
                <c:pt idx="9">
                  <c:v>1.4559178165940951</c:v>
                </c:pt>
                <c:pt idx="10">
                  <c:v>1.7793182346010128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6B-4CC6-8540-EB94D0B225D6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Singapore</c:v>
                </c:pt>
              </c:strCache>
            </c:strRef>
          </c:tx>
          <c:spPr>
            <a:ln w="50800">
              <a:solidFill>
                <a:srgbClr val="B3A2C7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1.2965280235960126</c:v>
                </c:pt>
                <c:pt idx="1">
                  <c:v>1.4117293375875648</c:v>
                </c:pt>
                <c:pt idx="2">
                  <c:v>1.5631064356830791</c:v>
                </c:pt>
                <c:pt idx="3">
                  <c:v>1.1589784532311149</c:v>
                </c:pt>
                <c:pt idx="4">
                  <c:v>1.1718860385614658</c:v>
                </c:pt>
                <c:pt idx="5">
                  <c:v>1.089834374149079</c:v>
                </c:pt>
                <c:pt idx="6">
                  <c:v>1.2310609841900493</c:v>
                </c:pt>
                <c:pt idx="7">
                  <c:v>1.0248899069191602</c:v>
                </c:pt>
                <c:pt idx="8">
                  <c:v>0.76543999526953288</c:v>
                </c:pt>
                <c:pt idx="9">
                  <c:v>0.9299146993983729</c:v>
                </c:pt>
                <c:pt idx="10">
                  <c:v>1.0304487799015538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6B-4CC6-8540-EB94D0B225D6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Israel</c:v>
                </c:pt>
              </c:strCache>
            </c:strRef>
          </c:tx>
          <c:spPr>
            <a:ln w="50800">
              <a:solidFill>
                <a:srgbClr val="EDB083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1.1377269468264422</c:v>
                </c:pt>
                <c:pt idx="1">
                  <c:v>1.2342345785182474</c:v>
                </c:pt>
                <c:pt idx="2">
                  <c:v>1.2073388692079958</c:v>
                </c:pt>
                <c:pt idx="3">
                  <c:v>1.2247347544258618</c:v>
                </c:pt>
                <c:pt idx="4">
                  <c:v>1.1996054940855134</c:v>
                </c:pt>
                <c:pt idx="5">
                  <c:v>1.0429754902690658</c:v>
                </c:pt>
                <c:pt idx="6">
                  <c:v>1.0722162749839614</c:v>
                </c:pt>
                <c:pt idx="7">
                  <c:v>1.0779901866906483</c:v>
                </c:pt>
                <c:pt idx="8">
                  <c:v>1.0062513047591704</c:v>
                </c:pt>
                <c:pt idx="9">
                  <c:v>1.010237299518417</c:v>
                </c:pt>
                <c:pt idx="10">
                  <c:v>1.0052217078467074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6B-4CC6-8540-EB94D0B22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noMultiLvlLbl val="0"/>
      </c:catAx>
      <c:valAx>
        <c:axId val="76632000"/>
        <c:scaling>
          <c:orientation val="minMax"/>
          <c:max val="3.5"/>
          <c:min val="0.5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5241568787364008"/>
          <c:h val="0.86033856031721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CO2_FIN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0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Sheet1!$B$2:$B$57</c:f>
              <c:numCache>
                <c:formatCode>0.00000</c:formatCode>
                <c:ptCount val="56"/>
                <c:pt idx="0">
                  <c:v>40.355045756163911</c:v>
                </c:pt>
                <c:pt idx="1">
                  <c:v>40.536760195133425</c:v>
                </c:pt>
                <c:pt idx="2">
                  <c:v>44.106083235976101</c:v>
                </c:pt>
                <c:pt idx="3">
                  <c:v>49.320160973497678</c:v>
                </c:pt>
                <c:pt idx="4">
                  <c:v>46.608370851600803</c:v>
                </c:pt>
                <c:pt idx="5">
                  <c:v>46.02567538130603</c:v>
                </c:pt>
                <c:pt idx="6">
                  <c:v>51.198465045734345</c:v>
                </c:pt>
                <c:pt idx="7">
                  <c:v>50.136986636955584</c:v>
                </c:pt>
                <c:pt idx="8">
                  <c:v>51.825015407221343</c:v>
                </c:pt>
                <c:pt idx="9">
                  <c:v>54.237018793146312</c:v>
                </c:pt>
                <c:pt idx="10">
                  <c:v>58.139287503645249</c:v>
                </c:pt>
                <c:pt idx="11">
                  <c:v>51.403280503323565</c:v>
                </c:pt>
                <c:pt idx="12">
                  <c:v>42.976475019087651</c:v>
                </c:pt>
                <c:pt idx="13">
                  <c:v>41.46337095838684</c:v>
                </c:pt>
                <c:pt idx="14">
                  <c:v>42.14714078606027</c:v>
                </c:pt>
                <c:pt idx="15">
                  <c:v>49.549075988673074</c:v>
                </c:pt>
                <c:pt idx="16">
                  <c:v>53.214365700743834</c:v>
                </c:pt>
                <c:pt idx="17">
                  <c:v>57.533400156095738</c:v>
                </c:pt>
                <c:pt idx="18">
                  <c:v>52.058081530876926</c:v>
                </c:pt>
                <c:pt idx="19">
                  <c:v>52.4479299123104</c:v>
                </c:pt>
                <c:pt idx="20">
                  <c:v>56.914999999999885</c:v>
                </c:pt>
                <c:pt idx="21">
                  <c:v>55.187999999999974</c:v>
                </c:pt>
                <c:pt idx="22">
                  <c:v>54.265000000000136</c:v>
                </c:pt>
                <c:pt idx="23">
                  <c:v>56.314000000000156</c:v>
                </c:pt>
                <c:pt idx="24">
                  <c:v>61.732000000000113</c:v>
                </c:pt>
                <c:pt idx="25">
                  <c:v>58.116000000000028</c:v>
                </c:pt>
                <c:pt idx="26">
                  <c:v>64.033000000000058</c:v>
                </c:pt>
                <c:pt idx="27">
                  <c:v>62.696000000000026</c:v>
                </c:pt>
                <c:pt idx="28">
                  <c:v>59.352000000000089</c:v>
                </c:pt>
                <c:pt idx="29">
                  <c:v>58.866000000000014</c:v>
                </c:pt>
                <c:pt idx="30">
                  <c:v>57.010000000000055</c:v>
                </c:pt>
                <c:pt idx="31">
                  <c:v>62.513999999999911</c:v>
                </c:pt>
                <c:pt idx="32">
                  <c:v>65.041000000000153</c:v>
                </c:pt>
                <c:pt idx="33">
                  <c:v>72.653999999999925</c:v>
                </c:pt>
                <c:pt idx="34">
                  <c:v>68.938999999999922</c:v>
                </c:pt>
                <c:pt idx="35">
                  <c:v>57.047000000000018</c:v>
                </c:pt>
                <c:pt idx="36">
                  <c:v>68.371000000000052</c:v>
                </c:pt>
                <c:pt idx="37">
                  <c:v>66.75999999999982</c:v>
                </c:pt>
                <c:pt idx="38">
                  <c:v>58.62099999999991</c:v>
                </c:pt>
                <c:pt idx="39">
                  <c:v>55.906000000000134</c:v>
                </c:pt>
                <c:pt idx="40">
                  <c:v>64.080999999999975</c:v>
                </c:pt>
                <c:pt idx="41">
                  <c:v>56.637999999999963</c:v>
                </c:pt>
                <c:pt idx="42">
                  <c:v>51.146000000000079</c:v>
                </c:pt>
                <c:pt idx="43">
                  <c:v>51.714999999999975</c:v>
                </c:pt>
                <c:pt idx="44">
                  <c:v>47.618999999999993</c:v>
                </c:pt>
                <c:pt idx="45">
                  <c:v>44.18600000000005</c:v>
                </c:pt>
                <c:pt idx="46">
                  <c:v>47.247999999999934</c:v>
                </c:pt>
                <c:pt idx="47">
                  <c:v>44.653999999999975</c:v>
                </c:pt>
                <c:pt idx="48">
                  <c:v>45.730000000000182</c:v>
                </c:pt>
                <c:pt idx="49">
                  <c:v>42.454000000000001</c:v>
                </c:pt>
                <c:pt idx="50">
                  <c:v>37.735000000000028</c:v>
                </c:pt>
                <c:pt idx="51">
                  <c:v>37.946999999999903</c:v>
                </c:pt>
                <c:pt idx="52">
                  <c:v>36.163000000000004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B9-4D1D-B57A-491EDF1F1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08960"/>
        <c:axId val="766320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INT_FIN</c:v>
                </c:pt>
              </c:strCache>
            </c:strRef>
          </c:tx>
          <c:spPr>
            <a:ln w="50800">
              <a:solidFill>
                <a:srgbClr val="9BB5CD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0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Sheet1!$C$2:$C$57</c:f>
              <c:numCache>
                <c:formatCode>0.00000</c:formatCode>
                <c:ptCount val="56"/>
                <c:pt idx="0">
                  <c:v>5.7383911916986108</c:v>
                </c:pt>
                <c:pt idx="1">
                  <c:v>5.6463771034032106</c:v>
                </c:pt>
                <c:pt idx="2">
                  <c:v>5.7079148245975375</c:v>
                </c:pt>
                <c:pt idx="3">
                  <c:v>5.9820787282660604</c:v>
                </c:pt>
                <c:pt idx="4">
                  <c:v>5.4870982421562076</c:v>
                </c:pt>
                <c:pt idx="5">
                  <c:v>5.3567113354802132</c:v>
                </c:pt>
                <c:pt idx="6">
                  <c:v>5.9845641953870654</c:v>
                </c:pt>
                <c:pt idx="7">
                  <c:v>5.8454368263483047</c:v>
                </c:pt>
                <c:pt idx="8">
                  <c:v>5.9185986174270511</c:v>
                </c:pt>
                <c:pt idx="9">
                  <c:v>5.7910202303901315</c:v>
                </c:pt>
                <c:pt idx="10">
                  <c:v>5.8936525601893663</c:v>
                </c:pt>
                <c:pt idx="11">
                  <c:v>5.1155057735741138</c:v>
                </c:pt>
                <c:pt idx="12">
                  <c:v>4.1421767673455179</c:v>
                </c:pt>
                <c:pt idx="13">
                  <c:v>3.8912898162379861</c:v>
                </c:pt>
                <c:pt idx="14">
                  <c:v>3.839551645796746</c:v>
                </c:pt>
                <c:pt idx="15">
                  <c:v>4.3664945405907929</c:v>
                </c:pt>
                <c:pt idx="16">
                  <c:v>4.5806460548192263</c:v>
                </c:pt>
                <c:pt idx="17">
                  <c:v>4.757499264087528</c:v>
                </c:pt>
                <c:pt idx="18">
                  <c:v>4.1039194911718369</c:v>
                </c:pt>
                <c:pt idx="19">
                  <c:v>3.9110885700210929</c:v>
                </c:pt>
                <c:pt idx="20">
                  <c:v>4.2455366929061711</c:v>
                </c:pt>
                <c:pt idx="21">
                  <c:v>4.3722506961785257</c:v>
                </c:pt>
                <c:pt idx="22">
                  <c:v>4.4436188181862235</c:v>
                </c:pt>
                <c:pt idx="23">
                  <c:v>4.642019048333168</c:v>
                </c:pt>
                <c:pt idx="24">
                  <c:v>4.8922724090516567</c:v>
                </c:pt>
                <c:pt idx="25">
                  <c:v>4.4164826977066696</c:v>
                </c:pt>
                <c:pt idx="26">
                  <c:v>4.6907717478461564</c:v>
                </c:pt>
                <c:pt idx="27">
                  <c:v>4.3193527380935848</c:v>
                </c:pt>
                <c:pt idx="28">
                  <c:v>3.8756831781938672</c:v>
                </c:pt>
                <c:pt idx="29">
                  <c:v>3.6776822526007891</c:v>
                </c:pt>
                <c:pt idx="30">
                  <c:v>3.3692055149003863</c:v>
                </c:pt>
                <c:pt idx="31">
                  <c:v>3.5988976014778018</c:v>
                </c:pt>
                <c:pt idx="32">
                  <c:v>3.6798289511352777</c:v>
                </c:pt>
                <c:pt idx="33">
                  <c:v>4.0272244950756431</c:v>
                </c:pt>
                <c:pt idx="34">
                  <c:v>3.6741836811415851</c:v>
                </c:pt>
                <c:pt idx="35">
                  <c:v>2.9559788526967168</c:v>
                </c:pt>
                <c:pt idx="36">
                  <c:v>3.402155707590282</c:v>
                </c:pt>
                <c:pt idx="37">
                  <c:v>3.1559047056362033</c:v>
                </c:pt>
                <c:pt idx="38">
                  <c:v>2.7492785011418164</c:v>
                </c:pt>
                <c:pt idx="39">
                  <c:v>2.8562112129293382</c:v>
                </c:pt>
                <c:pt idx="40">
                  <c:v>3.1764095183461905</c:v>
                </c:pt>
                <c:pt idx="41">
                  <c:v>2.7351011522114277</c:v>
                </c:pt>
                <c:pt idx="42">
                  <c:v>2.5056290905922651</c:v>
                </c:pt>
                <c:pt idx="43">
                  <c:v>2.5528657715767622</c:v>
                </c:pt>
                <c:pt idx="44">
                  <c:v>2.3656018311157823</c:v>
                </c:pt>
                <c:pt idx="45">
                  <c:v>2.189145889133215</c:v>
                </c:pt>
                <c:pt idx="46">
                  <c:v>2.3088757006917149</c:v>
                </c:pt>
                <c:pt idx="47">
                  <c:v>2.1130125969648361</c:v>
                </c:pt>
                <c:pt idx="48">
                  <c:v>2.1316029597073793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B9-4D1D-B57A-491EDF1F1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396720"/>
        <c:axId val="59545288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8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609B3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20"/>
      </c:valAx>
      <c:valAx>
        <c:axId val="595452880"/>
        <c:scaling>
          <c:orientation val="minMax"/>
          <c:max val="8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>
                <a:solidFill>
                  <a:srgbClr val="84A4C2"/>
                </a:solidFill>
              </a:defRPr>
            </a:pPr>
            <a:endParaRPr lang="fi-FI"/>
          </a:p>
        </c:txPr>
        <c:crossAx val="532396720"/>
        <c:crosses val="max"/>
        <c:crossBetween val="between"/>
        <c:majorUnit val="2"/>
      </c:valAx>
      <c:catAx>
        <c:axId val="53239672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595452880"/>
        <c:crosses val="autoZero"/>
        <c:auto val="1"/>
        <c:lblAlgn val="ctr"/>
        <c:lblOffset val="100"/>
        <c:noMultiLvlLbl val="0"/>
      </c:catAx>
      <c:spPr>
        <a:solidFill>
          <a:srgbClr val="F1EEE7"/>
        </a:solidFill>
        <a:ln w="25400">
          <a:noFill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50800">
              <a:solidFill>
                <a:srgbClr val="66FFCC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0.31169411376701561</c:v>
                </c:pt>
                <c:pt idx="1">
                  <c:v>0.54426659011085077</c:v>
                </c:pt>
                <c:pt idx="2">
                  <c:v>0.48350420430310098</c:v>
                </c:pt>
                <c:pt idx="3">
                  <c:v>0.25146755905961898</c:v>
                </c:pt>
                <c:pt idx="4">
                  <c:v>0.32032018878435847</c:v>
                </c:pt>
                <c:pt idx="5">
                  <c:v>0.50344546196391338</c:v>
                </c:pt>
                <c:pt idx="6">
                  <c:v>0.32308249586684745</c:v>
                </c:pt>
                <c:pt idx="7">
                  <c:v>0.55971430852094983</c:v>
                </c:pt>
                <c:pt idx="8">
                  <c:v>0.66826085204549346</c:v>
                </c:pt>
                <c:pt idx="9">
                  <c:v>0.25697167522847297</c:v>
                </c:pt>
                <c:pt idx="10">
                  <c:v>0.48437621321200641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CA-4A77-B037-59B6E62572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50800">
              <a:solidFill>
                <a:srgbClr val="FF7171"/>
              </a:solidFill>
              <a:prstDash val="solid"/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0.12148656223451065</c:v>
                </c:pt>
                <c:pt idx="1">
                  <c:v>0.10502320351533896</c:v>
                </c:pt>
                <c:pt idx="2">
                  <c:v>0.10740657094755464</c:v>
                </c:pt>
                <c:pt idx="3">
                  <c:v>7.4024830532873342E-2</c:v>
                </c:pt>
                <c:pt idx="4">
                  <c:v>8.7938594873971987E-2</c:v>
                </c:pt>
                <c:pt idx="5">
                  <c:v>0.13353101851164584</c:v>
                </c:pt>
                <c:pt idx="6">
                  <c:v>0.21578537718447627</c:v>
                </c:pt>
                <c:pt idx="7">
                  <c:v>0.27505233066893059</c:v>
                </c:pt>
                <c:pt idx="8">
                  <c:v>0.23885090903366724</c:v>
                </c:pt>
                <c:pt idx="9">
                  <c:v>0.24902830914893054</c:v>
                </c:pt>
                <c:pt idx="10">
                  <c:v>0.21610492039523357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CA-4A77-B037-59B6E62572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Korea</c:v>
                </c:pt>
              </c:strCache>
            </c:strRef>
          </c:tx>
          <c:spPr>
            <a:ln w="50800">
              <a:solidFill>
                <a:srgbClr val="CFD783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0.16647346247756398</c:v>
                </c:pt>
                <c:pt idx="1">
                  <c:v>0.16732938566794461</c:v>
                </c:pt>
                <c:pt idx="2">
                  <c:v>0.22287001958820102</c:v>
                </c:pt>
                <c:pt idx="3">
                  <c:v>0.21180634832326869</c:v>
                </c:pt>
                <c:pt idx="4">
                  <c:v>3.9574591431116156E-2</c:v>
                </c:pt>
                <c:pt idx="5">
                  <c:v>3.3048362240646542E-2</c:v>
                </c:pt>
                <c:pt idx="6">
                  <c:v>2.1166923263531957E-2</c:v>
                </c:pt>
                <c:pt idx="7">
                  <c:v>5.6115752130603318E-2</c:v>
                </c:pt>
                <c:pt idx="8">
                  <c:v>2.8172603047338242E-2</c:v>
                </c:pt>
                <c:pt idx="9">
                  <c:v>2.2562484276854231E-2</c:v>
                </c:pt>
                <c:pt idx="10">
                  <c:v>4.3754099342771184E-2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CA-4A77-B037-59B6E62572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Israel</c:v>
                </c:pt>
              </c:strCache>
            </c:strRef>
          </c:tx>
          <c:spPr>
            <a:ln w="50800">
              <a:solidFill>
                <a:srgbClr val="EDB083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0.67494603311420076</c:v>
                </c:pt>
                <c:pt idx="1">
                  <c:v>0.88002830534547571</c:v>
                </c:pt>
                <c:pt idx="2">
                  <c:v>0.49942363604486134</c:v>
                </c:pt>
                <c:pt idx="3">
                  <c:v>1.1207674562574517</c:v>
                </c:pt>
                <c:pt idx="4">
                  <c:v>0.35660646017008657</c:v>
                </c:pt>
                <c:pt idx="5">
                  <c:v>0.53634387829026797</c:v>
                </c:pt>
                <c:pt idx="6">
                  <c:v>0.81578330206378979</c:v>
                </c:pt>
                <c:pt idx="7">
                  <c:v>0.55594518859824982</c:v>
                </c:pt>
                <c:pt idx="8">
                  <c:v>0.60920524186472891</c:v>
                </c:pt>
                <c:pt idx="9">
                  <c:v>0.91086204130280313</c:v>
                </c:pt>
                <c:pt idx="10">
                  <c:v>0.67092651154365746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CA-4A77-B037-59B6E62572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Singapore</c:v>
                </c:pt>
              </c:strCache>
            </c:strRef>
          </c:tx>
          <c:spPr>
            <a:ln w="50800">
              <a:solidFill>
                <a:srgbClr val="B3A2C7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1.9084790564223022</c:v>
                </c:pt>
                <c:pt idx="1">
                  <c:v>1.1640014030572836</c:v>
                </c:pt>
                <c:pt idx="2">
                  <c:v>0.86806599790509387</c:v>
                </c:pt>
                <c:pt idx="3">
                  <c:v>0.29164056388634768</c:v>
                </c:pt>
                <c:pt idx="4">
                  <c:v>0.79330634989709092</c:v>
                </c:pt>
                <c:pt idx="5">
                  <c:v>0.49246119733924615</c:v>
                </c:pt>
                <c:pt idx="6">
                  <c:v>1.429723312895302</c:v>
                </c:pt>
                <c:pt idx="7">
                  <c:v>0.44746807862785964</c:v>
                </c:pt>
                <c:pt idx="8">
                  <c:v>0.43769131829880276</c:v>
                </c:pt>
                <c:pt idx="9">
                  <c:v>0.17478704035810547</c:v>
                </c:pt>
                <c:pt idx="10">
                  <c:v>0.30029372089252415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CA-4A77-B037-59B6E6257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3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NORDICS</c:v>
                </c:pt>
              </c:strCache>
            </c:strRef>
          </c:tx>
          <c:spPr>
            <a:ln w="50800">
              <a:solidFill>
                <a:srgbClr val="6D6D6D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1.5723845165892119</c:v>
                </c:pt>
                <c:pt idx="1">
                  <c:v>1.5529077084107938</c:v>
                </c:pt>
                <c:pt idx="2">
                  <c:v>1.1175968166528627</c:v>
                </c:pt>
                <c:pt idx="3">
                  <c:v>0.71576247510372115</c:v>
                </c:pt>
                <c:pt idx="4">
                  <c:v>0.76604350703203794</c:v>
                </c:pt>
                <c:pt idx="5">
                  <c:v>0.84441353687412168</c:v>
                </c:pt>
                <c:pt idx="6">
                  <c:v>1.0353735075007653</c:v>
                </c:pt>
                <c:pt idx="7">
                  <c:v>0.64919289539073755</c:v>
                </c:pt>
                <c:pt idx="8">
                  <c:v>0.55725259667592442</c:v>
                </c:pt>
                <c:pt idx="9">
                  <c:v>0.33741498225651667</c:v>
                </c:pt>
                <c:pt idx="10">
                  <c:v>0.61522381479839727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A-4E6D-A25B-D520694816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ln w="50800">
              <a:solidFill>
                <a:srgbClr val="B3A2C7"/>
              </a:solidFill>
              <a:prstDash val="solid"/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1.4405287851708442</c:v>
                </c:pt>
                <c:pt idx="1">
                  <c:v>1.4133967272093015</c:v>
                </c:pt>
                <c:pt idx="2">
                  <c:v>1.0362591450194456</c:v>
                </c:pt>
                <c:pt idx="3">
                  <c:v>0.74661966618720721</c:v>
                </c:pt>
                <c:pt idx="4">
                  <c:v>0.9148385138540619</c:v>
                </c:pt>
                <c:pt idx="5">
                  <c:v>0.75365958068827266</c:v>
                </c:pt>
                <c:pt idx="6">
                  <c:v>0.78256135763585277</c:v>
                </c:pt>
                <c:pt idx="7">
                  <c:v>0.80264586603872323</c:v>
                </c:pt>
                <c:pt idx="8">
                  <c:v>0.57969616081054853</c:v>
                </c:pt>
                <c:pt idx="9">
                  <c:v>0.61081336887364446</c:v>
                </c:pt>
                <c:pt idx="10">
                  <c:v>0.88264109963076731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0A-4E6D-A25B-D520694816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Canada</c:v>
                </c:pt>
              </c:strCache>
            </c:strRef>
          </c:tx>
          <c:spPr>
            <a:ln w="50800">
              <a:solidFill>
                <a:srgbClr val="FF9BE5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0.63550113507505923</c:v>
                </c:pt>
                <c:pt idx="1">
                  <c:v>0.86768792941436967</c:v>
                </c:pt>
                <c:pt idx="2">
                  <c:v>1.1662754698771161</c:v>
                </c:pt>
                <c:pt idx="3">
                  <c:v>0.93978849733363701</c:v>
                </c:pt>
                <c:pt idx="4">
                  <c:v>0.75860836788657748</c:v>
                </c:pt>
                <c:pt idx="5">
                  <c:v>1.2433254099490147</c:v>
                </c:pt>
                <c:pt idx="6">
                  <c:v>1.1219942263341522</c:v>
                </c:pt>
                <c:pt idx="7">
                  <c:v>1.2196913832958833</c:v>
                </c:pt>
                <c:pt idx="8">
                  <c:v>0.78279408849593568</c:v>
                </c:pt>
                <c:pt idx="9">
                  <c:v>1.3329179642576137</c:v>
                </c:pt>
                <c:pt idx="10">
                  <c:v>1.422400817106199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13-49A0-8267-A31406A91D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ln w="50800">
              <a:solidFill>
                <a:srgbClr val="F37847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1.4525389832500788</c:v>
                </c:pt>
                <c:pt idx="1">
                  <c:v>1.4501876615714306</c:v>
                </c:pt>
                <c:pt idx="2">
                  <c:v>1.2684438286492032</c:v>
                </c:pt>
                <c:pt idx="3">
                  <c:v>1.150664178251452</c:v>
                </c:pt>
                <c:pt idx="4">
                  <c:v>1.2409637364837873</c:v>
                </c:pt>
                <c:pt idx="5">
                  <c:v>1.3179761945715367</c:v>
                </c:pt>
                <c:pt idx="6">
                  <c:v>1.4562971869226429</c:v>
                </c:pt>
                <c:pt idx="7">
                  <c:v>1.4725261587361664</c:v>
                </c:pt>
                <c:pt idx="8">
                  <c:v>1.4159841031272413</c:v>
                </c:pt>
                <c:pt idx="9">
                  <c:v>1.3653059519962802</c:v>
                </c:pt>
                <c:pt idx="10">
                  <c:v>1.3318963511123521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13-49A0-8267-A31406A91D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EU-27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AA-4A86-8FB1-6D2AADB06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3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Brazil</c:v>
                </c:pt>
              </c:strCache>
            </c:strRef>
          </c:tx>
          <c:spPr>
            <a:ln w="50800">
              <a:solidFill>
                <a:srgbClr val="CB88D2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0.31775056753752956</c:v>
                </c:pt>
                <c:pt idx="1">
                  <c:v>0.26101849644314845</c:v>
                </c:pt>
                <c:pt idx="2">
                  <c:v>0.19908996647774743</c:v>
                </c:pt>
                <c:pt idx="3">
                  <c:v>0.23394132564036943</c:v>
                </c:pt>
                <c:pt idx="4">
                  <c:v>0.52017808435066759</c:v>
                </c:pt>
                <c:pt idx="5">
                  <c:v>0.2881421899325376</c:v>
                </c:pt>
                <c:pt idx="6">
                  <c:v>0.57754570057613441</c:v>
                </c:pt>
                <c:pt idx="7">
                  <c:v>0.49074174055277608</c:v>
                </c:pt>
                <c:pt idx="8">
                  <c:v>0.6654647815348429</c:v>
                </c:pt>
                <c:pt idx="9">
                  <c:v>0.36814727665559216</c:v>
                </c:pt>
                <c:pt idx="10">
                  <c:v>1.8636847542879378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84-4367-8F91-CB5F27B321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Russia</c:v>
                </c:pt>
              </c:strCache>
            </c:strRef>
          </c:tx>
          <c:spPr>
            <a:ln w="50800">
              <a:solidFill>
                <a:srgbClr val="F74825"/>
              </a:solidFill>
              <a:prstDash val="solid"/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9.0240206257840863E-2</c:v>
                </c:pt>
                <c:pt idx="1">
                  <c:v>0.12706412831510411</c:v>
                </c:pt>
                <c:pt idx="2">
                  <c:v>8.4659752100350552E-2</c:v>
                </c:pt>
                <c:pt idx="3">
                  <c:v>0.13081626579468006</c:v>
                </c:pt>
                <c:pt idx="4">
                  <c:v>0.23506643067391478</c:v>
                </c:pt>
                <c:pt idx="5">
                  <c:v>7.8055809376537569E-2</c:v>
                </c:pt>
                <c:pt idx="6">
                  <c:v>7.5256762183006448E-2</c:v>
                </c:pt>
                <c:pt idx="7">
                  <c:v>5.7153243687670545E-2</c:v>
                </c:pt>
                <c:pt idx="8">
                  <c:v>5.4979345320099363E-2</c:v>
                </c:pt>
                <c:pt idx="9">
                  <c:v>0.14200447560658522</c:v>
                </c:pt>
                <c:pt idx="10">
                  <c:v>0.13506137609964816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84-4367-8F91-CB5F27B321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India</c:v>
                </c:pt>
              </c:strCache>
            </c:strRef>
          </c:tx>
          <c:spPr>
            <a:ln w="50800">
              <a:solidFill>
                <a:srgbClr val="7ABA56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1.3152110447640357</c:v>
                </c:pt>
                <c:pt idx="1">
                  <c:v>0.94925502175855214</c:v>
                </c:pt>
                <c:pt idx="2">
                  <c:v>0.75041602749304803</c:v>
                </c:pt>
                <c:pt idx="3">
                  <c:v>0.71460669905564955</c:v>
                </c:pt>
                <c:pt idx="4">
                  <c:v>0.38357669665353855</c:v>
                </c:pt>
                <c:pt idx="5">
                  <c:v>0.47425737876055801</c:v>
                </c:pt>
                <c:pt idx="6">
                  <c:v>0.64744706512999195</c:v>
                </c:pt>
                <c:pt idx="7">
                  <c:v>0.82370654473944782</c:v>
                </c:pt>
                <c:pt idx="8">
                  <c:v>1.511297619241347</c:v>
                </c:pt>
                <c:pt idx="9">
                  <c:v>1.3535833590523052</c:v>
                </c:pt>
                <c:pt idx="10">
                  <c:v>0.71555576951773681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84-4367-8F91-CB5F27B321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China</c:v>
                </c:pt>
              </c:strCache>
            </c:strRef>
          </c:tx>
          <c:spPr>
            <a:ln w="50800">
              <a:solidFill>
                <a:srgbClr val="595959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0.71818179821575256</c:v>
                </c:pt>
                <c:pt idx="1">
                  <c:v>0.73055661565065377</c:v>
                </c:pt>
                <c:pt idx="2">
                  <c:v>0.55824374123163856</c:v>
                </c:pt>
                <c:pt idx="3">
                  <c:v>0.47425307303657088</c:v>
                </c:pt>
                <c:pt idx="4">
                  <c:v>0.32530400205185434</c:v>
                </c:pt>
                <c:pt idx="5">
                  <c:v>0.18698769023530423</c:v>
                </c:pt>
                <c:pt idx="6">
                  <c:v>7.5403204607958782E-2</c:v>
                </c:pt>
                <c:pt idx="7">
                  <c:v>4.841215935896799E-2</c:v>
                </c:pt>
                <c:pt idx="8">
                  <c:v>2.0941824842575438E-2</c:v>
                </c:pt>
                <c:pt idx="9">
                  <c:v>1.3699091826396542E-2</c:v>
                </c:pt>
                <c:pt idx="10">
                  <c:v>1.1567535133153615E-2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84-4367-8F91-CB5F27B3212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84-4367-8F91-CB5F27B32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3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50800">
              <a:solidFill>
                <a:srgbClr val="66FFCC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0.70215941327060127</c:v>
                </c:pt>
                <c:pt idx="1">
                  <c:v>1.2786171236918109</c:v>
                </c:pt>
                <c:pt idx="2">
                  <c:v>0.49141101245693075</c:v>
                </c:pt>
                <c:pt idx="3">
                  <c:v>0.84203216514182899</c:v>
                </c:pt>
                <c:pt idx="4">
                  <c:v>1.1591032918264039</c:v>
                </c:pt>
                <c:pt idx="5">
                  <c:v>0.55302093753685799</c:v>
                </c:pt>
                <c:pt idx="6">
                  <c:v>3.349437788417791E-2</c:v>
                </c:pt>
                <c:pt idx="7">
                  <c:v>9.1379836763873581E-2</c:v>
                </c:pt>
                <c:pt idx="8">
                  <c:v>1.9947280353013248E-2</c:v>
                </c:pt>
                <c:pt idx="9">
                  <c:v>2.6213273833395011E-2</c:v>
                </c:pt>
                <c:pt idx="10">
                  <c:v>3.0615598394377896E-2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CA-4A77-B037-59B6E62572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50800">
              <a:solidFill>
                <a:srgbClr val="FF7171"/>
              </a:solidFill>
              <a:prstDash val="solid"/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0.28088305492025317</c:v>
                </c:pt>
                <c:pt idx="1">
                  <c:v>0.26143545999884099</c:v>
                </c:pt>
                <c:pt idx="2">
                  <c:v>0.17843952707254637</c:v>
                </c:pt>
                <c:pt idx="3">
                  <c:v>0.17056823643603883</c:v>
                </c:pt>
                <c:pt idx="4">
                  <c:v>0.17402250656183593</c:v>
                </c:pt>
                <c:pt idx="5">
                  <c:v>0.10261573330720436</c:v>
                </c:pt>
                <c:pt idx="6">
                  <c:v>6.1767019890344943E-2</c:v>
                </c:pt>
                <c:pt idx="7">
                  <c:v>2.1829961004107688E-2</c:v>
                </c:pt>
                <c:pt idx="8">
                  <c:v>1.0802409446720965E-2</c:v>
                </c:pt>
                <c:pt idx="9">
                  <c:v>5.7486874276643871E-3</c:v>
                </c:pt>
                <c:pt idx="10">
                  <c:v>8.5857697275615163E-3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CA-4A77-B037-59B6E62572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Korea</c:v>
                </c:pt>
              </c:strCache>
            </c:strRef>
          </c:tx>
          <c:spPr>
            <a:ln w="50800">
              <a:solidFill>
                <a:srgbClr val="CFD783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3.8702927115019083E-2</c:v>
                </c:pt>
                <c:pt idx="1">
                  <c:v>6.609107192136085E-2</c:v>
                </c:pt>
                <c:pt idx="2">
                  <c:v>0.26508778811206174</c:v>
                </c:pt>
                <c:pt idx="3">
                  <c:v>0.13055679426018552</c:v>
                </c:pt>
                <c:pt idx="4">
                  <c:v>5.8342251940719542E-2</c:v>
                </c:pt>
                <c:pt idx="5">
                  <c:v>6.5410294243246181E-2</c:v>
                </c:pt>
                <c:pt idx="6">
                  <c:v>2.1944021589034829E-2</c:v>
                </c:pt>
                <c:pt idx="7">
                  <c:v>2.1509716214117462E-2</c:v>
                </c:pt>
                <c:pt idx="8">
                  <c:v>6.6807955276842372E-3</c:v>
                </c:pt>
                <c:pt idx="9">
                  <c:v>1.3728623236284531E-3</c:v>
                </c:pt>
                <c:pt idx="10">
                  <c:v>2.0422390396394349E-3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CA-4A77-B037-59B6E62572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Israel</c:v>
                </c:pt>
              </c:strCache>
            </c:strRef>
          </c:tx>
          <c:spPr>
            <a:ln w="50800">
              <a:solidFill>
                <a:srgbClr val="EDB083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0.4453884741478058</c:v>
                </c:pt>
                <c:pt idx="1">
                  <c:v>0.96061224566319736</c:v>
                </c:pt>
                <c:pt idx="2">
                  <c:v>0.19175651566863169</c:v>
                </c:pt>
                <c:pt idx="3">
                  <c:v>0.21016009410977879</c:v>
                </c:pt>
                <c:pt idx="4">
                  <c:v>0.55303198354440597</c:v>
                </c:pt>
                <c:pt idx="5">
                  <c:v>0.12274144570743796</c:v>
                </c:pt>
                <c:pt idx="6">
                  <c:v>4.6130893176845031E-2</c:v>
                </c:pt>
                <c:pt idx="7">
                  <c:v>2.3339438827136544E-2</c:v>
                </c:pt>
                <c:pt idx="8">
                  <c:v>0</c:v>
                </c:pt>
                <c:pt idx="9">
                  <c:v>6.1943730028836417E-3</c:v>
                </c:pt>
                <c:pt idx="10">
                  <c:v>3.3925392815391718E-2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CA-4A77-B037-59B6E62572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Singapore</c:v>
                </c:pt>
              </c:strCache>
            </c:strRef>
          </c:tx>
          <c:spPr>
            <a:ln w="50800">
              <a:solidFill>
                <a:srgbClr val="B3A2C7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3.0115645531755781</c:v>
                </c:pt>
                <c:pt idx="1">
                  <c:v>2.7952950932361511</c:v>
                </c:pt>
                <c:pt idx="2">
                  <c:v>3.5710588405238832</c:v>
                </c:pt>
                <c:pt idx="3">
                  <c:v>3.5546433122008829</c:v>
                </c:pt>
                <c:pt idx="4">
                  <c:v>1.9873662724162606</c:v>
                </c:pt>
                <c:pt idx="5">
                  <c:v>0.7513264252394688</c:v>
                </c:pt>
                <c:pt idx="6">
                  <c:v>0.41850707211983129</c:v>
                </c:pt>
                <c:pt idx="7">
                  <c:v>0.26299562775944102</c:v>
                </c:pt>
                <c:pt idx="8">
                  <c:v>0.20359446379800661</c:v>
                </c:pt>
                <c:pt idx="9">
                  <c:v>0.20207049228325827</c:v>
                </c:pt>
                <c:pt idx="10">
                  <c:v>0.13665914283296907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CA-4A77-B037-59B6E6257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3.6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NORDICS</c:v>
                </c:pt>
              </c:strCache>
            </c:strRef>
          </c:tx>
          <c:spPr>
            <a:ln w="50800">
              <a:solidFill>
                <a:srgbClr val="6D6D6D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1.0944515699637407</c:v>
                </c:pt>
                <c:pt idx="1">
                  <c:v>1.4420604712512051</c:v>
                </c:pt>
                <c:pt idx="2">
                  <c:v>1.5509912792521487</c:v>
                </c:pt>
                <c:pt idx="3">
                  <c:v>1.3195374329946825</c:v>
                </c:pt>
                <c:pt idx="4">
                  <c:v>1.0195815992917443</c:v>
                </c:pt>
                <c:pt idx="5">
                  <c:v>0.68491082963818972</c:v>
                </c:pt>
                <c:pt idx="6">
                  <c:v>0.21231791838715289</c:v>
                </c:pt>
                <c:pt idx="7">
                  <c:v>0.10302058030067275</c:v>
                </c:pt>
                <c:pt idx="8">
                  <c:v>5.2858312728964296E-2</c:v>
                </c:pt>
                <c:pt idx="9">
                  <c:v>4.3244596007422455E-2</c:v>
                </c:pt>
                <c:pt idx="10">
                  <c:v>3.0331066810787021E-2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A-4E6D-A25B-D520694816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ln w="50800">
              <a:solidFill>
                <a:srgbClr val="B3A2C7"/>
              </a:solidFill>
              <a:prstDash val="solid"/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0.89860176337199604</c:v>
                </c:pt>
                <c:pt idx="1">
                  <c:v>1.1476312403635982</c:v>
                </c:pt>
                <c:pt idx="2">
                  <c:v>1.2122831007167107</c:v>
                </c:pt>
                <c:pt idx="3">
                  <c:v>1.0802621659848446</c:v>
                </c:pt>
                <c:pt idx="4">
                  <c:v>0.73177565417521395</c:v>
                </c:pt>
                <c:pt idx="5">
                  <c:v>0.25473053458461437</c:v>
                </c:pt>
                <c:pt idx="6">
                  <c:v>0.24797964295969185</c:v>
                </c:pt>
                <c:pt idx="7">
                  <c:v>0.25512924067913634</c:v>
                </c:pt>
                <c:pt idx="8">
                  <c:v>4.2297847495546166E-2</c:v>
                </c:pt>
                <c:pt idx="9">
                  <c:v>6.6680603501629784E-2</c:v>
                </c:pt>
                <c:pt idx="10">
                  <c:v>4.5746507467510432E-2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0A-4E6D-A25B-D520694816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Canada</c:v>
                </c:pt>
              </c:strCache>
            </c:strRef>
          </c:tx>
          <c:spPr>
            <a:ln w="50800">
              <a:solidFill>
                <a:srgbClr val="FF9BE5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1.3179863010496295</c:v>
                </c:pt>
                <c:pt idx="1">
                  <c:v>0.6511600322124087</c:v>
                </c:pt>
                <c:pt idx="2">
                  <c:v>0.76965286425902857</c:v>
                </c:pt>
                <c:pt idx="3">
                  <c:v>0.6478820735613563</c:v>
                </c:pt>
                <c:pt idx="4">
                  <c:v>0.35043610838457406</c:v>
                </c:pt>
                <c:pt idx="5">
                  <c:v>0.94552520464458556</c:v>
                </c:pt>
                <c:pt idx="6">
                  <c:v>0.31987610741537248</c:v>
                </c:pt>
                <c:pt idx="7">
                  <c:v>0.15681387500060853</c:v>
                </c:pt>
                <c:pt idx="8">
                  <c:v>6.0801966564110556E-2</c:v>
                </c:pt>
                <c:pt idx="9">
                  <c:v>3.3572555969827368E-2</c:v>
                </c:pt>
                <c:pt idx="10">
                  <c:v>4.4524185386639617E-2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13-49A0-8267-A31406A91D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ln w="50800">
              <a:solidFill>
                <a:srgbClr val="F37847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2.1556968679241058</c:v>
                </c:pt>
                <c:pt idx="1">
                  <c:v>2.5320678617078856</c:v>
                </c:pt>
                <c:pt idx="2">
                  <c:v>2.4556716915522094</c:v>
                </c:pt>
                <c:pt idx="3">
                  <c:v>2.0799240817321687</c:v>
                </c:pt>
                <c:pt idx="4">
                  <c:v>1.7673758491375804</c:v>
                </c:pt>
                <c:pt idx="5">
                  <c:v>1.0236690081541986</c:v>
                </c:pt>
                <c:pt idx="6">
                  <c:v>0.53896660588231082</c:v>
                </c:pt>
                <c:pt idx="7">
                  <c:v>0.34872572202394053</c:v>
                </c:pt>
                <c:pt idx="8">
                  <c:v>0.1675321874262016</c:v>
                </c:pt>
                <c:pt idx="9">
                  <c:v>0.11475447133845069</c:v>
                </c:pt>
                <c:pt idx="10">
                  <c:v>0.12294469410016273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13-49A0-8267-A31406A91D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EU-27</c:v>
                </c:pt>
              </c:strCache>
            </c:strRef>
          </c:tx>
          <c:spPr>
            <a:ln w="50800">
              <a:solidFill>
                <a:srgbClr val="1F497D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0.71813080185146816</c:v>
                </c:pt>
                <c:pt idx="1">
                  <c:v>0.73026167959266008</c:v>
                </c:pt>
                <c:pt idx="2">
                  <c:v>0.55820440613149536</c:v>
                </c:pt>
                <c:pt idx="3">
                  <c:v>0.4742165273732406</c:v>
                </c:pt>
                <c:pt idx="4">
                  <c:v>0.32539584394966681</c:v>
                </c:pt>
                <c:pt idx="5">
                  <c:v>0.18697268921723484</c:v>
                </c:pt>
                <c:pt idx="6">
                  <c:v>7.5370205393688341E-2</c:v>
                </c:pt>
                <c:pt idx="7">
                  <c:v>4.8364300238336322E-2</c:v>
                </c:pt>
                <c:pt idx="8">
                  <c:v>2.0935456396070026E-2</c:v>
                </c:pt>
                <c:pt idx="9">
                  <c:v>1.3698406139421518E-2</c:v>
                </c:pt>
                <c:pt idx="10">
                  <c:v>1.1567412629878048E-2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AA-4A86-8FB1-6D2AADB06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3.6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Brazil</c:v>
                </c:pt>
              </c:strCache>
            </c:strRef>
          </c:tx>
          <c:spPr>
            <a:ln w="50800">
              <a:solidFill>
                <a:srgbClr val="CB88D2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0.14332821196660483</c:v>
                </c:pt>
                <c:pt idx="3">
                  <c:v>0.13708556003926273</c:v>
                </c:pt>
                <c:pt idx="4">
                  <c:v>0</c:v>
                </c:pt>
                <c:pt idx="5">
                  <c:v>0.13188176613245994</c:v>
                </c:pt>
                <c:pt idx="6">
                  <c:v>4.4906179198698708E-2</c:v>
                </c:pt>
                <c:pt idx="7">
                  <c:v>2.2186873946784123E-2</c:v>
                </c:pt>
                <c:pt idx="8">
                  <c:v>1.2853059306962513E-2</c:v>
                </c:pt>
                <c:pt idx="9">
                  <c:v>2.5036080637840905E-3</c:v>
                </c:pt>
                <c:pt idx="10">
                  <c:v>1.1308464271797242E-2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84-4367-8F91-CB5F27B321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Russia</c:v>
                </c:pt>
              </c:strCache>
            </c:strRef>
          </c:tx>
          <c:spPr>
            <a:ln w="50800">
              <a:solidFill>
                <a:srgbClr val="F74825"/>
              </a:solidFill>
              <a:prstDash val="solid"/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0.13100645201267164</c:v>
                </c:pt>
                <c:pt idx="1">
                  <c:v>0.16059925225114532</c:v>
                </c:pt>
                <c:pt idx="2">
                  <c:v>0.97516764777278786</c:v>
                </c:pt>
                <c:pt idx="3">
                  <c:v>0.94031437605709711</c:v>
                </c:pt>
                <c:pt idx="4">
                  <c:v>0</c:v>
                </c:pt>
                <c:pt idx="5">
                  <c:v>0</c:v>
                </c:pt>
                <c:pt idx="6">
                  <c:v>9.362358393824639E-3</c:v>
                </c:pt>
                <c:pt idx="7">
                  <c:v>5.5985569772259002E-3</c:v>
                </c:pt>
                <c:pt idx="8">
                  <c:v>2.0057990038289523E-3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84-4367-8F91-CB5F27B321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India</c:v>
                </c:pt>
              </c:strCache>
            </c:strRef>
          </c:tx>
          <c:spPr>
            <a:ln w="50800">
              <a:solidFill>
                <a:srgbClr val="7ABA56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0.70197096468947651</c:v>
                </c:pt>
                <c:pt idx="1">
                  <c:v>0.63321990887594437</c:v>
                </c:pt>
                <c:pt idx="2">
                  <c:v>0.64028101528101533</c:v>
                </c:pt>
                <c:pt idx="3">
                  <c:v>0.30454336990758368</c:v>
                </c:pt>
                <c:pt idx="4">
                  <c:v>0</c:v>
                </c:pt>
                <c:pt idx="5">
                  <c:v>0.48236910569849162</c:v>
                </c:pt>
                <c:pt idx="6">
                  <c:v>4.0273001979785353E-2</c:v>
                </c:pt>
                <c:pt idx="7">
                  <c:v>8.802302643377212E-2</c:v>
                </c:pt>
                <c:pt idx="8">
                  <c:v>1.5753236791610465E-2</c:v>
                </c:pt>
                <c:pt idx="9">
                  <c:v>1.5341877321095529E-2</c:v>
                </c:pt>
                <c:pt idx="10">
                  <c:v>1.391618108835359E-2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84-4367-8F91-CB5F27B321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China</c:v>
                </c:pt>
              </c:strCache>
            </c:strRef>
          </c:tx>
          <c:spPr>
            <a:ln w="50800">
              <a:solidFill>
                <a:srgbClr val="595959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84-4367-8F91-CB5F27B3212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84-4367-8F91-CB5F27B32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3.6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Australia</c:v>
                </c:pt>
              </c:strCache>
            </c:strRef>
          </c:tx>
          <c:spPr>
            <a:ln w="50800">
              <a:solidFill>
                <a:srgbClr val="66FFCC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0.90325407674932967</c:v>
                </c:pt>
                <c:pt idx="1">
                  <c:v>1.8173722473085532</c:v>
                </c:pt>
                <c:pt idx="2">
                  <c:v>1.4163386157182467</c:v>
                </c:pt>
                <c:pt idx="3">
                  <c:v>1.3589557653271429</c:v>
                </c:pt>
                <c:pt idx="4">
                  <c:v>1.4262731544476495</c:v>
                </c:pt>
                <c:pt idx="5">
                  <c:v>1.9709760747307215</c:v>
                </c:pt>
                <c:pt idx="6">
                  <c:v>1.8360527516978993</c:v>
                </c:pt>
                <c:pt idx="7">
                  <c:v>1.8587629984442811</c:v>
                </c:pt>
                <c:pt idx="8">
                  <c:v>2.0873100057300511</c:v>
                </c:pt>
                <c:pt idx="9">
                  <c:v>2.3977621158244475</c:v>
                </c:pt>
                <c:pt idx="10">
                  <c:v>1.4472135478332937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CA-4A77-B037-59B6E62572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50800">
              <a:solidFill>
                <a:srgbClr val="FF7171"/>
              </a:solidFill>
              <a:prstDash val="solid"/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1.5354464142756901</c:v>
                </c:pt>
                <c:pt idx="1">
                  <c:v>1.5475767796668709</c:v>
                </c:pt>
                <c:pt idx="2">
                  <c:v>1.5123521220128513</c:v>
                </c:pt>
                <c:pt idx="3">
                  <c:v>1.3536186382552668</c:v>
                </c:pt>
                <c:pt idx="4">
                  <c:v>1.5138788322903871</c:v>
                </c:pt>
                <c:pt idx="5">
                  <c:v>1.8650618474647689</c:v>
                </c:pt>
                <c:pt idx="6">
                  <c:v>2.1738804800551081</c:v>
                </c:pt>
                <c:pt idx="7">
                  <c:v>2.2656330059326506</c:v>
                </c:pt>
                <c:pt idx="8">
                  <c:v>2.6147440069336478</c:v>
                </c:pt>
                <c:pt idx="9">
                  <c:v>3.0351985250834517</c:v>
                </c:pt>
                <c:pt idx="10">
                  <c:v>3.1227226562924479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CA-4A77-B037-59B6E62572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Korea</c:v>
                </c:pt>
              </c:strCache>
            </c:strRef>
          </c:tx>
          <c:spPr>
            <a:ln w="50800">
              <a:solidFill>
                <a:srgbClr val="CFD783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0.55319151555214452</c:v>
                </c:pt>
                <c:pt idx="1">
                  <c:v>0.46218013366277455</c:v>
                </c:pt>
                <c:pt idx="2">
                  <c:v>0.45285900593736006</c:v>
                </c:pt>
                <c:pt idx="3">
                  <c:v>0.3825970443543471</c:v>
                </c:pt>
                <c:pt idx="4">
                  <c:v>0.34665599555082011</c:v>
                </c:pt>
                <c:pt idx="5">
                  <c:v>0.43389499389499386</c:v>
                </c:pt>
                <c:pt idx="6">
                  <c:v>0.55536478832134317</c:v>
                </c:pt>
                <c:pt idx="7">
                  <c:v>0.99922503423466136</c:v>
                </c:pt>
                <c:pt idx="8">
                  <c:v>0.9021623183981502</c:v>
                </c:pt>
                <c:pt idx="9">
                  <c:v>0.53664913701863082</c:v>
                </c:pt>
                <c:pt idx="10">
                  <c:v>0.41077231006159942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CA-4A77-B037-59B6E62572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Israel</c:v>
                </c:pt>
              </c:strCache>
            </c:strRef>
          </c:tx>
          <c:spPr>
            <a:ln w="50800">
              <a:solidFill>
                <a:srgbClr val="EDB083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3.4376719651507059</c:v>
                </c:pt>
                <c:pt idx="1">
                  <c:v>3.9823395993654911</c:v>
                </c:pt>
                <c:pt idx="2">
                  <c:v>3.6787643247212527</c:v>
                </c:pt>
                <c:pt idx="3">
                  <c:v>4.0022931944791784</c:v>
                </c:pt>
                <c:pt idx="4">
                  <c:v>3.7981630410695821</c:v>
                </c:pt>
                <c:pt idx="5">
                  <c:v>3.0532406702208683</c:v>
                </c:pt>
                <c:pt idx="6">
                  <c:v>4.5402473881603944</c:v>
                </c:pt>
                <c:pt idx="7">
                  <c:v>3.1436081832820966</c:v>
                </c:pt>
                <c:pt idx="8">
                  <c:v>2.9115036505874747</c:v>
                </c:pt>
                <c:pt idx="9">
                  <c:v>3.5834084761045992</c:v>
                </c:pt>
                <c:pt idx="10">
                  <c:v>3.4364337139670877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4CA-4A77-B037-59B6E62572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Singapore</c:v>
                </c:pt>
              </c:strCache>
            </c:strRef>
          </c:tx>
          <c:spPr>
            <a:ln w="50800">
              <a:solidFill>
                <a:srgbClr val="B3A2C7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3.2049044922395358</c:v>
                </c:pt>
                <c:pt idx="1">
                  <c:v>3.3440377027052879</c:v>
                </c:pt>
                <c:pt idx="2">
                  <c:v>3.5701973064248422</c:v>
                </c:pt>
                <c:pt idx="3">
                  <c:v>3.7951396921587697</c:v>
                </c:pt>
                <c:pt idx="4">
                  <c:v>4.600223138987662</c:v>
                </c:pt>
                <c:pt idx="5">
                  <c:v>4.6559891219891218</c:v>
                </c:pt>
                <c:pt idx="6">
                  <c:v>5.1487341515220972</c:v>
                </c:pt>
                <c:pt idx="7">
                  <c:v>4.156792005420054</c:v>
                </c:pt>
                <c:pt idx="8">
                  <c:v>5.9362094345785401</c:v>
                </c:pt>
                <c:pt idx="9">
                  <c:v>5.8183825776251386</c:v>
                </c:pt>
                <c:pt idx="10">
                  <c:v>5.4376608743736297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4CA-4A77-B037-59B6E6257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6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NORDICS</c:v>
                </c:pt>
              </c:strCache>
            </c:strRef>
          </c:tx>
          <c:spPr>
            <a:ln w="50800">
              <a:solidFill>
                <a:srgbClr val="6D6D6D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2.2855464095502795</c:v>
                </c:pt>
                <c:pt idx="1">
                  <c:v>2.2641854846494365</c:v>
                </c:pt>
                <c:pt idx="2">
                  <c:v>2.2263927892763054</c:v>
                </c:pt>
                <c:pt idx="3">
                  <c:v>1.8375419069072905</c:v>
                </c:pt>
                <c:pt idx="4">
                  <c:v>1.932947171792613</c:v>
                </c:pt>
                <c:pt idx="5">
                  <c:v>1.8958933883795763</c:v>
                </c:pt>
                <c:pt idx="6">
                  <c:v>1.9044944290149002</c:v>
                </c:pt>
                <c:pt idx="7">
                  <c:v>2.1081339682246636</c:v>
                </c:pt>
                <c:pt idx="8">
                  <c:v>2.0937808194299357</c:v>
                </c:pt>
                <c:pt idx="9">
                  <c:v>2.4218199296955962</c:v>
                </c:pt>
                <c:pt idx="10">
                  <c:v>2.3728954814367009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0A-4E6D-A25B-D520694816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UK</c:v>
                </c:pt>
              </c:strCache>
            </c:strRef>
          </c:tx>
          <c:spPr>
            <a:ln w="50800">
              <a:solidFill>
                <a:srgbClr val="B3A2C7"/>
              </a:solidFill>
              <a:prstDash val="solid"/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2.3262429484998122</c:v>
                </c:pt>
                <c:pt idx="1">
                  <c:v>2.466563741404292</c:v>
                </c:pt>
                <c:pt idx="2">
                  <c:v>2.1732680250391438</c:v>
                </c:pt>
                <c:pt idx="3">
                  <c:v>1.9038312154318033</c:v>
                </c:pt>
                <c:pt idx="4">
                  <c:v>2.0581663241396466</c:v>
                </c:pt>
                <c:pt idx="5">
                  <c:v>2.1121733403582716</c:v>
                </c:pt>
                <c:pt idx="6">
                  <c:v>2.2541304977704506</c:v>
                </c:pt>
                <c:pt idx="7">
                  <c:v>2.5140846057625952</c:v>
                </c:pt>
                <c:pt idx="8">
                  <c:v>2.1984920225222671</c:v>
                </c:pt>
                <c:pt idx="9">
                  <c:v>2.4970357706792226</c:v>
                </c:pt>
                <c:pt idx="10">
                  <c:v>3.6680285194174753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0A-4E6D-A25B-D520694816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Canada</c:v>
                </c:pt>
              </c:strCache>
            </c:strRef>
          </c:tx>
          <c:spPr>
            <a:ln w="50800">
              <a:solidFill>
                <a:srgbClr val="FF9BE5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3.645218486856233</c:v>
                </c:pt>
                <c:pt idx="1">
                  <c:v>3.7869655768680635</c:v>
                </c:pt>
                <c:pt idx="2">
                  <c:v>3.9418650479607056</c:v>
                </c:pt>
                <c:pt idx="3">
                  <c:v>3.5864660358516542</c:v>
                </c:pt>
                <c:pt idx="4">
                  <c:v>3.4229429738660087</c:v>
                </c:pt>
                <c:pt idx="5">
                  <c:v>3.8054291612342457</c:v>
                </c:pt>
                <c:pt idx="6">
                  <c:v>4.4379843716558209</c:v>
                </c:pt>
                <c:pt idx="7">
                  <c:v>4.6594319155057748</c:v>
                </c:pt>
                <c:pt idx="8">
                  <c:v>5.0914411688885171</c:v>
                </c:pt>
                <c:pt idx="9">
                  <c:v>5.303570795080236</c:v>
                </c:pt>
                <c:pt idx="10">
                  <c:v>5.4088776217234669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13-49A0-8267-A31406A91D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ln w="50800">
              <a:solidFill>
                <a:srgbClr val="F37847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13-49A0-8267-A31406A91D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EU-27</c:v>
                </c:pt>
              </c:strCache>
            </c:strRef>
          </c:tx>
          <c:spPr>
            <a:ln w="50800">
              <a:solidFill>
                <a:srgbClr val="1F497D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1.4518229628760644</c:v>
                </c:pt>
                <c:pt idx="1">
                  <c:v>1.4496883716208124</c:v>
                </c:pt>
                <c:pt idx="2">
                  <c:v>1.268145817459563</c:v>
                </c:pt>
                <c:pt idx="3">
                  <c:v>1.1499046583527057</c:v>
                </c:pt>
                <c:pt idx="4">
                  <c:v>1.2405627011501255</c:v>
                </c:pt>
                <c:pt idx="5">
                  <c:v>1.3177015026690118</c:v>
                </c:pt>
                <c:pt idx="6">
                  <c:v>1.456914747976042</c:v>
                </c:pt>
                <c:pt idx="7">
                  <c:v>1.4723483174126477</c:v>
                </c:pt>
                <c:pt idx="8">
                  <c:v>1.4134280395466987</c:v>
                </c:pt>
                <c:pt idx="9">
                  <c:v>1.3631287965794567</c:v>
                </c:pt>
                <c:pt idx="10">
                  <c:v>1.3274513086784214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AA-4A86-8FB1-6D2AADB06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6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6364955095554141"/>
          <c:h val="0.770684309276599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Brazil</c:v>
                </c:pt>
              </c:strCache>
            </c:strRef>
          </c:tx>
          <c:spPr>
            <a:ln w="50800">
              <a:solidFill>
                <a:srgbClr val="CB88D2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0.50349740903722462</c:v>
                </c:pt>
                <c:pt idx="1">
                  <c:v>0.59967165062706462</c:v>
                </c:pt>
                <c:pt idx="2">
                  <c:v>0.56155613084141431</c:v>
                </c:pt>
                <c:pt idx="3">
                  <c:v>0.30973935179531858</c:v>
                </c:pt>
                <c:pt idx="4">
                  <c:v>0.35011873300394503</c:v>
                </c:pt>
                <c:pt idx="5">
                  <c:v>0.31655005455537372</c:v>
                </c:pt>
                <c:pt idx="6">
                  <c:v>0.69932117830408236</c:v>
                </c:pt>
                <c:pt idx="7">
                  <c:v>0.39641619947913564</c:v>
                </c:pt>
                <c:pt idx="8">
                  <c:v>0.9910240855216893</c:v>
                </c:pt>
                <c:pt idx="9">
                  <c:v>0.66845658042062139</c:v>
                </c:pt>
                <c:pt idx="10">
                  <c:v>2.0248346799469372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84-4367-8F91-CB5F27B321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Russia</c:v>
                </c:pt>
              </c:strCache>
            </c:strRef>
          </c:tx>
          <c:spPr>
            <a:ln w="50800">
              <a:solidFill>
                <a:srgbClr val="F74825"/>
              </a:solidFill>
              <a:prstDash val="solid"/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0.12767120627352616</c:v>
                </c:pt>
                <c:pt idx="1">
                  <c:v>0.29674967129965746</c:v>
                </c:pt>
                <c:pt idx="2">
                  <c:v>0.47125110045473506</c:v>
                </c:pt>
                <c:pt idx="3">
                  <c:v>0.32330912243265369</c:v>
                </c:pt>
                <c:pt idx="4">
                  <c:v>0.27439080479803557</c:v>
                </c:pt>
                <c:pt idx="5">
                  <c:v>0.13512327889849504</c:v>
                </c:pt>
                <c:pt idx="6">
                  <c:v>0.1283035017906973</c:v>
                </c:pt>
                <c:pt idx="7">
                  <c:v>0.15389270145128198</c:v>
                </c:pt>
                <c:pt idx="8">
                  <c:v>0.38111511110345081</c:v>
                </c:pt>
                <c:pt idx="9">
                  <c:v>0.32230248662549632</c:v>
                </c:pt>
                <c:pt idx="10">
                  <c:v>0.26413186227642965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84-4367-8F91-CB5F27B321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India</c:v>
                </c:pt>
              </c:strCache>
            </c:strRef>
          </c:tx>
          <c:spPr>
            <a:ln w="50800">
              <a:solidFill>
                <a:srgbClr val="7ABA56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4.0717616556923382</c:v>
                </c:pt>
                <c:pt idx="1">
                  <c:v>4.4551582519735389</c:v>
                </c:pt>
                <c:pt idx="2">
                  <c:v>4.2819275617828092</c:v>
                </c:pt>
                <c:pt idx="3">
                  <c:v>1.9660102569044178</c:v>
                </c:pt>
                <c:pt idx="4">
                  <c:v>1.8668095469832195</c:v>
                </c:pt>
                <c:pt idx="5">
                  <c:v>1.3051671156340416</c:v>
                </c:pt>
                <c:pt idx="6">
                  <c:v>2.558849492423128</c:v>
                </c:pt>
                <c:pt idx="7">
                  <c:v>2.2985916395543726</c:v>
                </c:pt>
                <c:pt idx="8">
                  <c:v>2.407589557216566</c:v>
                </c:pt>
                <c:pt idx="9">
                  <c:v>2.7308264952067245</c:v>
                </c:pt>
                <c:pt idx="10">
                  <c:v>1.6146597434503693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84-4367-8F91-CB5F27B3212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China</c:v>
                </c:pt>
              </c:strCache>
            </c:strRef>
          </c:tx>
          <c:spPr>
            <a:ln w="50800">
              <a:solidFill>
                <a:srgbClr val="595959"/>
              </a:solidFill>
            </a:ln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2.1547872363564728</c:v>
                </c:pt>
                <c:pt idx="1">
                  <c:v>2.5292497770297389</c:v>
                </c:pt>
                <c:pt idx="2">
                  <c:v>2.4552677538904786</c:v>
                </c:pt>
                <c:pt idx="3">
                  <c:v>2.0787113687231709</c:v>
                </c:pt>
                <c:pt idx="4">
                  <c:v>1.7663060213696056</c:v>
                </c:pt>
                <c:pt idx="5">
                  <c:v>1.0235377685377687</c:v>
                </c:pt>
                <c:pt idx="6">
                  <c:v>0.53943123635814638</c:v>
                </c:pt>
                <c:pt idx="7">
                  <c:v>0.34902864689150753</c:v>
                </c:pt>
                <c:pt idx="8">
                  <c:v>0.16728063705448656</c:v>
                </c:pt>
                <c:pt idx="9">
                  <c:v>0.11457721560499937</c:v>
                </c:pt>
                <c:pt idx="10">
                  <c:v>0.12244046847189546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84-4367-8F91-CB5F27B32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lnSpc>
                <a:spcPts val="2000"/>
              </a:lnSpc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1"/>
        <c:auto val="1"/>
        <c:lblAlgn val="ctr"/>
        <c:lblOffset val="100"/>
        <c:tickLblSkip val="2"/>
        <c:tickMarkSkip val="1"/>
        <c:noMultiLvlLbl val="0"/>
      </c:catAx>
      <c:valAx>
        <c:axId val="76632000"/>
        <c:scaling>
          <c:orientation val="minMax"/>
          <c:max val="6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636168230176"/>
          <c:y val="4.7180963206100164E-2"/>
          <c:w val="0.85241568787364008"/>
          <c:h val="0.860338560317215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CO2_WORLD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0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Sheet1!$B$2:$B$57</c:f>
              <c:numCache>
                <c:formatCode>0.00</c:formatCode>
                <c:ptCount val="56"/>
                <c:pt idx="0">
                  <c:v>14.898156368734659</c:v>
                </c:pt>
                <c:pt idx="1">
                  <c:v>15.50278571197078</c:v>
                </c:pt>
                <c:pt idx="2">
                  <c:v>16.223439708386135</c:v>
                </c:pt>
                <c:pt idx="3">
                  <c:v>17.083500596997542</c:v>
                </c:pt>
                <c:pt idx="4">
                  <c:v>17.009382126872723</c:v>
                </c:pt>
                <c:pt idx="5">
                  <c:v>17.04997935128862</c:v>
                </c:pt>
                <c:pt idx="6">
                  <c:v>17.985245001789497</c:v>
                </c:pt>
                <c:pt idx="7">
                  <c:v>18.494651571471472</c:v>
                </c:pt>
                <c:pt idx="8">
                  <c:v>19.063955023376856</c:v>
                </c:pt>
                <c:pt idx="9">
                  <c:v>19.603002210553029</c:v>
                </c:pt>
                <c:pt idx="10">
                  <c:v>19.482440614378678</c:v>
                </c:pt>
                <c:pt idx="11">
                  <c:v>19.016948961823108</c:v>
                </c:pt>
                <c:pt idx="12">
                  <c:v>18.865373190789761</c:v>
                </c:pt>
                <c:pt idx="13">
                  <c:v>18.985901313631803</c:v>
                </c:pt>
                <c:pt idx="14">
                  <c:v>19.641728654903954</c:v>
                </c:pt>
                <c:pt idx="15">
                  <c:v>20.30513052022955</c:v>
                </c:pt>
                <c:pt idx="16">
                  <c:v>20.607512841705912</c:v>
                </c:pt>
                <c:pt idx="17">
                  <c:v>21.245782924005816</c:v>
                </c:pt>
                <c:pt idx="18">
                  <c:v>22.077384872138374</c:v>
                </c:pt>
                <c:pt idx="19">
                  <c:v>22.37896950205009</c:v>
                </c:pt>
                <c:pt idx="20">
                  <c:v>22.752700273798453</c:v>
                </c:pt>
                <c:pt idx="21">
                  <c:v>23.229475128021384</c:v>
                </c:pt>
                <c:pt idx="22">
                  <c:v>22.567198967317552</c:v>
                </c:pt>
                <c:pt idx="23">
                  <c:v>22.798350300039871</c:v>
                </c:pt>
                <c:pt idx="24">
                  <c:v>23.034775079083609</c:v>
                </c:pt>
                <c:pt idx="25">
                  <c:v>23.524491922716319</c:v>
                </c:pt>
                <c:pt idx="26">
                  <c:v>24.250162873604854</c:v>
                </c:pt>
                <c:pt idx="27">
                  <c:v>24.395950511834268</c:v>
                </c:pt>
                <c:pt idx="28">
                  <c:v>24.330945659322836</c:v>
                </c:pt>
                <c:pt idx="29">
                  <c:v>24.833494628463249</c:v>
                </c:pt>
                <c:pt idx="30">
                  <c:v>25.50128777492813</c:v>
                </c:pt>
                <c:pt idx="31">
                  <c:v>25.674930343105117</c:v>
                </c:pt>
                <c:pt idx="32">
                  <c:v>26.248289458692405</c:v>
                </c:pt>
                <c:pt idx="33">
                  <c:v>27.648649304533876</c:v>
                </c:pt>
                <c:pt idx="34">
                  <c:v>28.620192609688598</c:v>
                </c:pt>
                <c:pt idx="35">
                  <c:v>29.592102865154207</c:v>
                </c:pt>
                <c:pt idx="36">
                  <c:v>30.605767174998974</c:v>
                </c:pt>
                <c:pt idx="37">
                  <c:v>31.499734014978706</c:v>
                </c:pt>
                <c:pt idx="38">
                  <c:v>32.041902525166869</c:v>
                </c:pt>
                <c:pt idx="39">
                  <c:v>31.49326657582742</c:v>
                </c:pt>
                <c:pt idx="40">
                  <c:v>33.306327981720884</c:v>
                </c:pt>
                <c:pt idx="41">
                  <c:v>34.43647054671645</c:v>
                </c:pt>
                <c:pt idx="42">
                  <c:v>34.935453371049576</c:v>
                </c:pt>
                <c:pt idx="43">
                  <c:v>35.232467107933992</c:v>
                </c:pt>
                <c:pt idx="44">
                  <c:v>35.466194838575355</c:v>
                </c:pt>
                <c:pt idx="45">
                  <c:v>35.463214761434493</c:v>
                </c:pt>
                <c:pt idx="46">
                  <c:v>35.460025650543201</c:v>
                </c:pt>
                <c:pt idx="47">
                  <c:v>36.025451360975289</c:v>
                </c:pt>
                <c:pt idx="48">
                  <c:v>36.766945108317103</c:v>
                </c:pt>
                <c:pt idx="49">
                  <c:v>37.040103388093925</c:v>
                </c:pt>
                <c:pt idx="50">
                  <c:v>35.007738920229428</c:v>
                </c:pt>
                <c:pt idx="51">
                  <c:v>36.816542440036116</c:v>
                </c:pt>
                <c:pt idx="52">
                  <c:v>37.149784732358761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9-4F42-9877-BE62CB47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08960"/>
        <c:axId val="766320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INT_WORLD</c:v>
                </c:pt>
              </c:strCache>
            </c:strRef>
          </c:tx>
          <c:spPr>
            <a:ln w="50800">
              <a:solidFill>
                <a:srgbClr val="9BB5CD"/>
              </a:solidFill>
            </a:ln>
          </c:spPr>
          <c:marker>
            <c:symbol val="none"/>
          </c:marker>
          <c:cat>
            <c:numRef>
              <c:f>Sheet1!$A$2:$A$57</c:f>
              <c:numCache>
                <c:formatCode>0</c:formatCod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numCache>
            </c:numRef>
          </c:cat>
          <c:val>
            <c:numRef>
              <c:f>Sheet1!$C$2:$C$57</c:f>
              <c:numCache>
                <c:formatCode>General</c:formatCode>
                <c:ptCount val="56"/>
                <c:pt idx="0">
                  <c:v>5.9191952459514141</c:v>
                </c:pt>
                <c:pt idx="1">
                  <c:v>5.8103213086724281</c:v>
                </c:pt>
                <c:pt idx="2">
                  <c:v>5.7521573035046458</c:v>
                </c:pt>
                <c:pt idx="3">
                  <c:v>5.6245073210448027</c:v>
                </c:pt>
                <c:pt idx="4">
                  <c:v>5.521932034753263</c:v>
                </c:pt>
                <c:pt idx="5">
                  <c:v>5.4919422836974263</c:v>
                </c:pt>
                <c:pt idx="6">
                  <c:v>5.4902845295146108</c:v>
                </c:pt>
                <c:pt idx="7">
                  <c:v>5.4659164743497968</c:v>
                </c:pt>
                <c:pt idx="8">
                  <c:v>5.4260506294667721</c:v>
                </c:pt>
                <c:pt idx="9">
                  <c:v>5.3282029693946242</c:v>
                </c:pt>
                <c:pt idx="10">
                  <c:v>5.0880899652838707</c:v>
                </c:pt>
                <c:pt idx="11">
                  <c:v>4.9016188131645322</c:v>
                </c:pt>
                <c:pt idx="12">
                  <c:v>4.8369457363151014</c:v>
                </c:pt>
                <c:pt idx="13">
                  <c:v>4.8005356802605093</c:v>
                </c:pt>
                <c:pt idx="14">
                  <c:v>4.7848481335677207</c:v>
                </c:pt>
                <c:pt idx="15">
                  <c:v>4.8265198711305857</c:v>
                </c:pt>
                <c:pt idx="16">
                  <c:v>4.7538510989397764</c:v>
                </c:pt>
                <c:pt idx="17">
                  <c:v>4.7390433610416949</c:v>
                </c:pt>
                <c:pt idx="18">
                  <c:v>4.7422273200936615</c:v>
                </c:pt>
                <c:pt idx="19">
                  <c:v>4.6482152538374066</c:v>
                </c:pt>
                <c:pt idx="20">
                  <c:v>4.6727273729629815</c:v>
                </c:pt>
                <c:pt idx="21">
                  <c:v>4.8043191782198846</c:v>
                </c:pt>
                <c:pt idx="22">
                  <c:v>4.6069757081568241</c:v>
                </c:pt>
                <c:pt idx="23">
                  <c:v>4.4728626380674541</c:v>
                </c:pt>
                <c:pt idx="24">
                  <c:v>4.329223302192986</c:v>
                </c:pt>
                <c:pt idx="25">
                  <c:v>4.2111577931791544</c:v>
                </c:pt>
                <c:pt idx="26">
                  <c:v>4.1251297807320952</c:v>
                </c:pt>
                <c:pt idx="27">
                  <c:v>3.8943919935263693</c:v>
                </c:pt>
                <c:pt idx="28">
                  <c:v>3.7101985071785748</c:v>
                </c:pt>
                <c:pt idx="29">
                  <c:v>3.6210668622516096</c:v>
                </c:pt>
                <c:pt idx="30">
                  <c:v>3.491636598482728</c:v>
                </c:pt>
                <c:pt idx="31">
                  <c:v>3.3694197190925479</c:v>
                </c:pt>
                <c:pt idx="32">
                  <c:v>3.2963947160169482</c:v>
                </c:pt>
                <c:pt idx="33">
                  <c:v>3.2995661604218185</c:v>
                </c:pt>
                <c:pt idx="34">
                  <c:v>3.1861118623055518</c:v>
                </c:pt>
                <c:pt idx="35">
                  <c:v>3.1141701037995517</c:v>
                </c:pt>
                <c:pt idx="36">
                  <c:v>3.0129437800496817</c:v>
                </c:pt>
                <c:pt idx="37">
                  <c:v>2.908434544224292</c:v>
                </c:pt>
                <c:pt idx="38">
                  <c:v>2.8418036527000368</c:v>
                </c:pt>
                <c:pt idx="39">
                  <c:v>2.8159178327769041</c:v>
                </c:pt>
                <c:pt idx="40">
                  <c:v>2.8294915682636201</c:v>
                </c:pt>
                <c:pt idx="41">
                  <c:v>2.7986615896224976</c:v>
                </c:pt>
                <c:pt idx="42">
                  <c:v>2.7604025672189891</c:v>
                </c:pt>
                <c:pt idx="43">
                  <c:v>2.7309803408570588</c:v>
                </c:pt>
                <c:pt idx="44">
                  <c:v>2.6792316930368543</c:v>
                </c:pt>
                <c:pt idx="45">
                  <c:v>2.6163796428591013</c:v>
                </c:pt>
                <c:pt idx="46">
                  <c:v>2.5663335691206157</c:v>
                </c:pt>
                <c:pt idx="47">
                  <c:v>2.5340865249745548</c:v>
                </c:pt>
                <c:pt idx="48">
                  <c:v>2.5168913998641074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EB-4137-BB4A-0E073B8D8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396720"/>
        <c:axId val="595452880"/>
      </c:lineChart>
      <c:catAx>
        <c:axId val="40808960"/>
        <c:scaling>
          <c:orientation val="minMax"/>
        </c:scaling>
        <c:delete val="0"/>
        <c:axPos val="b"/>
        <c:majorGridlines>
          <c:spPr>
            <a:ln w="25400">
              <a:solidFill>
                <a:schemeClr val="bg1"/>
              </a:solidFill>
            </a:ln>
          </c:spPr>
        </c:majorGridlines>
        <c:numFmt formatCode="0" sourceLinked="0"/>
        <c:majorTickMark val="out"/>
        <c:minorTickMark val="none"/>
        <c:tickLblPos val="low"/>
        <c:spPr>
          <a:ln w="15875" cap="rnd">
            <a:noFill/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76632000"/>
        <c:scaling>
          <c:orientation val="minMax"/>
          <c:max val="80"/>
          <c:min val="0"/>
        </c:scaling>
        <c:delete val="0"/>
        <c:axPos val="l"/>
        <c:majorGridlines>
          <c:spPr>
            <a:ln w="25400">
              <a:solidFill>
                <a:schemeClr val="bg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609B3F"/>
                </a:solidFill>
              </a:defRPr>
            </a:pPr>
            <a:endParaRPr lang="fi-FI"/>
          </a:p>
        </c:txPr>
        <c:crossAx val="40808960"/>
        <c:crosses val="autoZero"/>
        <c:crossBetween val="between"/>
        <c:majorUnit val="20"/>
      </c:valAx>
      <c:valAx>
        <c:axId val="595452880"/>
        <c:scaling>
          <c:orientation val="minMax"/>
          <c:max val="8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>
                <a:solidFill>
                  <a:srgbClr val="84A4C2"/>
                </a:solidFill>
              </a:defRPr>
            </a:pPr>
            <a:endParaRPr lang="fi-FI"/>
          </a:p>
        </c:txPr>
        <c:crossAx val="532396720"/>
        <c:crosses val="max"/>
        <c:crossBetween val="between"/>
        <c:majorUnit val="2"/>
      </c:valAx>
      <c:catAx>
        <c:axId val="53239672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595452880"/>
        <c:crosses val="autoZero"/>
        <c:auto val="1"/>
        <c:lblAlgn val="ctr"/>
        <c:lblOffset val="100"/>
        <c:noMultiLvlLbl val="0"/>
      </c:catAx>
      <c:spPr>
        <a:solidFill>
          <a:srgbClr val="F1EEE7"/>
        </a:solidFill>
        <a:ln w="25400">
          <a:noFill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56977850595342E-2"/>
          <c:y val="3.119949173716682E-2"/>
          <c:w val="0.92501610504119025"/>
          <c:h val="0.87632015168403987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Päätökset, yläraja</c:v>
                </c:pt>
              </c:strCache>
            </c:strRef>
          </c:tx>
          <c:spPr>
            <a:solidFill>
              <a:srgbClr val="D3DFE9"/>
            </a:solidFill>
            <a:ln w="50800">
              <a:noFill/>
            </a:ln>
          </c:spPr>
          <c:cat>
            <c:numRef>
              <c:f>Sheet1!$A$2:$A$24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  <c:pt idx="13">
                  <c:v>2055</c:v>
                </c:pt>
                <c:pt idx="14">
                  <c:v>2060</c:v>
                </c:pt>
                <c:pt idx="15">
                  <c:v>2065</c:v>
                </c:pt>
                <c:pt idx="16">
                  <c:v>2070</c:v>
                </c:pt>
                <c:pt idx="17">
                  <c:v>2075</c:v>
                </c:pt>
                <c:pt idx="18">
                  <c:v>2080</c:v>
                </c:pt>
                <c:pt idx="19">
                  <c:v>2085</c:v>
                </c:pt>
                <c:pt idx="20">
                  <c:v>2090</c:v>
                </c:pt>
                <c:pt idx="21">
                  <c:v>2095</c:v>
                </c:pt>
                <c:pt idx="22">
                  <c:v>2100</c:v>
                </c:pt>
              </c:numCache>
            </c:numRef>
          </c:cat>
          <c:val>
            <c:numRef>
              <c:f>Sheet1!$C$2:$C$24</c:f>
              <c:numCache>
                <c:formatCode>General</c:formatCode>
                <c:ptCount val="23"/>
                <c:pt idx="5">
                  <c:v>39.152726299999998</c:v>
                </c:pt>
                <c:pt idx="6">
                  <c:v>41.680738519999998</c:v>
                </c:pt>
                <c:pt idx="7">
                  <c:v>42.9803681</c:v>
                </c:pt>
                <c:pt idx="8">
                  <c:v>43.607848740000001</c:v>
                </c:pt>
                <c:pt idx="9">
                  <c:v>44.419991520000004</c:v>
                </c:pt>
                <c:pt idx="10">
                  <c:v>45.100616580000001</c:v>
                </c:pt>
                <c:pt idx="11">
                  <c:v>46.911601470000001</c:v>
                </c:pt>
                <c:pt idx="12">
                  <c:v>49.70217049</c:v>
                </c:pt>
                <c:pt idx="13">
                  <c:v>51.826776000000002</c:v>
                </c:pt>
                <c:pt idx="14">
                  <c:v>53.948137729999999</c:v>
                </c:pt>
                <c:pt idx="15">
                  <c:v>56.27676254</c:v>
                </c:pt>
                <c:pt idx="16">
                  <c:v>58.602227730000003</c:v>
                </c:pt>
                <c:pt idx="17">
                  <c:v>60.343234850000002</c:v>
                </c:pt>
                <c:pt idx="18">
                  <c:v>62.081879260000001</c:v>
                </c:pt>
                <c:pt idx="19">
                  <c:v>63.988560909999997</c:v>
                </c:pt>
                <c:pt idx="20">
                  <c:v>66.190202279999994</c:v>
                </c:pt>
                <c:pt idx="21">
                  <c:v>67.822917720000007</c:v>
                </c:pt>
                <c:pt idx="22">
                  <c:v>69.455633149999997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B-4454-A6D2-53ADA2E2AB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Päätökset, alaraja</c:v>
                </c:pt>
              </c:strCache>
            </c:strRef>
          </c:tx>
          <c:spPr>
            <a:solidFill>
              <a:srgbClr val="F1EEE7"/>
            </a:solidFill>
            <a:ln w="50800">
              <a:noFill/>
            </a:ln>
          </c:spPr>
          <c:cat>
            <c:numRef>
              <c:f>Sheet1!$A$2:$A$24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  <c:pt idx="13">
                  <c:v>2055</c:v>
                </c:pt>
                <c:pt idx="14">
                  <c:v>2060</c:v>
                </c:pt>
                <c:pt idx="15">
                  <c:v>2065</c:v>
                </c:pt>
                <c:pt idx="16">
                  <c:v>2070</c:v>
                </c:pt>
                <c:pt idx="17">
                  <c:v>2075</c:v>
                </c:pt>
                <c:pt idx="18">
                  <c:v>2080</c:v>
                </c:pt>
                <c:pt idx="19">
                  <c:v>2085</c:v>
                </c:pt>
                <c:pt idx="20">
                  <c:v>2090</c:v>
                </c:pt>
                <c:pt idx="21">
                  <c:v>2095</c:v>
                </c:pt>
                <c:pt idx="22">
                  <c:v>2100</c:v>
                </c:pt>
              </c:numCache>
            </c:numRef>
          </c:cat>
          <c:val>
            <c:numRef>
              <c:f>Sheet1!$D$2:$D$24</c:f>
              <c:numCache>
                <c:formatCode>General</c:formatCode>
                <c:ptCount val="23"/>
                <c:pt idx="5">
                  <c:v>39.152726299999998</c:v>
                </c:pt>
                <c:pt idx="6">
                  <c:v>37.082092975385493</c:v>
                </c:pt>
                <c:pt idx="7">
                  <c:v>38.033335436498277</c:v>
                </c:pt>
                <c:pt idx="8">
                  <c:v>39.384530100710748</c:v>
                </c:pt>
                <c:pt idx="9">
                  <c:v>39.689262301268222</c:v>
                </c:pt>
                <c:pt idx="10">
                  <c:v>37.80413375151398</c:v>
                </c:pt>
                <c:pt idx="11">
                  <c:v>34.666219091018043</c:v>
                </c:pt>
                <c:pt idx="12">
                  <c:v>31.76933901623811</c:v>
                </c:pt>
                <c:pt idx="13">
                  <c:v>28.375179416015921</c:v>
                </c:pt>
                <c:pt idx="14">
                  <c:v>25.411006252315889</c:v>
                </c:pt>
                <c:pt idx="15">
                  <c:v>23.020618640768699</c:v>
                </c:pt>
                <c:pt idx="16">
                  <c:v>20.642197512212679</c:v>
                </c:pt>
                <c:pt idx="17">
                  <c:v>18.537696505947469</c:v>
                </c:pt>
                <c:pt idx="18">
                  <c:v>16.47811684407408</c:v>
                </c:pt>
                <c:pt idx="19">
                  <c:v>14.646059791481481</c:v>
                </c:pt>
                <c:pt idx="20">
                  <c:v>12.341564814444441</c:v>
                </c:pt>
                <c:pt idx="21">
                  <c:v>10.587602914907411</c:v>
                </c:pt>
                <c:pt idx="22">
                  <c:v>8.8336410153703717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B-4454-A6D2-53ADA2E2AB3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 astetta, alaraja</c:v>
                </c:pt>
              </c:strCache>
            </c:strRef>
          </c:tx>
          <c:spPr>
            <a:solidFill>
              <a:srgbClr val="CEE5C1"/>
            </a:solidFill>
            <a:ln w="50800">
              <a:noFill/>
            </a:ln>
          </c:spPr>
          <c:cat>
            <c:numRef>
              <c:f>Sheet1!$A$2:$A$24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  <c:pt idx="13">
                  <c:v>2055</c:v>
                </c:pt>
                <c:pt idx="14">
                  <c:v>2060</c:v>
                </c:pt>
                <c:pt idx="15">
                  <c:v>2065</c:v>
                </c:pt>
                <c:pt idx="16">
                  <c:v>2070</c:v>
                </c:pt>
                <c:pt idx="17">
                  <c:v>2075</c:v>
                </c:pt>
                <c:pt idx="18">
                  <c:v>2080</c:v>
                </c:pt>
                <c:pt idx="19">
                  <c:v>2085</c:v>
                </c:pt>
                <c:pt idx="20">
                  <c:v>2090</c:v>
                </c:pt>
                <c:pt idx="21">
                  <c:v>2095</c:v>
                </c:pt>
                <c:pt idx="22">
                  <c:v>2100</c:v>
                </c:pt>
              </c:numCache>
            </c:numRef>
          </c:cat>
          <c:val>
            <c:numRef>
              <c:f>Sheet1!$F$2:$F$24</c:f>
              <c:numCache>
                <c:formatCode>General</c:formatCode>
                <c:ptCount val="23"/>
                <c:pt idx="5">
                  <c:v>39.152726299999998</c:v>
                </c:pt>
                <c:pt idx="6">
                  <c:v>37.720923163150353</c:v>
                </c:pt>
                <c:pt idx="7">
                  <c:v>28.77191928465804</c:v>
                </c:pt>
                <c:pt idx="8">
                  <c:v>22.133174487687441</c:v>
                </c:pt>
                <c:pt idx="9">
                  <c:v>16.642763825162572</c:v>
                </c:pt>
                <c:pt idx="10">
                  <c:v>12.20574737997293</c:v>
                </c:pt>
                <c:pt idx="11">
                  <c:v>7.1581307255451883</c:v>
                </c:pt>
                <c:pt idx="12">
                  <c:v>3.9989100062425198</c:v>
                </c:pt>
                <c:pt idx="13">
                  <c:v>0.97834925783374005</c:v>
                </c:pt>
                <c:pt idx="14">
                  <c:v>-5.2137256672564088E-2</c:v>
                </c:pt>
                <c:pt idx="15">
                  <c:v>-1.469204557198599</c:v>
                </c:pt>
                <c:pt idx="16">
                  <c:v>-3.8837375632784439</c:v>
                </c:pt>
                <c:pt idx="17">
                  <c:v>-5.8851790150053533</c:v>
                </c:pt>
                <c:pt idx="18">
                  <c:v>-7.8669336737749056</c:v>
                </c:pt>
                <c:pt idx="19">
                  <c:v>-9.5692280984633182</c:v>
                </c:pt>
                <c:pt idx="20">
                  <c:v>-11.440838812348041</c:v>
                </c:pt>
                <c:pt idx="21">
                  <c:v>-12.538076998812111</c:v>
                </c:pt>
                <c:pt idx="22">
                  <c:v>-13.635219632239471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CB-4454-A6D2-53ADA2E2AB3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 astetta, yläraja</c:v>
                </c:pt>
              </c:strCache>
            </c:strRef>
          </c:tx>
          <c:spPr>
            <a:solidFill>
              <a:srgbClr val="CEE5C1"/>
            </a:solidFill>
            <a:ln w="50800">
              <a:noFill/>
            </a:ln>
          </c:spPr>
          <c:cat>
            <c:numRef>
              <c:f>Sheet1!$A$2:$A$24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  <c:pt idx="13">
                  <c:v>2055</c:v>
                </c:pt>
                <c:pt idx="14">
                  <c:v>2060</c:v>
                </c:pt>
                <c:pt idx="15">
                  <c:v>2065</c:v>
                </c:pt>
                <c:pt idx="16">
                  <c:v>2070</c:v>
                </c:pt>
                <c:pt idx="17">
                  <c:v>2075</c:v>
                </c:pt>
                <c:pt idx="18">
                  <c:v>2080</c:v>
                </c:pt>
                <c:pt idx="19">
                  <c:v>2085</c:v>
                </c:pt>
                <c:pt idx="20">
                  <c:v>2090</c:v>
                </c:pt>
                <c:pt idx="21">
                  <c:v>2095</c:v>
                </c:pt>
                <c:pt idx="22">
                  <c:v>2100</c:v>
                </c:pt>
              </c:numCache>
            </c:numRef>
          </c:cat>
          <c:val>
            <c:numRef>
              <c:f>Sheet1!$G$2:$G$24</c:f>
              <c:numCache>
                <c:formatCode>General</c:formatCode>
                <c:ptCount val="23"/>
                <c:pt idx="5">
                  <c:v>39.152726299999998</c:v>
                </c:pt>
                <c:pt idx="6">
                  <c:v>42.875212333338403</c:v>
                </c:pt>
                <c:pt idx="7">
                  <c:v>41.400657190604051</c:v>
                </c:pt>
                <c:pt idx="8">
                  <c:v>39.779057020480593</c:v>
                </c:pt>
                <c:pt idx="9">
                  <c:v>31.15316585878039</c:v>
                </c:pt>
                <c:pt idx="10">
                  <c:v>25.25809138157453</c:v>
                </c:pt>
                <c:pt idx="11">
                  <c:v>21.390550165121549</c:v>
                </c:pt>
                <c:pt idx="12">
                  <c:v>17.74054849020391</c:v>
                </c:pt>
                <c:pt idx="13">
                  <c:v>13.2866563471666</c:v>
                </c:pt>
                <c:pt idx="14">
                  <c:v>10.13788226901036</c:v>
                </c:pt>
                <c:pt idx="15">
                  <c:v>7.5576858445688648</c:v>
                </c:pt>
                <c:pt idx="16">
                  <c:v>5.6249805937910642</c:v>
                </c:pt>
                <c:pt idx="17">
                  <c:v>3.9217215272811612</c:v>
                </c:pt>
                <c:pt idx="18">
                  <c:v>3.027567581481482</c:v>
                </c:pt>
                <c:pt idx="19">
                  <c:v>2.333742570601852</c:v>
                </c:pt>
                <c:pt idx="20">
                  <c:v>1.7262912957496981</c:v>
                </c:pt>
                <c:pt idx="21">
                  <c:v>0.89461470798884257</c:v>
                </c:pt>
                <c:pt idx="22">
                  <c:v>0.7241502679325813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CB-4454-A6D2-53ADA2E2AB3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APU</c:v>
                </c:pt>
              </c:strCache>
            </c:strRef>
          </c:tx>
          <c:spPr>
            <a:solidFill>
              <a:srgbClr val="F1EEE7"/>
            </a:solidFill>
            <a:ln>
              <a:noFill/>
            </a:ln>
          </c:spPr>
          <c:cat>
            <c:numRef>
              <c:f>Sheet1!$A$2:$A$24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  <c:pt idx="13">
                  <c:v>2055</c:v>
                </c:pt>
                <c:pt idx="14">
                  <c:v>2060</c:v>
                </c:pt>
                <c:pt idx="15">
                  <c:v>2065</c:v>
                </c:pt>
                <c:pt idx="16">
                  <c:v>2070</c:v>
                </c:pt>
                <c:pt idx="17">
                  <c:v>2075</c:v>
                </c:pt>
                <c:pt idx="18">
                  <c:v>2080</c:v>
                </c:pt>
                <c:pt idx="19">
                  <c:v>2085</c:v>
                </c:pt>
                <c:pt idx="20">
                  <c:v>2090</c:v>
                </c:pt>
                <c:pt idx="21">
                  <c:v>2095</c:v>
                </c:pt>
                <c:pt idx="22">
                  <c:v>2100</c:v>
                </c:pt>
              </c:numCache>
            </c:numRef>
          </c:cat>
          <c:val>
            <c:numRef>
              <c:f>Sheet1!$I$2:$I$24</c:f>
              <c:numCache>
                <c:formatCode>General</c:formatCode>
                <c:ptCount val="23"/>
                <c:pt idx="5">
                  <c:v>39.152726299999998</c:v>
                </c:pt>
                <c:pt idx="6">
                  <c:v>37.720923163150353</c:v>
                </c:pt>
                <c:pt idx="7">
                  <c:v>28.77191928465804</c:v>
                </c:pt>
                <c:pt idx="8">
                  <c:v>22.133174487687441</c:v>
                </c:pt>
                <c:pt idx="9">
                  <c:v>16.642763825162572</c:v>
                </c:pt>
                <c:pt idx="10">
                  <c:v>12.20574737997293</c:v>
                </c:pt>
                <c:pt idx="11">
                  <c:v>7.1581307255451883</c:v>
                </c:pt>
                <c:pt idx="12">
                  <c:v>3.9989100062425198</c:v>
                </c:pt>
                <c:pt idx="13">
                  <c:v>0.97834925783374005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CB-4454-A6D2-53ADA2E2A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8960"/>
        <c:axId val="766320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Toteutunut</c:v>
                </c:pt>
              </c:strCache>
            </c:strRef>
          </c:tx>
          <c:spPr>
            <a:ln w="50800">
              <a:solidFill>
                <a:srgbClr val="EDB083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  <c:pt idx="13">
                  <c:v>2055</c:v>
                </c:pt>
                <c:pt idx="14">
                  <c:v>2060</c:v>
                </c:pt>
                <c:pt idx="15">
                  <c:v>2065</c:v>
                </c:pt>
                <c:pt idx="16">
                  <c:v>2070</c:v>
                </c:pt>
                <c:pt idx="17">
                  <c:v>2075</c:v>
                </c:pt>
                <c:pt idx="18">
                  <c:v>2080</c:v>
                </c:pt>
                <c:pt idx="19">
                  <c:v>2085</c:v>
                </c:pt>
                <c:pt idx="20">
                  <c:v>2090</c:v>
                </c:pt>
                <c:pt idx="21">
                  <c:v>2095</c:v>
                </c:pt>
                <c:pt idx="22">
                  <c:v>2100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27.966719139999999</c:v>
                </c:pt>
                <c:pt idx="1">
                  <c:v>28.815252359999999</c:v>
                </c:pt>
                <c:pt idx="2">
                  <c:v>29.661880150000002</c:v>
                </c:pt>
                <c:pt idx="3">
                  <c:v>33.41662986</c:v>
                </c:pt>
                <c:pt idx="4">
                  <c:v>36.13383606</c:v>
                </c:pt>
                <c:pt idx="5">
                  <c:v>39.152726299999998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CB-4454-A6D2-53ADA2E2AB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Päätökset, mediaani</c:v>
                </c:pt>
              </c:strCache>
            </c:strRef>
          </c:tx>
          <c:spPr>
            <a:ln w="50800">
              <a:solidFill>
                <a:srgbClr val="9BB5CD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  <c:pt idx="13">
                  <c:v>2055</c:v>
                </c:pt>
                <c:pt idx="14">
                  <c:v>2060</c:v>
                </c:pt>
                <c:pt idx="15">
                  <c:v>2065</c:v>
                </c:pt>
                <c:pt idx="16">
                  <c:v>2070</c:v>
                </c:pt>
                <c:pt idx="17">
                  <c:v>2075</c:v>
                </c:pt>
                <c:pt idx="18">
                  <c:v>2080</c:v>
                </c:pt>
                <c:pt idx="19">
                  <c:v>2085</c:v>
                </c:pt>
                <c:pt idx="20">
                  <c:v>2090</c:v>
                </c:pt>
                <c:pt idx="21">
                  <c:v>2095</c:v>
                </c:pt>
                <c:pt idx="22">
                  <c:v>2100</c:v>
                </c:pt>
              </c:numCache>
            </c:numRef>
          </c:cat>
          <c:val>
            <c:numRef>
              <c:f>Sheet1!$E$2:$E$24</c:f>
              <c:numCache>
                <c:formatCode>General</c:formatCode>
                <c:ptCount val="23"/>
                <c:pt idx="5">
                  <c:v>39.152726299999998</c:v>
                </c:pt>
                <c:pt idx="6">
                  <c:v>39.251540476249907</c:v>
                </c:pt>
                <c:pt idx="7">
                  <c:v>39.836897295106198</c:v>
                </c:pt>
                <c:pt idx="8">
                  <c:v>40.720703682772772</c:v>
                </c:pt>
                <c:pt idx="9">
                  <c:v>41.820744202061789</c:v>
                </c:pt>
                <c:pt idx="10">
                  <c:v>42.16717041751</c:v>
                </c:pt>
                <c:pt idx="11">
                  <c:v>42.395140476266647</c:v>
                </c:pt>
                <c:pt idx="12">
                  <c:v>42.123754026501963</c:v>
                </c:pt>
                <c:pt idx="13">
                  <c:v>42.891043915437344</c:v>
                </c:pt>
                <c:pt idx="14">
                  <c:v>44.130832471059087</c:v>
                </c:pt>
                <c:pt idx="15">
                  <c:v>45.501317826727998</c:v>
                </c:pt>
                <c:pt idx="16">
                  <c:v>46.589569502810271</c:v>
                </c:pt>
                <c:pt idx="17">
                  <c:v>47.887288719794782</c:v>
                </c:pt>
                <c:pt idx="18">
                  <c:v>47.872285011296292</c:v>
                </c:pt>
                <c:pt idx="19">
                  <c:v>47.509224373203701</c:v>
                </c:pt>
                <c:pt idx="20">
                  <c:v>47.146163735111116</c:v>
                </c:pt>
                <c:pt idx="21">
                  <c:v>46.322374999305559</c:v>
                </c:pt>
                <c:pt idx="22">
                  <c:v>45.045031638888901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CB-4454-A6D2-53ADA2E2AB3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 astetta, mediaani</c:v>
                </c:pt>
              </c:strCache>
            </c:strRef>
          </c:tx>
          <c:spPr>
            <a:ln w="50800">
              <a:solidFill>
                <a:srgbClr val="609B3F"/>
              </a:solidFill>
            </a:ln>
          </c:spPr>
          <c:marker>
            <c:symbol val="none"/>
          </c:marker>
          <c:cat>
            <c:numRef>
              <c:f>Sheet1!$A$2:$A$24</c:f>
              <c:numCache>
                <c:formatCode>General</c:formatCode>
                <c:ptCount val="2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  <c:pt idx="7">
                  <c:v>2025</c:v>
                </c:pt>
                <c:pt idx="8">
                  <c:v>2030</c:v>
                </c:pt>
                <c:pt idx="9">
                  <c:v>2035</c:v>
                </c:pt>
                <c:pt idx="10">
                  <c:v>2040</c:v>
                </c:pt>
                <c:pt idx="11">
                  <c:v>2045</c:v>
                </c:pt>
                <c:pt idx="12">
                  <c:v>2050</c:v>
                </c:pt>
                <c:pt idx="13">
                  <c:v>2055</c:v>
                </c:pt>
                <c:pt idx="14">
                  <c:v>2060</c:v>
                </c:pt>
                <c:pt idx="15">
                  <c:v>2065</c:v>
                </c:pt>
                <c:pt idx="16">
                  <c:v>2070</c:v>
                </c:pt>
                <c:pt idx="17">
                  <c:v>2075</c:v>
                </c:pt>
                <c:pt idx="18">
                  <c:v>2080</c:v>
                </c:pt>
                <c:pt idx="19">
                  <c:v>2085</c:v>
                </c:pt>
                <c:pt idx="20">
                  <c:v>2090</c:v>
                </c:pt>
                <c:pt idx="21">
                  <c:v>2095</c:v>
                </c:pt>
                <c:pt idx="22">
                  <c:v>2100</c:v>
                </c:pt>
              </c:numCache>
            </c:numRef>
          </c:cat>
          <c:val>
            <c:numRef>
              <c:f>Sheet1!$H$2:$H$24</c:f>
              <c:numCache>
                <c:formatCode>General</c:formatCode>
                <c:ptCount val="23"/>
                <c:pt idx="5">
                  <c:v>39.152726299999998</c:v>
                </c:pt>
                <c:pt idx="6">
                  <c:v>39.767766508344543</c:v>
                </c:pt>
                <c:pt idx="7">
                  <c:v>35.879452373753352</c:v>
                </c:pt>
                <c:pt idx="8">
                  <c:v>31.644534507051642</c:v>
                </c:pt>
                <c:pt idx="9">
                  <c:v>24.847313089008619</c:v>
                </c:pt>
                <c:pt idx="10">
                  <c:v>19.154101396299591</c:v>
                </c:pt>
                <c:pt idx="11">
                  <c:v>14.80562614067898</c:v>
                </c:pt>
                <c:pt idx="12">
                  <c:v>10.87777400628638</c:v>
                </c:pt>
                <c:pt idx="13">
                  <c:v>7.5604859938053126</c:v>
                </c:pt>
                <c:pt idx="14">
                  <c:v>4.5232922357508007</c:v>
                </c:pt>
                <c:pt idx="15">
                  <c:v>2.3236460527122569</c:v>
                </c:pt>
                <c:pt idx="16">
                  <c:v>0.24279555674192399</c:v>
                </c:pt>
                <c:pt idx="17">
                  <c:v>-0.55521048830583919</c:v>
                </c:pt>
                <c:pt idx="18">
                  <c:v>-1.215762852580843</c:v>
                </c:pt>
                <c:pt idx="19">
                  <c:v>-1.172933346303896</c:v>
                </c:pt>
                <c:pt idx="20">
                  <c:v>-1.394164066666667</c:v>
                </c:pt>
                <c:pt idx="21">
                  <c:v>-1.801579761205429</c:v>
                </c:pt>
                <c:pt idx="22">
                  <c:v>-2.2568193299302162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BCB-4454-A6D2-53ADA2E2A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08960"/>
        <c:axId val="76632000"/>
      </c:lineChart>
      <c:catAx>
        <c:axId val="4080896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spPr>
          <a:ln w="25400" cap="rnd">
            <a:solidFill>
              <a:schemeClr val="tx1"/>
            </a:solidFill>
          </a:ln>
        </c:spPr>
        <c:txPr>
          <a:bodyPr rot="0" vert="horz"/>
          <a:lstStyle/>
          <a:p>
            <a:pPr>
              <a:defRPr sz="2000" b="0">
                <a:solidFill>
                  <a:srgbClr val="546F2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fi-FI"/>
          </a:p>
        </c:txPr>
        <c:crossAx val="76632000"/>
        <c:crossesAt val="0"/>
        <c:auto val="1"/>
        <c:lblAlgn val="ctr"/>
        <c:lblOffset val="100"/>
        <c:tickLblSkip val="2"/>
        <c:noMultiLvlLbl val="0"/>
      </c:catAx>
      <c:valAx>
        <c:axId val="7663200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5875" cap="sq">
            <a:noFill/>
          </a:ln>
        </c:spPr>
        <c:txPr>
          <a:bodyPr/>
          <a:lstStyle/>
          <a:p>
            <a:pPr>
              <a:defRPr sz="2000">
                <a:solidFill>
                  <a:srgbClr val="546F2F"/>
                </a:solidFill>
              </a:defRPr>
            </a:pPr>
            <a:endParaRPr lang="fi-FI"/>
          </a:p>
        </c:txPr>
        <c:crossAx val="40808960"/>
        <c:crosses val="autoZero"/>
        <c:crossBetween val="midCat"/>
        <c:majorUnit val="20"/>
        <c:minorUnit val="10"/>
      </c:valAx>
      <c:spPr>
        <a:solidFill>
          <a:srgbClr val="F1EEE7"/>
        </a:solidFill>
        <a:ln w="25400">
          <a:noFill/>
        </a:ln>
      </c:spPr>
    </c:plotArea>
    <c:plotVisOnly val="1"/>
    <c:dispBlanksAs val="gap"/>
    <c:showDLblsOverMax val="0"/>
  </c:chart>
  <c:spPr>
    <a:noFill/>
    <a:ln w="25400">
      <a:noFill/>
    </a:ln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2982597"/>
            <a:ext cx="14508480" cy="2058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53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3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4880" y="384495"/>
            <a:ext cx="3840480" cy="81921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40" y="384495"/>
            <a:ext cx="11236960" cy="81921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6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317" y="6169662"/>
            <a:ext cx="14508480" cy="1906905"/>
          </a:xfrm>
        </p:spPr>
        <p:txBody>
          <a:bodyPr anchor="t"/>
          <a:lstStyle>
            <a:lvl1pPr algn="l">
              <a:defRPr sz="74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317" y="4069399"/>
            <a:ext cx="14508480" cy="2100262"/>
          </a:xfrm>
        </p:spPr>
        <p:txBody>
          <a:bodyPr anchor="b"/>
          <a:lstStyle>
            <a:lvl1pPr marL="0" indent="0">
              <a:buNone/>
              <a:defRPr sz="3733">
                <a:solidFill>
                  <a:schemeClr val="tx1">
                    <a:tint val="75000"/>
                  </a:schemeClr>
                </a:solidFill>
              </a:defRPr>
            </a:lvl1pPr>
            <a:lvl2pPr marL="853419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706837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560256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41367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426709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512051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97393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82734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1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</p:spPr>
        <p:txBody>
          <a:bodyPr/>
          <a:lstStyle>
            <a:lvl1pPr>
              <a:defRPr sz="5200"/>
            </a:lvl1pPr>
            <a:lvl2pPr>
              <a:defRPr sz="4533"/>
            </a:lvl2pPr>
            <a:lvl3pPr>
              <a:defRPr sz="3733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1" y="2149159"/>
            <a:ext cx="7541684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41" y="3044826"/>
            <a:ext cx="7541684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70715" y="2149159"/>
            <a:ext cx="7544647" cy="895667"/>
          </a:xfrm>
        </p:spPr>
        <p:txBody>
          <a:bodyPr anchor="b"/>
          <a:lstStyle>
            <a:lvl1pPr marL="0" indent="0">
              <a:buNone/>
              <a:defRPr sz="4533" b="1"/>
            </a:lvl1pPr>
            <a:lvl2pPr marL="853419" indent="0">
              <a:buNone/>
              <a:defRPr sz="3733" b="1"/>
            </a:lvl2pPr>
            <a:lvl3pPr marL="1706837" indent="0">
              <a:buNone/>
              <a:defRPr sz="3333" b="1"/>
            </a:lvl3pPr>
            <a:lvl4pPr marL="2560256" indent="0">
              <a:buNone/>
              <a:defRPr sz="2933" b="1"/>
            </a:lvl4pPr>
            <a:lvl5pPr marL="3413675" indent="0">
              <a:buNone/>
              <a:defRPr sz="2933" b="1"/>
            </a:lvl5pPr>
            <a:lvl6pPr marL="4267093" indent="0">
              <a:buNone/>
              <a:defRPr sz="2933" b="1"/>
            </a:lvl6pPr>
            <a:lvl7pPr marL="5120512" indent="0">
              <a:buNone/>
              <a:defRPr sz="2933" b="1"/>
            </a:lvl7pPr>
            <a:lvl8pPr marL="5973931" indent="0">
              <a:buNone/>
              <a:defRPr sz="2933" b="1"/>
            </a:lvl8pPr>
            <a:lvl9pPr marL="6827349" indent="0">
              <a:buNone/>
              <a:defRPr sz="29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70715" y="3044826"/>
            <a:ext cx="7544647" cy="5531803"/>
          </a:xfrm>
        </p:spPr>
        <p:txBody>
          <a:bodyPr/>
          <a:lstStyle>
            <a:lvl1pPr>
              <a:defRPr sz="4533"/>
            </a:lvl1pPr>
            <a:lvl2pPr>
              <a:defRPr sz="3733"/>
            </a:lvl2pPr>
            <a:lvl3pPr>
              <a:defRPr sz="3333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7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4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2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2" y="382270"/>
            <a:ext cx="5615517" cy="1626870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33"/>
            </a:lvl3pPr>
            <a:lvl4pPr>
              <a:defRPr sz="3733"/>
            </a:lvl4pPr>
            <a:lvl5pPr>
              <a:defRPr sz="3733"/>
            </a:lvl5pPr>
            <a:lvl6pPr>
              <a:defRPr sz="3733"/>
            </a:lvl6pPr>
            <a:lvl7pPr>
              <a:defRPr sz="3733"/>
            </a:lvl7pPr>
            <a:lvl8pPr>
              <a:defRPr sz="3733"/>
            </a:lvl8pPr>
            <a:lvl9pPr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42" y="2009141"/>
            <a:ext cx="5615517" cy="6567488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4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604" y="6720841"/>
            <a:ext cx="10241280" cy="793433"/>
          </a:xfrm>
        </p:spPr>
        <p:txBody>
          <a:bodyPr anchor="b"/>
          <a:lstStyle>
            <a:lvl1pPr algn="l">
              <a:defRPr sz="37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</p:spPr>
        <p:txBody>
          <a:bodyPr/>
          <a:lstStyle>
            <a:lvl1pPr marL="0" indent="0">
              <a:buNone/>
              <a:defRPr sz="6000"/>
            </a:lvl1pPr>
            <a:lvl2pPr marL="853419" indent="0">
              <a:buNone/>
              <a:defRPr sz="5200"/>
            </a:lvl2pPr>
            <a:lvl3pPr marL="1706837" indent="0">
              <a:buNone/>
              <a:defRPr sz="4533"/>
            </a:lvl3pPr>
            <a:lvl4pPr marL="2560256" indent="0">
              <a:buNone/>
              <a:defRPr sz="3733"/>
            </a:lvl4pPr>
            <a:lvl5pPr marL="3413675" indent="0">
              <a:buNone/>
              <a:defRPr sz="3733"/>
            </a:lvl5pPr>
            <a:lvl6pPr marL="4267093" indent="0">
              <a:buNone/>
              <a:defRPr sz="3733"/>
            </a:lvl6pPr>
            <a:lvl7pPr marL="5120512" indent="0">
              <a:buNone/>
              <a:defRPr sz="3733"/>
            </a:lvl7pPr>
            <a:lvl8pPr marL="5973931" indent="0">
              <a:buNone/>
              <a:defRPr sz="3733"/>
            </a:lvl8pPr>
            <a:lvl9pPr marL="6827349" indent="0">
              <a:buNone/>
              <a:defRPr sz="37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5604" y="7514274"/>
            <a:ext cx="10241280" cy="1126807"/>
          </a:xfrm>
        </p:spPr>
        <p:txBody>
          <a:bodyPr/>
          <a:lstStyle>
            <a:lvl1pPr marL="0" indent="0">
              <a:buNone/>
              <a:defRPr sz="2667"/>
            </a:lvl1pPr>
            <a:lvl2pPr marL="853419" indent="0">
              <a:buNone/>
              <a:defRPr sz="2267"/>
            </a:lvl2pPr>
            <a:lvl3pPr marL="1706837" indent="0">
              <a:buNone/>
              <a:defRPr sz="1867"/>
            </a:lvl3pPr>
            <a:lvl4pPr marL="2560256" indent="0">
              <a:buNone/>
              <a:defRPr sz="1733"/>
            </a:lvl4pPr>
            <a:lvl5pPr marL="3413675" indent="0">
              <a:buNone/>
              <a:defRPr sz="1733"/>
            </a:lvl5pPr>
            <a:lvl6pPr marL="4267093" indent="0">
              <a:buNone/>
              <a:defRPr sz="1733"/>
            </a:lvl6pPr>
            <a:lvl7pPr marL="5120512" indent="0">
              <a:buNone/>
              <a:defRPr sz="1733"/>
            </a:lvl7pPr>
            <a:lvl8pPr marL="5973931" indent="0">
              <a:buNone/>
              <a:defRPr sz="1733"/>
            </a:lvl8pPr>
            <a:lvl9pPr marL="6827349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40" y="384493"/>
            <a:ext cx="1536192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2240281"/>
            <a:ext cx="1536192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" y="8898892"/>
            <a:ext cx="398272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2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7884-43BC-426F-BE04-87A726B2DFE0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31840" y="8898892"/>
            <a:ext cx="540512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2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32640" y="8898892"/>
            <a:ext cx="398272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2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2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6837" rtl="0" eaLnBrk="1" latinLnBrk="0" hangingPunct="1">
        <a:spcBef>
          <a:spcPct val="0"/>
        </a:spcBef>
        <a:buNone/>
        <a:defRPr sz="82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64" indent="-640064" algn="l" defTabSz="1706837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6805" indent="-533387" algn="l" defTabSz="1706837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3547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2986965" indent="-426709" algn="l" defTabSz="1706837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3840384" indent="-426709" algn="l" defTabSz="1706837" rtl="0" eaLnBrk="1" latinLnBrk="0" hangingPunct="1">
        <a:spcBef>
          <a:spcPct val="20000"/>
        </a:spcBef>
        <a:buFont typeface="Arial" pitchFamily="34" charset="0"/>
        <a:buChar char="»"/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4693803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5547221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7254059" indent="-426709" algn="l" defTabSz="1706837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706837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560256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4pPr>
      <a:lvl5pPr marL="3413675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5pPr>
      <a:lvl6pPr marL="4267093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6pPr>
      <a:lvl7pPr marL="5120512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7pPr>
      <a:lvl8pPr marL="5973931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8pPr>
      <a:lvl9pPr marL="6827349" algn="l" defTabSz="1706837" rtl="0" eaLnBrk="1" latinLnBrk="0" hangingPunct="1">
        <a:defRPr sz="3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26B996-0A92-8F4E-4488-AE8E1C75E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523787"/>
              </p:ext>
            </p:extLst>
          </p:nvPr>
        </p:nvGraphicFramePr>
        <p:xfrm>
          <a:off x="503526" y="3734838"/>
          <a:ext cx="6783099" cy="457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Text Box 7">
            <a:extLst>
              <a:ext uri="{FF2B5EF4-FFF2-40B4-BE49-F238E27FC236}">
                <a16:creationId xmlns:a16="http://schemas.microsoft.com/office/drawing/2014/main" id="{BD6078EC-CA8F-382A-0CF5-E729BB9E9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366" y="6024814"/>
            <a:ext cx="785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Suomi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8543098E-C42A-72A3-C836-7196EBFB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8613" y="7010627"/>
            <a:ext cx="894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Ruotsi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B1E4A60-E21F-358E-42CB-F42CECBEE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210" y="4085769"/>
            <a:ext cx="5544616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Maailman bkt per henkilö 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(1 000 USD vuoden 2011 hinnoin)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E75CC25-FCE0-EA2D-5B01-304BEA5FF0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173766"/>
              </p:ext>
            </p:extLst>
          </p:nvPr>
        </p:nvGraphicFramePr>
        <p:xfrm>
          <a:off x="7583949" y="3734838"/>
          <a:ext cx="6783099" cy="457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4F69E1E4-E8E8-814A-7DA6-075DEED3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9631" y="4085769"/>
            <a:ext cx="5069185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546F2F"/>
                </a:solidFill>
                <a:latin typeface="Calibri"/>
              </a:rPr>
              <a:t>b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Suomen bkt per henkilö 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(1 000 USD vuoden 2011 hinnoin)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1.1</a:t>
            </a:r>
          </a:p>
          <a:p>
            <a:r>
              <a:rPr lang="fi-FI" sz="2800" dirty="0">
                <a:solidFill>
                  <a:srgbClr val="546F2F"/>
                </a:solidFill>
              </a:rPr>
              <a:t>Maailman ja Suomen vaurastuminen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Huomiot: Kohdat a ja b vuoden 2011 Yhdysvaltain dollareissa; lähteinä </a:t>
            </a:r>
            <a:r>
              <a:rPr lang="fi-FI" sz="1600" dirty="0" err="1">
                <a:solidFill>
                  <a:srgbClr val="546F2F"/>
                </a:solidFill>
              </a:rPr>
              <a:t>Maddison</a:t>
            </a:r>
            <a:r>
              <a:rPr lang="fi-FI" sz="1600" dirty="0">
                <a:solidFill>
                  <a:srgbClr val="546F2F"/>
                </a:solidFill>
              </a:rPr>
              <a:t> Project </a:t>
            </a:r>
            <a:r>
              <a:rPr lang="fi-FI" sz="1600" dirty="0" err="1">
                <a:solidFill>
                  <a:srgbClr val="546F2F"/>
                </a:solidFill>
              </a:rPr>
              <a:t>Database</a:t>
            </a:r>
            <a:r>
              <a:rPr lang="fi-FI" sz="1600" dirty="0">
                <a:solidFill>
                  <a:srgbClr val="546F2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92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2.3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Maailmantalouden vuosikasvu (%) 2030–2135 kolmessa skenaariossa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CD266E-EF2A-40EE-802E-B5ED5A230066}"/>
              </a:ext>
            </a:extLst>
          </p:cNvPr>
          <p:cNvGraphicFramePr/>
          <p:nvPr/>
        </p:nvGraphicFramePr>
        <p:xfrm>
          <a:off x="457200" y="2053244"/>
          <a:ext cx="14001750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7">
            <a:extLst>
              <a:ext uri="{FF2B5EF4-FFF2-40B4-BE49-F238E27FC236}">
                <a16:creationId xmlns:a16="http://schemas.microsoft.com/office/drawing/2014/main" id="{839E4F3C-C98E-65FD-1D59-72FB2337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957" y="6437039"/>
            <a:ext cx="77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Stern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C073B958-5457-0B58-B74E-3FE57FC43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957" y="6954216"/>
            <a:ext cx="1310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A9D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Nordhaus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7A9DB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8F47AC42-2457-8C6B-0862-2A25F4702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957" y="7374285"/>
            <a:ext cx="1177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7AB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Perusura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©DICE2023-Excel-b-4-3-10-v18.3 ja kirjoittajan laskelmat.</a:t>
            </a:r>
          </a:p>
        </p:txBody>
      </p:sp>
    </p:spTree>
    <p:extLst>
      <p:ext uri="{BB962C8B-B14F-4D97-AF65-F5344CB8AC3E}">
        <p14:creationId xmlns:p14="http://schemas.microsoft.com/office/powerpoint/2010/main" val="134151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2.4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Maailmantalouden nettotuotoksen ero (%) Stern-skenaariossa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Nordhaus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-skenaarioon verrattuna 2020–2420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CD266E-EF2A-40EE-802E-B5ED5A230066}"/>
              </a:ext>
            </a:extLst>
          </p:cNvPr>
          <p:cNvGraphicFramePr/>
          <p:nvPr/>
        </p:nvGraphicFramePr>
        <p:xfrm>
          <a:off x="457200" y="2053244"/>
          <a:ext cx="14001750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©DICE2023-Excel-b-4-3-10-v18.3 ja kirjoittajan laskelmat.</a:t>
            </a:r>
          </a:p>
        </p:txBody>
      </p:sp>
    </p:spTree>
    <p:extLst>
      <p:ext uri="{BB962C8B-B14F-4D97-AF65-F5344CB8AC3E}">
        <p14:creationId xmlns:p14="http://schemas.microsoft.com/office/powerpoint/2010/main" val="393182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2B028A1-CF02-2A98-933B-918545A24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830712"/>
              </p:ext>
            </p:extLst>
          </p:nvPr>
        </p:nvGraphicFramePr>
        <p:xfrm>
          <a:off x="397496" y="3719575"/>
          <a:ext cx="6863460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3.1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Vastaajien yhteiskunnalliset näkemykset,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598D7C-D1D3-5B8B-616A-3C75F7DB9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553536"/>
              </p:ext>
            </p:extLst>
          </p:nvPr>
        </p:nvGraphicFramePr>
        <p:xfrm>
          <a:off x="7310264" y="3719575"/>
          <a:ext cx="68634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7">
            <a:extLst>
              <a:ext uri="{FF2B5EF4-FFF2-40B4-BE49-F238E27FC236}">
                <a16:creationId xmlns:a16="http://schemas.microsoft.com/office/drawing/2014/main" id="{C9B3C8BA-EE37-B005-227F-72E54104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887" y="4085903"/>
            <a:ext cx="2780238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fi-FI" sz="2000" dirty="0">
                <a:solidFill>
                  <a:srgbClr val="546F2F"/>
                </a:solidFill>
              </a:rPr>
              <a:t>a. Poliittinen orientaatio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15FE9A6-25A2-0BD2-F684-8DF1B075C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641" y="4085903"/>
            <a:ext cx="1882009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fi-FI" sz="2000" dirty="0">
                <a:solidFill>
                  <a:srgbClr val="546F2F"/>
                </a:solidFill>
              </a:rPr>
              <a:t>b. Arvomaailma</a:t>
            </a:r>
          </a:p>
        </p:txBody>
      </p:sp>
    </p:spTree>
    <p:extLst>
      <p:ext uri="{BB962C8B-B14F-4D97-AF65-F5344CB8AC3E}">
        <p14:creationId xmlns:p14="http://schemas.microsoft.com/office/powerpoint/2010/main" val="125676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AA952F-7FD1-54CF-C8FA-1D116FA99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982848"/>
              </p:ext>
            </p:extLst>
          </p:nvPr>
        </p:nvGraphicFramePr>
        <p:xfrm>
          <a:off x="433500" y="3717987"/>
          <a:ext cx="13667008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3.1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Vastaajien yhteiskunnalliset näkemykset,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2E643F2-F8DC-97FF-7983-514BD3AF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425" y="4073206"/>
            <a:ext cx="1918450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fi-FI" sz="2000" dirty="0">
                <a:solidFill>
                  <a:srgbClr val="546F2F"/>
                </a:solidFill>
              </a:rPr>
              <a:t>c. Puoluekanta</a:t>
            </a:r>
          </a:p>
        </p:txBody>
      </p:sp>
    </p:spTree>
    <p:extLst>
      <p:ext uri="{BB962C8B-B14F-4D97-AF65-F5344CB8AC3E}">
        <p14:creationId xmlns:p14="http://schemas.microsoft.com/office/powerpoint/2010/main" val="152353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1E4B6A7-C7A9-B622-8CFC-C885666BF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686030"/>
              </p:ext>
            </p:extLst>
          </p:nvPr>
        </p:nvGraphicFramePr>
        <p:xfrm>
          <a:off x="498839" y="3729100"/>
          <a:ext cx="6863460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3.2</a:t>
            </a:r>
          </a:p>
          <a:p>
            <a:r>
              <a:rPr lang="fi-FI" sz="2800" dirty="0">
                <a:solidFill>
                  <a:srgbClr val="546F2F"/>
                </a:solidFill>
              </a:rPr>
              <a:t>Tuntevatko ja ymmärtävätkö vastaajat kyselyn ympäristöön liittyviä käsitteitä? % vastaajista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 Tarkat vastausmuotoilut: ”En ole koskaan kuullutkaan siitä”, ”Olen kuullut siitä aiemmin” ja ”Tiedän, mitä se on ja ymmärrän mitä sillä tarkoitetaan”.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B50DC4B-9A9A-626E-8E73-7A42DEEDD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036686"/>
              </p:ext>
            </p:extLst>
          </p:nvPr>
        </p:nvGraphicFramePr>
        <p:xfrm>
          <a:off x="7316357" y="3729100"/>
          <a:ext cx="68634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D894BF25-A8E2-9911-DEB4-6115B9E2D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705" y="4085903"/>
            <a:ext cx="2193120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lang="fi-FI" sz="2000" dirty="0">
                <a:solidFill>
                  <a:srgbClr val="546F2F"/>
                </a:solidFill>
                <a:latin typeface="Calibri"/>
              </a:rPr>
              <a:t>Ilmastonmuutos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DE3D1BC-F447-0B10-6949-82741A109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313" y="4085903"/>
            <a:ext cx="1742687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Hiilijalanjälki</a:t>
            </a:r>
          </a:p>
        </p:txBody>
      </p:sp>
    </p:spTree>
    <p:extLst>
      <p:ext uri="{BB962C8B-B14F-4D97-AF65-F5344CB8AC3E}">
        <p14:creationId xmlns:p14="http://schemas.microsoft.com/office/powerpoint/2010/main" val="93969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6E2562B-479F-FEF6-5F28-230468910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444877"/>
              </p:ext>
            </p:extLst>
          </p:nvPr>
        </p:nvGraphicFramePr>
        <p:xfrm>
          <a:off x="502515" y="3733224"/>
          <a:ext cx="6863460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3.2</a:t>
            </a:r>
          </a:p>
          <a:p>
            <a:r>
              <a:rPr lang="fi-FI" sz="2800" dirty="0">
                <a:solidFill>
                  <a:srgbClr val="546F2F"/>
                </a:solidFill>
              </a:rPr>
              <a:t>Tuntevatko ja ymmärtävätkö vastaajat kyselyn ympäristöön liittyviä käsitteitä? % vastaajista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 Tarkat vastausmuotoilut: ”En ole koskaan kuullutkaan siitä”, ”Olen kuullut siitä aiemmin” ja ”Tiedän, mitä se on ja ymmärrän mitä sillä tarkoitetaan”.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4391B0-EE62-B1C8-CA6C-C50150064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979287"/>
              </p:ext>
            </p:extLst>
          </p:nvPr>
        </p:nvGraphicFramePr>
        <p:xfrm>
          <a:off x="7320033" y="3733224"/>
          <a:ext cx="68634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7">
            <a:extLst>
              <a:ext uri="{FF2B5EF4-FFF2-40B4-BE49-F238E27FC236}">
                <a16:creationId xmlns:a16="http://schemas.microsoft.com/office/drawing/2014/main" id="{3AA75D0E-15C0-B5A6-4F35-60B640C56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906" y="4099552"/>
            <a:ext cx="3180863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Luonnon monimuotoisuus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C8C2A46E-5DB9-D51A-9F2F-72880A53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989" y="4099552"/>
            <a:ext cx="1710436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Kiertotalous</a:t>
            </a:r>
          </a:p>
        </p:txBody>
      </p:sp>
    </p:spTree>
    <p:extLst>
      <p:ext uri="{BB962C8B-B14F-4D97-AF65-F5344CB8AC3E}">
        <p14:creationId xmlns:p14="http://schemas.microsoft.com/office/powerpoint/2010/main" val="3034543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622B378-87A0-6328-82AF-988919DDD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881588"/>
              </p:ext>
            </p:extLst>
          </p:nvPr>
        </p:nvGraphicFramePr>
        <p:xfrm>
          <a:off x="386007" y="3737524"/>
          <a:ext cx="6863459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3.3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Vastaajien näkemykset ilmastonmuutoksesta ja luontokadosta,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DD38E4-4BDC-2E7D-F81F-3C899538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163492"/>
              </p:ext>
            </p:extLst>
          </p:nvPr>
        </p:nvGraphicFramePr>
        <p:xfrm>
          <a:off x="7297091" y="3737524"/>
          <a:ext cx="6863459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C7790E3F-08E4-72F3-D50D-6D952192D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923" y="3999076"/>
            <a:ext cx="3972827" cy="615810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1280185"/>
            <a:r>
              <a:rPr lang="fi-FI" sz="2001" dirty="0">
                <a:solidFill>
                  <a:srgbClr val="546F2F"/>
                </a:solidFill>
                <a:latin typeface="Calibri"/>
              </a:rPr>
              <a:t>a. Maapallon lämpeneminen saadaan rajattua alle 1,5 asteeseen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EB6A9B7-FAFB-E3CF-D795-5534BC0EC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229" y="3999076"/>
            <a:ext cx="2937172" cy="615810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1280185"/>
            <a:r>
              <a:rPr lang="fi-FI" sz="2001" dirty="0">
                <a:solidFill>
                  <a:srgbClr val="546F2F"/>
                </a:solidFill>
                <a:latin typeface="Calibri"/>
              </a:rPr>
              <a:t>b. Ilmaston lämpeneminen </a:t>
            </a:r>
            <a:br>
              <a:rPr lang="fi-FI" sz="2001" dirty="0">
                <a:solidFill>
                  <a:srgbClr val="546F2F"/>
                </a:solidFill>
                <a:latin typeface="Calibri"/>
              </a:rPr>
            </a:br>
            <a:r>
              <a:rPr lang="fi-FI" sz="2001" dirty="0">
                <a:solidFill>
                  <a:srgbClr val="546F2F"/>
                </a:solidFill>
                <a:latin typeface="Calibri"/>
              </a:rPr>
              <a:t>on todellinen ilmiö</a:t>
            </a:r>
          </a:p>
        </p:txBody>
      </p:sp>
    </p:spTree>
    <p:extLst>
      <p:ext uri="{BB962C8B-B14F-4D97-AF65-F5344CB8AC3E}">
        <p14:creationId xmlns:p14="http://schemas.microsoft.com/office/powerpoint/2010/main" val="405695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2D83DF-CD55-A81F-0CCA-F73A5D8FFC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934482"/>
              </p:ext>
            </p:extLst>
          </p:nvPr>
        </p:nvGraphicFramePr>
        <p:xfrm>
          <a:off x="387972" y="3748151"/>
          <a:ext cx="6863459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3.3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Vastaajien näkemykset ilmastonmuutoksesta ja luontokadosta,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02F413-48D6-AAF6-D160-F311317F7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645052"/>
              </p:ext>
            </p:extLst>
          </p:nvPr>
        </p:nvGraphicFramePr>
        <p:xfrm>
          <a:off x="7308581" y="3748151"/>
          <a:ext cx="6863459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7">
            <a:extLst>
              <a:ext uri="{FF2B5EF4-FFF2-40B4-BE49-F238E27FC236}">
                <a16:creationId xmlns:a16="http://schemas.microsoft.com/office/drawing/2014/main" id="{287BF463-A65C-D313-2037-FBD339189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363" y="4019228"/>
            <a:ext cx="2856437" cy="615810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Ilmaston lämpeneminen </a:t>
            </a:r>
            <a:b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ihmisen aiheuttamaa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5F797A4-0535-C0D8-F284-B86BAB63D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148" y="4019228"/>
            <a:ext cx="1775252" cy="615810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Luontokato on todellinen ilmiö</a:t>
            </a:r>
          </a:p>
        </p:txBody>
      </p:sp>
    </p:spTree>
    <p:extLst>
      <p:ext uri="{BB962C8B-B14F-4D97-AF65-F5344CB8AC3E}">
        <p14:creationId xmlns:p14="http://schemas.microsoft.com/office/powerpoint/2010/main" val="78057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3.3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Vastaajien näkemykset ilmastonmuutoksesta ja luontokadosta,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21EE88-11F6-150D-D057-D623E5312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719832"/>
              </p:ext>
            </p:extLst>
          </p:nvPr>
        </p:nvGraphicFramePr>
        <p:xfrm>
          <a:off x="387972" y="3738626"/>
          <a:ext cx="6863459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7">
            <a:extLst>
              <a:ext uri="{FF2B5EF4-FFF2-40B4-BE49-F238E27FC236}">
                <a16:creationId xmlns:a16="http://schemas.microsoft.com/office/drawing/2014/main" id="{FE27E13F-62BB-C50D-C099-696D1AB2A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887" y="4019228"/>
            <a:ext cx="3412453" cy="615810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1" dirty="0">
                <a:solidFill>
                  <a:srgbClr val="546F2F"/>
                </a:solidFill>
                <a:latin typeface="Calibri"/>
              </a:rPr>
              <a:t>e</a:t>
            </a:r>
            <a: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Kiertotalous on tehokas</a:t>
            </a:r>
            <a:b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ratkaisu ilmastonmuutokseen</a:t>
            </a:r>
          </a:p>
        </p:txBody>
      </p:sp>
    </p:spTree>
    <p:extLst>
      <p:ext uri="{BB962C8B-B14F-4D97-AF65-F5344CB8AC3E}">
        <p14:creationId xmlns:p14="http://schemas.microsoft.com/office/powerpoint/2010/main" val="87263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EC4CB3D-674F-64EF-62C7-42EFBBE1B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99695"/>
              </p:ext>
            </p:extLst>
          </p:nvPr>
        </p:nvGraphicFramePr>
        <p:xfrm>
          <a:off x="378447" y="3749089"/>
          <a:ext cx="6863459" cy="472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3.4</a:t>
            </a:r>
          </a:p>
          <a:p>
            <a:r>
              <a:rPr lang="fi-FI" sz="2800" dirty="0">
                <a:solidFill>
                  <a:srgbClr val="546F2F"/>
                </a:solidFill>
              </a:rPr>
              <a:t>Ovatko vastaajat huolissaan ilmastonmuutoksesta ja luonnon monimuotoisuuden vähenemisestä? % vastaajista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CAE55F-E1AC-2266-EF9C-C70C0A560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206753"/>
              </p:ext>
            </p:extLst>
          </p:nvPr>
        </p:nvGraphicFramePr>
        <p:xfrm>
          <a:off x="7299056" y="3745658"/>
          <a:ext cx="6863459" cy="472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F8970F88-39D7-D492-B8B2-A1166D35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476" y="4100621"/>
            <a:ext cx="2121391" cy="307905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Ilmastonmuutos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286F6C4-AFCF-FA45-03A8-B3E139B2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357" y="4100621"/>
            <a:ext cx="3109493" cy="307905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Luonnon monimuotoisuus</a:t>
            </a:r>
          </a:p>
        </p:txBody>
      </p:sp>
    </p:spTree>
    <p:extLst>
      <p:ext uri="{BB962C8B-B14F-4D97-AF65-F5344CB8AC3E}">
        <p14:creationId xmlns:p14="http://schemas.microsoft.com/office/powerpoint/2010/main" val="313397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8A362-7A45-2FBB-E2FC-B0F0AB37E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C8B6AE5-492C-C85F-2D65-93F014D33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266883"/>
              </p:ext>
            </p:extLst>
          </p:nvPr>
        </p:nvGraphicFramePr>
        <p:xfrm>
          <a:off x="503526" y="3734838"/>
          <a:ext cx="6783099" cy="457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Text Box 7">
            <a:extLst>
              <a:ext uri="{FF2B5EF4-FFF2-40B4-BE49-F238E27FC236}">
                <a16:creationId xmlns:a16="http://schemas.microsoft.com/office/drawing/2014/main" id="{492ADA38-2876-ACF2-CCDA-F4DF84F3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366" y="6024814"/>
            <a:ext cx="785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Suomi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31702842-D451-9180-68F9-AC6F74566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8613" y="7010627"/>
            <a:ext cx="894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Ruotsi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00AB972-B3AC-32ED-B0F3-A8D6C347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214" y="4064339"/>
            <a:ext cx="2891308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Maailman väestö 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(miljardia)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588BF96-D6D5-06CA-739A-D7093A16E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20310"/>
              </p:ext>
            </p:extLst>
          </p:nvPr>
        </p:nvGraphicFramePr>
        <p:xfrm>
          <a:off x="7583949" y="3734838"/>
          <a:ext cx="6783099" cy="457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6EE12CEB-ACBE-FC5A-EC25-B377574C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018" y="4064339"/>
            <a:ext cx="2802235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546F2F"/>
                </a:solidFill>
                <a:latin typeface="Calibri"/>
              </a:rPr>
              <a:t>d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Suomen väestö 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(miljoonaa)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F3F7E1-5DA3-6A56-6844-1B8A7BEF3C6D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1.1</a:t>
            </a:r>
          </a:p>
          <a:p>
            <a:r>
              <a:rPr lang="fi-FI" sz="2800" dirty="0">
                <a:solidFill>
                  <a:srgbClr val="546F2F"/>
                </a:solidFill>
              </a:rPr>
              <a:t>Maailman ja Suomen väestö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1BCA64-6EDB-8BDB-14E4-5ABCB6349B3E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</a:t>
            </a:r>
            <a:r>
              <a:rPr lang="fi-FI" sz="1600" dirty="0" err="1">
                <a:solidFill>
                  <a:srgbClr val="546F2F"/>
                </a:solidFill>
              </a:rPr>
              <a:t>Our</a:t>
            </a:r>
            <a:r>
              <a:rPr lang="fi-FI" sz="1600" dirty="0">
                <a:solidFill>
                  <a:srgbClr val="546F2F"/>
                </a:solidFill>
              </a:rPr>
              <a:t> </a:t>
            </a:r>
            <a:r>
              <a:rPr lang="fi-FI" sz="1600" dirty="0" err="1">
                <a:solidFill>
                  <a:srgbClr val="546F2F"/>
                </a:solidFill>
              </a:rPr>
              <a:t>world</a:t>
            </a:r>
            <a:r>
              <a:rPr lang="fi-FI" sz="1600" dirty="0">
                <a:solidFill>
                  <a:srgbClr val="546F2F"/>
                </a:solidFill>
              </a:rPr>
              <a:t> in data.</a:t>
            </a:r>
          </a:p>
        </p:txBody>
      </p:sp>
    </p:spTree>
    <p:extLst>
      <p:ext uri="{BB962C8B-B14F-4D97-AF65-F5344CB8AC3E}">
        <p14:creationId xmlns:p14="http://schemas.microsoft.com/office/powerpoint/2010/main" val="3157788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7868427-84D9-EF6E-20F8-712722792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206871"/>
              </p:ext>
            </p:extLst>
          </p:nvPr>
        </p:nvGraphicFramePr>
        <p:xfrm>
          <a:off x="395532" y="3736822"/>
          <a:ext cx="6863459" cy="472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3.5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Vastaajien ympäristöpolitiiset näkemykset,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4968086-0903-6E61-A169-7683B45CD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736039"/>
              </p:ext>
            </p:extLst>
          </p:nvPr>
        </p:nvGraphicFramePr>
        <p:xfrm>
          <a:off x="7287566" y="3736822"/>
          <a:ext cx="6863459" cy="472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5EFFE6C5-DEFA-A126-430D-CAD642A4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130" y="4065122"/>
            <a:ext cx="3247245" cy="773032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ea typeface="+mn-ea"/>
                <a:cs typeface="+mn-cs"/>
              </a:rPr>
              <a:t>a. Lihansyönnin vähentäminen on tehokas tapa ilmaston-muutoksen hillintään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B4EB410-27E2-A7F7-57B8-B1F98709F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2751" y="4065122"/>
            <a:ext cx="3202752" cy="773032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ea typeface="+mn-ea"/>
                <a:cs typeface="+mn-cs"/>
              </a:rPr>
              <a:t>b. Julkisen vallan on toimittava lihansyönnin vähentämiseksi, vaikka se nostaisi lihan hintaa</a:t>
            </a:r>
          </a:p>
        </p:txBody>
      </p:sp>
    </p:spTree>
    <p:extLst>
      <p:ext uri="{BB962C8B-B14F-4D97-AF65-F5344CB8AC3E}">
        <p14:creationId xmlns:p14="http://schemas.microsoft.com/office/powerpoint/2010/main" val="99160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7C5641-6A04-3FCA-9522-076A2219E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158912"/>
              </p:ext>
            </p:extLst>
          </p:nvPr>
        </p:nvGraphicFramePr>
        <p:xfrm>
          <a:off x="395532" y="3746347"/>
          <a:ext cx="6863459" cy="473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3.5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Vastaajien ympäristöpolitiiset näkemykset,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59767B-D550-5ADD-F20F-7F42D2F07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4150998"/>
              </p:ext>
            </p:extLst>
          </p:nvPr>
        </p:nvGraphicFramePr>
        <p:xfrm>
          <a:off x="7297091" y="3746347"/>
          <a:ext cx="6863459" cy="473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449DA04D-6209-F0B5-B069-78F67A52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118" y="4071095"/>
            <a:ext cx="3362313" cy="773032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546F2F"/>
                </a:solidFill>
                <a:latin typeface="Calibri"/>
              </a:rPr>
              <a:t>c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fi-FI" sz="2000" dirty="0">
                <a:solidFill>
                  <a:srgbClr val="546F2F"/>
                </a:solidFill>
                <a:latin typeface="Calibri"/>
              </a:rPr>
              <a:t>Fossiilisilla tuotettua energiaa tulisi verottaa ankarammin, vaikka se nostaisi hintaa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ACBB045-C7F6-B5A1-6E7E-9DF3AA72A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950" y="4071095"/>
            <a:ext cx="3073095" cy="773032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546F2F"/>
                </a:solidFill>
                <a:latin typeface="Calibri"/>
              </a:rPr>
              <a:t>d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Turpeen energiakäyttöä on vähennettävä, vaikka se vähentäisi työpaikkoja</a:t>
            </a:r>
          </a:p>
        </p:txBody>
      </p:sp>
    </p:spTree>
    <p:extLst>
      <p:ext uri="{BB962C8B-B14F-4D97-AF65-F5344CB8AC3E}">
        <p14:creationId xmlns:p14="http://schemas.microsoft.com/office/powerpoint/2010/main" val="4128585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B8AC74F-C142-3A4D-2692-F81B8699E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853625"/>
              </p:ext>
            </p:extLst>
          </p:nvPr>
        </p:nvGraphicFramePr>
        <p:xfrm>
          <a:off x="395532" y="3746347"/>
          <a:ext cx="6863459" cy="472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3.5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Vastaajien ympäristöpolitiiset näkemykset,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D0ADE4-BF3E-EC4F-F7CC-EF51832BA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428579"/>
              </p:ext>
            </p:extLst>
          </p:nvPr>
        </p:nvGraphicFramePr>
        <p:xfrm>
          <a:off x="7306616" y="3746347"/>
          <a:ext cx="6863459" cy="472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27CF60C1-D60F-5CC4-7BFD-43FDEDE47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922" y="4071095"/>
            <a:ext cx="3553727" cy="773032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 Liikennenopeuksia tulisi laskea päästöjen </a:t>
            </a:r>
            <a:r>
              <a:rPr kumimoji="0" lang="fi-FI" sz="2000" b="0" i="0" u="none" strike="noStrike" kern="1200" cap="none" spc="0" normalizeH="0" baseline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vähentäm</a:t>
            </a:r>
            <a:r>
              <a:rPr lang="fi-FI" sz="2000" dirty="0">
                <a:solidFill>
                  <a:srgbClr val="546F2F"/>
                </a:solidFill>
                <a:latin typeface="Calibri"/>
              </a:rPr>
              <a:t>iseksi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vaikka matka-aika pitenisi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A0BC34C8-F107-E3B3-89A5-FADC1E57E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279" y="4071095"/>
            <a:ext cx="3368177" cy="773032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f. Julkisen liikenteen lippuhintoja tulisi laskea rahoittamalla se polttoaineverojen korotuksilla</a:t>
            </a:r>
          </a:p>
        </p:txBody>
      </p:sp>
    </p:spTree>
    <p:extLst>
      <p:ext uri="{BB962C8B-B14F-4D97-AF65-F5344CB8AC3E}">
        <p14:creationId xmlns:p14="http://schemas.microsoft.com/office/powerpoint/2010/main" val="2280230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3.6</a:t>
            </a:r>
          </a:p>
          <a:p>
            <a:r>
              <a:rPr lang="fi-FI" sz="2800" i="1" dirty="0" err="1">
                <a:solidFill>
                  <a:srgbClr val="546F2F"/>
                </a:solidFill>
              </a:rPr>
              <a:t>Conjoint</a:t>
            </a:r>
            <a:r>
              <a:rPr lang="fi-FI" sz="2800" dirty="0">
                <a:solidFill>
                  <a:srgbClr val="546F2F"/>
                </a:solidFill>
              </a:rPr>
              <a:t>-analyysien tuloksia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 Pallukka kuvaa piste-estimaattia ja viiva 95 % tilastollista luottamusväliä. Luottamusvälien laskemisessa on käytetty tavanomaista keskivirhettä.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289294B-3D49-8432-F9BB-5ABE94A4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7" y="3531344"/>
            <a:ext cx="13503191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a. Maksuhalukkuus ympäristöjalanjäljen kompensointiin lounaan hinnan mukaan (euroa)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F546307-238C-242E-4921-77A3C7E62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4138758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Lounaan hinta: 11 €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697DBCE-1DD0-4BD7-6177-AF474E8E3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4916358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Lounaan hinta: 14 €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B8ED5B8F-50CC-079C-3F73-06BF4793C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5693958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Perustaso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A90222-DFCF-2D19-5A66-FB0E60FC9388}"/>
              </a:ext>
            </a:extLst>
          </p:cNvPr>
          <p:cNvSpPr/>
          <p:nvPr/>
        </p:nvSpPr>
        <p:spPr>
          <a:xfrm>
            <a:off x="2878678" y="3879993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601FA9-0B4F-2FEB-FE84-797BF3BE885F}"/>
              </a:ext>
            </a:extLst>
          </p:cNvPr>
          <p:cNvSpPr/>
          <p:nvPr/>
        </p:nvSpPr>
        <p:spPr>
          <a:xfrm>
            <a:off x="2878678" y="4657593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5BA03D-6B67-77FD-24DC-0C70E53C115C}"/>
              </a:ext>
            </a:extLst>
          </p:cNvPr>
          <p:cNvSpPr/>
          <p:nvPr/>
        </p:nvSpPr>
        <p:spPr>
          <a:xfrm>
            <a:off x="2878678" y="5435193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7CB595-3EDC-CBF2-DB25-0F0F23AB10D7}"/>
              </a:ext>
            </a:extLst>
          </p:cNvPr>
          <p:cNvCxnSpPr>
            <a:cxnSpLocks/>
          </p:cNvCxnSpPr>
          <p:nvPr/>
        </p:nvCxnSpPr>
        <p:spPr>
          <a:xfrm>
            <a:off x="6623095" y="3879993"/>
            <a:ext cx="0" cy="2332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A25A05-317A-1490-6238-05B8840B8834}"/>
              </a:ext>
            </a:extLst>
          </p:cNvPr>
          <p:cNvCxnSpPr>
            <a:cxnSpLocks/>
          </p:cNvCxnSpPr>
          <p:nvPr/>
        </p:nvCxnSpPr>
        <p:spPr>
          <a:xfrm>
            <a:off x="10367512" y="3879993"/>
            <a:ext cx="0" cy="233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6C04BB-EDA8-0696-6A0E-0BEC304A2D06}"/>
              </a:ext>
            </a:extLst>
          </p:cNvPr>
          <p:cNvCxnSpPr>
            <a:cxnSpLocks/>
          </p:cNvCxnSpPr>
          <p:nvPr/>
        </p:nvCxnSpPr>
        <p:spPr>
          <a:xfrm>
            <a:off x="5078016" y="4272662"/>
            <a:ext cx="1908212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4CAC9D-0EFE-CA29-B2F3-FA013C52EB6F}"/>
              </a:ext>
            </a:extLst>
          </p:cNvPr>
          <p:cNvCxnSpPr>
            <a:cxnSpLocks/>
          </p:cNvCxnSpPr>
          <p:nvPr/>
        </p:nvCxnSpPr>
        <p:spPr>
          <a:xfrm>
            <a:off x="3961892" y="5041707"/>
            <a:ext cx="1908212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B3782D-CB83-B123-6922-656F5685EFAD}"/>
              </a:ext>
            </a:extLst>
          </p:cNvPr>
          <p:cNvCxnSpPr>
            <a:cxnSpLocks/>
          </p:cNvCxnSpPr>
          <p:nvPr/>
        </p:nvCxnSpPr>
        <p:spPr>
          <a:xfrm>
            <a:off x="12170804" y="5828678"/>
            <a:ext cx="1332148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0156BBE-F2C2-0BD3-62F5-E1EA55FE29A4}"/>
              </a:ext>
            </a:extLst>
          </p:cNvPr>
          <p:cNvSpPr/>
          <p:nvPr/>
        </p:nvSpPr>
        <p:spPr>
          <a:xfrm>
            <a:off x="12706843" y="5698643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9E2DB6-2096-16CA-BD66-73C9F6E1A1EF}"/>
              </a:ext>
            </a:extLst>
          </p:cNvPr>
          <p:cNvSpPr/>
          <p:nvPr/>
        </p:nvSpPr>
        <p:spPr>
          <a:xfrm>
            <a:off x="4785963" y="4911672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334832-CCD0-EE98-456B-8E0042ADD5FE}"/>
              </a:ext>
            </a:extLst>
          </p:cNvPr>
          <p:cNvSpPr/>
          <p:nvPr/>
        </p:nvSpPr>
        <p:spPr>
          <a:xfrm>
            <a:off x="5902086" y="4142626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E47AC958-1246-D176-7B44-D4EF7DD08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43" y="6347971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546F2F"/>
                </a:solidFill>
                <a:latin typeface="Calibri"/>
              </a:rPr>
              <a:t>-1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CE7E0404-D8D2-541F-17C9-1FA7D1A2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660" y="6347971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A0E3F503-CD2B-08EB-5EE7-CAFFCAB47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9077" y="6347971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C8F7E7B0-B51D-3906-011E-1E9B9282F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4865" y="6347971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2886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3.6</a:t>
            </a:r>
          </a:p>
          <a:p>
            <a:r>
              <a:rPr lang="fi-FI" sz="2800" i="1" dirty="0" err="1">
                <a:solidFill>
                  <a:srgbClr val="546F2F"/>
                </a:solidFill>
              </a:rPr>
              <a:t>Conjoint</a:t>
            </a:r>
            <a:r>
              <a:rPr lang="fi-FI" sz="2800" dirty="0">
                <a:solidFill>
                  <a:srgbClr val="546F2F"/>
                </a:solidFill>
              </a:rPr>
              <a:t>-analyysien tuloksia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 Pallukka kuvaa piste-estimaattia ja viiva 95 % tilastollista luottamusväliä. Luottamusvälien laskemisessa on käytetty tavanomaista keskivirhettä.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DED93D-6EC5-5C65-2B00-6DA1E32B5DF0}"/>
              </a:ext>
            </a:extLst>
          </p:cNvPr>
          <p:cNvGrpSpPr/>
          <p:nvPr/>
        </p:nvGrpSpPr>
        <p:grpSpPr>
          <a:xfrm>
            <a:off x="2848557" y="2774108"/>
            <a:ext cx="11272348" cy="5442000"/>
            <a:chOff x="2878678" y="532422"/>
            <a:chExt cx="11272348" cy="5442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A71B1E-3D22-D207-DA51-77BCCC50F825}"/>
                </a:ext>
              </a:extLst>
            </p:cNvPr>
            <p:cNvSpPr/>
            <p:nvPr/>
          </p:nvSpPr>
          <p:spPr>
            <a:xfrm>
              <a:off x="2878678" y="532422"/>
              <a:ext cx="11272348" cy="777600"/>
            </a:xfrm>
            <a:prstGeom prst="rect">
              <a:avLst/>
            </a:prstGeom>
            <a:solidFill>
              <a:srgbClr val="F1EE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C56E1E-458E-F836-34E3-255B957531C4}"/>
                </a:ext>
              </a:extLst>
            </p:cNvPr>
            <p:cNvSpPr/>
            <p:nvPr/>
          </p:nvSpPr>
          <p:spPr>
            <a:xfrm>
              <a:off x="2878678" y="1310022"/>
              <a:ext cx="11272348" cy="777600"/>
            </a:xfrm>
            <a:prstGeom prst="rect">
              <a:avLst/>
            </a:prstGeom>
            <a:solidFill>
              <a:srgbClr val="F1EE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703A2E-892B-3043-3378-B75DD62BA6B0}"/>
                </a:ext>
              </a:extLst>
            </p:cNvPr>
            <p:cNvSpPr/>
            <p:nvPr/>
          </p:nvSpPr>
          <p:spPr>
            <a:xfrm>
              <a:off x="2878678" y="2087622"/>
              <a:ext cx="11272348" cy="777600"/>
            </a:xfrm>
            <a:prstGeom prst="rect">
              <a:avLst/>
            </a:prstGeom>
            <a:solidFill>
              <a:srgbClr val="F1EE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817D99-3A47-E2EE-51C7-2AB707C974CE}"/>
                </a:ext>
              </a:extLst>
            </p:cNvPr>
            <p:cNvSpPr/>
            <p:nvPr/>
          </p:nvSpPr>
          <p:spPr>
            <a:xfrm>
              <a:off x="2878678" y="2860536"/>
              <a:ext cx="11272348" cy="777600"/>
            </a:xfrm>
            <a:prstGeom prst="rect">
              <a:avLst/>
            </a:prstGeom>
            <a:solidFill>
              <a:srgbClr val="F1EE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14211B-8D9C-7ABA-C7A2-1B4DD6D13C8E}"/>
                </a:ext>
              </a:extLst>
            </p:cNvPr>
            <p:cNvSpPr/>
            <p:nvPr/>
          </p:nvSpPr>
          <p:spPr>
            <a:xfrm>
              <a:off x="2878678" y="3638136"/>
              <a:ext cx="11272348" cy="777600"/>
            </a:xfrm>
            <a:prstGeom prst="rect">
              <a:avLst/>
            </a:prstGeom>
            <a:solidFill>
              <a:srgbClr val="F1EE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0131561-36B2-B0BA-9550-1DC3F864E12C}"/>
                </a:ext>
              </a:extLst>
            </p:cNvPr>
            <p:cNvSpPr/>
            <p:nvPr/>
          </p:nvSpPr>
          <p:spPr>
            <a:xfrm>
              <a:off x="2878678" y="4419222"/>
              <a:ext cx="11272348" cy="777600"/>
            </a:xfrm>
            <a:prstGeom prst="rect">
              <a:avLst/>
            </a:prstGeom>
            <a:solidFill>
              <a:srgbClr val="F1EE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EC2BB2-81D2-D36C-7439-E27318BB908F}"/>
                </a:ext>
              </a:extLst>
            </p:cNvPr>
            <p:cNvSpPr/>
            <p:nvPr/>
          </p:nvSpPr>
          <p:spPr>
            <a:xfrm>
              <a:off x="2878678" y="5196822"/>
              <a:ext cx="11272348" cy="777600"/>
            </a:xfrm>
            <a:prstGeom prst="rect">
              <a:avLst/>
            </a:prstGeom>
            <a:solidFill>
              <a:srgbClr val="F1EEE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C7EBA7-5F97-F1D7-E589-1549CAC41AE2}"/>
              </a:ext>
            </a:extLst>
          </p:cNvPr>
          <p:cNvCxnSpPr>
            <a:cxnSpLocks/>
          </p:cNvCxnSpPr>
          <p:nvPr/>
        </p:nvCxnSpPr>
        <p:spPr>
          <a:xfrm>
            <a:off x="6973156" y="2774108"/>
            <a:ext cx="0" cy="2332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D6798D-BCC2-A9FD-B613-D119516DE88F}"/>
              </a:ext>
            </a:extLst>
          </p:cNvPr>
          <p:cNvCxnSpPr>
            <a:cxnSpLocks/>
          </p:cNvCxnSpPr>
          <p:nvPr/>
        </p:nvCxnSpPr>
        <p:spPr>
          <a:xfrm>
            <a:off x="6973156" y="5102222"/>
            <a:ext cx="0" cy="2332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E7805D-953D-96E5-12D9-9929826CE07B}"/>
              </a:ext>
            </a:extLst>
          </p:cNvPr>
          <p:cNvGrpSpPr/>
          <p:nvPr/>
        </p:nvGrpSpPr>
        <p:grpSpPr>
          <a:xfrm>
            <a:off x="10006242" y="2774108"/>
            <a:ext cx="0" cy="5442000"/>
            <a:chOff x="10367512" y="532422"/>
            <a:chExt cx="0" cy="5442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C007AA-2651-E8B1-5C63-938E07A58B44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512" y="532422"/>
              <a:ext cx="0" cy="23328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47925A-4079-8CA7-1659-8CF750C22033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512" y="2860536"/>
              <a:ext cx="0" cy="23328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61633A-F43E-73CD-45CD-D695728B84D6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512" y="3641622"/>
              <a:ext cx="0" cy="23328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042227-450C-FDB1-A9D0-9A38137E5519}"/>
              </a:ext>
            </a:extLst>
          </p:cNvPr>
          <p:cNvCxnSpPr>
            <a:cxnSpLocks/>
          </p:cNvCxnSpPr>
          <p:nvPr/>
        </p:nvCxnSpPr>
        <p:spPr>
          <a:xfrm>
            <a:off x="6973156" y="5883308"/>
            <a:ext cx="0" cy="2332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93035B-C8D7-501A-7E77-0A74BF090E2A}"/>
              </a:ext>
            </a:extLst>
          </p:cNvPr>
          <p:cNvGrpSpPr/>
          <p:nvPr/>
        </p:nvGrpSpPr>
        <p:grpSpPr>
          <a:xfrm>
            <a:off x="13030047" y="2767439"/>
            <a:ext cx="0" cy="5442000"/>
            <a:chOff x="10367512" y="532422"/>
            <a:chExt cx="0" cy="54420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F427F8E-2A08-42C7-F9E4-86D75CE92415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512" y="532422"/>
              <a:ext cx="0" cy="23328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B2AC56-E256-AD5E-7A07-ED824B88A6DA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512" y="2860536"/>
              <a:ext cx="0" cy="23328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0886471-4300-46B7-43A8-8A58E4B6297E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512" y="3641622"/>
              <a:ext cx="0" cy="23328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B3C33F6-E5DE-F755-BCC8-DC841F5A0C22}"/>
              </a:ext>
            </a:extLst>
          </p:cNvPr>
          <p:cNvCxnSpPr>
            <a:cxnSpLocks/>
          </p:cNvCxnSpPr>
          <p:nvPr/>
        </p:nvCxnSpPr>
        <p:spPr>
          <a:xfrm>
            <a:off x="6146264" y="3939826"/>
            <a:ext cx="4787905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34EC1C8-A0CA-8D5A-861C-B8D35730C132}"/>
              </a:ext>
            </a:extLst>
          </p:cNvPr>
          <p:cNvCxnSpPr>
            <a:cxnSpLocks/>
          </p:cNvCxnSpPr>
          <p:nvPr/>
        </p:nvCxnSpPr>
        <p:spPr>
          <a:xfrm>
            <a:off x="4333077" y="5486336"/>
            <a:ext cx="4715066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7F7B24-B0B1-4272-8FA2-3253762DDEE7}"/>
              </a:ext>
            </a:extLst>
          </p:cNvPr>
          <p:cNvCxnSpPr>
            <a:cxnSpLocks/>
          </p:cNvCxnSpPr>
          <p:nvPr/>
        </p:nvCxnSpPr>
        <p:spPr>
          <a:xfrm>
            <a:off x="5780114" y="6259250"/>
            <a:ext cx="4893913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319414A-05AD-6B2C-46E7-2278D5835BC7}"/>
              </a:ext>
            </a:extLst>
          </p:cNvPr>
          <p:cNvCxnSpPr>
            <a:cxnSpLocks/>
          </p:cNvCxnSpPr>
          <p:nvPr/>
        </p:nvCxnSpPr>
        <p:spPr>
          <a:xfrm>
            <a:off x="6146264" y="7052778"/>
            <a:ext cx="4787905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93EDDC-3ECC-F9BB-9ADE-B124AFE7DBFA}"/>
              </a:ext>
            </a:extLst>
          </p:cNvPr>
          <p:cNvCxnSpPr>
            <a:cxnSpLocks/>
          </p:cNvCxnSpPr>
          <p:nvPr/>
        </p:nvCxnSpPr>
        <p:spPr>
          <a:xfrm>
            <a:off x="10186262" y="7824237"/>
            <a:ext cx="3479393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1FE097D-8592-554B-242A-30B10F11ED05}"/>
              </a:ext>
            </a:extLst>
          </p:cNvPr>
          <p:cNvGrpSpPr/>
          <p:nvPr/>
        </p:nvGrpSpPr>
        <p:grpSpPr>
          <a:xfrm>
            <a:off x="3949599" y="2765336"/>
            <a:ext cx="0" cy="5442000"/>
            <a:chOff x="10367512" y="532422"/>
            <a:chExt cx="0" cy="5442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9585AD2-3522-FB06-C830-0049EA246585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512" y="532422"/>
              <a:ext cx="0" cy="23328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5F3A97-17BE-E4B9-35EE-9DFFD3813485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512" y="2860536"/>
              <a:ext cx="0" cy="23328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AA92275-573B-0E06-C679-D82DA8CE0E8F}"/>
                </a:ext>
              </a:extLst>
            </p:cNvPr>
            <p:cNvCxnSpPr>
              <a:cxnSpLocks/>
            </p:cNvCxnSpPr>
            <p:nvPr/>
          </p:nvCxnSpPr>
          <p:spPr>
            <a:xfrm>
              <a:off x="10367512" y="3641622"/>
              <a:ext cx="0" cy="23328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7">
            <a:extLst>
              <a:ext uri="{FF2B5EF4-FFF2-40B4-BE49-F238E27FC236}">
                <a16:creationId xmlns:a16="http://schemas.microsoft.com/office/drawing/2014/main" id="{C8E4E3D8-567D-8AD4-25D8-36B22654E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7" y="3032873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20 000 € 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  400 km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437BBF9C-40D6-A745-280B-DF08C8F0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7" y="3810473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20 000 € 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  600 km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2D94EE89-3E67-9641-4657-E456305D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7" y="4588073"/>
            <a:ext cx="2136990" cy="25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1280185">
              <a:lnSpc>
                <a:spcPts val="2000"/>
              </a:lnSpc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40 000 € 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  400 km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0466349C-96E9-9F44-D578-F067046BB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7" y="5360987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546F2F"/>
                </a:solidFill>
                <a:latin typeface="Calibri"/>
              </a:rPr>
              <a:t>4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0 000 € 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  600 km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755DA6CC-92B9-94D0-ADA3-7CF987BF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7" y="6138587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60 000 € 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  400 km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0BB35EE-B262-8DF3-8D1F-946CC795B81A}"/>
              </a:ext>
            </a:extLst>
          </p:cNvPr>
          <p:cNvSpPr/>
          <p:nvPr/>
        </p:nvSpPr>
        <p:spPr>
          <a:xfrm>
            <a:off x="8410181" y="3809791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5337499-13EC-B64D-0461-FAC8C2B08E0A}"/>
              </a:ext>
            </a:extLst>
          </p:cNvPr>
          <p:cNvSpPr/>
          <p:nvPr/>
        </p:nvSpPr>
        <p:spPr>
          <a:xfrm>
            <a:off x="6843120" y="3036741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EC8B743-987B-3751-B04B-A4CE2DAF2E0B}"/>
              </a:ext>
            </a:extLst>
          </p:cNvPr>
          <p:cNvSpPr/>
          <p:nvPr/>
        </p:nvSpPr>
        <p:spPr>
          <a:xfrm>
            <a:off x="8097035" y="6129215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B610B63-2EB0-AFE3-6B01-62692DD386DF}"/>
              </a:ext>
            </a:extLst>
          </p:cNvPr>
          <p:cNvSpPr/>
          <p:nvPr/>
        </p:nvSpPr>
        <p:spPr>
          <a:xfrm>
            <a:off x="6560575" y="5356301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2D764B2C-02A5-3BEF-3532-A9074464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7" y="6919673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546F2F"/>
                </a:solidFill>
                <a:latin typeface="Calibri"/>
              </a:rPr>
              <a:t>6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0 000 € 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  600 km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31AA1160-0315-6A0B-330E-50EC161C3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87" y="7697273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Perustaso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0559C7F7-06AF-E289-F0C6-9F8521F37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071" y="8351286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lang="fi-FI" sz="2000" dirty="0">
                <a:solidFill>
                  <a:srgbClr val="546F2F"/>
                </a:solidFill>
                <a:latin typeface="Calibri"/>
              </a:rPr>
              <a:t>2 000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A6EB7A59-82E6-87F0-08AC-7A7A7380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942" y="8351286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90BED30B-9BD2-7FA0-174C-8D38F6189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338" y="8351286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2 000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A715C81-0A34-F27F-CA54-DFFBEF2C73BF}"/>
              </a:ext>
            </a:extLst>
          </p:cNvPr>
          <p:cNvSpPr/>
          <p:nvPr/>
        </p:nvSpPr>
        <p:spPr>
          <a:xfrm>
            <a:off x="11795923" y="7694202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F0AA88B-7941-91C7-BC80-81FE80F8A37A}"/>
              </a:ext>
            </a:extLst>
          </p:cNvPr>
          <p:cNvSpPr/>
          <p:nvPr/>
        </p:nvSpPr>
        <p:spPr>
          <a:xfrm>
            <a:off x="8410181" y="6922743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8CBCEADD-59AC-F529-C8E0-DE5DF1C8C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8008" y="8349522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4 000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1C6CEF33-E384-898F-663C-04989EA3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7" y="2416919"/>
            <a:ext cx="13503191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b. Maksuhalukkuus sähköauton hankinnassa (euroa, yli 100 000 euron vastaukset poistettu)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DB132B-2E4B-CAD1-5E0D-D468A2CF45EE}"/>
              </a:ext>
            </a:extLst>
          </p:cNvPr>
          <p:cNvCxnSpPr>
            <a:cxnSpLocks/>
          </p:cNvCxnSpPr>
          <p:nvPr/>
        </p:nvCxnSpPr>
        <p:spPr>
          <a:xfrm>
            <a:off x="3452868" y="4733621"/>
            <a:ext cx="4912403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8C02796C-FB53-31B3-3678-904F24703369}"/>
              </a:ext>
            </a:extLst>
          </p:cNvPr>
          <p:cNvSpPr/>
          <p:nvPr/>
        </p:nvSpPr>
        <p:spPr>
          <a:xfrm>
            <a:off x="5779034" y="4603586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509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3.6</a:t>
            </a:r>
          </a:p>
          <a:p>
            <a:r>
              <a:rPr lang="fi-FI" sz="2800" i="1" dirty="0" err="1">
                <a:solidFill>
                  <a:srgbClr val="546F2F"/>
                </a:solidFill>
              </a:rPr>
              <a:t>Conjoint</a:t>
            </a:r>
            <a:r>
              <a:rPr lang="fi-FI" sz="2800" dirty="0">
                <a:solidFill>
                  <a:srgbClr val="546F2F"/>
                </a:solidFill>
              </a:rPr>
              <a:t>-analyysien tuloksia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 Pallukka kuvaa piste-estimaattia ja viiva 95 % tilastollista luottamusväliä. Luottamusvälien laskemisessa on käytetty tavanomaista keskivirhettä.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D1964D1B-522C-6CAA-3D26-D0B5723B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4137773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546F2F"/>
                </a:solidFill>
                <a:latin typeface="Calibri"/>
              </a:rPr>
              <a:t>Automatka-aika 1 h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2CFDA75-C715-0D37-A7FC-B41318592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4915373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Automatka-aika 2 h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ACD74018-816C-B217-243D-C1D9C276C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5692973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Perustaso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A8A646-FF52-C4B6-97AE-6605E6C9C9E4}"/>
              </a:ext>
            </a:extLst>
          </p:cNvPr>
          <p:cNvSpPr/>
          <p:nvPr/>
        </p:nvSpPr>
        <p:spPr>
          <a:xfrm>
            <a:off x="2878678" y="3879008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6B3C16-AFAA-A64D-B070-C639B3C70B80}"/>
              </a:ext>
            </a:extLst>
          </p:cNvPr>
          <p:cNvSpPr/>
          <p:nvPr/>
        </p:nvSpPr>
        <p:spPr>
          <a:xfrm>
            <a:off x="2878678" y="4656608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AC0CAC-922D-4395-5FA2-BF8FB91710BF}"/>
              </a:ext>
            </a:extLst>
          </p:cNvPr>
          <p:cNvSpPr/>
          <p:nvPr/>
        </p:nvSpPr>
        <p:spPr>
          <a:xfrm>
            <a:off x="2878678" y="5434208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639500-ACC1-8063-DE48-37D2965A3715}"/>
              </a:ext>
            </a:extLst>
          </p:cNvPr>
          <p:cNvCxnSpPr>
            <a:cxnSpLocks/>
          </p:cNvCxnSpPr>
          <p:nvPr/>
        </p:nvCxnSpPr>
        <p:spPr>
          <a:xfrm>
            <a:off x="2878678" y="3874322"/>
            <a:ext cx="0" cy="2332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B09F4B5-6C4C-3B24-8C26-5B42C698DC48}"/>
              </a:ext>
            </a:extLst>
          </p:cNvPr>
          <p:cNvCxnSpPr>
            <a:cxnSpLocks/>
          </p:cNvCxnSpPr>
          <p:nvPr/>
        </p:nvCxnSpPr>
        <p:spPr>
          <a:xfrm>
            <a:off x="11303615" y="3874322"/>
            <a:ext cx="0" cy="233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>
            <a:extLst>
              <a:ext uri="{FF2B5EF4-FFF2-40B4-BE49-F238E27FC236}">
                <a16:creationId xmlns:a16="http://schemas.microsoft.com/office/drawing/2014/main" id="{3366DF03-79F1-668D-D8B3-B4A84AED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43" y="6331325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F41379DA-F080-D432-3E72-9987701B9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555" y="6331325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72EE044C-B57C-66B5-A8FF-68F1874D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171" y="6331325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00C1CBC-7D53-7B0F-E933-128B512136DC}"/>
              </a:ext>
            </a:extLst>
          </p:cNvPr>
          <p:cNvCxnSpPr>
            <a:cxnSpLocks/>
          </p:cNvCxnSpPr>
          <p:nvPr/>
        </p:nvCxnSpPr>
        <p:spPr>
          <a:xfrm>
            <a:off x="8495302" y="3874322"/>
            <a:ext cx="0" cy="233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DFBE63-A0E0-849B-F66A-CC3AC783CAC4}"/>
              </a:ext>
            </a:extLst>
          </p:cNvPr>
          <p:cNvCxnSpPr>
            <a:cxnSpLocks/>
          </p:cNvCxnSpPr>
          <p:nvPr/>
        </p:nvCxnSpPr>
        <p:spPr>
          <a:xfrm>
            <a:off x="5686990" y="3874322"/>
            <a:ext cx="0" cy="233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7">
            <a:extLst>
              <a:ext uri="{FF2B5EF4-FFF2-40B4-BE49-F238E27FC236}">
                <a16:creationId xmlns:a16="http://schemas.microsoft.com/office/drawing/2014/main" id="{EE2739C3-B685-8F43-0B9D-F2E3C3261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6219" y="6331325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5E1FE6-D9BF-D2DF-609A-582FB91604E3}"/>
              </a:ext>
            </a:extLst>
          </p:cNvPr>
          <p:cNvCxnSpPr>
            <a:cxnSpLocks/>
          </p:cNvCxnSpPr>
          <p:nvPr/>
        </p:nvCxnSpPr>
        <p:spPr>
          <a:xfrm>
            <a:off x="4285928" y="4263123"/>
            <a:ext cx="3600400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F68A49-7D2D-17A8-3173-ECF2741EF5CC}"/>
              </a:ext>
            </a:extLst>
          </p:cNvPr>
          <p:cNvCxnSpPr>
            <a:cxnSpLocks/>
          </p:cNvCxnSpPr>
          <p:nvPr/>
        </p:nvCxnSpPr>
        <p:spPr>
          <a:xfrm>
            <a:off x="9146468" y="5043056"/>
            <a:ext cx="3560375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39C5AF-73BC-E585-F01E-F50FA26529F2}"/>
              </a:ext>
            </a:extLst>
          </p:cNvPr>
          <p:cNvCxnSpPr>
            <a:cxnSpLocks/>
          </p:cNvCxnSpPr>
          <p:nvPr/>
        </p:nvCxnSpPr>
        <p:spPr>
          <a:xfrm>
            <a:off x="8390384" y="5827692"/>
            <a:ext cx="2556284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7CD42ED-8B0E-32E8-096B-69DE877D7068}"/>
              </a:ext>
            </a:extLst>
          </p:cNvPr>
          <p:cNvSpPr/>
          <p:nvPr/>
        </p:nvSpPr>
        <p:spPr>
          <a:xfrm>
            <a:off x="9538491" y="5697657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F24DE8E-9326-43E3-CA52-6F9E6D0ECF5C}"/>
              </a:ext>
            </a:extLst>
          </p:cNvPr>
          <p:cNvSpPr/>
          <p:nvPr/>
        </p:nvSpPr>
        <p:spPr>
          <a:xfrm>
            <a:off x="10796620" y="4913021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FB7DF8-71F3-7FC2-5014-8C29E80D1707}"/>
              </a:ext>
            </a:extLst>
          </p:cNvPr>
          <p:cNvSpPr/>
          <p:nvPr/>
        </p:nvSpPr>
        <p:spPr>
          <a:xfrm>
            <a:off x="5956093" y="4133087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E34B7A22-086A-F479-AEA0-574CB6136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7" y="3531344"/>
            <a:ext cx="13503191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c. Halukkuus matkustaa pidempään julkisella kulkuneuvolla (minuuttia)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E321EA88-3D53-6AA8-DA20-8B1D010B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7044" y="6331325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01159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3.6</a:t>
            </a:r>
          </a:p>
          <a:p>
            <a:r>
              <a:rPr lang="fi-FI" sz="2800" i="1" dirty="0" err="1">
                <a:solidFill>
                  <a:srgbClr val="546F2F"/>
                </a:solidFill>
              </a:rPr>
              <a:t>Conjoint</a:t>
            </a:r>
            <a:r>
              <a:rPr lang="fi-FI" sz="2800" dirty="0">
                <a:solidFill>
                  <a:srgbClr val="546F2F"/>
                </a:solidFill>
              </a:rPr>
              <a:t>-analyysien tuloksia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 Pallukka kuvaa piste-estimaattia ja viiva 95 % tilastollista luottamusväliä. Luottamusvälien laskemisessa on käytetty tavanomaista keskivirhettä.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184CBED-EDB5-C760-B525-A794902E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4137773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Johdantoteksti T1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8E3DAF04-0A4D-95DD-A323-943493234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4915373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Johdantoteksti T2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AE12AB3-48D5-3E79-E4AB-52F6D552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5692973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Perustaso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A5AF2-97D8-BD8A-BA88-FB9B4AEF06EC}"/>
              </a:ext>
            </a:extLst>
          </p:cNvPr>
          <p:cNvSpPr/>
          <p:nvPr/>
        </p:nvSpPr>
        <p:spPr>
          <a:xfrm>
            <a:off x="2878678" y="3879008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789386-228F-67C3-BE24-30374ED9F580}"/>
              </a:ext>
            </a:extLst>
          </p:cNvPr>
          <p:cNvSpPr/>
          <p:nvPr/>
        </p:nvSpPr>
        <p:spPr>
          <a:xfrm>
            <a:off x="2878678" y="4656608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6FB9A0-E3FB-171E-A99A-3D13E070569B}"/>
              </a:ext>
            </a:extLst>
          </p:cNvPr>
          <p:cNvSpPr/>
          <p:nvPr/>
        </p:nvSpPr>
        <p:spPr>
          <a:xfrm>
            <a:off x="2878678" y="5434208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314D03-C7C0-85CB-0E79-1AEBB50045AE}"/>
              </a:ext>
            </a:extLst>
          </p:cNvPr>
          <p:cNvCxnSpPr>
            <a:cxnSpLocks/>
          </p:cNvCxnSpPr>
          <p:nvPr/>
        </p:nvCxnSpPr>
        <p:spPr>
          <a:xfrm>
            <a:off x="7371978" y="3879008"/>
            <a:ext cx="0" cy="2332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10C4F4-7BB4-0074-E635-55CF2FABB219}"/>
              </a:ext>
            </a:extLst>
          </p:cNvPr>
          <p:cNvCxnSpPr>
            <a:cxnSpLocks/>
          </p:cNvCxnSpPr>
          <p:nvPr/>
        </p:nvCxnSpPr>
        <p:spPr>
          <a:xfrm>
            <a:off x="11865278" y="3879008"/>
            <a:ext cx="0" cy="233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>
            <a:extLst>
              <a:ext uri="{FF2B5EF4-FFF2-40B4-BE49-F238E27FC236}">
                <a16:creationId xmlns:a16="http://schemas.microsoft.com/office/drawing/2014/main" id="{CD8C8A50-4EEF-30A9-3CC2-45931DD5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43" y="6346986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-400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48780A64-7C49-F8A5-258C-5A54F2037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543" y="6348438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071EA6ED-939B-DB32-A261-BC80E2CE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193" y="6344406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80A5DE-8B9F-FCA0-37B8-2C7B543EB322}"/>
              </a:ext>
            </a:extLst>
          </p:cNvPr>
          <p:cNvCxnSpPr>
            <a:cxnSpLocks/>
          </p:cNvCxnSpPr>
          <p:nvPr/>
        </p:nvCxnSpPr>
        <p:spPr>
          <a:xfrm>
            <a:off x="5125328" y="3879008"/>
            <a:ext cx="0" cy="233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BF136A-67C0-FD15-D8FD-62031C1ED5C0}"/>
              </a:ext>
            </a:extLst>
          </p:cNvPr>
          <p:cNvCxnSpPr>
            <a:cxnSpLocks/>
          </p:cNvCxnSpPr>
          <p:nvPr/>
        </p:nvCxnSpPr>
        <p:spPr>
          <a:xfrm>
            <a:off x="9618628" y="3879008"/>
            <a:ext cx="0" cy="233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7">
            <a:extLst>
              <a:ext uri="{FF2B5EF4-FFF2-40B4-BE49-F238E27FC236}">
                <a16:creationId xmlns:a16="http://schemas.microsoft.com/office/drawing/2014/main" id="{719C8B12-33ED-F8BA-5742-C2D478D00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893" y="6344406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-200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6AEC6F31-2B75-1459-ACBE-877079976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6843" y="6346986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3A860E-0E8B-35D8-B465-57786A229ECF}"/>
              </a:ext>
            </a:extLst>
          </p:cNvPr>
          <p:cNvCxnSpPr>
            <a:cxnSpLocks/>
          </p:cNvCxnSpPr>
          <p:nvPr/>
        </p:nvCxnSpPr>
        <p:spPr>
          <a:xfrm>
            <a:off x="4717976" y="4263123"/>
            <a:ext cx="3816424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1C42A17-D34B-8869-49C5-FC21C0B66060}"/>
              </a:ext>
            </a:extLst>
          </p:cNvPr>
          <p:cNvCxnSpPr>
            <a:cxnSpLocks/>
          </p:cNvCxnSpPr>
          <p:nvPr/>
        </p:nvCxnSpPr>
        <p:spPr>
          <a:xfrm>
            <a:off x="3457836" y="5044248"/>
            <a:ext cx="3744416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3EC38F-B06E-A73C-2629-9C0D10EA3C7C}"/>
              </a:ext>
            </a:extLst>
          </p:cNvPr>
          <p:cNvCxnSpPr>
            <a:cxnSpLocks/>
          </p:cNvCxnSpPr>
          <p:nvPr/>
        </p:nvCxnSpPr>
        <p:spPr>
          <a:xfrm>
            <a:off x="11199204" y="5824167"/>
            <a:ext cx="2591780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F62093F-2996-7B9E-B644-93BE3E7ECEE7}"/>
              </a:ext>
            </a:extLst>
          </p:cNvPr>
          <p:cNvSpPr/>
          <p:nvPr/>
        </p:nvSpPr>
        <p:spPr>
          <a:xfrm>
            <a:off x="12365059" y="5694132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DA1272B-F0C2-FA75-36F1-1B2E880FC6A0}"/>
              </a:ext>
            </a:extLst>
          </p:cNvPr>
          <p:cNvSpPr/>
          <p:nvPr/>
        </p:nvSpPr>
        <p:spPr>
          <a:xfrm>
            <a:off x="5200009" y="4914213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7E03969-C454-E106-382E-79171EE7597A}"/>
              </a:ext>
            </a:extLst>
          </p:cNvPr>
          <p:cNvSpPr/>
          <p:nvPr/>
        </p:nvSpPr>
        <p:spPr>
          <a:xfrm>
            <a:off x="6496153" y="4133087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87BCFA0C-CBE8-1DF2-1988-83821934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7" y="3531344"/>
            <a:ext cx="13503191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d. Maksuhalukkuus hiilijalanjäljen puolittamiseen (euroa)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A0B507C7-65B7-3ED8-2621-144F6522C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4968" y="6346986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546F2F"/>
                </a:solidFill>
                <a:latin typeface="Calibri"/>
              </a:rPr>
              <a:t>6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86768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3.6</a:t>
            </a:r>
          </a:p>
          <a:p>
            <a:r>
              <a:rPr lang="fi-FI" sz="2800" i="1" dirty="0" err="1">
                <a:solidFill>
                  <a:srgbClr val="546F2F"/>
                </a:solidFill>
              </a:rPr>
              <a:t>Conjoint</a:t>
            </a:r>
            <a:r>
              <a:rPr lang="fi-FI" sz="2800" dirty="0">
                <a:solidFill>
                  <a:srgbClr val="546F2F"/>
                </a:solidFill>
              </a:rPr>
              <a:t>-analyysien tuloksia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kyselyyn perustuvat laskelmat. Pallukka kuvaa piste-estimaattia ja viiva 95 % tilastollista luottamusväliä. Luottamusvälien laskemisessa on käytetty tavanomaista keskivirhettä.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6BE11A7E-2987-3CD8-FDE7-3F3B2EA27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4138460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Johdantoteksti T1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0824DA3-3136-D062-CDF1-5E244C90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4916060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Johdantoteksti T2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0009FC9-80F9-1CF7-1C0C-AC208C32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508" y="5693660"/>
            <a:ext cx="213699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Perustaso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B6DDA3-595D-A3D7-CF4B-DE1AE881C2A3}"/>
              </a:ext>
            </a:extLst>
          </p:cNvPr>
          <p:cNvSpPr/>
          <p:nvPr/>
        </p:nvSpPr>
        <p:spPr>
          <a:xfrm>
            <a:off x="2878678" y="3879695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A4C281-940A-F553-71B5-209F6CCBE2AF}"/>
              </a:ext>
            </a:extLst>
          </p:cNvPr>
          <p:cNvSpPr/>
          <p:nvPr/>
        </p:nvSpPr>
        <p:spPr>
          <a:xfrm>
            <a:off x="2878678" y="4657295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8B5D8B-6C10-118F-BC76-F93B15B0C006}"/>
              </a:ext>
            </a:extLst>
          </p:cNvPr>
          <p:cNvSpPr/>
          <p:nvPr/>
        </p:nvSpPr>
        <p:spPr>
          <a:xfrm>
            <a:off x="2878678" y="5434895"/>
            <a:ext cx="11233250" cy="777600"/>
          </a:xfrm>
          <a:prstGeom prst="rect">
            <a:avLst/>
          </a:prstGeom>
          <a:solidFill>
            <a:srgbClr val="F1EE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034294-9830-AB24-B967-204FCB05E5A9}"/>
              </a:ext>
            </a:extLst>
          </p:cNvPr>
          <p:cNvCxnSpPr>
            <a:cxnSpLocks/>
          </p:cNvCxnSpPr>
          <p:nvPr/>
        </p:nvCxnSpPr>
        <p:spPr>
          <a:xfrm>
            <a:off x="7371978" y="3879695"/>
            <a:ext cx="0" cy="2332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66858B-1EF9-70EB-5F58-3B01BB21A2A0}"/>
              </a:ext>
            </a:extLst>
          </p:cNvPr>
          <p:cNvCxnSpPr>
            <a:cxnSpLocks/>
          </p:cNvCxnSpPr>
          <p:nvPr/>
        </p:nvCxnSpPr>
        <p:spPr>
          <a:xfrm>
            <a:off x="11865278" y="3879695"/>
            <a:ext cx="0" cy="233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>
            <a:extLst>
              <a:ext uri="{FF2B5EF4-FFF2-40B4-BE49-F238E27FC236}">
                <a16:creationId xmlns:a16="http://schemas.microsoft.com/office/drawing/2014/main" id="{947B8D07-3C5B-4910-3CD5-27DB9545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43" y="6347673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-1 000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CE891E65-BF47-88AE-8CDA-70706AC53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543" y="6349125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2B6382C8-A076-D25C-8B63-7B0D87C01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193" y="6345093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546F2F"/>
                </a:solidFill>
                <a:latin typeface="Calibri"/>
              </a:rPr>
              <a:t>5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5D6E9D-E6D3-6D3B-65E8-76805EFE6948}"/>
              </a:ext>
            </a:extLst>
          </p:cNvPr>
          <p:cNvCxnSpPr>
            <a:cxnSpLocks/>
          </p:cNvCxnSpPr>
          <p:nvPr/>
        </p:nvCxnSpPr>
        <p:spPr>
          <a:xfrm>
            <a:off x="5125328" y="3879695"/>
            <a:ext cx="0" cy="233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C834D80-576C-AE81-B98F-406E6923A569}"/>
              </a:ext>
            </a:extLst>
          </p:cNvPr>
          <p:cNvCxnSpPr>
            <a:cxnSpLocks/>
          </p:cNvCxnSpPr>
          <p:nvPr/>
        </p:nvCxnSpPr>
        <p:spPr>
          <a:xfrm>
            <a:off x="9618628" y="3879695"/>
            <a:ext cx="0" cy="2332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7">
            <a:extLst>
              <a:ext uri="{FF2B5EF4-FFF2-40B4-BE49-F238E27FC236}">
                <a16:creationId xmlns:a16="http://schemas.microsoft.com/office/drawing/2014/main" id="{3535874F-64F2-F589-2523-670F21EED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893" y="6345093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-500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514FC5DA-FAD0-79FA-6D3B-5CB2C185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6843" y="6347673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1 000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0888C1-1CE9-0FBB-06AE-A2B3712A5269}"/>
              </a:ext>
            </a:extLst>
          </p:cNvPr>
          <p:cNvCxnSpPr>
            <a:cxnSpLocks/>
          </p:cNvCxnSpPr>
          <p:nvPr/>
        </p:nvCxnSpPr>
        <p:spPr>
          <a:xfrm>
            <a:off x="3637856" y="4274216"/>
            <a:ext cx="5868652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7BD30AF-FE4C-1236-228F-B8555F8868C6}"/>
              </a:ext>
            </a:extLst>
          </p:cNvPr>
          <p:cNvCxnSpPr>
            <a:cxnSpLocks/>
          </p:cNvCxnSpPr>
          <p:nvPr/>
        </p:nvCxnSpPr>
        <p:spPr>
          <a:xfrm>
            <a:off x="4753980" y="5048134"/>
            <a:ext cx="5776437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D8F904-77F1-90F8-46E6-315C819D7FF8}"/>
              </a:ext>
            </a:extLst>
          </p:cNvPr>
          <p:cNvCxnSpPr>
            <a:cxnSpLocks/>
          </p:cNvCxnSpPr>
          <p:nvPr/>
        </p:nvCxnSpPr>
        <p:spPr>
          <a:xfrm>
            <a:off x="8390892" y="5825951"/>
            <a:ext cx="4002821" cy="0"/>
          </a:xfrm>
          <a:prstGeom prst="line">
            <a:avLst/>
          </a:prstGeom>
          <a:ln w="38100" cap="rnd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08486405-5C93-1FEC-77CB-DAE46B538023}"/>
              </a:ext>
            </a:extLst>
          </p:cNvPr>
          <p:cNvSpPr/>
          <p:nvPr/>
        </p:nvSpPr>
        <p:spPr>
          <a:xfrm>
            <a:off x="10262267" y="5695916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CD2D668-543A-5CE0-E0E3-B8ED70B7A13F}"/>
              </a:ext>
            </a:extLst>
          </p:cNvPr>
          <p:cNvSpPr/>
          <p:nvPr/>
        </p:nvSpPr>
        <p:spPr>
          <a:xfrm>
            <a:off x="7512163" y="4918099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89380A-DA92-A2FF-9ED1-20E8816B306B}"/>
              </a:ext>
            </a:extLst>
          </p:cNvPr>
          <p:cNvSpPr/>
          <p:nvPr/>
        </p:nvSpPr>
        <p:spPr>
          <a:xfrm>
            <a:off x="6442147" y="4144180"/>
            <a:ext cx="260071" cy="260071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9D1239A8-D8D2-8AF3-92EC-3DAC0068C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7" y="3531344"/>
            <a:ext cx="13503191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e. Halukkuus maksaa, jotta 1,5°C:n ilmastotavoite saavutettaisiin (euroa)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8E48E64-3496-D8F9-C46B-FC79CDAB9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0725" y="6347673"/>
            <a:ext cx="1056870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1 500</a:t>
            </a:r>
          </a:p>
        </p:txBody>
      </p:sp>
    </p:spTree>
    <p:extLst>
      <p:ext uri="{BB962C8B-B14F-4D97-AF65-F5344CB8AC3E}">
        <p14:creationId xmlns:p14="http://schemas.microsoft.com/office/powerpoint/2010/main" val="631268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EC19DA-02BC-7E4E-F735-F37724E4F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516603"/>
              </p:ext>
            </p:extLst>
          </p:nvPr>
        </p:nvGraphicFramePr>
        <p:xfrm>
          <a:off x="397496" y="2053244"/>
          <a:ext cx="14001750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4.1</a:t>
            </a:r>
          </a:p>
          <a:p>
            <a:r>
              <a:rPr lang="fi-FI" sz="2800" dirty="0">
                <a:solidFill>
                  <a:srgbClr val="546F2F"/>
                </a:solidFill>
              </a:rPr>
              <a:t>Nettoenergiajyrkänne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Kirjoittajan hahmotelma.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190FC-CA1D-278D-6BF8-39AFAE1DAFED}"/>
              </a:ext>
            </a:extLst>
          </p:cNvPr>
          <p:cNvSpPr txBox="1"/>
          <p:nvPr/>
        </p:nvSpPr>
        <p:spPr>
          <a:xfrm>
            <a:off x="482138" y="1696740"/>
            <a:ext cx="2939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546F2F"/>
                </a:solidFill>
              </a:rPr>
              <a:t>Nettoenergian aste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4756C-D310-ADDD-8550-B4D5ADDE2F7C}"/>
              </a:ext>
            </a:extLst>
          </p:cNvPr>
          <p:cNvSpPr txBox="1"/>
          <p:nvPr/>
        </p:nvSpPr>
        <p:spPr>
          <a:xfrm>
            <a:off x="13134108" y="8314615"/>
            <a:ext cx="1113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2000" dirty="0">
                <a:solidFill>
                  <a:srgbClr val="546F2F"/>
                </a:solidFill>
              </a:rPr>
              <a:t>EROI</a:t>
            </a:r>
          </a:p>
        </p:txBody>
      </p:sp>
    </p:spTree>
    <p:extLst>
      <p:ext uri="{BB962C8B-B14F-4D97-AF65-F5344CB8AC3E}">
        <p14:creationId xmlns:p14="http://schemas.microsoft.com/office/powerpoint/2010/main" val="4213985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92438B-6333-45B3-1102-CAFD68511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518231"/>
              </p:ext>
            </p:extLst>
          </p:nvPr>
        </p:nvGraphicFramePr>
        <p:xfrm>
          <a:off x="457200" y="1978430"/>
          <a:ext cx="14001750" cy="643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4.2</a:t>
            </a:r>
          </a:p>
          <a:p>
            <a:r>
              <a:rPr lang="fi-FI" sz="2800" dirty="0">
                <a:solidFill>
                  <a:srgbClr val="546F2F"/>
                </a:solidFill>
              </a:rPr>
              <a:t>Kaivostoiminnan ja louhinnan energiaintensiteetti 2000–2021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IEA (2023).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CEB4258-ECB2-59EF-12A4-DBB49B40E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3410" y="2903385"/>
            <a:ext cx="1067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fi-FI" sz="2000" dirty="0">
                <a:solidFill>
                  <a:srgbClr val="EDB083"/>
                </a:solidFill>
              </a:rPr>
              <a:t>Kolumbia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F2947E1-AED5-54BD-92DD-CE2A1BD6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3410" y="2474913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fi-FI" sz="2000" dirty="0">
                <a:solidFill>
                  <a:srgbClr val="EEC364"/>
                </a:solidFill>
              </a:rPr>
              <a:t>Nigeria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2B2587B-DF39-5988-36B8-3531EC960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3411" y="4008512"/>
            <a:ext cx="886046" cy="4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fi-FI" sz="2000" dirty="0">
                <a:solidFill>
                  <a:srgbClr val="6D6D6D"/>
                </a:solidFill>
              </a:rPr>
              <a:t>Saudi-</a:t>
            </a:r>
          </a:p>
          <a:p>
            <a:pPr>
              <a:lnSpc>
                <a:spcPts val="1800"/>
              </a:lnSpc>
            </a:pPr>
            <a:r>
              <a:rPr lang="fi-FI" sz="2000" dirty="0">
                <a:solidFill>
                  <a:srgbClr val="6D6D6D"/>
                </a:solidFill>
              </a:rPr>
              <a:t>Arabia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1C2A054-FA7B-70D6-C76E-77B6DDC6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3410" y="5781823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fi-FI" sz="2000" dirty="0">
                <a:solidFill>
                  <a:srgbClr val="F1642B"/>
                </a:solidFill>
              </a:rPr>
              <a:t>USA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871A3EC-0FEA-30AB-530B-7531963E3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1712" y="4795713"/>
            <a:ext cx="77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fi-FI" sz="2000" dirty="0">
                <a:solidFill>
                  <a:srgbClr val="9BB5CD"/>
                </a:solidFill>
              </a:rPr>
              <a:t>Norja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F72F56D-7185-15B0-8F27-8CA33DE8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3410" y="4449791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fi-FI" sz="2000" dirty="0">
                <a:solidFill>
                  <a:srgbClr val="7ABA56"/>
                </a:solidFill>
              </a:rPr>
              <a:t>Meksiko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963EDA6-E5E2-3964-7DA0-5ED966BB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8069" y="5240363"/>
            <a:ext cx="409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fi-FI" sz="2000" dirty="0">
                <a:solidFill>
                  <a:srgbClr val="B3A2C7"/>
                </a:solidFill>
              </a:rPr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352684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03742-F0A7-3046-3FD4-EEDCA02C0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7FADF89-F32A-B8B4-56D2-5D71216B6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8455"/>
              </p:ext>
            </p:extLst>
          </p:nvPr>
        </p:nvGraphicFramePr>
        <p:xfrm>
          <a:off x="503526" y="3734838"/>
          <a:ext cx="6783099" cy="457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" name="Text Box 7">
            <a:extLst>
              <a:ext uri="{FF2B5EF4-FFF2-40B4-BE49-F238E27FC236}">
                <a16:creationId xmlns:a16="http://schemas.microsoft.com/office/drawing/2014/main" id="{88960B7C-883C-B8F7-C5D8-89367D525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366" y="6024814"/>
            <a:ext cx="785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Suomi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EDF033B5-3291-4A1D-58A2-22841DB1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8613" y="7010627"/>
            <a:ext cx="894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Ruotsi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0358344-F845-E40D-EF3B-BB9FBBB14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592" y="4073864"/>
            <a:ext cx="4739158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 Maailman CO</a:t>
            </a:r>
            <a:r>
              <a:rPr kumimoji="0" lang="fi-FI" sz="2000" b="0" i="0" u="none" strike="noStrike" kern="1200" cap="none" spc="0" normalizeH="0" baseline="-2500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-päästöt 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(miljardia ekvivalenttitonnia)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B7F4AB0-D5E9-A781-7D17-E50AB9E143AB}"/>
              </a:ext>
            </a:extLst>
          </p:cNvPr>
          <p:cNvGraphicFramePr/>
          <p:nvPr/>
        </p:nvGraphicFramePr>
        <p:xfrm>
          <a:off x="7583949" y="3734838"/>
          <a:ext cx="6783099" cy="457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8FDD7B4B-EE60-714B-C156-CD40D5BC9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016" y="4073864"/>
            <a:ext cx="4564360" cy="307777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f. Suomen CO</a:t>
            </a:r>
            <a:r>
              <a:rPr kumimoji="0" lang="fi-FI" sz="2000" b="0" i="0" u="none" strike="noStrike" kern="1200" cap="none" spc="0" normalizeH="0" baseline="-2500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-päästöt </a:t>
            </a:r>
            <a:r>
              <a:rPr kumimoji="0" 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(miljoonaa ekvivalenttitonnia)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F8491-FA62-0DDE-D18E-9E02C34F95FC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1.1</a:t>
            </a:r>
          </a:p>
          <a:p>
            <a:r>
              <a:rPr lang="fi-FI" sz="2800" dirty="0">
                <a:solidFill>
                  <a:srgbClr val="546F2F"/>
                </a:solidFill>
              </a:rPr>
              <a:t>Maailman ja Suomen hiilidioksidipäästöt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36B83-9E40-3B8B-DC24-C3B0302B1868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</a:t>
            </a:r>
            <a:r>
              <a:rPr lang="en-US" sz="1600" dirty="0">
                <a:solidFill>
                  <a:srgbClr val="546F2F"/>
                </a:solidFill>
              </a:rPr>
              <a:t>ICOS Data supplement to the Global Carbon Budget 2023</a:t>
            </a:r>
            <a:r>
              <a:rPr lang="fi-FI" sz="1600" dirty="0">
                <a:solidFill>
                  <a:srgbClr val="546F2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04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9D3F6D-3CC3-0A3A-1D6A-2F5987CC2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085192"/>
              </p:ext>
            </p:extLst>
          </p:nvPr>
        </p:nvGraphicFramePr>
        <p:xfrm>
          <a:off x="495300" y="2053244"/>
          <a:ext cx="13963649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4.3</a:t>
            </a:r>
          </a:p>
          <a:p>
            <a:r>
              <a:rPr lang="fi-FI" sz="2800" dirty="0">
                <a:solidFill>
                  <a:srgbClr val="546F2F"/>
                </a:solidFill>
              </a:rPr>
              <a:t>Öljyn ja kaasun tuotannon energiaintensiteetti 1990–2022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kansalliset tilastoviranomaiset ja kirjoittajan laskelmat.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94DBCDA-F11A-4AEB-D0A2-FC2F49B3D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668" y="3866915"/>
            <a:ext cx="788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Tanska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D7CAC30-3B30-BD0A-EB6F-9C777243E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3654" y="4083811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FF9BE5"/>
                </a:solidFill>
                <a:latin typeface="Calibri"/>
              </a:rPr>
              <a:t>Kanada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FF9BE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E3DE72E9-B5DB-F921-177F-AF09DEA0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1772" y="7291260"/>
            <a:ext cx="613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1642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1E6B4BF-EABC-6BBB-CF8C-2DDD8347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3654" y="5323572"/>
            <a:ext cx="68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9BB5C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Norja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17535F1D-EB58-37CE-C2D6-D3D4A70FA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7331" y="3097802"/>
            <a:ext cx="3817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B3A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2982316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958611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4.4</a:t>
            </a:r>
          </a:p>
          <a:p>
            <a:r>
              <a:rPr lang="fi-FI" sz="2800" dirty="0">
                <a:solidFill>
                  <a:srgbClr val="546F2F"/>
                </a:solidFill>
              </a:rPr>
              <a:t>Mallin pääpiirteinen rakenne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8923625"/>
            <a:ext cx="195861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Kirjoittajan hahmotelma.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CCCC7C-7177-DFC8-A97D-DE62DE83F5D7}"/>
              </a:ext>
            </a:extLst>
          </p:cNvPr>
          <p:cNvSpPr/>
          <p:nvPr/>
        </p:nvSpPr>
        <p:spPr>
          <a:xfrm>
            <a:off x="7429066" y="6349710"/>
            <a:ext cx="1516035" cy="981327"/>
          </a:xfrm>
          <a:prstGeom prst="roundRect">
            <a:avLst>
              <a:gd name="adj" fmla="val 4582"/>
            </a:avLst>
          </a:prstGeom>
          <a:solidFill>
            <a:srgbClr val="609B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Puhtaan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energian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tuotanto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808F2D-4334-5786-7ED0-6CFD5D4B5321}"/>
              </a:ext>
            </a:extLst>
          </p:cNvPr>
          <p:cNvSpPr/>
          <p:nvPr/>
        </p:nvSpPr>
        <p:spPr>
          <a:xfrm>
            <a:off x="11445006" y="6349710"/>
            <a:ext cx="1516035" cy="981327"/>
          </a:xfrm>
          <a:prstGeom prst="roundRect">
            <a:avLst>
              <a:gd name="adj" fmla="val 4582"/>
            </a:avLst>
          </a:prstGeom>
          <a:solidFill>
            <a:srgbClr val="B075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Likaisen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energian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tuotanto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ECE490-ED4E-34E0-2E26-5C2221A42A9A}"/>
              </a:ext>
            </a:extLst>
          </p:cNvPr>
          <p:cNvSpPr/>
          <p:nvPr/>
        </p:nvSpPr>
        <p:spPr>
          <a:xfrm>
            <a:off x="15460947" y="6349710"/>
            <a:ext cx="1516035" cy="981327"/>
          </a:xfrm>
          <a:prstGeom prst="roundRect">
            <a:avLst>
              <a:gd name="adj" fmla="val 4582"/>
            </a:avLst>
          </a:prstGeom>
          <a:solidFill>
            <a:srgbClr val="C8BC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Käyttö-</a:t>
            </a:r>
          </a:p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prstClr val="white"/>
                </a:solidFill>
                <a:latin typeface="Calibri"/>
              </a:rPr>
              <a:t>energiaa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46712B-559A-EA06-2FDE-B473DA4D436C}"/>
              </a:ext>
            </a:extLst>
          </p:cNvPr>
          <p:cNvSpPr/>
          <p:nvPr/>
        </p:nvSpPr>
        <p:spPr>
          <a:xfrm>
            <a:off x="3413126" y="6349710"/>
            <a:ext cx="1516035" cy="981327"/>
          </a:xfrm>
          <a:prstGeom prst="roundRect">
            <a:avLst>
              <a:gd name="adj" fmla="val 4582"/>
            </a:avLst>
          </a:prstGeom>
          <a:solidFill>
            <a:srgbClr val="C8BC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Käyttö-</a:t>
            </a:r>
          </a:p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prstClr val="white"/>
                </a:solidFill>
                <a:latin typeface="Calibri"/>
              </a:rPr>
              <a:t>energiaa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233871-7F3E-DBA5-7156-C73F92BCC384}"/>
              </a:ext>
            </a:extLst>
          </p:cNvPr>
          <p:cNvSpPr/>
          <p:nvPr/>
        </p:nvSpPr>
        <p:spPr>
          <a:xfrm>
            <a:off x="8679454" y="243906"/>
            <a:ext cx="3031200" cy="981327"/>
          </a:xfrm>
          <a:prstGeom prst="roundRect">
            <a:avLst>
              <a:gd name="adj" fmla="val 4582"/>
            </a:avLst>
          </a:prstGeom>
          <a:solidFill>
            <a:srgbClr val="4266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Loppu-</a:t>
            </a:r>
          </a:p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tuotanto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F56C1F1-DE52-E79F-EB65-0E902D020BC7}"/>
              </a:ext>
            </a:extLst>
          </p:cNvPr>
          <p:cNvSpPr/>
          <p:nvPr/>
        </p:nvSpPr>
        <p:spPr>
          <a:xfrm>
            <a:off x="13452976" y="8384978"/>
            <a:ext cx="1516035" cy="981327"/>
          </a:xfrm>
          <a:prstGeom prst="roundRect">
            <a:avLst>
              <a:gd name="adj" fmla="val 4582"/>
            </a:avLst>
          </a:prstGeom>
          <a:solidFill>
            <a:srgbClr val="C8BC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Muita</a:t>
            </a:r>
          </a:p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prstClr val="white"/>
                </a:solidFill>
                <a:latin typeface="Calibri"/>
              </a:rPr>
              <a:t>tuotanto-</a:t>
            </a:r>
          </a:p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panoksia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5E8F6F-77C0-355F-25B0-CE0368569D88}"/>
              </a:ext>
            </a:extLst>
          </p:cNvPr>
          <p:cNvSpPr/>
          <p:nvPr/>
        </p:nvSpPr>
        <p:spPr>
          <a:xfrm>
            <a:off x="5421096" y="8384978"/>
            <a:ext cx="1516035" cy="981327"/>
          </a:xfrm>
          <a:prstGeom prst="roundRect">
            <a:avLst>
              <a:gd name="adj" fmla="val 4582"/>
            </a:avLst>
          </a:prstGeom>
          <a:solidFill>
            <a:srgbClr val="C8BC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Muita</a:t>
            </a:r>
          </a:p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prstClr val="white"/>
                </a:solidFill>
                <a:latin typeface="Calibri"/>
              </a:rPr>
              <a:t>tuotanto-</a:t>
            </a:r>
            <a:br>
              <a:rPr lang="fi-FI" sz="2000" dirty="0">
                <a:solidFill>
                  <a:prstClr val="white"/>
                </a:solidFill>
                <a:latin typeface="Calibri"/>
              </a:rPr>
            </a:br>
            <a:r>
              <a:rPr lang="fi-FI" sz="2000" dirty="0">
                <a:solidFill>
                  <a:prstClr val="white"/>
                </a:solidFill>
                <a:latin typeface="Calibri"/>
              </a:rPr>
              <a:t>panoksia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64D9F8-1155-680A-C3C3-197437D6BBAF}"/>
              </a:ext>
            </a:extLst>
          </p:cNvPr>
          <p:cNvSpPr/>
          <p:nvPr/>
        </p:nvSpPr>
        <p:spPr>
          <a:xfrm>
            <a:off x="9437037" y="2279174"/>
            <a:ext cx="1516035" cy="981327"/>
          </a:xfrm>
          <a:prstGeom prst="roundRect">
            <a:avLst>
              <a:gd name="adj" fmla="val 4582"/>
            </a:avLst>
          </a:prstGeom>
          <a:solidFill>
            <a:srgbClr val="C8BC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Käyttö-</a:t>
            </a:r>
          </a:p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prstClr val="white"/>
                </a:solidFill>
                <a:latin typeface="Calibri"/>
              </a:rPr>
              <a:t>energiaa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1BA947-64D8-984C-F284-5715FC62CF38}"/>
              </a:ext>
            </a:extLst>
          </p:cNvPr>
          <p:cNvSpPr/>
          <p:nvPr/>
        </p:nvSpPr>
        <p:spPr>
          <a:xfrm>
            <a:off x="8679454" y="4314442"/>
            <a:ext cx="3031200" cy="981327"/>
          </a:xfrm>
          <a:prstGeom prst="roundRect">
            <a:avLst>
              <a:gd name="adj" fmla="val 4582"/>
            </a:avLst>
          </a:prstGeom>
          <a:solidFill>
            <a:srgbClr val="7499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Käyttöenergian</a:t>
            </a:r>
          </a:p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prstClr val="white"/>
                </a:solidFill>
                <a:latin typeface="Calibri"/>
              </a:rPr>
              <a:t>tuotanto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98D41F9-2340-8636-9A85-F40B34B2643D}"/>
              </a:ext>
            </a:extLst>
          </p:cNvPr>
          <p:cNvSpPr/>
          <p:nvPr/>
        </p:nvSpPr>
        <p:spPr>
          <a:xfrm>
            <a:off x="13452976" y="243904"/>
            <a:ext cx="1516035" cy="981327"/>
          </a:xfrm>
          <a:prstGeom prst="roundRect">
            <a:avLst>
              <a:gd name="adj" fmla="val 4582"/>
            </a:avLst>
          </a:prstGeom>
          <a:solidFill>
            <a:srgbClr val="C8BC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Muita</a:t>
            </a:r>
          </a:p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prstClr val="white"/>
                </a:solidFill>
                <a:latin typeface="Calibri"/>
              </a:rPr>
              <a:t>tuotanto-</a:t>
            </a:r>
          </a:p>
          <a:p>
            <a:pPr marL="0" marR="0" lvl="0" indent="0" algn="ctr" defTabSz="128016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panoksia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229CFA-4FBA-3201-9F76-B1E56C198F9C}"/>
              </a:ext>
            </a:extLst>
          </p:cNvPr>
          <p:cNvCxnSpPr/>
          <p:nvPr/>
        </p:nvCxnSpPr>
        <p:spPr>
          <a:xfrm flipH="1">
            <a:off x="4354166" y="4805105"/>
            <a:ext cx="4104456" cy="1343456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F0B717-1110-D289-682F-CEB592B6BB2A}"/>
              </a:ext>
            </a:extLst>
          </p:cNvPr>
          <p:cNvCxnSpPr>
            <a:cxnSpLocks/>
          </p:cNvCxnSpPr>
          <p:nvPr/>
        </p:nvCxnSpPr>
        <p:spPr>
          <a:xfrm>
            <a:off x="11931486" y="4748415"/>
            <a:ext cx="4104456" cy="1343456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F0B663-6418-CBB5-7E7E-33E32B06AC6F}"/>
              </a:ext>
            </a:extLst>
          </p:cNvPr>
          <p:cNvCxnSpPr>
            <a:cxnSpLocks/>
          </p:cNvCxnSpPr>
          <p:nvPr/>
        </p:nvCxnSpPr>
        <p:spPr>
          <a:xfrm>
            <a:off x="5175129" y="6840373"/>
            <a:ext cx="2007970" cy="0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BACB3F-2A74-50AD-1E5E-544D67F303D1}"/>
              </a:ext>
            </a:extLst>
          </p:cNvPr>
          <p:cNvCxnSpPr>
            <a:cxnSpLocks/>
          </p:cNvCxnSpPr>
          <p:nvPr/>
        </p:nvCxnSpPr>
        <p:spPr>
          <a:xfrm flipH="1">
            <a:off x="13207009" y="6840373"/>
            <a:ext cx="2007970" cy="0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9B375B-9C3B-F3B6-256C-8333DF6E45D3}"/>
              </a:ext>
            </a:extLst>
          </p:cNvPr>
          <p:cNvCxnSpPr>
            <a:cxnSpLocks/>
          </p:cNvCxnSpPr>
          <p:nvPr/>
        </p:nvCxnSpPr>
        <p:spPr>
          <a:xfrm flipV="1">
            <a:off x="7195670" y="7526841"/>
            <a:ext cx="868434" cy="1231623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58F467-1FFA-C69A-5DB5-11A5D956A9C2}"/>
              </a:ext>
            </a:extLst>
          </p:cNvPr>
          <p:cNvCxnSpPr>
            <a:cxnSpLocks/>
          </p:cNvCxnSpPr>
          <p:nvPr/>
        </p:nvCxnSpPr>
        <p:spPr>
          <a:xfrm flipV="1">
            <a:off x="8300464" y="5504460"/>
            <a:ext cx="1505975" cy="638757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29579F-4318-9646-93C7-BAFFFD0A78AD}"/>
              </a:ext>
            </a:extLst>
          </p:cNvPr>
          <p:cNvCxnSpPr>
            <a:cxnSpLocks/>
          </p:cNvCxnSpPr>
          <p:nvPr/>
        </p:nvCxnSpPr>
        <p:spPr>
          <a:xfrm flipH="1" flipV="1">
            <a:off x="12334743" y="7526841"/>
            <a:ext cx="868434" cy="1231623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A27B6A-8C98-EB0D-90D9-3C5EAD33CD2A}"/>
              </a:ext>
            </a:extLst>
          </p:cNvPr>
          <p:cNvCxnSpPr>
            <a:cxnSpLocks/>
          </p:cNvCxnSpPr>
          <p:nvPr/>
        </p:nvCxnSpPr>
        <p:spPr>
          <a:xfrm flipH="1" flipV="1">
            <a:off x="10592408" y="5504460"/>
            <a:ext cx="1505975" cy="638757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F4E3C3-F3F5-AC84-3630-334F0082AE74}"/>
              </a:ext>
            </a:extLst>
          </p:cNvPr>
          <p:cNvCxnSpPr>
            <a:cxnSpLocks/>
          </p:cNvCxnSpPr>
          <p:nvPr/>
        </p:nvCxnSpPr>
        <p:spPr>
          <a:xfrm flipV="1">
            <a:off x="10195054" y="3462693"/>
            <a:ext cx="0" cy="647928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0103713-63B0-2141-A75B-9EDD9755B21D}"/>
              </a:ext>
            </a:extLst>
          </p:cNvPr>
          <p:cNvCxnSpPr>
            <a:cxnSpLocks/>
          </p:cNvCxnSpPr>
          <p:nvPr/>
        </p:nvCxnSpPr>
        <p:spPr>
          <a:xfrm flipV="1">
            <a:off x="10195054" y="1428240"/>
            <a:ext cx="0" cy="647928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F5C0E1-62E0-18A2-20EA-2F9437BD7C01}"/>
              </a:ext>
            </a:extLst>
          </p:cNvPr>
          <p:cNvCxnSpPr>
            <a:cxnSpLocks/>
          </p:cNvCxnSpPr>
          <p:nvPr/>
        </p:nvCxnSpPr>
        <p:spPr>
          <a:xfrm flipH="1">
            <a:off x="11954457" y="727208"/>
            <a:ext cx="1247454" cy="14720"/>
          </a:xfrm>
          <a:prstGeom prst="straightConnector1">
            <a:avLst/>
          </a:prstGeom>
          <a:ln w="25400">
            <a:solidFill>
              <a:srgbClr val="546F2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4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2E82081-2463-CBD6-C8D4-07BA2DF2B0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899370"/>
              </p:ext>
            </p:extLst>
          </p:nvPr>
        </p:nvGraphicFramePr>
        <p:xfrm>
          <a:off x="397496" y="1971676"/>
          <a:ext cx="14001750" cy="6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4.5</a:t>
            </a:r>
          </a:p>
          <a:p>
            <a:r>
              <a:rPr lang="fi-FI" sz="2800" dirty="0">
                <a:solidFill>
                  <a:srgbClr val="546F2F"/>
                </a:solidFill>
              </a:rPr>
              <a:t>Tuotannon taso eri </a:t>
            </a:r>
            <a:r>
              <a:rPr lang="fi-FI" sz="2800" dirty="0" err="1">
                <a:solidFill>
                  <a:srgbClr val="546F2F"/>
                </a:solidFill>
              </a:rPr>
              <a:t>EROI:n</a:t>
            </a:r>
            <a:r>
              <a:rPr lang="fi-FI" sz="2800" dirty="0">
                <a:solidFill>
                  <a:srgbClr val="546F2F"/>
                </a:solidFill>
              </a:rPr>
              <a:t> arvoilla suhteutettuna tilanteeseen, jossa EROI=10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Kirjoittajan hahmotelma.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E3E20-D45D-5FDA-EE38-B672172A5C57}"/>
              </a:ext>
            </a:extLst>
          </p:cNvPr>
          <p:cNvSpPr txBox="1"/>
          <p:nvPr/>
        </p:nvSpPr>
        <p:spPr>
          <a:xfrm>
            <a:off x="469504" y="1696740"/>
            <a:ext cx="2952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546F2F"/>
                </a:solidFill>
              </a:rPr>
              <a:t>Tuotannon taso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326C3-EAEF-CA0E-AE4E-217DCDDD4630}"/>
              </a:ext>
            </a:extLst>
          </p:cNvPr>
          <p:cNvSpPr txBox="1"/>
          <p:nvPr/>
        </p:nvSpPr>
        <p:spPr>
          <a:xfrm>
            <a:off x="11270704" y="8314615"/>
            <a:ext cx="2952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2000" dirty="0">
                <a:solidFill>
                  <a:srgbClr val="546F2F"/>
                </a:solidFill>
              </a:rPr>
              <a:t>EROI</a:t>
            </a:r>
          </a:p>
        </p:txBody>
      </p:sp>
    </p:spTree>
    <p:extLst>
      <p:ext uri="{BB962C8B-B14F-4D97-AF65-F5344CB8AC3E}">
        <p14:creationId xmlns:p14="http://schemas.microsoft.com/office/powerpoint/2010/main" val="2542645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281A887-64F7-2EC4-E868-DAB5EDC0E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972878"/>
              </p:ext>
            </p:extLst>
          </p:nvPr>
        </p:nvGraphicFramePr>
        <p:xfrm>
          <a:off x="537466" y="3734991"/>
          <a:ext cx="6863459" cy="50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4.6</a:t>
            </a:r>
          </a:p>
          <a:p>
            <a:r>
              <a:rPr lang="fi-FI" sz="2800" dirty="0">
                <a:solidFill>
                  <a:srgbClr val="546F2F"/>
                </a:solidFill>
              </a:rPr>
              <a:t>Energiapolitiikan instrumenttien optimaalinen taso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Kirjoittajan laskelmat. Substituutio (s.) viittaa energialähteiden väliseen korvaavuuteen ja ehtyminen (e.) fossiilienergian varantojen tyhjenemisen vaikutukseen.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F145EC-FA4F-850A-AB6D-08FC02786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803844"/>
              </p:ext>
            </p:extLst>
          </p:nvPr>
        </p:nvGraphicFramePr>
        <p:xfrm>
          <a:off x="7400925" y="3734991"/>
          <a:ext cx="6863459" cy="50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7">
            <a:extLst>
              <a:ext uri="{FF2B5EF4-FFF2-40B4-BE49-F238E27FC236}">
                <a16:creationId xmlns:a16="http://schemas.microsoft.com/office/drawing/2014/main" id="{F1ACC12E-0FA7-3877-9A08-751FA7319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86" y="4120368"/>
            <a:ext cx="1744591" cy="307905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  <a:r>
              <a:rPr lang="fi-FI" sz="2001" dirty="0">
                <a:solidFill>
                  <a:srgbClr val="546F2F"/>
                </a:solidFill>
                <a:latin typeface="Calibri"/>
              </a:rPr>
              <a:t> </a:t>
            </a:r>
            <a: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Innovaatiotuki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F6869C-BCD5-338D-4745-D1E985F7B8FA}"/>
              </a:ext>
            </a:extLst>
          </p:cNvPr>
          <p:cNvSpPr txBox="1"/>
          <p:nvPr/>
        </p:nvSpPr>
        <p:spPr>
          <a:xfrm>
            <a:off x="10585937" y="5349781"/>
            <a:ext cx="1983639" cy="240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fi-FI" sz="2000" dirty="0">
                <a:solidFill>
                  <a:srgbClr val="609B3F"/>
                </a:solidFill>
              </a:rPr>
              <a:t>Korkea s. Nopea 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5FD1AE-E7F7-B83B-ABAE-1D6D2CDBBB5C}"/>
              </a:ext>
            </a:extLst>
          </p:cNvPr>
          <p:cNvSpPr txBox="1"/>
          <p:nvPr/>
        </p:nvSpPr>
        <p:spPr>
          <a:xfrm>
            <a:off x="10614072" y="4813880"/>
            <a:ext cx="1920335" cy="240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fi-FI" sz="2000" dirty="0">
                <a:solidFill>
                  <a:srgbClr val="93C876"/>
                </a:solidFill>
              </a:rPr>
              <a:t>Korkea s. Hidas 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A77DF-055B-2BC7-4D42-469067D09433}"/>
              </a:ext>
            </a:extLst>
          </p:cNvPr>
          <p:cNvSpPr txBox="1"/>
          <p:nvPr/>
        </p:nvSpPr>
        <p:spPr>
          <a:xfrm>
            <a:off x="10454278" y="7511210"/>
            <a:ext cx="2952328" cy="240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fi-FI" sz="2000" dirty="0">
                <a:solidFill>
                  <a:srgbClr val="D2A578"/>
                </a:solidFill>
              </a:rPr>
              <a:t>Matala s. Nopea 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9CFAC1-E2CC-9BE8-6075-1D5D39D70E5E}"/>
              </a:ext>
            </a:extLst>
          </p:cNvPr>
          <p:cNvSpPr txBox="1"/>
          <p:nvPr/>
        </p:nvSpPr>
        <p:spPr>
          <a:xfrm>
            <a:off x="12421772" y="6077875"/>
            <a:ext cx="1132544" cy="471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fi-FI" sz="2000" dirty="0">
                <a:solidFill>
                  <a:srgbClr val="996633"/>
                </a:solidFill>
              </a:rPr>
              <a:t>Matala s. </a:t>
            </a:r>
          </a:p>
          <a:p>
            <a:pPr algn="r">
              <a:lnSpc>
                <a:spcPts val="1800"/>
              </a:lnSpc>
            </a:pPr>
            <a:r>
              <a:rPr lang="fi-FI" sz="2000" dirty="0">
                <a:solidFill>
                  <a:srgbClr val="996633"/>
                </a:solidFill>
              </a:rPr>
              <a:t>Hidas e.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8F9A64C-A9A1-FAC2-CD4F-EFA37A6A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559" y="4120368"/>
            <a:ext cx="1812954" cy="307905"/>
          </a:xfrm>
          <a:prstGeom prst="rect">
            <a:avLst/>
          </a:prstGeom>
          <a:solidFill>
            <a:srgbClr val="F1EEE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Fossiilivero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F1B99-AF13-CDF3-CF74-4E5144EE4C54}"/>
              </a:ext>
            </a:extLst>
          </p:cNvPr>
          <p:cNvSpPr txBox="1"/>
          <p:nvPr/>
        </p:nvSpPr>
        <p:spPr>
          <a:xfrm>
            <a:off x="3334934" y="5397812"/>
            <a:ext cx="2067059" cy="240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fi-FI" sz="2000" dirty="0">
                <a:solidFill>
                  <a:srgbClr val="609B3F"/>
                </a:solidFill>
              </a:rPr>
              <a:t>Korkea s. Nopea 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EBE805-1BCF-96BD-C4FF-3580C9B406CF}"/>
              </a:ext>
            </a:extLst>
          </p:cNvPr>
          <p:cNvSpPr txBox="1"/>
          <p:nvPr/>
        </p:nvSpPr>
        <p:spPr>
          <a:xfrm>
            <a:off x="3145021" y="5738420"/>
            <a:ext cx="1863078" cy="240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</a:pPr>
            <a:r>
              <a:rPr lang="fi-FI" sz="2000" dirty="0">
                <a:solidFill>
                  <a:srgbClr val="93C876"/>
                </a:solidFill>
              </a:rPr>
              <a:t>Korkea s. Hidas 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6C933-29DD-CE44-7E15-ED55DFACC5F4}"/>
              </a:ext>
            </a:extLst>
          </p:cNvPr>
          <p:cNvSpPr txBox="1"/>
          <p:nvPr/>
        </p:nvSpPr>
        <p:spPr>
          <a:xfrm>
            <a:off x="5943599" y="4650525"/>
            <a:ext cx="1047047" cy="471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fi-FI" sz="2000" dirty="0">
                <a:solidFill>
                  <a:srgbClr val="D2A578"/>
                </a:solidFill>
              </a:rPr>
              <a:t>Matala s. </a:t>
            </a:r>
          </a:p>
          <a:p>
            <a:pPr algn="r">
              <a:lnSpc>
                <a:spcPts val="1800"/>
              </a:lnSpc>
            </a:pPr>
            <a:r>
              <a:rPr lang="fi-FI" sz="2000" dirty="0">
                <a:solidFill>
                  <a:srgbClr val="D2A578"/>
                </a:solidFill>
              </a:rPr>
              <a:t>Nopea 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11FDCE-8ADF-8011-0D0E-FF1F6DD25D1C}"/>
              </a:ext>
            </a:extLst>
          </p:cNvPr>
          <p:cNvSpPr txBox="1"/>
          <p:nvPr/>
        </p:nvSpPr>
        <p:spPr>
          <a:xfrm>
            <a:off x="4705642" y="3954328"/>
            <a:ext cx="1961447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fi-FI" sz="2000" dirty="0">
                <a:solidFill>
                  <a:srgbClr val="996633"/>
                </a:solidFill>
              </a:rPr>
              <a:t>Matala s. Hidas e.</a:t>
            </a:r>
          </a:p>
        </p:txBody>
      </p:sp>
    </p:spTree>
    <p:extLst>
      <p:ext uri="{BB962C8B-B14F-4D97-AF65-F5344CB8AC3E}">
        <p14:creationId xmlns:p14="http://schemas.microsoft.com/office/powerpoint/2010/main" val="1993648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4.7</a:t>
            </a:r>
          </a:p>
          <a:p>
            <a:r>
              <a:rPr lang="fi-FI" sz="2800" dirty="0">
                <a:solidFill>
                  <a:srgbClr val="546F2F"/>
                </a:solidFill>
              </a:rPr>
              <a:t>Mallin keskeisten muuttujien kehitys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Kirjoittajan laskelmat. Pisteviiva kuvaa markkinatasapainoa ja yhtenäinen talouden optimia.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DFEE9DE6-9472-6495-FE5A-41C7C052A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773855"/>
              </p:ext>
            </p:extLst>
          </p:nvPr>
        </p:nvGraphicFramePr>
        <p:xfrm>
          <a:off x="597322" y="3722225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 Box 7">
            <a:extLst>
              <a:ext uri="{FF2B5EF4-FFF2-40B4-BE49-F238E27FC236}">
                <a16:creationId xmlns:a16="http://schemas.microsoft.com/office/drawing/2014/main" id="{F0C58A1C-63ED-1E42-D471-830A034B4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398" y="5698702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Kork</a:t>
            </a:r>
            <a:r>
              <a:rPr lang="fi-FI" sz="2001" noProof="1">
                <a:solidFill>
                  <a:srgbClr val="609B3F"/>
                </a:solidFill>
                <a:latin typeface="Calibri"/>
              </a:rPr>
              <a:t>ea</a:t>
            </a: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s. Nopea e.</a:t>
            </a: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0461C86-A76B-7528-A245-820B5B85F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73373"/>
              </p:ext>
            </p:extLst>
          </p:nvPr>
        </p:nvGraphicFramePr>
        <p:xfrm>
          <a:off x="4039195" y="3722225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 Box 7">
            <a:extLst>
              <a:ext uri="{FF2B5EF4-FFF2-40B4-BE49-F238E27FC236}">
                <a16:creationId xmlns:a16="http://schemas.microsoft.com/office/drawing/2014/main" id="{313D5832-87C4-1EB3-EF06-A64AEE37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271" y="5698702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1" noProof="1">
                <a:solidFill>
                  <a:srgbClr val="93C876"/>
                </a:solidFill>
                <a:latin typeface="Calibri"/>
              </a:rPr>
              <a:t>b</a:t>
            </a: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Kork</a:t>
            </a:r>
            <a:r>
              <a:rPr lang="fi-FI" sz="2001" noProof="1">
                <a:solidFill>
                  <a:srgbClr val="93C876"/>
                </a:solidFill>
                <a:latin typeface="Calibri"/>
              </a:rPr>
              <a:t>ea</a:t>
            </a: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s. Hidas e.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D4D05337-BAAC-28E1-6CDC-7CCA52838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86751"/>
              </p:ext>
            </p:extLst>
          </p:nvPr>
        </p:nvGraphicFramePr>
        <p:xfrm>
          <a:off x="7446941" y="3722225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 Box 7">
            <a:extLst>
              <a:ext uri="{FF2B5EF4-FFF2-40B4-BE49-F238E27FC236}">
                <a16:creationId xmlns:a16="http://schemas.microsoft.com/office/drawing/2014/main" id="{C71A839B-8D13-2D26-5A9A-5C24CF8C6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017" y="5698702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1" noProof="1">
                <a:solidFill>
                  <a:srgbClr val="996633"/>
                </a:solidFill>
                <a:latin typeface="Calibri"/>
              </a:rPr>
              <a:t>c</a:t>
            </a: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Matala s. Nopea e.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9C5671A-1C17-E7DA-4754-9F6BA7FB9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181272"/>
              </p:ext>
            </p:extLst>
          </p:nvPr>
        </p:nvGraphicFramePr>
        <p:xfrm>
          <a:off x="10847249" y="3722225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 Box 7">
            <a:extLst>
              <a:ext uri="{FF2B5EF4-FFF2-40B4-BE49-F238E27FC236}">
                <a16:creationId xmlns:a16="http://schemas.microsoft.com/office/drawing/2014/main" id="{CE231EAF-95A2-D31D-55AF-101BFEDB7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1325" y="5698702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1" noProof="1">
                <a:solidFill>
                  <a:srgbClr val="D2A578"/>
                </a:solidFill>
                <a:latin typeface="Calibri"/>
              </a:rPr>
              <a:t>d</a:t>
            </a: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D2A5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D2A5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D2A5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Matala s. Hidas 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2997CA-0C36-7164-DEC1-5448F941C975}"/>
              </a:ext>
            </a:extLst>
          </p:cNvPr>
          <p:cNvSpPr/>
          <p:nvPr/>
        </p:nvSpPr>
        <p:spPr>
          <a:xfrm>
            <a:off x="530100" y="6157938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BE55D3-D991-E10E-EC49-CEAC86E523B6}"/>
              </a:ext>
            </a:extLst>
          </p:cNvPr>
          <p:cNvSpPr/>
          <p:nvPr/>
        </p:nvSpPr>
        <p:spPr>
          <a:xfrm>
            <a:off x="4039195" y="6156218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7AE692-F94B-CAEC-4C4E-E401C7D9FD84}"/>
              </a:ext>
            </a:extLst>
          </p:cNvPr>
          <p:cNvSpPr/>
          <p:nvPr/>
        </p:nvSpPr>
        <p:spPr>
          <a:xfrm>
            <a:off x="7366897" y="6156217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2CCC9F-FD05-ABA2-3D2F-D272C44CEF2D}"/>
              </a:ext>
            </a:extLst>
          </p:cNvPr>
          <p:cNvSpPr/>
          <p:nvPr/>
        </p:nvSpPr>
        <p:spPr>
          <a:xfrm>
            <a:off x="10782093" y="6156216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FA0BC4F6-3D9F-0C95-518D-D43B6D3A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7" y="3473153"/>
            <a:ext cx="13503191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I. Fossiilipolttoaineiden tuotanto</a:t>
            </a:r>
          </a:p>
        </p:txBody>
      </p:sp>
    </p:spTree>
    <p:extLst>
      <p:ext uri="{BB962C8B-B14F-4D97-AF65-F5344CB8AC3E}">
        <p14:creationId xmlns:p14="http://schemas.microsoft.com/office/powerpoint/2010/main" val="230919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4.7</a:t>
            </a:r>
          </a:p>
          <a:p>
            <a:r>
              <a:rPr lang="fi-FI" sz="2800" dirty="0">
                <a:solidFill>
                  <a:srgbClr val="546F2F"/>
                </a:solidFill>
              </a:rPr>
              <a:t>Mallin keskeisten muuttujien kehitys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Kirjoittajan laskelmat. Pisteviiva kuvaa markkinatasapainoa ja yhtenäinen talouden optimia.</a:t>
            </a: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FA0BC4F6-3D9F-0C95-518D-D43B6D3A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7" y="3473153"/>
            <a:ext cx="13503191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II. Puhtaan innovoinnin osuus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E3BD2D-5E57-1D8F-5562-EBC4A3491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574062"/>
              </p:ext>
            </p:extLst>
          </p:nvPr>
        </p:nvGraphicFramePr>
        <p:xfrm>
          <a:off x="572388" y="3703804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8F71725B-9513-9F82-A503-23C74CF1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092" y="5680281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Korkea s. Nopea e.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B8FC7E-826C-36C3-BB69-63C32116D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447900"/>
              </p:ext>
            </p:extLst>
          </p:nvPr>
        </p:nvGraphicFramePr>
        <p:xfrm>
          <a:off x="4014261" y="3703804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7">
            <a:extLst>
              <a:ext uri="{FF2B5EF4-FFF2-40B4-BE49-F238E27FC236}">
                <a16:creationId xmlns:a16="http://schemas.microsoft.com/office/drawing/2014/main" id="{DDFCE4E2-3D0C-BAB8-FE87-0DA031B36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65" y="5680281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Korkea s. Hidas e.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C26BA1B-16BA-284D-E2BD-CC91AB5A4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70272"/>
              </p:ext>
            </p:extLst>
          </p:nvPr>
        </p:nvGraphicFramePr>
        <p:xfrm>
          <a:off x="7422007" y="3703804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7">
            <a:extLst>
              <a:ext uri="{FF2B5EF4-FFF2-40B4-BE49-F238E27FC236}">
                <a16:creationId xmlns:a16="http://schemas.microsoft.com/office/drawing/2014/main" id="{981440B2-EF26-959D-AE7E-91BB244B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711" y="5680281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Matala s. Nopea e.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2B18B36-5AF1-1DD6-BB47-BFBCAB362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316215"/>
              </p:ext>
            </p:extLst>
          </p:nvPr>
        </p:nvGraphicFramePr>
        <p:xfrm>
          <a:off x="10863880" y="3703804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Box 7">
            <a:extLst>
              <a:ext uri="{FF2B5EF4-FFF2-40B4-BE49-F238E27FC236}">
                <a16:creationId xmlns:a16="http://schemas.microsoft.com/office/drawing/2014/main" id="{DFC61F0E-10C3-D27F-B09B-C7C472789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3584" y="5680281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D2A5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D2A5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D2A5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Matala s. Hidas 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DD71D9-B7DA-B42A-DE73-68A1802F92B7}"/>
              </a:ext>
            </a:extLst>
          </p:cNvPr>
          <p:cNvSpPr/>
          <p:nvPr/>
        </p:nvSpPr>
        <p:spPr>
          <a:xfrm>
            <a:off x="505166" y="6139517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270AD1-0125-954E-566E-517F08699118}"/>
              </a:ext>
            </a:extLst>
          </p:cNvPr>
          <p:cNvSpPr/>
          <p:nvPr/>
        </p:nvSpPr>
        <p:spPr>
          <a:xfrm>
            <a:off x="4014261" y="6137797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C1709F-8A0F-7D3F-485F-640AF362433D}"/>
              </a:ext>
            </a:extLst>
          </p:cNvPr>
          <p:cNvSpPr/>
          <p:nvPr/>
        </p:nvSpPr>
        <p:spPr>
          <a:xfrm>
            <a:off x="7341963" y="6137796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E15F3C-620C-0C5B-F645-0235E2D61451}"/>
              </a:ext>
            </a:extLst>
          </p:cNvPr>
          <p:cNvSpPr/>
          <p:nvPr/>
        </p:nvSpPr>
        <p:spPr>
          <a:xfrm>
            <a:off x="10798724" y="6137795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2E3782-BB9E-D0A2-E22A-F101B0526B21}"/>
              </a:ext>
            </a:extLst>
          </p:cNvPr>
          <p:cNvSpPr/>
          <p:nvPr/>
        </p:nvSpPr>
        <p:spPr>
          <a:xfrm>
            <a:off x="539316" y="3724829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13B78-6AC2-2782-0947-C3AAA30D86B6}"/>
              </a:ext>
            </a:extLst>
          </p:cNvPr>
          <p:cNvSpPr/>
          <p:nvPr/>
        </p:nvSpPr>
        <p:spPr>
          <a:xfrm>
            <a:off x="4011369" y="3703804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729447-E470-C307-B109-E5944C3D7D33}"/>
              </a:ext>
            </a:extLst>
          </p:cNvPr>
          <p:cNvSpPr/>
          <p:nvPr/>
        </p:nvSpPr>
        <p:spPr>
          <a:xfrm>
            <a:off x="7425105" y="3685394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FB97FB-098E-3735-1321-8CF76CA469E1}"/>
              </a:ext>
            </a:extLst>
          </p:cNvPr>
          <p:cNvSpPr/>
          <p:nvPr/>
        </p:nvSpPr>
        <p:spPr>
          <a:xfrm>
            <a:off x="10805697" y="3674747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74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5E91-68FC-4CF0-920E-55A01BD4B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2F78A-D681-1F3D-CBE6-235CD6BE94A0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4.7</a:t>
            </a:r>
          </a:p>
          <a:p>
            <a:r>
              <a:rPr lang="fi-FI" sz="2800" dirty="0">
                <a:solidFill>
                  <a:srgbClr val="546F2F"/>
                </a:solidFill>
              </a:rPr>
              <a:t>Mallin keskeisten muuttujien kehitys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09D306-7272-3A1F-3A10-7526BAA4815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Kirjoittajan laskelmat. Pisteviiva kuvaa markkinatasapainoa ja yhtenäinen talouden optimia.</a:t>
            </a: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FA0BC4F6-3D9F-0C95-518D-D43B6D3A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7" y="3473153"/>
            <a:ext cx="13503191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III. Talouden EROI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2E3782-BB9E-D0A2-E22A-F101B0526B21}"/>
              </a:ext>
            </a:extLst>
          </p:cNvPr>
          <p:cNvSpPr/>
          <p:nvPr/>
        </p:nvSpPr>
        <p:spPr>
          <a:xfrm>
            <a:off x="539316" y="3724829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13B78-6AC2-2782-0947-C3AAA30D86B6}"/>
              </a:ext>
            </a:extLst>
          </p:cNvPr>
          <p:cNvSpPr/>
          <p:nvPr/>
        </p:nvSpPr>
        <p:spPr>
          <a:xfrm>
            <a:off x="4177629" y="3703804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729447-E470-C307-B109-E5944C3D7D33}"/>
              </a:ext>
            </a:extLst>
          </p:cNvPr>
          <p:cNvSpPr/>
          <p:nvPr/>
        </p:nvSpPr>
        <p:spPr>
          <a:xfrm>
            <a:off x="7765938" y="3685394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FB97FB-098E-3735-1321-8CF76CA469E1}"/>
              </a:ext>
            </a:extLst>
          </p:cNvPr>
          <p:cNvSpPr/>
          <p:nvPr/>
        </p:nvSpPr>
        <p:spPr>
          <a:xfrm>
            <a:off x="11312790" y="3674747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0C0C395-8243-740A-5015-E465DC4C5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554867"/>
              </p:ext>
            </p:extLst>
          </p:nvPr>
        </p:nvGraphicFramePr>
        <p:xfrm>
          <a:off x="564075" y="3696852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 Box 7">
            <a:extLst>
              <a:ext uri="{FF2B5EF4-FFF2-40B4-BE49-F238E27FC236}">
                <a16:creationId xmlns:a16="http://schemas.microsoft.com/office/drawing/2014/main" id="{DC5F9D77-026C-EBE1-0FA9-C4E3EF8E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143" y="3876871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Kork</a:t>
            </a:r>
            <a:r>
              <a:rPr lang="fi-FI" sz="2001" noProof="1">
                <a:solidFill>
                  <a:srgbClr val="609B3F"/>
                </a:solidFill>
                <a:latin typeface="Calibri"/>
              </a:rPr>
              <a:t>ea</a:t>
            </a: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s. Nopea e.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DAAC472-2E1E-CFA0-EDCB-806DFC91E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403220"/>
              </p:ext>
            </p:extLst>
          </p:nvPr>
        </p:nvGraphicFramePr>
        <p:xfrm>
          <a:off x="4005948" y="3696852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 Box 7">
            <a:extLst>
              <a:ext uri="{FF2B5EF4-FFF2-40B4-BE49-F238E27FC236}">
                <a16:creationId xmlns:a16="http://schemas.microsoft.com/office/drawing/2014/main" id="{9BD2BE93-160B-8368-561D-6AFD5F6D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16" y="3876871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Kork</a:t>
            </a:r>
            <a:r>
              <a:rPr lang="fi-FI" sz="2001" noProof="1">
                <a:solidFill>
                  <a:srgbClr val="93C876"/>
                </a:solidFill>
                <a:latin typeface="Calibri"/>
              </a:rPr>
              <a:t>ea</a:t>
            </a: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s. Hidas e.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37D0D070-1730-8137-1AE9-1E94DB3B19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117535"/>
              </p:ext>
            </p:extLst>
          </p:nvPr>
        </p:nvGraphicFramePr>
        <p:xfrm>
          <a:off x="7422007" y="3696852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 Box 7">
            <a:extLst>
              <a:ext uri="{FF2B5EF4-FFF2-40B4-BE49-F238E27FC236}">
                <a16:creationId xmlns:a16="http://schemas.microsoft.com/office/drawing/2014/main" id="{7926C1A1-7EA6-75F4-A50E-AB759D58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075" y="3876871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Matala s. Nopea e.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8A9B92C2-7AB3-B9B8-ED6E-24DD5ABC5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311572"/>
              </p:ext>
            </p:extLst>
          </p:nvPr>
        </p:nvGraphicFramePr>
        <p:xfrm>
          <a:off x="10863880" y="3696852"/>
          <a:ext cx="3384000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 Box 7">
            <a:extLst>
              <a:ext uri="{FF2B5EF4-FFF2-40B4-BE49-F238E27FC236}">
                <a16:creationId xmlns:a16="http://schemas.microsoft.com/office/drawing/2014/main" id="{3EE4B6A2-A25F-24D0-A0BF-BA05448A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5948" y="3876871"/>
            <a:ext cx="2232248" cy="61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D2A5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l.</a:t>
            </a:r>
            <a:b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D2A5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D2A5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Matala s. Hidas 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7A1DB4-6500-4450-8C8A-258AE5F922D7}"/>
              </a:ext>
            </a:extLst>
          </p:cNvPr>
          <p:cNvSpPr/>
          <p:nvPr/>
        </p:nvSpPr>
        <p:spPr>
          <a:xfrm>
            <a:off x="496853" y="6132565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D0BEBF-071C-B203-2F90-92DA00F9B7FC}"/>
              </a:ext>
            </a:extLst>
          </p:cNvPr>
          <p:cNvSpPr/>
          <p:nvPr/>
        </p:nvSpPr>
        <p:spPr>
          <a:xfrm>
            <a:off x="4005948" y="6130845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3D34DA-8C54-CC1E-07BD-CCDE16B5A8B6}"/>
              </a:ext>
            </a:extLst>
          </p:cNvPr>
          <p:cNvSpPr/>
          <p:nvPr/>
        </p:nvSpPr>
        <p:spPr>
          <a:xfrm>
            <a:off x="7341963" y="6130844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728EA7-DA62-78F7-13C8-463E9D9D1D15}"/>
              </a:ext>
            </a:extLst>
          </p:cNvPr>
          <p:cNvSpPr/>
          <p:nvPr/>
        </p:nvSpPr>
        <p:spPr>
          <a:xfrm>
            <a:off x="10798724" y="6130843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3449EE-40D5-3F1E-DF21-792C72FC9F48}"/>
              </a:ext>
            </a:extLst>
          </p:cNvPr>
          <p:cNvSpPr/>
          <p:nvPr/>
        </p:nvSpPr>
        <p:spPr>
          <a:xfrm>
            <a:off x="439234" y="3711270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09CF2F-4457-5587-E6C3-36A8E8B1C18B}"/>
              </a:ext>
            </a:extLst>
          </p:cNvPr>
          <p:cNvSpPr/>
          <p:nvPr/>
        </p:nvSpPr>
        <p:spPr>
          <a:xfrm>
            <a:off x="3912136" y="3683254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270107-5E57-8BEB-7DCC-93D3E2F38DF9}"/>
              </a:ext>
            </a:extLst>
          </p:cNvPr>
          <p:cNvSpPr/>
          <p:nvPr/>
        </p:nvSpPr>
        <p:spPr>
          <a:xfrm>
            <a:off x="7377210" y="3646209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4EB8B3-64FC-12B0-83A1-FCF2D7390A72}"/>
              </a:ext>
            </a:extLst>
          </p:cNvPr>
          <p:cNvSpPr/>
          <p:nvPr/>
        </p:nvSpPr>
        <p:spPr>
          <a:xfrm>
            <a:off x="10758356" y="3688467"/>
            <a:ext cx="534710" cy="313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00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93A9C7-963C-781E-89CB-7381EEC4C672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6.1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Vihreää luova tuho ja talouden tuottavuuskehitys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A9675-661C-1608-AF4F-871EC4658CCE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hahmotelma.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2FC877-E07B-6BBC-88DC-26D13F9EF63B}"/>
              </a:ext>
            </a:extLst>
          </p:cNvPr>
          <p:cNvSpPr/>
          <p:nvPr/>
        </p:nvSpPr>
        <p:spPr>
          <a:xfrm>
            <a:off x="589687" y="2386584"/>
            <a:ext cx="12897713" cy="5845805"/>
          </a:xfrm>
          <a:prstGeom prst="rect">
            <a:avLst/>
          </a:prstGeom>
          <a:solidFill>
            <a:srgbClr val="F1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266645A-523B-76E5-37C7-FB226E18E654}"/>
              </a:ext>
            </a:extLst>
          </p:cNvPr>
          <p:cNvSpPr/>
          <p:nvPr/>
        </p:nvSpPr>
        <p:spPr>
          <a:xfrm>
            <a:off x="584430" y="2136305"/>
            <a:ext cx="13561338" cy="6096084"/>
          </a:xfrm>
          <a:custGeom>
            <a:avLst/>
            <a:gdLst>
              <a:gd name="connsiteX0" fmla="*/ 0 w 12527280"/>
              <a:gd name="connsiteY0" fmla="*/ 0 h 6053328"/>
              <a:gd name="connsiteX1" fmla="*/ 0 w 12527280"/>
              <a:gd name="connsiteY1" fmla="*/ 6053328 h 6053328"/>
              <a:gd name="connsiteX2" fmla="*/ 12527280 w 12527280"/>
              <a:gd name="connsiteY2" fmla="*/ 6053328 h 605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7280" h="6053328">
                <a:moveTo>
                  <a:pt x="0" y="0"/>
                </a:moveTo>
                <a:lnTo>
                  <a:pt x="0" y="6053328"/>
                </a:lnTo>
                <a:lnTo>
                  <a:pt x="12527280" y="6053328"/>
                </a:lnTo>
              </a:path>
            </a:pathLst>
          </a:custGeom>
          <a:noFill/>
          <a:ln>
            <a:headEnd type="triangle" w="lg" len="lg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BEAE99-DE5A-B49A-1D3A-480F257AED5E}"/>
              </a:ext>
            </a:extLst>
          </p:cNvPr>
          <p:cNvSpPr txBox="1"/>
          <p:nvPr/>
        </p:nvSpPr>
        <p:spPr>
          <a:xfrm>
            <a:off x="538764" y="1823504"/>
            <a:ext cx="3473096" cy="240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Tuottavuus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A1DCB5-854F-B22C-A184-94A9D6BEE7FC}"/>
              </a:ext>
            </a:extLst>
          </p:cNvPr>
          <p:cNvSpPr txBox="1"/>
          <p:nvPr/>
        </p:nvSpPr>
        <p:spPr>
          <a:xfrm>
            <a:off x="10668711" y="8409713"/>
            <a:ext cx="3473096" cy="240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Aika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F8E7F7E-E9F5-575D-55C0-E7ED2C1C68DB}"/>
              </a:ext>
            </a:extLst>
          </p:cNvPr>
          <p:cNvSpPr txBox="1">
            <a:spLocks/>
          </p:cNvSpPr>
          <p:nvPr/>
        </p:nvSpPr>
        <p:spPr>
          <a:xfrm flipH="1">
            <a:off x="911146" y="2679039"/>
            <a:ext cx="3935728" cy="883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706837" rtl="0" eaLnBrk="1" latinLnBrk="0" hangingPunct="1">
              <a:spcBef>
                <a:spcPct val="0"/>
              </a:spcBef>
              <a:buNone/>
              <a:defRPr sz="82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Vihreä luova tuho</a:t>
            </a:r>
          </a:p>
        </p:txBody>
      </p:sp>
      <p:cxnSp>
        <p:nvCxnSpPr>
          <p:cNvPr id="60" name="Straight Connector 25">
            <a:extLst>
              <a:ext uri="{FF2B5EF4-FFF2-40B4-BE49-F238E27FC236}">
                <a16:creationId xmlns:a16="http://schemas.microsoft.com/office/drawing/2014/main" id="{7B58ACA2-F628-31A9-4749-7CDEE66AEF89}"/>
              </a:ext>
            </a:extLst>
          </p:cNvPr>
          <p:cNvCxnSpPr>
            <a:cxnSpLocks/>
          </p:cNvCxnSpPr>
          <p:nvPr/>
        </p:nvCxnSpPr>
        <p:spPr>
          <a:xfrm flipV="1">
            <a:off x="1371513" y="6412523"/>
            <a:ext cx="7697665" cy="1403188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58">
            <a:extLst>
              <a:ext uri="{FF2B5EF4-FFF2-40B4-BE49-F238E27FC236}">
                <a16:creationId xmlns:a16="http://schemas.microsoft.com/office/drawing/2014/main" id="{1C2E3389-03A9-CD09-E3B0-1743A51FEF68}"/>
              </a:ext>
            </a:extLst>
          </p:cNvPr>
          <p:cNvCxnSpPr>
            <a:cxnSpLocks/>
          </p:cNvCxnSpPr>
          <p:nvPr/>
        </p:nvCxnSpPr>
        <p:spPr>
          <a:xfrm flipV="1">
            <a:off x="4701971" y="4597801"/>
            <a:ext cx="7464579" cy="1455138"/>
          </a:xfrm>
          <a:prstGeom prst="line">
            <a:avLst/>
          </a:prstGeom>
          <a:ln w="25400">
            <a:solidFill>
              <a:srgbClr val="93C8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2">
            <a:extLst>
              <a:ext uri="{FF2B5EF4-FFF2-40B4-BE49-F238E27FC236}">
                <a16:creationId xmlns:a16="http://schemas.microsoft.com/office/drawing/2014/main" id="{04493F3D-B05F-1974-EA3B-8BC44EF50711}"/>
              </a:ext>
            </a:extLst>
          </p:cNvPr>
          <p:cNvCxnSpPr>
            <a:cxnSpLocks/>
          </p:cNvCxnSpPr>
          <p:nvPr/>
        </p:nvCxnSpPr>
        <p:spPr>
          <a:xfrm flipV="1">
            <a:off x="8197521" y="3200731"/>
            <a:ext cx="4697864" cy="843731"/>
          </a:xfrm>
          <a:prstGeom prst="line">
            <a:avLst/>
          </a:prstGeom>
          <a:ln w="25400">
            <a:solidFill>
              <a:srgbClr val="60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7">
            <a:extLst>
              <a:ext uri="{FF2B5EF4-FFF2-40B4-BE49-F238E27FC236}">
                <a16:creationId xmlns:a16="http://schemas.microsoft.com/office/drawing/2014/main" id="{41BBA4D6-C322-4598-1047-D2693C258D2A}"/>
              </a:ext>
            </a:extLst>
          </p:cNvPr>
          <p:cNvSpPr/>
          <p:nvPr/>
        </p:nvSpPr>
        <p:spPr>
          <a:xfrm>
            <a:off x="8373921" y="3749187"/>
            <a:ext cx="403200" cy="403200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64" name="Freeform: Shape 79">
            <a:extLst>
              <a:ext uri="{FF2B5EF4-FFF2-40B4-BE49-F238E27FC236}">
                <a16:creationId xmlns:a16="http://schemas.microsoft.com/office/drawing/2014/main" id="{1556793A-E223-538D-996A-4939C3BA4171}"/>
              </a:ext>
            </a:extLst>
          </p:cNvPr>
          <p:cNvSpPr/>
          <p:nvPr/>
        </p:nvSpPr>
        <p:spPr>
          <a:xfrm>
            <a:off x="933677" y="2483877"/>
            <a:ext cx="12078938" cy="5326940"/>
          </a:xfrm>
          <a:custGeom>
            <a:avLst/>
            <a:gdLst>
              <a:gd name="connsiteX0" fmla="*/ 0 w 12078938"/>
              <a:gd name="connsiteY0" fmla="*/ 5326940 h 5326940"/>
              <a:gd name="connsiteX1" fmla="*/ 2704420 w 12078938"/>
              <a:gd name="connsiteY1" fmla="*/ 4731455 h 5326940"/>
              <a:gd name="connsiteX2" fmla="*/ 4062695 w 12078938"/>
              <a:gd name="connsiteY2" fmla="*/ 4353369 h 5326940"/>
              <a:gd name="connsiteX3" fmla="*/ 5796918 w 12078938"/>
              <a:gd name="connsiteY3" fmla="*/ 3710624 h 5326940"/>
              <a:gd name="connsiteX4" fmla="*/ 8076881 w 12078938"/>
              <a:gd name="connsiteY4" fmla="*/ 2500753 h 5326940"/>
              <a:gd name="connsiteX5" fmla="*/ 10605655 w 12078938"/>
              <a:gd name="connsiteY5" fmla="*/ 1137917 h 5326940"/>
              <a:gd name="connsiteX6" fmla="*/ 12078938 w 12078938"/>
              <a:gd name="connsiteY6" fmla="*/ 0 h 532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8938" h="5326940" extrusionOk="0">
                <a:moveTo>
                  <a:pt x="0" y="5326940"/>
                </a:moveTo>
                <a:cubicBezTo>
                  <a:pt x="978903" y="5099332"/>
                  <a:pt x="1961362" y="4918466"/>
                  <a:pt x="2704420" y="4731455"/>
                </a:cubicBezTo>
                <a:cubicBezTo>
                  <a:pt x="3407392" y="4574636"/>
                  <a:pt x="3534182" y="4523923"/>
                  <a:pt x="4062695" y="4353369"/>
                </a:cubicBezTo>
                <a:cubicBezTo>
                  <a:pt x="4532698" y="4227579"/>
                  <a:pt x="5121999" y="4051936"/>
                  <a:pt x="5796918" y="3710624"/>
                </a:cubicBezTo>
                <a:cubicBezTo>
                  <a:pt x="6376282" y="3352796"/>
                  <a:pt x="7416211" y="2996806"/>
                  <a:pt x="8076881" y="2500753"/>
                </a:cubicBezTo>
                <a:cubicBezTo>
                  <a:pt x="9007048" y="2087237"/>
                  <a:pt x="9946124" y="1370917"/>
                  <a:pt x="10605655" y="1137917"/>
                </a:cubicBezTo>
                <a:cubicBezTo>
                  <a:pt x="11163092" y="780828"/>
                  <a:pt x="11969488" y="43474"/>
                  <a:pt x="12078938" y="0"/>
                </a:cubicBezTo>
              </a:path>
            </a:pathLst>
          </a:custGeom>
          <a:noFill/>
          <a:ln w="127000" cap="rnd">
            <a:solidFill>
              <a:srgbClr val="BFAF8F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794696"/>
                      <a:gd name="connsiteY0" fmla="*/ 3580228 h 3580228"/>
                      <a:gd name="connsiteX1" fmla="*/ 1568548 w 6794696"/>
                      <a:gd name="connsiteY1" fmla="*/ 3137095 h 3580228"/>
                      <a:gd name="connsiteX2" fmla="*/ 2314136 w 6794696"/>
                      <a:gd name="connsiteY2" fmla="*/ 2729132 h 3580228"/>
                      <a:gd name="connsiteX3" fmla="*/ 3214468 w 6794696"/>
                      <a:gd name="connsiteY3" fmla="*/ 2166424 h 3580228"/>
                      <a:gd name="connsiteX4" fmla="*/ 4382087 w 6794696"/>
                      <a:gd name="connsiteY4" fmla="*/ 1350498 h 3580228"/>
                      <a:gd name="connsiteX5" fmla="*/ 6295293 w 6794696"/>
                      <a:gd name="connsiteY5" fmla="*/ 302455 h 3580228"/>
                      <a:gd name="connsiteX6" fmla="*/ 6794696 w 6794696"/>
                      <a:gd name="connsiteY6" fmla="*/ 0 h 3580228"/>
                      <a:gd name="connsiteX0" fmla="*/ 0 w 6794696"/>
                      <a:gd name="connsiteY0" fmla="*/ 3580228 h 3580228"/>
                      <a:gd name="connsiteX1" fmla="*/ 1568548 w 6794696"/>
                      <a:gd name="connsiteY1" fmla="*/ 3137095 h 3580228"/>
                      <a:gd name="connsiteX2" fmla="*/ 2314136 w 6794696"/>
                      <a:gd name="connsiteY2" fmla="*/ 2729132 h 3580228"/>
                      <a:gd name="connsiteX3" fmla="*/ 3214468 w 6794696"/>
                      <a:gd name="connsiteY3" fmla="*/ 2166424 h 3580228"/>
                      <a:gd name="connsiteX4" fmla="*/ 4438358 w 6794696"/>
                      <a:gd name="connsiteY4" fmla="*/ 1399735 h 3580228"/>
                      <a:gd name="connsiteX5" fmla="*/ 6295293 w 6794696"/>
                      <a:gd name="connsiteY5" fmla="*/ 302455 h 3580228"/>
                      <a:gd name="connsiteX6" fmla="*/ 6794696 w 6794696"/>
                      <a:gd name="connsiteY6" fmla="*/ 0 h 3580228"/>
                      <a:gd name="connsiteX0" fmla="*/ 0 w 6794696"/>
                      <a:gd name="connsiteY0" fmla="*/ 3580228 h 3580228"/>
                      <a:gd name="connsiteX1" fmla="*/ 1568548 w 6794696"/>
                      <a:gd name="connsiteY1" fmla="*/ 3137095 h 3580228"/>
                      <a:gd name="connsiteX2" fmla="*/ 2314136 w 6794696"/>
                      <a:gd name="connsiteY2" fmla="*/ 2729132 h 3580228"/>
                      <a:gd name="connsiteX3" fmla="*/ 3284806 w 6794696"/>
                      <a:gd name="connsiteY3" fmla="*/ 2257864 h 3580228"/>
                      <a:gd name="connsiteX4" fmla="*/ 4438358 w 6794696"/>
                      <a:gd name="connsiteY4" fmla="*/ 1399735 h 3580228"/>
                      <a:gd name="connsiteX5" fmla="*/ 6295293 w 6794696"/>
                      <a:gd name="connsiteY5" fmla="*/ 302455 h 3580228"/>
                      <a:gd name="connsiteX6" fmla="*/ 6794696 w 6794696"/>
                      <a:gd name="connsiteY6" fmla="*/ 0 h 3580228"/>
                      <a:gd name="connsiteX0" fmla="*/ 0 w 6794696"/>
                      <a:gd name="connsiteY0" fmla="*/ 3580228 h 3580228"/>
                      <a:gd name="connsiteX1" fmla="*/ 1568548 w 6794696"/>
                      <a:gd name="connsiteY1" fmla="*/ 3137095 h 3580228"/>
                      <a:gd name="connsiteX2" fmla="*/ 2356339 w 6794696"/>
                      <a:gd name="connsiteY2" fmla="*/ 2785403 h 3580228"/>
                      <a:gd name="connsiteX3" fmla="*/ 3284806 w 6794696"/>
                      <a:gd name="connsiteY3" fmla="*/ 2257864 h 3580228"/>
                      <a:gd name="connsiteX4" fmla="*/ 4438358 w 6794696"/>
                      <a:gd name="connsiteY4" fmla="*/ 1399735 h 3580228"/>
                      <a:gd name="connsiteX5" fmla="*/ 6295293 w 6794696"/>
                      <a:gd name="connsiteY5" fmla="*/ 302455 h 3580228"/>
                      <a:gd name="connsiteX6" fmla="*/ 6794696 w 6794696"/>
                      <a:gd name="connsiteY6" fmla="*/ 0 h 3580228"/>
                      <a:gd name="connsiteX0" fmla="*/ 0 w 6900204"/>
                      <a:gd name="connsiteY0" fmla="*/ 3763108 h 3763108"/>
                      <a:gd name="connsiteX1" fmla="*/ 1568548 w 6900204"/>
                      <a:gd name="connsiteY1" fmla="*/ 3319975 h 3763108"/>
                      <a:gd name="connsiteX2" fmla="*/ 2356339 w 6900204"/>
                      <a:gd name="connsiteY2" fmla="*/ 2968283 h 3763108"/>
                      <a:gd name="connsiteX3" fmla="*/ 3284806 w 6900204"/>
                      <a:gd name="connsiteY3" fmla="*/ 2440744 h 3763108"/>
                      <a:gd name="connsiteX4" fmla="*/ 4438358 w 6900204"/>
                      <a:gd name="connsiteY4" fmla="*/ 1582615 h 3763108"/>
                      <a:gd name="connsiteX5" fmla="*/ 6295293 w 6900204"/>
                      <a:gd name="connsiteY5" fmla="*/ 485335 h 3763108"/>
                      <a:gd name="connsiteX6" fmla="*/ 6900204 w 6900204"/>
                      <a:gd name="connsiteY6" fmla="*/ 0 h 3763108"/>
                      <a:gd name="connsiteX0" fmla="*/ 0 w 6900204"/>
                      <a:gd name="connsiteY0" fmla="*/ 3763108 h 3763108"/>
                      <a:gd name="connsiteX1" fmla="*/ 1568548 w 6900204"/>
                      <a:gd name="connsiteY1" fmla="*/ 3319975 h 3763108"/>
                      <a:gd name="connsiteX2" fmla="*/ 2356339 w 6900204"/>
                      <a:gd name="connsiteY2" fmla="*/ 2968283 h 3763108"/>
                      <a:gd name="connsiteX3" fmla="*/ 3284806 w 6900204"/>
                      <a:gd name="connsiteY3" fmla="*/ 2440744 h 3763108"/>
                      <a:gd name="connsiteX4" fmla="*/ 4438358 w 6900204"/>
                      <a:gd name="connsiteY4" fmla="*/ 1582615 h 3763108"/>
                      <a:gd name="connsiteX5" fmla="*/ 5831059 w 6900204"/>
                      <a:gd name="connsiteY5" fmla="*/ 773723 h 3763108"/>
                      <a:gd name="connsiteX6" fmla="*/ 6900204 w 6900204"/>
                      <a:gd name="connsiteY6" fmla="*/ 0 h 3763108"/>
                      <a:gd name="connsiteX0" fmla="*/ 0 w 6900204"/>
                      <a:gd name="connsiteY0" fmla="*/ 3763108 h 3763108"/>
                      <a:gd name="connsiteX1" fmla="*/ 1568548 w 6900204"/>
                      <a:gd name="connsiteY1" fmla="*/ 3319975 h 3763108"/>
                      <a:gd name="connsiteX2" fmla="*/ 2356339 w 6900204"/>
                      <a:gd name="connsiteY2" fmla="*/ 2968283 h 3763108"/>
                      <a:gd name="connsiteX3" fmla="*/ 3284806 w 6900204"/>
                      <a:gd name="connsiteY3" fmla="*/ 2440744 h 3763108"/>
                      <a:gd name="connsiteX4" fmla="*/ 4684543 w 6900204"/>
                      <a:gd name="connsiteY4" fmla="*/ 1659987 h 3763108"/>
                      <a:gd name="connsiteX5" fmla="*/ 5831059 w 6900204"/>
                      <a:gd name="connsiteY5" fmla="*/ 773723 h 3763108"/>
                      <a:gd name="connsiteX6" fmla="*/ 6900204 w 6900204"/>
                      <a:gd name="connsiteY6" fmla="*/ 0 h 3763108"/>
                      <a:gd name="connsiteX0" fmla="*/ 0 w 6900204"/>
                      <a:gd name="connsiteY0" fmla="*/ 3763108 h 3763108"/>
                      <a:gd name="connsiteX1" fmla="*/ 1568548 w 6900204"/>
                      <a:gd name="connsiteY1" fmla="*/ 3319975 h 3763108"/>
                      <a:gd name="connsiteX2" fmla="*/ 2356339 w 6900204"/>
                      <a:gd name="connsiteY2" fmla="*/ 2968283 h 3763108"/>
                      <a:gd name="connsiteX3" fmla="*/ 3284806 w 6900204"/>
                      <a:gd name="connsiteY3" fmla="*/ 2440744 h 3763108"/>
                      <a:gd name="connsiteX4" fmla="*/ 4684543 w 6900204"/>
                      <a:gd name="connsiteY4" fmla="*/ 1659987 h 3763108"/>
                      <a:gd name="connsiteX5" fmla="*/ 5992837 w 6900204"/>
                      <a:gd name="connsiteY5" fmla="*/ 752621 h 3763108"/>
                      <a:gd name="connsiteX6" fmla="*/ 6900204 w 6900204"/>
                      <a:gd name="connsiteY6" fmla="*/ 0 h 3763108"/>
                      <a:gd name="connsiteX0" fmla="*/ 0 w 7005712"/>
                      <a:gd name="connsiteY0" fmla="*/ 3777176 h 3777176"/>
                      <a:gd name="connsiteX1" fmla="*/ 1568548 w 7005712"/>
                      <a:gd name="connsiteY1" fmla="*/ 3334043 h 3777176"/>
                      <a:gd name="connsiteX2" fmla="*/ 2356339 w 7005712"/>
                      <a:gd name="connsiteY2" fmla="*/ 2982351 h 3777176"/>
                      <a:gd name="connsiteX3" fmla="*/ 3284806 w 7005712"/>
                      <a:gd name="connsiteY3" fmla="*/ 2454812 h 3777176"/>
                      <a:gd name="connsiteX4" fmla="*/ 4684543 w 7005712"/>
                      <a:gd name="connsiteY4" fmla="*/ 1674055 h 3777176"/>
                      <a:gd name="connsiteX5" fmla="*/ 5992837 w 7005712"/>
                      <a:gd name="connsiteY5" fmla="*/ 766689 h 3777176"/>
                      <a:gd name="connsiteX6" fmla="*/ 7005712 w 7005712"/>
                      <a:gd name="connsiteY6" fmla="*/ 0 h 3777176"/>
                      <a:gd name="connsiteX0" fmla="*/ 0 w 7005712"/>
                      <a:gd name="connsiteY0" fmla="*/ 3777176 h 3777176"/>
                      <a:gd name="connsiteX1" fmla="*/ 1568548 w 7005712"/>
                      <a:gd name="connsiteY1" fmla="*/ 3334043 h 3777176"/>
                      <a:gd name="connsiteX2" fmla="*/ 2356339 w 7005712"/>
                      <a:gd name="connsiteY2" fmla="*/ 2982351 h 3777176"/>
                      <a:gd name="connsiteX3" fmla="*/ 3362178 w 7005712"/>
                      <a:gd name="connsiteY3" fmla="*/ 2574387 h 3777176"/>
                      <a:gd name="connsiteX4" fmla="*/ 4684543 w 7005712"/>
                      <a:gd name="connsiteY4" fmla="*/ 1674055 h 3777176"/>
                      <a:gd name="connsiteX5" fmla="*/ 5992837 w 7005712"/>
                      <a:gd name="connsiteY5" fmla="*/ 766689 h 3777176"/>
                      <a:gd name="connsiteX6" fmla="*/ 7005712 w 7005712"/>
                      <a:gd name="connsiteY6" fmla="*/ 0 h 3777176"/>
                      <a:gd name="connsiteX0" fmla="*/ 0 w 7005712"/>
                      <a:gd name="connsiteY0" fmla="*/ 3777176 h 3777176"/>
                      <a:gd name="connsiteX1" fmla="*/ 1568548 w 7005712"/>
                      <a:gd name="connsiteY1" fmla="*/ 3334043 h 3777176"/>
                      <a:gd name="connsiteX2" fmla="*/ 2356339 w 7005712"/>
                      <a:gd name="connsiteY2" fmla="*/ 3052689 h 3777176"/>
                      <a:gd name="connsiteX3" fmla="*/ 3362178 w 7005712"/>
                      <a:gd name="connsiteY3" fmla="*/ 2574387 h 3777176"/>
                      <a:gd name="connsiteX4" fmla="*/ 4684543 w 7005712"/>
                      <a:gd name="connsiteY4" fmla="*/ 1674055 h 3777176"/>
                      <a:gd name="connsiteX5" fmla="*/ 5992837 w 7005712"/>
                      <a:gd name="connsiteY5" fmla="*/ 766689 h 3777176"/>
                      <a:gd name="connsiteX6" fmla="*/ 7005712 w 7005712"/>
                      <a:gd name="connsiteY6" fmla="*/ 0 h 3777176"/>
                      <a:gd name="connsiteX0" fmla="*/ 0 w 7005712"/>
                      <a:gd name="connsiteY0" fmla="*/ 3777176 h 3777176"/>
                      <a:gd name="connsiteX1" fmla="*/ 1568548 w 7005712"/>
                      <a:gd name="connsiteY1" fmla="*/ 3334043 h 3777176"/>
                      <a:gd name="connsiteX2" fmla="*/ 2356339 w 7005712"/>
                      <a:gd name="connsiteY2" fmla="*/ 3052689 h 3777176"/>
                      <a:gd name="connsiteX3" fmla="*/ 3362178 w 7005712"/>
                      <a:gd name="connsiteY3" fmla="*/ 2574387 h 3777176"/>
                      <a:gd name="connsiteX4" fmla="*/ 4684543 w 7005712"/>
                      <a:gd name="connsiteY4" fmla="*/ 1674055 h 3777176"/>
                      <a:gd name="connsiteX5" fmla="*/ 5992837 w 7005712"/>
                      <a:gd name="connsiteY5" fmla="*/ 766689 h 3777176"/>
                      <a:gd name="connsiteX6" fmla="*/ 7005712 w 7005712"/>
                      <a:gd name="connsiteY6" fmla="*/ 0 h 3777176"/>
                      <a:gd name="connsiteX0" fmla="*/ 0 w 7005712"/>
                      <a:gd name="connsiteY0" fmla="*/ 3964069 h 3964069"/>
                      <a:gd name="connsiteX1" fmla="*/ 1568548 w 7005712"/>
                      <a:gd name="connsiteY1" fmla="*/ 3520936 h 3964069"/>
                      <a:gd name="connsiteX2" fmla="*/ 2356339 w 7005712"/>
                      <a:gd name="connsiteY2" fmla="*/ 3239582 h 3964069"/>
                      <a:gd name="connsiteX3" fmla="*/ 3362178 w 7005712"/>
                      <a:gd name="connsiteY3" fmla="*/ 2761280 h 3964069"/>
                      <a:gd name="connsiteX4" fmla="*/ 4684543 w 7005712"/>
                      <a:gd name="connsiteY4" fmla="*/ 1860948 h 3964069"/>
                      <a:gd name="connsiteX5" fmla="*/ 5992837 w 7005712"/>
                      <a:gd name="connsiteY5" fmla="*/ 953582 h 3964069"/>
                      <a:gd name="connsiteX6" fmla="*/ 7005712 w 7005712"/>
                      <a:gd name="connsiteY6" fmla="*/ 0 h 3964069"/>
                      <a:gd name="connsiteX0" fmla="*/ 0 w 7005712"/>
                      <a:gd name="connsiteY0" fmla="*/ 3964069 h 3964069"/>
                      <a:gd name="connsiteX1" fmla="*/ 1568548 w 7005712"/>
                      <a:gd name="connsiteY1" fmla="*/ 3520936 h 3964069"/>
                      <a:gd name="connsiteX2" fmla="*/ 2356339 w 7005712"/>
                      <a:gd name="connsiteY2" fmla="*/ 3239582 h 3964069"/>
                      <a:gd name="connsiteX3" fmla="*/ 3362178 w 7005712"/>
                      <a:gd name="connsiteY3" fmla="*/ 2761280 h 3964069"/>
                      <a:gd name="connsiteX4" fmla="*/ 4684543 w 7005712"/>
                      <a:gd name="connsiteY4" fmla="*/ 1860948 h 3964069"/>
                      <a:gd name="connsiteX5" fmla="*/ 6041040 w 7005712"/>
                      <a:gd name="connsiteY5" fmla="*/ 900184 h 3964069"/>
                      <a:gd name="connsiteX6" fmla="*/ 7005712 w 7005712"/>
                      <a:gd name="connsiteY6" fmla="*/ 0 h 3964069"/>
                      <a:gd name="connsiteX0" fmla="*/ 0 w 7005712"/>
                      <a:gd name="connsiteY0" fmla="*/ 3964069 h 3964069"/>
                      <a:gd name="connsiteX1" fmla="*/ 1568548 w 7005712"/>
                      <a:gd name="connsiteY1" fmla="*/ 3520936 h 3964069"/>
                      <a:gd name="connsiteX2" fmla="*/ 2356339 w 7005712"/>
                      <a:gd name="connsiteY2" fmla="*/ 3239582 h 3964069"/>
                      <a:gd name="connsiteX3" fmla="*/ 3362178 w 7005712"/>
                      <a:gd name="connsiteY3" fmla="*/ 2761280 h 3964069"/>
                      <a:gd name="connsiteX4" fmla="*/ 4684543 w 7005712"/>
                      <a:gd name="connsiteY4" fmla="*/ 1860948 h 3964069"/>
                      <a:gd name="connsiteX5" fmla="*/ 6151217 w 7005712"/>
                      <a:gd name="connsiteY5" fmla="*/ 846787 h 3964069"/>
                      <a:gd name="connsiteX6" fmla="*/ 7005712 w 7005712"/>
                      <a:gd name="connsiteY6" fmla="*/ 0 h 3964069"/>
                      <a:gd name="connsiteX0" fmla="*/ 0 w 7005712"/>
                      <a:gd name="connsiteY0" fmla="*/ 3964069 h 3964069"/>
                      <a:gd name="connsiteX1" fmla="*/ 1568548 w 7005712"/>
                      <a:gd name="connsiteY1" fmla="*/ 3520936 h 3964069"/>
                      <a:gd name="connsiteX2" fmla="*/ 2356339 w 7005712"/>
                      <a:gd name="connsiteY2" fmla="*/ 3239582 h 3964069"/>
                      <a:gd name="connsiteX3" fmla="*/ 3362178 w 7005712"/>
                      <a:gd name="connsiteY3" fmla="*/ 2761280 h 3964069"/>
                      <a:gd name="connsiteX4" fmla="*/ 4684543 w 7005712"/>
                      <a:gd name="connsiteY4" fmla="*/ 1860948 h 3964069"/>
                      <a:gd name="connsiteX5" fmla="*/ 6151217 w 7005712"/>
                      <a:gd name="connsiteY5" fmla="*/ 846787 h 3964069"/>
                      <a:gd name="connsiteX6" fmla="*/ 7005712 w 7005712"/>
                      <a:gd name="connsiteY6" fmla="*/ 0 h 3964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005712" h="3964069">
                        <a:moveTo>
                          <a:pt x="0" y="3964069"/>
                        </a:moveTo>
                        <a:cubicBezTo>
                          <a:pt x="591429" y="3813427"/>
                          <a:pt x="1175825" y="3641684"/>
                          <a:pt x="1568548" y="3520936"/>
                        </a:cubicBezTo>
                        <a:cubicBezTo>
                          <a:pt x="1961271" y="3400188"/>
                          <a:pt x="2057401" y="3366191"/>
                          <a:pt x="2356339" y="3239582"/>
                        </a:cubicBezTo>
                        <a:cubicBezTo>
                          <a:pt x="2655277" y="3112973"/>
                          <a:pt x="2974144" y="2991052"/>
                          <a:pt x="3362178" y="2761280"/>
                        </a:cubicBezTo>
                        <a:cubicBezTo>
                          <a:pt x="3750212" y="2531508"/>
                          <a:pt x="4219703" y="2180030"/>
                          <a:pt x="4684543" y="1860948"/>
                        </a:cubicBezTo>
                        <a:cubicBezTo>
                          <a:pt x="5149383" y="1541866"/>
                          <a:pt x="5749115" y="1071870"/>
                          <a:pt x="6151217" y="846787"/>
                        </a:cubicBezTo>
                        <a:cubicBezTo>
                          <a:pt x="6477571" y="581656"/>
                          <a:pt x="6944752" y="29308"/>
                          <a:pt x="7005712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 dirty="0"/>
          </a:p>
        </p:txBody>
      </p:sp>
      <p:sp>
        <p:nvSpPr>
          <p:cNvPr id="65" name="Freeform: Shape 4">
            <a:extLst>
              <a:ext uri="{FF2B5EF4-FFF2-40B4-BE49-F238E27FC236}">
                <a16:creationId xmlns:a16="http://schemas.microsoft.com/office/drawing/2014/main" id="{CF9466A7-D19A-51C3-DBF2-2A31E327256E}"/>
              </a:ext>
            </a:extLst>
          </p:cNvPr>
          <p:cNvSpPr/>
          <p:nvPr/>
        </p:nvSpPr>
        <p:spPr>
          <a:xfrm>
            <a:off x="1826130" y="6149513"/>
            <a:ext cx="3144726" cy="1344645"/>
          </a:xfrm>
          <a:custGeom>
            <a:avLst/>
            <a:gdLst>
              <a:gd name="connsiteX0" fmla="*/ 0 w 1180531"/>
              <a:gd name="connsiteY0" fmla="*/ 689212 h 689212"/>
              <a:gd name="connsiteX1" fmla="*/ 586854 w 1180531"/>
              <a:gd name="connsiteY1" fmla="*/ 457200 h 689212"/>
              <a:gd name="connsiteX2" fmla="*/ 1180531 w 1180531"/>
              <a:gd name="connsiteY2" fmla="*/ 0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31" h="689212">
                <a:moveTo>
                  <a:pt x="0" y="689212"/>
                </a:moveTo>
                <a:cubicBezTo>
                  <a:pt x="195049" y="630640"/>
                  <a:pt x="390099" y="572069"/>
                  <a:pt x="586854" y="457200"/>
                </a:cubicBezTo>
                <a:cubicBezTo>
                  <a:pt x="783609" y="342331"/>
                  <a:pt x="982070" y="171165"/>
                  <a:pt x="1180531" y="0"/>
                </a:cubicBezTo>
              </a:path>
            </a:pathLst>
          </a:custGeom>
          <a:noFill/>
          <a:ln>
            <a:solidFill>
              <a:srgbClr val="CCDAE6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66" name="Freeform: Shape 20">
            <a:extLst>
              <a:ext uri="{FF2B5EF4-FFF2-40B4-BE49-F238E27FC236}">
                <a16:creationId xmlns:a16="http://schemas.microsoft.com/office/drawing/2014/main" id="{A4936951-279D-6294-9254-956C4E3F3E6A}"/>
              </a:ext>
            </a:extLst>
          </p:cNvPr>
          <p:cNvSpPr/>
          <p:nvPr/>
        </p:nvSpPr>
        <p:spPr>
          <a:xfrm>
            <a:off x="5268150" y="5578716"/>
            <a:ext cx="3072194" cy="1512198"/>
          </a:xfrm>
          <a:custGeom>
            <a:avLst/>
            <a:gdLst>
              <a:gd name="connsiteX0" fmla="*/ 0 w 1180531"/>
              <a:gd name="connsiteY0" fmla="*/ 689212 h 689212"/>
              <a:gd name="connsiteX1" fmla="*/ 586854 w 1180531"/>
              <a:gd name="connsiteY1" fmla="*/ 457200 h 689212"/>
              <a:gd name="connsiteX2" fmla="*/ 1180531 w 1180531"/>
              <a:gd name="connsiteY2" fmla="*/ 0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31" h="689212">
                <a:moveTo>
                  <a:pt x="0" y="689212"/>
                </a:moveTo>
                <a:cubicBezTo>
                  <a:pt x="195049" y="630640"/>
                  <a:pt x="390099" y="572069"/>
                  <a:pt x="586854" y="457200"/>
                </a:cubicBezTo>
                <a:cubicBezTo>
                  <a:pt x="783609" y="342331"/>
                  <a:pt x="982070" y="171165"/>
                  <a:pt x="1180531" y="0"/>
                </a:cubicBezTo>
              </a:path>
            </a:pathLst>
          </a:custGeom>
          <a:noFill/>
          <a:ln>
            <a:solidFill>
              <a:srgbClr val="CCDAE6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67" name="Freeform: Shape 21">
            <a:extLst>
              <a:ext uri="{FF2B5EF4-FFF2-40B4-BE49-F238E27FC236}">
                <a16:creationId xmlns:a16="http://schemas.microsoft.com/office/drawing/2014/main" id="{FEA98766-C00D-4852-B51A-C7594B063497}"/>
              </a:ext>
            </a:extLst>
          </p:cNvPr>
          <p:cNvSpPr/>
          <p:nvPr/>
        </p:nvSpPr>
        <p:spPr>
          <a:xfrm>
            <a:off x="9069179" y="4900323"/>
            <a:ext cx="2595284" cy="1512199"/>
          </a:xfrm>
          <a:custGeom>
            <a:avLst/>
            <a:gdLst>
              <a:gd name="connsiteX0" fmla="*/ 0 w 1180531"/>
              <a:gd name="connsiteY0" fmla="*/ 689212 h 689212"/>
              <a:gd name="connsiteX1" fmla="*/ 586854 w 1180531"/>
              <a:gd name="connsiteY1" fmla="*/ 457200 h 689212"/>
              <a:gd name="connsiteX2" fmla="*/ 1180531 w 1180531"/>
              <a:gd name="connsiteY2" fmla="*/ 0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31" h="689212">
                <a:moveTo>
                  <a:pt x="0" y="689212"/>
                </a:moveTo>
                <a:cubicBezTo>
                  <a:pt x="195049" y="630640"/>
                  <a:pt x="390099" y="572069"/>
                  <a:pt x="586854" y="457200"/>
                </a:cubicBezTo>
                <a:cubicBezTo>
                  <a:pt x="783609" y="342331"/>
                  <a:pt x="982070" y="171165"/>
                  <a:pt x="1180531" y="0"/>
                </a:cubicBezTo>
              </a:path>
            </a:pathLst>
          </a:custGeom>
          <a:noFill/>
          <a:ln>
            <a:solidFill>
              <a:srgbClr val="CCDAE6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68" name="Freeform: Shape 22">
            <a:extLst>
              <a:ext uri="{FF2B5EF4-FFF2-40B4-BE49-F238E27FC236}">
                <a16:creationId xmlns:a16="http://schemas.microsoft.com/office/drawing/2014/main" id="{EB1CFFFD-3992-B40E-76D1-AC0075D2C30A}"/>
              </a:ext>
            </a:extLst>
          </p:cNvPr>
          <p:cNvSpPr/>
          <p:nvPr/>
        </p:nvSpPr>
        <p:spPr>
          <a:xfrm>
            <a:off x="9074415" y="3799771"/>
            <a:ext cx="2523139" cy="2612751"/>
          </a:xfrm>
          <a:custGeom>
            <a:avLst/>
            <a:gdLst>
              <a:gd name="connsiteX0" fmla="*/ 0 w 1180531"/>
              <a:gd name="connsiteY0" fmla="*/ 689212 h 689212"/>
              <a:gd name="connsiteX1" fmla="*/ 586854 w 1180531"/>
              <a:gd name="connsiteY1" fmla="*/ 457200 h 689212"/>
              <a:gd name="connsiteX2" fmla="*/ 1180531 w 1180531"/>
              <a:gd name="connsiteY2" fmla="*/ 0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31" h="689212">
                <a:moveTo>
                  <a:pt x="0" y="689212"/>
                </a:moveTo>
                <a:cubicBezTo>
                  <a:pt x="195049" y="630640"/>
                  <a:pt x="390099" y="572069"/>
                  <a:pt x="586854" y="457200"/>
                </a:cubicBezTo>
                <a:cubicBezTo>
                  <a:pt x="783609" y="342331"/>
                  <a:pt x="982070" y="171165"/>
                  <a:pt x="1180531" y="0"/>
                </a:cubicBezTo>
              </a:path>
            </a:pathLst>
          </a:custGeom>
          <a:noFill/>
          <a:ln>
            <a:solidFill>
              <a:srgbClr val="CCDAE6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69" name="Freeform: Shape 23">
            <a:extLst>
              <a:ext uri="{FF2B5EF4-FFF2-40B4-BE49-F238E27FC236}">
                <a16:creationId xmlns:a16="http://schemas.microsoft.com/office/drawing/2014/main" id="{A9469935-9C26-5CA9-D7BD-D6A609A019D9}"/>
              </a:ext>
            </a:extLst>
          </p:cNvPr>
          <p:cNvSpPr/>
          <p:nvPr/>
        </p:nvSpPr>
        <p:spPr>
          <a:xfrm>
            <a:off x="5262893" y="4165217"/>
            <a:ext cx="3222354" cy="2840676"/>
          </a:xfrm>
          <a:custGeom>
            <a:avLst/>
            <a:gdLst>
              <a:gd name="connsiteX0" fmla="*/ 0 w 1180531"/>
              <a:gd name="connsiteY0" fmla="*/ 689212 h 689212"/>
              <a:gd name="connsiteX1" fmla="*/ 586854 w 1180531"/>
              <a:gd name="connsiteY1" fmla="*/ 457200 h 689212"/>
              <a:gd name="connsiteX2" fmla="*/ 1180531 w 1180531"/>
              <a:gd name="connsiteY2" fmla="*/ 0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31" h="689212">
                <a:moveTo>
                  <a:pt x="0" y="689212"/>
                </a:moveTo>
                <a:cubicBezTo>
                  <a:pt x="195049" y="630640"/>
                  <a:pt x="390099" y="572069"/>
                  <a:pt x="586854" y="457200"/>
                </a:cubicBezTo>
                <a:cubicBezTo>
                  <a:pt x="783609" y="342331"/>
                  <a:pt x="982070" y="171165"/>
                  <a:pt x="1180531" y="0"/>
                </a:cubicBezTo>
              </a:path>
            </a:pathLst>
          </a:custGeom>
          <a:noFill/>
          <a:ln>
            <a:solidFill>
              <a:srgbClr val="CCDAE6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70" name="Freeform: Shape 24">
            <a:extLst>
              <a:ext uri="{FF2B5EF4-FFF2-40B4-BE49-F238E27FC236}">
                <a16:creationId xmlns:a16="http://schemas.microsoft.com/office/drawing/2014/main" id="{11C3636C-54F2-7CE5-B486-EC06C36734E8}"/>
              </a:ext>
            </a:extLst>
          </p:cNvPr>
          <p:cNvSpPr/>
          <p:nvPr/>
        </p:nvSpPr>
        <p:spPr>
          <a:xfrm>
            <a:off x="8630991" y="3749187"/>
            <a:ext cx="2863850" cy="1482997"/>
          </a:xfrm>
          <a:custGeom>
            <a:avLst/>
            <a:gdLst>
              <a:gd name="connsiteX0" fmla="*/ 0 w 1180531"/>
              <a:gd name="connsiteY0" fmla="*/ 689212 h 689212"/>
              <a:gd name="connsiteX1" fmla="*/ 586854 w 1180531"/>
              <a:gd name="connsiteY1" fmla="*/ 457200 h 689212"/>
              <a:gd name="connsiteX2" fmla="*/ 1180531 w 1180531"/>
              <a:gd name="connsiteY2" fmla="*/ 0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31" h="689212">
                <a:moveTo>
                  <a:pt x="0" y="689212"/>
                </a:moveTo>
                <a:cubicBezTo>
                  <a:pt x="195049" y="630640"/>
                  <a:pt x="390099" y="572069"/>
                  <a:pt x="586854" y="457200"/>
                </a:cubicBezTo>
                <a:cubicBezTo>
                  <a:pt x="783609" y="342331"/>
                  <a:pt x="982070" y="171165"/>
                  <a:pt x="1180531" y="0"/>
                </a:cubicBezTo>
              </a:path>
            </a:pathLst>
          </a:custGeom>
          <a:noFill/>
          <a:ln>
            <a:solidFill>
              <a:srgbClr val="CCDAE6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71" name="Freeform: Shape 32">
            <a:extLst>
              <a:ext uri="{FF2B5EF4-FFF2-40B4-BE49-F238E27FC236}">
                <a16:creationId xmlns:a16="http://schemas.microsoft.com/office/drawing/2014/main" id="{70F56D0D-2445-5C12-E8B1-FDC72DA72BB1}"/>
              </a:ext>
            </a:extLst>
          </p:cNvPr>
          <p:cNvSpPr/>
          <p:nvPr/>
        </p:nvSpPr>
        <p:spPr>
          <a:xfrm>
            <a:off x="11802967" y="2839923"/>
            <a:ext cx="1092418" cy="1773721"/>
          </a:xfrm>
          <a:custGeom>
            <a:avLst/>
            <a:gdLst>
              <a:gd name="connsiteX0" fmla="*/ 0 w 1180531"/>
              <a:gd name="connsiteY0" fmla="*/ 689212 h 689212"/>
              <a:gd name="connsiteX1" fmla="*/ 586854 w 1180531"/>
              <a:gd name="connsiteY1" fmla="*/ 457200 h 689212"/>
              <a:gd name="connsiteX2" fmla="*/ 1180531 w 1180531"/>
              <a:gd name="connsiteY2" fmla="*/ 0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531" h="689212">
                <a:moveTo>
                  <a:pt x="0" y="689212"/>
                </a:moveTo>
                <a:cubicBezTo>
                  <a:pt x="195049" y="630640"/>
                  <a:pt x="390099" y="572069"/>
                  <a:pt x="586854" y="457200"/>
                </a:cubicBezTo>
                <a:cubicBezTo>
                  <a:pt x="783609" y="342331"/>
                  <a:pt x="982070" y="171165"/>
                  <a:pt x="1180531" y="0"/>
                </a:cubicBezTo>
              </a:path>
            </a:pathLst>
          </a:custGeom>
          <a:noFill/>
          <a:ln>
            <a:solidFill>
              <a:srgbClr val="CCDAE6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72" name="Oval 57">
            <a:extLst>
              <a:ext uri="{FF2B5EF4-FFF2-40B4-BE49-F238E27FC236}">
                <a16:creationId xmlns:a16="http://schemas.microsoft.com/office/drawing/2014/main" id="{173969F9-F91C-4A37-A24C-4DD3A8EF3A94}"/>
              </a:ext>
            </a:extLst>
          </p:cNvPr>
          <p:cNvSpPr/>
          <p:nvPr/>
        </p:nvSpPr>
        <p:spPr>
          <a:xfrm>
            <a:off x="8197521" y="4873803"/>
            <a:ext cx="756000" cy="756000"/>
          </a:xfrm>
          <a:prstGeom prst="ellipse">
            <a:avLst/>
          </a:prstGeom>
          <a:solidFill>
            <a:srgbClr val="93C8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73" name="Oval 68">
            <a:extLst>
              <a:ext uri="{FF2B5EF4-FFF2-40B4-BE49-F238E27FC236}">
                <a16:creationId xmlns:a16="http://schemas.microsoft.com/office/drawing/2014/main" id="{489641EA-1F5B-AE6A-163F-B49E261EEFFB}"/>
              </a:ext>
            </a:extLst>
          </p:cNvPr>
          <p:cNvSpPr/>
          <p:nvPr/>
        </p:nvSpPr>
        <p:spPr>
          <a:xfrm>
            <a:off x="11360150" y="2993371"/>
            <a:ext cx="806400" cy="806400"/>
          </a:xfrm>
          <a:prstGeom prst="ellipse">
            <a:avLst/>
          </a:prstGeom>
          <a:solidFill>
            <a:srgbClr val="609B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74" name="Oval 48">
            <a:extLst>
              <a:ext uri="{FF2B5EF4-FFF2-40B4-BE49-F238E27FC236}">
                <a16:creationId xmlns:a16="http://schemas.microsoft.com/office/drawing/2014/main" id="{AD64D66C-8AFB-B6CA-5FAB-8E5B6A5D4A2B}"/>
              </a:ext>
            </a:extLst>
          </p:cNvPr>
          <p:cNvSpPr/>
          <p:nvPr/>
        </p:nvSpPr>
        <p:spPr>
          <a:xfrm>
            <a:off x="1187668" y="7322721"/>
            <a:ext cx="756000" cy="756000"/>
          </a:xfrm>
          <a:prstGeom prst="ellipse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75" name="Oval 56">
            <a:extLst>
              <a:ext uri="{FF2B5EF4-FFF2-40B4-BE49-F238E27FC236}">
                <a16:creationId xmlns:a16="http://schemas.microsoft.com/office/drawing/2014/main" id="{5792A35E-F3DA-9BFD-2A42-D1045DABEA3C}"/>
              </a:ext>
            </a:extLst>
          </p:cNvPr>
          <p:cNvSpPr/>
          <p:nvPr/>
        </p:nvSpPr>
        <p:spPr>
          <a:xfrm>
            <a:off x="4892704" y="5747509"/>
            <a:ext cx="403200" cy="403200"/>
          </a:xfrm>
          <a:prstGeom prst="ellipse">
            <a:avLst/>
          </a:prstGeom>
          <a:solidFill>
            <a:srgbClr val="93C8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76" name="Oval 61">
            <a:extLst>
              <a:ext uri="{FF2B5EF4-FFF2-40B4-BE49-F238E27FC236}">
                <a16:creationId xmlns:a16="http://schemas.microsoft.com/office/drawing/2014/main" id="{99C7BF48-F5C0-6151-D981-88386596D6E8}"/>
              </a:ext>
            </a:extLst>
          </p:cNvPr>
          <p:cNvSpPr/>
          <p:nvPr/>
        </p:nvSpPr>
        <p:spPr>
          <a:xfrm>
            <a:off x="11561750" y="4472445"/>
            <a:ext cx="403200" cy="403200"/>
          </a:xfrm>
          <a:prstGeom prst="ellipse">
            <a:avLst/>
          </a:prstGeom>
          <a:solidFill>
            <a:srgbClr val="93C8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 dirty="0"/>
          </a:p>
        </p:txBody>
      </p:sp>
      <p:sp>
        <p:nvSpPr>
          <p:cNvPr id="77" name="Oval 55">
            <a:extLst>
              <a:ext uri="{FF2B5EF4-FFF2-40B4-BE49-F238E27FC236}">
                <a16:creationId xmlns:a16="http://schemas.microsoft.com/office/drawing/2014/main" id="{4E12AABB-A617-C21A-A937-BD05B77A6216}"/>
              </a:ext>
            </a:extLst>
          </p:cNvPr>
          <p:cNvSpPr/>
          <p:nvPr/>
        </p:nvSpPr>
        <p:spPr>
          <a:xfrm>
            <a:off x="8449521" y="6362371"/>
            <a:ext cx="252000" cy="252000"/>
          </a:xfrm>
          <a:prstGeom prst="ellipse">
            <a:avLst/>
          </a:prstGeom>
          <a:solidFill>
            <a:srgbClr val="93C8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 dirty="0"/>
          </a:p>
        </p:txBody>
      </p:sp>
      <p:sp>
        <p:nvSpPr>
          <p:cNvPr id="78" name="Oval 54">
            <a:extLst>
              <a:ext uri="{FF2B5EF4-FFF2-40B4-BE49-F238E27FC236}">
                <a16:creationId xmlns:a16="http://schemas.microsoft.com/office/drawing/2014/main" id="{ABB0F705-660B-8F67-5FF8-349B5C5AC817}"/>
              </a:ext>
            </a:extLst>
          </p:cNvPr>
          <p:cNvSpPr/>
          <p:nvPr/>
        </p:nvSpPr>
        <p:spPr>
          <a:xfrm>
            <a:off x="4888032" y="6940104"/>
            <a:ext cx="403200" cy="403200"/>
          </a:xfrm>
          <a:prstGeom prst="ellipse">
            <a:avLst/>
          </a:prstGeom>
          <a:solidFill>
            <a:srgbClr val="9966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00"/>
          </a:p>
        </p:txBody>
      </p:sp>
      <p:sp>
        <p:nvSpPr>
          <p:cNvPr id="79" name="TextBox 20">
            <a:extLst>
              <a:ext uri="{FF2B5EF4-FFF2-40B4-BE49-F238E27FC236}">
                <a16:creationId xmlns:a16="http://schemas.microsoft.com/office/drawing/2014/main" id="{BBDBC2E2-20B4-6A18-4D61-27686B088200}"/>
              </a:ext>
            </a:extLst>
          </p:cNvPr>
          <p:cNvSpPr txBox="1"/>
          <p:nvPr/>
        </p:nvSpPr>
        <p:spPr>
          <a:xfrm>
            <a:off x="1365197" y="5129821"/>
            <a:ext cx="4947449" cy="4716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dirty="0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Voimavarojen kohdentuminen </a:t>
            </a:r>
            <a:r>
              <a:rPr lang="fi-FI" sz="2000" dirty="0">
                <a:solidFill>
                  <a:srgbClr val="93C876"/>
                </a:solidFill>
                <a:latin typeface="Calibri"/>
              </a:rPr>
              <a:t>tuottavampiin</a:t>
            </a:r>
          </a:p>
          <a:p>
            <a:pPr marL="0" marR="0" lvl="0" indent="0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93C876"/>
                </a:solidFill>
                <a:latin typeface="Calibri"/>
              </a:rPr>
              <a:t>ja ympäristöy</a:t>
            </a:r>
            <a:r>
              <a:rPr kumimoji="0" lang="fi-FI" sz="2000" b="0" i="0" u="none" strike="noStrike" kern="1200" cap="none" spc="0" normalizeH="0" baseline="0" dirty="0">
                <a:ln>
                  <a:noFill/>
                </a:ln>
                <a:solidFill>
                  <a:srgbClr val="93C8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stävällisempiin yksiköihin</a:t>
            </a:r>
          </a:p>
        </p:txBody>
      </p:sp>
      <p:sp>
        <p:nvSpPr>
          <p:cNvPr id="80" name="TextBox 19">
            <a:extLst>
              <a:ext uri="{FF2B5EF4-FFF2-40B4-BE49-F238E27FC236}">
                <a16:creationId xmlns:a16="http://schemas.microsoft.com/office/drawing/2014/main" id="{D5EEB00B-EDA2-ABDB-DA96-D64B18166BB8}"/>
              </a:ext>
            </a:extLst>
          </p:cNvPr>
          <p:cNvSpPr txBox="1"/>
          <p:nvPr/>
        </p:nvSpPr>
        <p:spPr>
          <a:xfrm>
            <a:off x="6899660" y="3217023"/>
            <a:ext cx="3925971" cy="240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Vihreiden </a:t>
            </a:r>
            <a:r>
              <a:rPr lang="fi-FI" sz="2000" dirty="0">
                <a:solidFill>
                  <a:srgbClr val="609B3F"/>
                </a:solidFill>
                <a:latin typeface="Calibri"/>
              </a:rPr>
              <a:t>työpaikkojen </a:t>
            </a:r>
            <a:r>
              <a:rPr kumimoji="0" lang="fi-FI" sz="2000" b="0" i="0" u="none" strike="noStrike" kern="1200" cap="none" spc="0" normalizeH="0" baseline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synty</a:t>
            </a:r>
          </a:p>
        </p:txBody>
      </p:sp>
      <p:sp>
        <p:nvSpPr>
          <p:cNvPr id="81" name="TextBox 17">
            <a:extLst>
              <a:ext uri="{FF2B5EF4-FFF2-40B4-BE49-F238E27FC236}">
                <a16:creationId xmlns:a16="http://schemas.microsoft.com/office/drawing/2014/main" id="{CF849416-6527-5C31-FB6B-98A0E38FADB5}"/>
              </a:ext>
            </a:extLst>
          </p:cNvPr>
          <p:cNvSpPr txBox="1"/>
          <p:nvPr/>
        </p:nvSpPr>
        <p:spPr>
          <a:xfrm>
            <a:off x="3822296" y="7599972"/>
            <a:ext cx="5753391" cy="240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Saastuttavampien työpaikkojen tuhoutuminen</a:t>
            </a:r>
          </a:p>
        </p:txBody>
      </p:sp>
    </p:spTree>
    <p:extLst>
      <p:ext uri="{BB962C8B-B14F-4D97-AF65-F5344CB8AC3E}">
        <p14:creationId xmlns:p14="http://schemas.microsoft.com/office/powerpoint/2010/main" val="1627809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CFDA21-A6AD-E376-8F24-B21761BE4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480850"/>
              </p:ext>
            </p:extLst>
          </p:nvPr>
        </p:nvGraphicFramePr>
        <p:xfrm>
          <a:off x="374904" y="2053308"/>
          <a:ext cx="13862304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6.2</a:t>
            </a:r>
          </a:p>
          <a:p>
            <a:r>
              <a:rPr lang="fi-FI" sz="2800" dirty="0">
                <a:solidFill>
                  <a:srgbClr val="546F2F"/>
                </a:solidFill>
              </a:rPr>
              <a:t>Uusien (korkeintaan kaksi vuotta) tuotteiden liikevaihto-osuus yrityksissä,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Eurostat (CIS).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1B0E48C-C9BF-BD82-A3D9-C328CDB37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654" y="5928755"/>
            <a:ext cx="77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2000" dirty="0">
                <a:solidFill>
                  <a:srgbClr val="9BB5CD"/>
                </a:solidFill>
              </a:rPr>
              <a:t>Suomi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09E5FA4-CF25-719F-D982-DB64E1DAD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579" y="3377170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2000" dirty="0">
                <a:solidFill>
                  <a:srgbClr val="609B3F"/>
                </a:solidFill>
              </a:rPr>
              <a:t>Tanska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995D6DF-31EB-7115-5005-B32BA39B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404" y="7162800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2000" dirty="0">
                <a:solidFill>
                  <a:srgbClr val="E7AB25"/>
                </a:solidFill>
              </a:rPr>
              <a:t>Ruotsi</a:t>
            </a:r>
          </a:p>
        </p:txBody>
      </p:sp>
    </p:spTree>
    <p:extLst>
      <p:ext uri="{BB962C8B-B14F-4D97-AF65-F5344CB8AC3E}">
        <p14:creationId xmlns:p14="http://schemas.microsoft.com/office/powerpoint/2010/main" val="4218990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CC4091-0F4E-A2C9-B1A5-BDB5224EF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848957"/>
              </p:ext>
            </p:extLst>
          </p:nvPr>
        </p:nvGraphicFramePr>
        <p:xfrm>
          <a:off x="557783" y="1981200"/>
          <a:ext cx="13796391" cy="641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6.3</a:t>
            </a:r>
          </a:p>
          <a:p>
            <a:r>
              <a:rPr lang="fi-FI" sz="2800" dirty="0">
                <a:solidFill>
                  <a:srgbClr val="546F2F"/>
                </a:solidFill>
              </a:rPr>
              <a:t>Innovoivien yritysten osuus kaikista yrityksistä vuosina 2018–2020,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Eurostat (CIS).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CA4BBE7-CE65-C02F-50DD-7A285E7A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9816" y="2837007"/>
            <a:ext cx="77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9BB5C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Suomi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30E20E3-3312-B350-C24E-31618F320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9816" y="2325291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Tanska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05F4495-0F80-A373-6019-9A8742EF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9816" y="2589817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7AB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Ruotsi</a:t>
            </a:r>
          </a:p>
        </p:txBody>
      </p:sp>
    </p:spTree>
    <p:extLst>
      <p:ext uri="{BB962C8B-B14F-4D97-AF65-F5344CB8AC3E}">
        <p14:creationId xmlns:p14="http://schemas.microsoft.com/office/powerpoint/2010/main" val="170465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03742-F0A7-3046-3FD4-EEDCA02C0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4EF2C3-1EE5-ECCA-7364-490A95F9E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816101"/>
              </p:ext>
            </p:extLst>
          </p:nvPr>
        </p:nvGraphicFramePr>
        <p:xfrm>
          <a:off x="7394243" y="3734839"/>
          <a:ext cx="6783099" cy="457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7">
            <a:extLst>
              <a:ext uri="{FF2B5EF4-FFF2-40B4-BE49-F238E27FC236}">
                <a16:creationId xmlns:a16="http://schemas.microsoft.com/office/drawing/2014/main" id="{9A1C8FAA-2802-D2C4-1F42-20103156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407" y="4092914"/>
            <a:ext cx="3287218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1280185">
              <a:lnSpc>
                <a:spcPts val="2199"/>
              </a:lnSpc>
              <a:defRPr/>
            </a:pPr>
            <a:r>
              <a:rPr lang="fi-FI" sz="2001" dirty="0">
                <a:solidFill>
                  <a:srgbClr val="546F2F"/>
                </a:solidFill>
                <a:latin typeface="Calibri"/>
              </a:rPr>
              <a:t>b. Suomen </a:t>
            </a:r>
            <a:r>
              <a:rPr lang="fi-FI" sz="2001" dirty="0">
                <a:solidFill>
                  <a:srgbClr val="609B3F"/>
                </a:solidFill>
                <a:latin typeface="Calibri"/>
              </a:rPr>
              <a:t>päästöt</a:t>
            </a:r>
            <a:r>
              <a:rPr lang="fi-FI" sz="2001" dirty="0">
                <a:solidFill>
                  <a:srgbClr val="546F2F"/>
                </a:solidFill>
                <a:latin typeface="Calibri"/>
              </a:rPr>
              <a:t> </a:t>
            </a:r>
            <a:r>
              <a:rPr lang="fi-FI" sz="1301" dirty="0">
                <a:solidFill>
                  <a:srgbClr val="546F2F"/>
                </a:solidFill>
                <a:latin typeface="Calibri"/>
              </a:rPr>
              <a:t>(</a:t>
            </a:r>
            <a:r>
              <a:rPr lang="fi-FI" sz="1301" dirty="0">
                <a:solidFill>
                  <a:srgbClr val="609B3F"/>
                </a:solidFill>
                <a:latin typeface="Calibri"/>
              </a:rPr>
              <a:t>vasen</a:t>
            </a:r>
            <a:r>
              <a:rPr lang="fi-FI" sz="1301" dirty="0">
                <a:solidFill>
                  <a:srgbClr val="546F2F"/>
                </a:solidFill>
                <a:latin typeface="Calibri"/>
              </a:rPr>
              <a:t>, milj. t.)</a:t>
            </a:r>
            <a:r>
              <a:rPr lang="fi-FI" sz="2001" dirty="0">
                <a:solidFill>
                  <a:srgbClr val="546F2F"/>
                </a:solidFill>
                <a:latin typeface="Calibri"/>
              </a:rPr>
              <a:t> ja </a:t>
            </a:r>
            <a:br>
              <a:rPr lang="fi-FI" sz="2001" dirty="0">
                <a:solidFill>
                  <a:srgbClr val="546F2F"/>
                </a:solidFill>
                <a:latin typeface="Calibri"/>
              </a:rPr>
            </a:br>
            <a:r>
              <a:rPr lang="fi-FI" sz="2001" dirty="0">
                <a:solidFill>
                  <a:srgbClr val="546F2F"/>
                </a:solidFill>
                <a:latin typeface="Calibri"/>
              </a:rPr>
              <a:t>    </a:t>
            </a:r>
            <a:r>
              <a:rPr lang="fi-FI" sz="2001" dirty="0" err="1">
                <a:solidFill>
                  <a:srgbClr val="84A4C2"/>
                </a:solidFill>
                <a:latin typeface="Calibri"/>
              </a:rPr>
              <a:t>päästöint</a:t>
            </a:r>
            <a:r>
              <a:rPr lang="fi-FI" sz="2001" dirty="0">
                <a:solidFill>
                  <a:srgbClr val="84A4C2"/>
                </a:solidFill>
                <a:latin typeface="Calibri"/>
              </a:rPr>
              <a:t>. </a:t>
            </a:r>
            <a:r>
              <a:rPr lang="fi-FI" sz="1301" dirty="0">
                <a:solidFill>
                  <a:srgbClr val="546F2F"/>
                </a:solidFill>
                <a:latin typeface="Calibri"/>
              </a:rPr>
              <a:t>(</a:t>
            </a:r>
            <a:r>
              <a:rPr lang="fi-FI" sz="1301" dirty="0">
                <a:solidFill>
                  <a:srgbClr val="84A4C2"/>
                </a:solidFill>
                <a:latin typeface="Calibri"/>
              </a:rPr>
              <a:t>oikea</a:t>
            </a:r>
            <a:r>
              <a:rPr lang="fi-FI" sz="1301" dirty="0">
                <a:solidFill>
                  <a:srgbClr val="546F2F"/>
                </a:solidFill>
                <a:latin typeface="Calibri"/>
              </a:rPr>
              <a:t>, kg per 10 $)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7FADF89-F32A-B8B4-56D2-5D71216B6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144029"/>
              </p:ext>
            </p:extLst>
          </p:nvPr>
        </p:nvGraphicFramePr>
        <p:xfrm>
          <a:off x="465428" y="3734839"/>
          <a:ext cx="6783099" cy="457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7">
            <a:extLst>
              <a:ext uri="{FF2B5EF4-FFF2-40B4-BE49-F238E27FC236}">
                <a16:creationId xmlns:a16="http://schemas.microsoft.com/office/drawing/2014/main" id="{50358344-F845-E40D-EF3B-BB9FBBB14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592" y="4092914"/>
            <a:ext cx="3834283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1280185">
              <a:lnSpc>
                <a:spcPts val="2199"/>
              </a:lnSpc>
              <a:defRPr/>
            </a:pPr>
            <a:r>
              <a:rPr lang="fi-FI" sz="2001" dirty="0">
                <a:solidFill>
                  <a:srgbClr val="546F2F"/>
                </a:solidFill>
                <a:latin typeface="Calibri"/>
              </a:rPr>
              <a:t>a. Maailman </a:t>
            </a:r>
            <a:r>
              <a:rPr lang="fi-FI" sz="2001" dirty="0">
                <a:solidFill>
                  <a:srgbClr val="609B3F"/>
                </a:solidFill>
                <a:latin typeface="Calibri"/>
              </a:rPr>
              <a:t>päästöt</a:t>
            </a:r>
            <a:r>
              <a:rPr lang="fi-FI" sz="2001" dirty="0">
                <a:solidFill>
                  <a:srgbClr val="546F2F"/>
                </a:solidFill>
                <a:latin typeface="Calibri"/>
              </a:rPr>
              <a:t> </a:t>
            </a:r>
            <a:r>
              <a:rPr lang="fi-FI" sz="1301" dirty="0">
                <a:solidFill>
                  <a:srgbClr val="546F2F"/>
                </a:solidFill>
                <a:latin typeface="Calibri"/>
              </a:rPr>
              <a:t>(</a:t>
            </a:r>
            <a:r>
              <a:rPr lang="fi-FI" sz="1301" dirty="0">
                <a:solidFill>
                  <a:srgbClr val="609B3F"/>
                </a:solidFill>
                <a:latin typeface="Calibri"/>
              </a:rPr>
              <a:t>vasen</a:t>
            </a:r>
            <a:r>
              <a:rPr lang="fi-FI" sz="1301" dirty="0">
                <a:solidFill>
                  <a:srgbClr val="546F2F"/>
                </a:solidFill>
                <a:latin typeface="Calibri"/>
              </a:rPr>
              <a:t>, mrd. tonnia)</a:t>
            </a:r>
            <a:r>
              <a:rPr lang="fi-FI" sz="2001" dirty="0">
                <a:solidFill>
                  <a:srgbClr val="546F2F"/>
                </a:solidFill>
                <a:latin typeface="Calibri"/>
              </a:rPr>
              <a:t> ja </a:t>
            </a:r>
            <a:br>
              <a:rPr lang="fi-FI" sz="2001" dirty="0">
                <a:solidFill>
                  <a:srgbClr val="546F2F"/>
                </a:solidFill>
                <a:latin typeface="Calibri"/>
              </a:rPr>
            </a:br>
            <a:r>
              <a:rPr lang="fi-FI" sz="2001" dirty="0">
                <a:solidFill>
                  <a:srgbClr val="546F2F"/>
                </a:solidFill>
                <a:latin typeface="Calibri"/>
              </a:rPr>
              <a:t>   </a:t>
            </a:r>
            <a:r>
              <a:rPr lang="fi-FI" sz="2001" dirty="0">
                <a:solidFill>
                  <a:srgbClr val="84A4C2"/>
                </a:solidFill>
                <a:latin typeface="Calibri"/>
              </a:rPr>
              <a:t> päästöintensiteetti </a:t>
            </a:r>
            <a:r>
              <a:rPr lang="fi-FI" sz="1301" dirty="0">
                <a:solidFill>
                  <a:srgbClr val="546F2F"/>
                </a:solidFill>
                <a:latin typeface="Calibri"/>
              </a:rPr>
              <a:t>(</a:t>
            </a:r>
            <a:r>
              <a:rPr lang="fi-FI" sz="1301" dirty="0">
                <a:solidFill>
                  <a:srgbClr val="84A4C2"/>
                </a:solidFill>
                <a:latin typeface="Calibri"/>
              </a:rPr>
              <a:t>oikea</a:t>
            </a:r>
            <a:r>
              <a:rPr lang="fi-FI" sz="1301" dirty="0">
                <a:solidFill>
                  <a:srgbClr val="546F2F"/>
                </a:solidFill>
                <a:latin typeface="Calibri"/>
              </a:rPr>
              <a:t>, kg per 10 $)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1A078-1D4A-1138-0FD4-C5DF7B90C5C4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1.2</a:t>
            </a:r>
          </a:p>
          <a:p>
            <a:r>
              <a:rPr lang="fi-FI" sz="2800" dirty="0">
                <a:solidFill>
                  <a:srgbClr val="546F2F"/>
                </a:solidFill>
              </a:rPr>
              <a:t>Maailman ja Suomen hiilidioksidipäästöt ja -päästöintensiteetti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7E10A-9403-E67F-09B2-01471A9741D9}"/>
              </a:ext>
            </a:extLst>
          </p:cNvPr>
          <p:cNvSpPr/>
          <p:nvPr/>
        </p:nvSpPr>
        <p:spPr>
          <a:xfrm>
            <a:off x="565514" y="8923625"/>
            <a:ext cx="165032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Huomiot: Päästöintensiteetti suhteutettuna vuoden 2011 Yhdysvaltojen dollareina olevaan bruttokansantuotteeseen.</a:t>
            </a:r>
          </a:p>
          <a:p>
            <a:r>
              <a:rPr lang="en-US" sz="1600" dirty="0" err="1">
                <a:solidFill>
                  <a:srgbClr val="546F2F"/>
                </a:solidFill>
              </a:rPr>
              <a:t>Lähteet</a:t>
            </a:r>
            <a:r>
              <a:rPr lang="en-US" sz="1600" dirty="0">
                <a:solidFill>
                  <a:srgbClr val="546F2F"/>
                </a:solidFill>
              </a:rPr>
              <a:t>: Maddison Project Database, Our world in data, ICOS Data supplement to the Global Carbon Budget 2023.</a:t>
            </a:r>
            <a:endParaRPr lang="fi-FI" sz="1600" dirty="0">
              <a:solidFill>
                <a:srgbClr val="546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32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A92818-52A4-5174-ABB6-ED9275FFCB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328482"/>
              </p:ext>
            </p:extLst>
          </p:nvPr>
        </p:nvGraphicFramePr>
        <p:xfrm>
          <a:off x="557784" y="1971675"/>
          <a:ext cx="13834491" cy="643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6.4</a:t>
            </a:r>
          </a:p>
          <a:p>
            <a:r>
              <a:rPr lang="fi-FI" sz="2800" dirty="0">
                <a:solidFill>
                  <a:srgbClr val="546F2F"/>
                </a:solidFill>
              </a:rPr>
              <a:t>Ympäristöä hyödyttäviä innovaatioita yrityksessä, yrityssektori,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Eurostat (CIS).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0321FC9-6308-ECE9-5146-874D8B565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7" y="1693019"/>
            <a:ext cx="13503191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/>
              <a:t>a</a:t>
            </a:r>
            <a:r>
              <a:rPr kumimoji="0" lang="fi-FI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2012–2014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CA4BBE7-CE65-C02F-50DD-7A285E7A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0083" y="2691306"/>
            <a:ext cx="77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9BB5C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Suomi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30E20E3-3312-B350-C24E-31618F320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0083" y="2270025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Tanska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05F4495-0F80-A373-6019-9A8742EF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0083" y="2494358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7AB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Ruotsi</a:t>
            </a:r>
          </a:p>
        </p:txBody>
      </p:sp>
    </p:spTree>
    <p:extLst>
      <p:ext uri="{BB962C8B-B14F-4D97-AF65-F5344CB8AC3E}">
        <p14:creationId xmlns:p14="http://schemas.microsoft.com/office/powerpoint/2010/main" val="3499336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B922846-9199-6012-A511-57B4E91B8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692909"/>
              </p:ext>
            </p:extLst>
          </p:nvPr>
        </p:nvGraphicFramePr>
        <p:xfrm>
          <a:off x="557784" y="1971675"/>
          <a:ext cx="13739241" cy="64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6.4</a:t>
            </a:r>
          </a:p>
          <a:p>
            <a:r>
              <a:rPr lang="fi-FI" sz="2800" dirty="0">
                <a:solidFill>
                  <a:srgbClr val="546F2F"/>
                </a:solidFill>
              </a:rPr>
              <a:t>Ympäristöä hyödyttäviä innovaatioita yrityksessä, yrityssektori,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Eurostat (CIS).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6B906CC-C3D6-66CA-1350-DCEFE4CB8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741" y="2697838"/>
            <a:ext cx="8327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9BB5C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Suomi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B2AECFF-8A71-006D-3357-DC21E2C5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741" y="2276557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Tanska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D829D0EF-8006-AF67-15CD-9DB7AA5B4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5741" y="2487197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7AB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Ruotsi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590120B1-10C0-F4FF-119D-E99AED3D1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7" y="1693019"/>
            <a:ext cx="13503191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b. 2018–2020</a:t>
            </a:r>
          </a:p>
        </p:txBody>
      </p:sp>
    </p:spTree>
    <p:extLst>
      <p:ext uri="{BB962C8B-B14F-4D97-AF65-F5344CB8AC3E}">
        <p14:creationId xmlns:p14="http://schemas.microsoft.com/office/powerpoint/2010/main" val="2158889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730CD7-0BF3-093C-189B-BC4BE2A59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0322310"/>
              </p:ext>
            </p:extLst>
          </p:nvPr>
        </p:nvGraphicFramePr>
        <p:xfrm>
          <a:off x="557784" y="1971675"/>
          <a:ext cx="13929741" cy="643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6.5</a:t>
            </a:r>
          </a:p>
          <a:p>
            <a:r>
              <a:rPr lang="fi-FI" sz="2800" dirty="0">
                <a:solidFill>
                  <a:srgbClr val="546F2F"/>
                </a:solidFill>
              </a:rPr>
              <a:t>Merkittävästi ympäristöä hyödyttäviä innovaatioita yrityksessä vuosina 2018–2020, yrityssektori,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Eurostat (CIS).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8CA4BBE7-CE65-C02F-50DD-7A285E7A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0047" y="2694132"/>
            <a:ext cx="77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9BB5C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Suomi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30E20E3-3312-B350-C24E-31618F320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0047" y="2280048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Tanska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05F4495-0F80-A373-6019-9A8742EF7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0047" y="2487090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7AB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Ruotsi</a:t>
            </a:r>
          </a:p>
        </p:txBody>
      </p:sp>
    </p:spTree>
    <p:extLst>
      <p:ext uri="{BB962C8B-B14F-4D97-AF65-F5344CB8AC3E}">
        <p14:creationId xmlns:p14="http://schemas.microsoft.com/office/powerpoint/2010/main" val="1249946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079C31-C121-D8A4-35C6-9B54BE25C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572481"/>
              </p:ext>
            </p:extLst>
          </p:nvPr>
        </p:nvGraphicFramePr>
        <p:xfrm>
          <a:off x="365757" y="2053244"/>
          <a:ext cx="13940447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7.1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Vihreiden osuus kaikista maailman patenteista, 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</a:t>
            </a:r>
            <a:r>
              <a:rPr lang="fi-FI" sz="1600" dirty="0" err="1">
                <a:solidFill>
                  <a:srgbClr val="546F2F"/>
                </a:solidFill>
              </a:rPr>
              <a:t>Hasna</a:t>
            </a:r>
            <a:r>
              <a:rPr lang="fi-FI" sz="1600" dirty="0">
                <a:solidFill>
                  <a:srgbClr val="546F2F"/>
                </a:solidFill>
              </a:rPr>
              <a:t> ym. (2023, </a:t>
            </a:r>
            <a:r>
              <a:rPr lang="fi-FI" sz="1600" dirty="0" err="1">
                <a:solidFill>
                  <a:srgbClr val="546F2F"/>
                </a:solidFill>
              </a:rPr>
              <a:t>Figure</a:t>
            </a:r>
            <a:r>
              <a:rPr lang="fi-FI" sz="1600" dirty="0">
                <a:solidFill>
                  <a:srgbClr val="546F2F"/>
                </a:solidFill>
              </a:rPr>
              <a:t> 1, vasen, josta PF1-patentit; alkuperäisenä aineistolähteenä PATSTAT).</a:t>
            </a:r>
          </a:p>
        </p:txBody>
      </p:sp>
    </p:spTree>
    <p:extLst>
      <p:ext uri="{BB962C8B-B14F-4D97-AF65-F5344CB8AC3E}">
        <p14:creationId xmlns:p14="http://schemas.microsoft.com/office/powerpoint/2010/main" val="1986338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8.1</a:t>
            </a:r>
            <a:br>
              <a:rPr lang="fi-FI" sz="2800" dirty="0">
                <a:solidFill>
                  <a:srgbClr val="546F2F"/>
                </a:solidFill>
              </a:rPr>
            </a:br>
            <a:r>
              <a:rPr lang="fi-FI" sz="2800" dirty="0">
                <a:solidFill>
                  <a:srgbClr val="546F2F"/>
                </a:solidFill>
              </a:rPr>
              <a:t>Uusien maailmankaupan esteiden lukumäärä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CD266E-EF2A-40EE-802E-B5ED5A230066}"/>
              </a:ext>
            </a:extLst>
          </p:cNvPr>
          <p:cNvGraphicFramePr/>
          <p:nvPr/>
        </p:nvGraphicFramePr>
        <p:xfrm>
          <a:off x="565514" y="2053244"/>
          <a:ext cx="13893436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7454479-2427-6A9E-968F-C19EE5D1D787}"/>
              </a:ext>
            </a:extLst>
          </p:cNvPr>
          <p:cNvSpPr/>
          <p:nvPr/>
        </p:nvSpPr>
        <p:spPr>
          <a:xfrm>
            <a:off x="565514" y="9018875"/>
            <a:ext cx="1650328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</a:t>
            </a:r>
            <a:r>
              <a:rPr lang="fi-FI" sz="1600" i="1" dirty="0">
                <a:solidFill>
                  <a:srgbClr val="546F2F"/>
                </a:solidFill>
              </a:rPr>
              <a:t>Global Trade </a:t>
            </a:r>
            <a:r>
              <a:rPr lang="fi-FI" sz="1600" i="1" dirty="0" err="1">
                <a:solidFill>
                  <a:srgbClr val="546F2F"/>
                </a:solidFill>
              </a:rPr>
              <a:t>Alert</a:t>
            </a:r>
            <a:r>
              <a:rPr lang="fi-FI" sz="1600" i="1" dirty="0">
                <a:solidFill>
                  <a:srgbClr val="546F2F"/>
                </a:solidFill>
              </a:rPr>
              <a:t> </a:t>
            </a:r>
            <a:r>
              <a:rPr lang="fi-FI" sz="1600" dirty="0">
                <a:solidFill>
                  <a:srgbClr val="546F2F"/>
                </a:solidFill>
              </a:rPr>
              <a:t>6.3.2024. Raportointiviive korjattu vuoden viimeisen päivän mukaan. </a:t>
            </a:r>
          </a:p>
          <a:p>
            <a:r>
              <a:rPr lang="fi-FI" sz="1600" dirty="0">
                <a:solidFill>
                  <a:srgbClr val="546F2F"/>
                </a:solidFill>
              </a:rPr>
              <a:t>* Vuosi 2024 arvioitu 2023 ja 2024 alkuvuosien kasvuprosenttien perusteella.</a:t>
            </a:r>
          </a:p>
        </p:txBody>
      </p:sp>
    </p:spTree>
    <p:extLst>
      <p:ext uri="{BB962C8B-B14F-4D97-AF65-F5344CB8AC3E}">
        <p14:creationId xmlns:p14="http://schemas.microsoft.com/office/powerpoint/2010/main" val="3904561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04CA6E3-63F3-313E-5B51-192F203108F8}"/>
              </a:ext>
            </a:extLst>
          </p:cNvPr>
          <p:cNvGraphicFramePr/>
          <p:nvPr/>
        </p:nvGraphicFramePr>
        <p:xfrm>
          <a:off x="457200" y="2053244"/>
          <a:ext cx="14001750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6A3B2CB-0756-11C7-C44D-6E9A22B61A01}"/>
              </a:ext>
            </a:extLst>
          </p:cNvPr>
          <p:cNvSpPr/>
          <p:nvPr/>
        </p:nvSpPr>
        <p:spPr>
          <a:xfrm>
            <a:off x="565514" y="9018875"/>
            <a:ext cx="1588537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Maailmanpankki (https://data.worldbank.org/indicator/NE.TRD.GNFS.ZS, vierailtu 6.3.2024).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005F2-DD24-3CD5-F248-3D1CEFA5B04A}"/>
              </a:ext>
            </a:extLst>
          </p:cNvPr>
          <p:cNvSpPr/>
          <p:nvPr/>
        </p:nvSpPr>
        <p:spPr>
          <a:xfrm>
            <a:off x="565514" y="192088"/>
            <a:ext cx="1650328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8.2</a:t>
            </a:r>
          </a:p>
          <a:p>
            <a:r>
              <a:rPr lang="fi-FI" sz="2800" dirty="0">
                <a:solidFill>
                  <a:srgbClr val="546F2F"/>
                </a:solidFill>
              </a:rPr>
              <a:t>Maailmankauppa suhteessa talouden kokoon (maailman tavara- ja palveluviennin summa suhteessa bruttokansantuotteeseen).</a:t>
            </a:r>
          </a:p>
        </p:txBody>
      </p:sp>
    </p:spTree>
    <p:extLst>
      <p:ext uri="{BB962C8B-B14F-4D97-AF65-F5344CB8AC3E}">
        <p14:creationId xmlns:p14="http://schemas.microsoft.com/office/powerpoint/2010/main" val="659686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8.3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Kiinaan suuntautuvat ulkomaiset suorat sijoitukset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CD266E-EF2A-40EE-802E-B5ED5A230066}"/>
              </a:ext>
            </a:extLst>
          </p:cNvPr>
          <p:cNvGraphicFramePr/>
          <p:nvPr/>
        </p:nvGraphicFramePr>
        <p:xfrm>
          <a:off x="469504" y="2053244"/>
          <a:ext cx="13893436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7454479-2427-6A9E-968F-C19EE5D1D787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Statista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 Kiinan valtion maksutasetilastot, https://www.statista.com/statistics/1422705/china-quarterly-value-of-foreign-direct-investment-inflows-according-to-bop/, vierailtu 7.3.2024.</a:t>
            </a:r>
          </a:p>
        </p:txBody>
      </p:sp>
    </p:spTree>
    <p:extLst>
      <p:ext uri="{BB962C8B-B14F-4D97-AF65-F5344CB8AC3E}">
        <p14:creationId xmlns:p14="http://schemas.microsoft.com/office/powerpoint/2010/main" val="3239325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04CA6E3-63F3-313E-5B51-192F203108F8}"/>
              </a:ext>
            </a:extLst>
          </p:cNvPr>
          <p:cNvGraphicFramePr/>
          <p:nvPr/>
        </p:nvGraphicFramePr>
        <p:xfrm>
          <a:off x="457200" y="2053244"/>
          <a:ext cx="14001750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6A3B2CB-0756-11C7-C44D-6E9A22B61A01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Matteo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Iacoviellon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GPR (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Geopolitical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indeksi, https://www.matteoiacoviello.com/gpr.htm, vierailtu 7.3.2024). * Lukuarvo 1.10.2001. ** Lukuarvo 1.3.2022.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005F2-DD24-3CD5-F248-3D1CEFA5B04A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8.4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Maailman geopoliittisia riskejä mittaava indeksi kuukauden ensimmäisenä päivänä (2019=100)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1BE68C2A-BD05-16B1-F63A-BA7CF3A73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2752" y="4368552"/>
            <a:ext cx="13681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fi-FI" sz="2000" dirty="0">
                <a:solidFill>
                  <a:srgbClr val="546F2F"/>
                </a:solidFill>
              </a:rPr>
              <a:t>11.9.2001 </a:t>
            </a:r>
          </a:p>
          <a:p>
            <a:r>
              <a:rPr lang="fi-FI" sz="2000" dirty="0">
                <a:solidFill>
                  <a:srgbClr val="546F2F"/>
                </a:solidFill>
              </a:rPr>
              <a:t>terroriteot*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480896A-CFCE-9986-D0A3-0AAC61E2B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990" y="5283255"/>
            <a:ext cx="2354018" cy="10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24.2.2022 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Venäjän 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hyökkäys 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Ukrainaan**</a:t>
            </a:r>
          </a:p>
        </p:txBody>
      </p:sp>
    </p:spTree>
    <p:extLst>
      <p:ext uri="{BB962C8B-B14F-4D97-AF65-F5344CB8AC3E}">
        <p14:creationId xmlns:p14="http://schemas.microsoft.com/office/powerpoint/2010/main" val="24997805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8.5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Estimaatteja </a:t>
            </a:r>
            <a:r>
              <a:rPr kumimoji="0" lang="fi-FI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geotaloudellisen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erkaantumisen vaikutuksista maailmantalouden kokoon (kumuloituva vaikutus suhteessa maailmantalouden kokoon, % per bkt)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CD266E-EF2A-40EE-802E-B5ED5A230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178269"/>
              </p:ext>
            </p:extLst>
          </p:nvPr>
        </p:nvGraphicFramePr>
        <p:xfrm>
          <a:off x="469504" y="2053244"/>
          <a:ext cx="14568220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7">
            <a:extLst>
              <a:ext uri="{FF2B5EF4-FFF2-40B4-BE49-F238E27FC236}">
                <a16:creationId xmlns:a16="http://schemas.microsoft.com/office/drawing/2014/main" id="{F46C84B7-6312-1B97-C0B5-C4160D57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789" y="2843888"/>
            <a:ext cx="1512168" cy="128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Arvoketjujen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ja maailman-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kaupan </a:t>
            </a:r>
            <a:r>
              <a:rPr lang="fi-FI" sz="2000" dirty="0" err="1">
                <a:solidFill>
                  <a:srgbClr val="546F2F"/>
                </a:solidFill>
              </a:rPr>
              <a:t>frag</a:t>
            </a:r>
            <a:r>
              <a:rPr lang="fi-FI" sz="2000" dirty="0">
                <a:solidFill>
                  <a:srgbClr val="546F2F"/>
                </a:solidFill>
              </a:rPr>
              <a:t>-</a:t>
            </a:r>
          </a:p>
          <a:p>
            <a:pPr algn="r">
              <a:lnSpc>
                <a:spcPts val="2000"/>
              </a:lnSpc>
            </a:pPr>
            <a:r>
              <a:rPr lang="fi-FI" sz="2000" dirty="0" err="1">
                <a:solidFill>
                  <a:srgbClr val="546F2F"/>
                </a:solidFill>
              </a:rPr>
              <a:t>mentoitumi</a:t>
            </a:r>
            <a:r>
              <a:rPr lang="fi-FI" sz="2000" dirty="0">
                <a:solidFill>
                  <a:srgbClr val="546F2F"/>
                </a:solidFill>
              </a:rPr>
              <a:t>-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sen vaikutus 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296D7D63-D111-D812-DD89-46D15DF7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628" y="2843888"/>
            <a:ext cx="1584176" cy="5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Strateginen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erkaantuminen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EC3D8EA-6931-CFD4-549F-AD7E47778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628" y="4845393"/>
            <a:ext cx="1584176" cy="77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fi-FI" sz="2000" dirty="0" err="1">
                <a:solidFill>
                  <a:srgbClr val="546F2F"/>
                </a:solidFill>
              </a:rPr>
              <a:t>Geo</a:t>
            </a:r>
            <a:r>
              <a:rPr lang="fi-FI" sz="2000" dirty="0">
                <a:solidFill>
                  <a:srgbClr val="546F2F"/>
                </a:solidFill>
              </a:rPr>
              <a:t>-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taloudellinen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fragmentaatio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C45A1B2-4DC8-AEA9-5C81-CD4B0B554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7" y="2843888"/>
            <a:ext cx="1656184" cy="179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Kaupan vähenemisen, resurssien kohdentumisen ja tiedon liikkuvuuden yhteisvaikutus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DB03144-1A82-C0F4-D00A-C5338370E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0435" y="3288432"/>
            <a:ext cx="1584176" cy="10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Tulleihin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perustuva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erkaantu-</a:t>
            </a:r>
          </a:p>
          <a:p>
            <a:pPr algn="r">
              <a:lnSpc>
                <a:spcPts val="2000"/>
              </a:lnSpc>
            </a:pPr>
            <a:r>
              <a:rPr lang="fi-FI" sz="2000" dirty="0" err="1">
                <a:solidFill>
                  <a:srgbClr val="546F2F"/>
                </a:solidFill>
              </a:rPr>
              <a:t>minen</a:t>
            </a:r>
            <a:endParaRPr lang="fi-FI" sz="2000" dirty="0">
              <a:solidFill>
                <a:srgbClr val="546F2F"/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EA19F64-3FD6-9386-288B-2911C2A3C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0435" y="6977665"/>
            <a:ext cx="1584176" cy="77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Täydellinen</a:t>
            </a:r>
          </a:p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546F2F"/>
                </a:solidFill>
              </a:rPr>
              <a:t>erkaantu-</a:t>
            </a:r>
          </a:p>
          <a:p>
            <a:pPr algn="r">
              <a:lnSpc>
                <a:spcPts val="2000"/>
              </a:lnSpc>
            </a:pPr>
            <a:r>
              <a:rPr lang="fi-FI" sz="2000" dirty="0" err="1">
                <a:solidFill>
                  <a:srgbClr val="546F2F"/>
                </a:solidFill>
              </a:rPr>
              <a:t>minen</a:t>
            </a:r>
            <a:endParaRPr lang="fi-FI" sz="2000" dirty="0">
              <a:solidFill>
                <a:srgbClr val="546F2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0C88D6-85FE-8E11-BFE1-113003B5A084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Lähteet: Kirjoittajien päätelmät ja visualisointi. Aineistolähteinä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Bolhuis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ym. (2023);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Cerdeiro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ym. (2021);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Góes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Bekkers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(2022);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Javorcik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ym. (2024).</a:t>
            </a:r>
          </a:p>
        </p:txBody>
      </p:sp>
    </p:spTree>
    <p:extLst>
      <p:ext uri="{BB962C8B-B14F-4D97-AF65-F5344CB8AC3E}">
        <p14:creationId xmlns:p14="http://schemas.microsoft.com/office/powerpoint/2010/main" val="3055304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70B310-0885-4E30-14EC-D0D23325EF0D}"/>
              </a:ext>
            </a:extLst>
          </p:cNvPr>
          <p:cNvSpPr/>
          <p:nvPr/>
        </p:nvSpPr>
        <p:spPr>
          <a:xfrm>
            <a:off x="589687" y="2136304"/>
            <a:ext cx="13561338" cy="6096085"/>
          </a:xfrm>
          <a:prstGeom prst="rect">
            <a:avLst/>
          </a:prstGeom>
          <a:solidFill>
            <a:srgbClr val="F1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2CA5936-7D93-E751-BFC8-3F78D1EE3B27}"/>
              </a:ext>
            </a:extLst>
          </p:cNvPr>
          <p:cNvSpPr/>
          <p:nvPr/>
        </p:nvSpPr>
        <p:spPr>
          <a:xfrm>
            <a:off x="4860831" y="3020962"/>
            <a:ext cx="5019051" cy="4326768"/>
          </a:xfrm>
          <a:prstGeom prst="triangle">
            <a:avLst/>
          </a:prstGeom>
          <a:solidFill>
            <a:srgbClr val="D9D0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0895CC19-4451-FB61-98DF-260EBA95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272" y="7508632"/>
            <a:ext cx="1512168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fi-FI" sz="2000" dirty="0">
                <a:solidFill>
                  <a:srgbClr val="609B3F"/>
                </a:solidFill>
              </a:rPr>
              <a:t>Vihreä kasvu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9B64D687-1AF4-AAE6-873A-15691A153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272" y="2424336"/>
            <a:ext cx="1512168" cy="5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fi-FI" sz="2000" dirty="0"/>
              <a:t>Kansallinen</a:t>
            </a:r>
          </a:p>
          <a:p>
            <a:pPr algn="ctr">
              <a:lnSpc>
                <a:spcPts val="2000"/>
              </a:lnSpc>
            </a:pPr>
            <a:r>
              <a:rPr lang="fi-FI" sz="2000" dirty="0"/>
              <a:t>turvallisuus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4BA6A99-9780-5A0B-1C57-A5BBCB3C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2552" y="7380392"/>
            <a:ext cx="1512168" cy="5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fi-FI" sz="2000" dirty="0"/>
              <a:t>Kestävä</a:t>
            </a:r>
          </a:p>
          <a:p>
            <a:pPr>
              <a:lnSpc>
                <a:spcPts val="2000"/>
              </a:lnSpc>
            </a:pPr>
            <a:r>
              <a:rPr lang="fi-FI" sz="2000" dirty="0"/>
              <a:t>kehitys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676D4A1-B428-26F2-EA8F-1BC32A807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816" y="7380392"/>
            <a:ext cx="1512168" cy="51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fi-FI" sz="2000" dirty="0"/>
              <a:t>Talous-</a:t>
            </a:r>
          </a:p>
          <a:p>
            <a:pPr algn="r">
              <a:lnSpc>
                <a:spcPts val="2000"/>
              </a:lnSpc>
            </a:pPr>
            <a:r>
              <a:rPr lang="fi-FI" sz="2000" dirty="0"/>
              <a:t>kasvu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044402BD-3CC9-9215-5546-D1D928482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944" y="5030605"/>
            <a:ext cx="1512168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fi-FI" sz="2000" dirty="0">
                <a:solidFill>
                  <a:srgbClr val="E9A069"/>
                </a:solidFill>
              </a:rPr>
              <a:t>Geotalous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FC1E392-3D35-64D2-D1E0-E03B45143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811" y="5030605"/>
            <a:ext cx="2066845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</a:pPr>
            <a:r>
              <a:rPr lang="fi-FI" sz="2000" dirty="0">
                <a:solidFill>
                  <a:srgbClr val="87A6C3"/>
                </a:solidFill>
              </a:rPr>
              <a:t>Energiahuolto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68721AF-DECF-D48F-A9C3-9EECA672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300" y="5736704"/>
            <a:ext cx="1776112" cy="28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fi-FI" sz="2800" dirty="0"/>
              <a:t>Teknologia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CCF02-970C-468B-FBB1-18F5D0DCE4A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8.6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Teknologia geopolitiikan ja -talouden sekä sosioekonomisten voimien perustuksessa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AEAA79-E05D-035E-15AC-EB4790414281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Kirjoittajien hahmotelma.</a:t>
            </a:r>
          </a:p>
        </p:txBody>
      </p:sp>
    </p:spTree>
    <p:extLst>
      <p:ext uri="{BB962C8B-B14F-4D97-AF65-F5344CB8AC3E}">
        <p14:creationId xmlns:p14="http://schemas.microsoft.com/office/powerpoint/2010/main" val="197016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A1C1160-7EF4-60E2-A640-590BBAB5F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882111"/>
              </p:ext>
            </p:extLst>
          </p:nvPr>
        </p:nvGraphicFramePr>
        <p:xfrm>
          <a:off x="457200" y="2053244"/>
          <a:ext cx="14001750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6D4E2962-28D6-2F07-B705-DBE1C81FDF65}"/>
              </a:ext>
            </a:extLst>
          </p:cNvPr>
          <p:cNvGrpSpPr/>
          <p:nvPr/>
        </p:nvGrpSpPr>
        <p:grpSpPr>
          <a:xfrm>
            <a:off x="1117576" y="2127561"/>
            <a:ext cx="13033448" cy="5688632"/>
            <a:chOff x="1117576" y="2127561"/>
            <a:chExt cx="13033448" cy="56886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A8E4D5-69C9-684C-B55C-598CA4527222}"/>
                </a:ext>
              </a:extLst>
            </p:cNvPr>
            <p:cNvGrpSpPr/>
            <p:nvPr/>
          </p:nvGrpSpPr>
          <p:grpSpPr>
            <a:xfrm>
              <a:off x="1117576" y="3360440"/>
              <a:ext cx="13033448" cy="2232248"/>
              <a:chOff x="1117576" y="3360440"/>
              <a:chExt cx="13177464" cy="223224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C9648014-145A-B5FA-0445-526D365AD9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7576" y="3360440"/>
                <a:ext cx="13177464" cy="0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CF05968D-83CF-9F87-C339-DA2DC1784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7576" y="5592688"/>
                <a:ext cx="13177464" cy="0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9640A07-4EC5-68F9-9C32-6A0D883EB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7576" y="4476564"/>
                <a:ext cx="13177464" cy="0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F0174AD-9C05-5E6F-7DF0-0028B1025623}"/>
                </a:ext>
              </a:extLst>
            </p:cNvPr>
            <p:cNvGrpSpPr/>
            <p:nvPr/>
          </p:nvGrpSpPr>
          <p:grpSpPr>
            <a:xfrm>
              <a:off x="2355159" y="2127561"/>
              <a:ext cx="10594721" cy="5688632"/>
              <a:chOff x="2355159" y="1917249"/>
              <a:chExt cx="10594721" cy="568863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F9B2DF7-F5F9-E83C-F7F8-E45DC1E23E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5159" y="1917249"/>
                <a:ext cx="0" cy="5688632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14DAEAD-F943-DEC1-90F2-4638FB492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2350" y="1917249"/>
                <a:ext cx="0" cy="5688632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C13D3C0-2EAB-DA6B-F4D0-866894EC81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9541" y="1917249"/>
                <a:ext cx="0" cy="5688632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1F26EB6-3836-6CC1-200D-F3E1D82530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6732" y="1917249"/>
                <a:ext cx="0" cy="5688632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DAB67D2-9012-71E3-B7DF-E8A4304805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63923" y="1917249"/>
                <a:ext cx="0" cy="5688632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56A8CD5-6B88-5E78-8C9D-842BC57D1D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1114" y="1917249"/>
                <a:ext cx="0" cy="5688632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7828E64-19F0-7DAF-15DB-97766D86EC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8305" y="1917249"/>
                <a:ext cx="0" cy="5688632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B8DCC67-1488-6210-F7C6-B52EC9786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95496" y="1917249"/>
                <a:ext cx="0" cy="5688632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E8E1424-875B-1960-110F-7B8F99317B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2687" y="1917249"/>
                <a:ext cx="0" cy="5688632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AF86CA7-D75F-9645-BB9A-DD3858E11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49880" y="1917249"/>
                <a:ext cx="0" cy="5688632"/>
              </a:xfrm>
              <a:prstGeom prst="line">
                <a:avLst/>
              </a:prstGeom>
              <a:ln w="25400">
                <a:solidFill>
                  <a:schemeClr val="bg1"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993A9C7-963C-781E-89CB-7381EEC4C672}"/>
              </a:ext>
            </a:extLst>
          </p:cNvPr>
          <p:cNvSpPr/>
          <p:nvPr/>
        </p:nvSpPr>
        <p:spPr>
          <a:xfrm>
            <a:off x="565514" y="192088"/>
            <a:ext cx="1650328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1.3</a:t>
            </a:r>
          </a:p>
          <a:p>
            <a:r>
              <a:rPr lang="fi-FI" sz="2800" dirty="0" err="1">
                <a:solidFill>
                  <a:srgbClr val="546F2F"/>
                </a:solidFill>
              </a:rPr>
              <a:t>IPCC:n</a:t>
            </a:r>
            <a:r>
              <a:rPr lang="fi-FI" sz="2800" dirty="0">
                <a:solidFill>
                  <a:srgbClr val="546F2F"/>
                </a:solidFill>
              </a:rPr>
              <a:t> arvio ilmakehässä olevan kasvuhuonekaasujen nettomäärän kehityksestä nykyisillä politiikkatoimilla ja päästöura, jolla maapallon lämpeneminen rajoittuisi kahteen asteeseen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A9675-661C-1608-AF4F-871EC4658CCE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Aineistolähde: IPCC (https://ipcc-browser.ipcc-data.org/browser/dataset/6127/0). Miljardia CO2-ekvivalenttitonnia.</a:t>
            </a:r>
          </a:p>
        </p:txBody>
      </p:sp>
    </p:spTree>
    <p:extLst>
      <p:ext uri="{BB962C8B-B14F-4D97-AF65-F5344CB8AC3E}">
        <p14:creationId xmlns:p14="http://schemas.microsoft.com/office/powerpoint/2010/main" val="2900014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7A71C-2E8C-F9A6-3E64-44796CE4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8E19716-B887-E88D-F982-F4BBC094E364}"/>
              </a:ext>
            </a:extLst>
          </p:cNvPr>
          <p:cNvGraphicFramePr/>
          <p:nvPr/>
        </p:nvGraphicFramePr>
        <p:xfrm>
          <a:off x="541512" y="3756484"/>
          <a:ext cx="6840000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7">
            <a:extLst>
              <a:ext uri="{FF2B5EF4-FFF2-40B4-BE49-F238E27FC236}">
                <a16:creationId xmlns:a16="http://schemas.microsoft.com/office/drawing/2014/main" id="{F5374C97-89B7-E444-B39F-01C034E00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88" y="4008513"/>
            <a:ext cx="264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0292ABA-70CA-6A2B-A300-57E05D4C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88" y="6503981"/>
            <a:ext cx="1373463" cy="2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EU-27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9E68E2BC-E366-37E0-381A-6A838351EE78}"/>
              </a:ext>
            </a:extLst>
          </p:cNvPr>
          <p:cNvGraphicFramePr/>
          <p:nvPr/>
        </p:nvGraphicFramePr>
        <p:xfrm>
          <a:off x="7346268" y="3756484"/>
          <a:ext cx="6840000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 Box 7">
            <a:extLst>
              <a:ext uri="{FF2B5EF4-FFF2-40B4-BE49-F238E27FC236}">
                <a16:creationId xmlns:a16="http://schemas.microsoft.com/office/drawing/2014/main" id="{79213B7A-6478-07D3-CEC6-82569497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89" y="4008512"/>
            <a:ext cx="264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4AED8D46-8E39-4319-2716-9224E2565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369" y="6312768"/>
            <a:ext cx="1373463" cy="2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Pohjoismaat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68A0CC-41CB-6472-B86F-B6E70F67176F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8.</a:t>
            </a:r>
            <a:r>
              <a:rPr lang="fi-FI" sz="2800" dirty="0">
                <a:solidFill>
                  <a:srgbClr val="546F2F"/>
                </a:solidFill>
                <a:latin typeface="Calibri"/>
              </a:rPr>
              <a:t>7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Suhteellinen erikoistuminen puhtaaseen teknologiaan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47B58C-5DA8-1935-4C43-0AFEF3BA32F5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Kirjoittajien laskelmat PATBASE-tietokannan aineistoilla. RTA-indeksin ollessa yli yhden maa on suhteellisesti erikoistunut puhtaaseen teknologiaan.</a:t>
            </a:r>
          </a:p>
        </p:txBody>
      </p:sp>
    </p:spTree>
    <p:extLst>
      <p:ext uri="{BB962C8B-B14F-4D97-AF65-F5344CB8AC3E}">
        <p14:creationId xmlns:p14="http://schemas.microsoft.com/office/powerpoint/2010/main" val="36312842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7A71C-2E8C-F9A6-3E64-44796CE4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9E68E2BC-E366-37E0-381A-6A838351EE78}"/>
              </a:ext>
            </a:extLst>
          </p:cNvPr>
          <p:cNvGraphicFramePr/>
          <p:nvPr/>
        </p:nvGraphicFramePr>
        <p:xfrm>
          <a:off x="7346268" y="3756484"/>
          <a:ext cx="6840000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 Box 7">
            <a:extLst>
              <a:ext uri="{FF2B5EF4-FFF2-40B4-BE49-F238E27FC236}">
                <a16:creationId xmlns:a16="http://schemas.microsoft.com/office/drawing/2014/main" id="{79213B7A-6478-07D3-CEC6-82569497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89" y="4008512"/>
            <a:ext cx="264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DC2B0E3A-70A9-2DA2-6874-C094B2921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4620" y="5988732"/>
            <a:ext cx="855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B3A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212C2582-B20D-FCCA-A5CB-C0F121598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89" y="6869087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9B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Kanada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B80A5AB2-6653-3489-50DA-1F580AF6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639" y="6085072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378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AACEC7AC-A791-CC40-C050-0141BD6EE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121" y="5257160"/>
            <a:ext cx="1155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6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Australia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FB91D-5669-687E-F3FD-8751D087C37C}"/>
              </a:ext>
            </a:extLst>
          </p:cNvPr>
          <p:cNvGraphicFramePr/>
          <p:nvPr/>
        </p:nvGraphicFramePr>
        <p:xfrm>
          <a:off x="541512" y="3756484"/>
          <a:ext cx="6840000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7">
            <a:extLst>
              <a:ext uri="{FF2B5EF4-FFF2-40B4-BE49-F238E27FC236}">
                <a16:creationId xmlns:a16="http://schemas.microsoft.com/office/drawing/2014/main" id="{E3A573A1-D755-5FC8-D52B-B57601CF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88" y="4007989"/>
            <a:ext cx="264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9E298F2A-4E75-7E4F-7A0A-D41D962D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962" y="6400512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EC36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Ruotsi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8DB21C53-E890-10DD-EE6D-C8F92B90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88" y="5896456"/>
            <a:ext cx="77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9BB5C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Norja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DC1EB67-41E9-ACD2-26CD-C66049A54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88" y="4512045"/>
            <a:ext cx="123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Tanska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08B5A4E1-E8D1-94B4-6B49-F92094871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962" y="6869087"/>
            <a:ext cx="77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Suomi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2A3B4-5497-1607-2DF3-C0E24486A38E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8.</a:t>
            </a:r>
            <a:r>
              <a:rPr lang="fi-FI" sz="2800" dirty="0">
                <a:solidFill>
                  <a:srgbClr val="546F2F"/>
                </a:solidFill>
                <a:latin typeface="Calibri"/>
              </a:rPr>
              <a:t>7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Suhteellinen erikoistuminen puhtaaseen teknologiaan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BAE0E7-DF60-F6B3-9447-733E54AB1E10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Kirjoittajien laskelmat PATBASE-tietokannan aineistoilla. RTA-indeksin ollessa yli yhden maa on suhteellisesti erikoistunut puhtaaseen teknologiaan.</a:t>
            </a:r>
          </a:p>
        </p:txBody>
      </p:sp>
    </p:spTree>
    <p:extLst>
      <p:ext uri="{BB962C8B-B14F-4D97-AF65-F5344CB8AC3E}">
        <p14:creationId xmlns:p14="http://schemas.microsoft.com/office/powerpoint/2010/main" val="408821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7A71C-2E8C-F9A6-3E64-44796CE4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9E68E2BC-E366-37E0-381A-6A838351EE78}"/>
              </a:ext>
            </a:extLst>
          </p:cNvPr>
          <p:cNvGraphicFramePr/>
          <p:nvPr/>
        </p:nvGraphicFramePr>
        <p:xfrm>
          <a:off x="7346268" y="3756484"/>
          <a:ext cx="6840000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 Box 7">
            <a:extLst>
              <a:ext uri="{FF2B5EF4-FFF2-40B4-BE49-F238E27FC236}">
                <a16:creationId xmlns:a16="http://schemas.microsoft.com/office/drawing/2014/main" id="{79213B7A-6478-07D3-CEC6-82569497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089" y="4008512"/>
            <a:ext cx="264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f.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AFD6EC8-CCD2-10EE-19BE-EE0582899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676" y="6107425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7ABA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Intia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CF120D0F-74AF-0307-C45D-3E5D5A61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935" y="6826749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B88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Brasilia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FFBBD1EE-7FE8-D711-65CA-94EDAB297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949" y="7481155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748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Venäjä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FB91D-5669-687E-F3FD-8751D087C37C}"/>
              </a:ext>
            </a:extLst>
          </p:cNvPr>
          <p:cNvGraphicFramePr/>
          <p:nvPr/>
        </p:nvGraphicFramePr>
        <p:xfrm>
          <a:off x="541512" y="3756484"/>
          <a:ext cx="6840000" cy="453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 Box 7">
            <a:extLst>
              <a:ext uri="{FF2B5EF4-FFF2-40B4-BE49-F238E27FC236}">
                <a16:creationId xmlns:a16="http://schemas.microsoft.com/office/drawing/2014/main" id="{232CC5EF-A5C2-7A8F-440C-FA0A11C8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864" y="6221015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2CC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Korea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3A573A1-D755-5FC8-D52B-B57601CF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88" y="4007989"/>
            <a:ext cx="2647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A8E4FD05-69F3-DFFA-D8E4-16C303D1C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668" y="6107426"/>
            <a:ext cx="123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B3A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Singapore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16AD6227-FBCE-D6D1-56DA-5D7062317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864" y="5601141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71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Japani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2B399430-77BD-8A93-2FD1-3BEE293B1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267" y="6415202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Kiina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D04461C8-4CE1-5893-40D4-363801AD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412" y="6869087"/>
            <a:ext cx="123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DB0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Israel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59DFD-DDA0-C217-BD6D-D055B309228C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8.</a:t>
            </a:r>
            <a:r>
              <a:rPr lang="fi-FI" sz="2800" dirty="0">
                <a:solidFill>
                  <a:srgbClr val="546F2F"/>
                </a:solidFill>
                <a:latin typeface="Calibri"/>
              </a:rPr>
              <a:t>7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546F2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Suhteellinen erikoistuminen puhtaaseen teknologiaan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1D94E-BC07-C13C-FE86-EEFEEEB67064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Kirjoittajien laskelmat PATBASE-tietokannan aineistoilla. RTA-indeksin ollessa yli yhden maa on suhteellisesti erikoistunut puhtaaseen teknologiaan.</a:t>
            </a:r>
          </a:p>
        </p:txBody>
      </p:sp>
    </p:spTree>
    <p:extLst>
      <p:ext uri="{BB962C8B-B14F-4D97-AF65-F5344CB8AC3E}">
        <p14:creationId xmlns:p14="http://schemas.microsoft.com/office/powerpoint/2010/main" val="568440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8B9BABF0-1700-D9CB-9D8F-919CE337E87B}"/>
              </a:ext>
            </a:extLst>
          </p:cNvPr>
          <p:cNvGraphicFramePr/>
          <p:nvPr/>
        </p:nvGraphicFramePr>
        <p:xfrm>
          <a:off x="9730610" y="4008513"/>
          <a:ext cx="4505286" cy="45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617F66B-E0F6-43EC-4A7D-B6F718CA4C24}"/>
              </a:ext>
            </a:extLst>
          </p:cNvPr>
          <p:cNvGraphicFramePr/>
          <p:nvPr/>
        </p:nvGraphicFramePr>
        <p:xfrm>
          <a:off x="572730" y="4008513"/>
          <a:ext cx="4505286" cy="45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7">
            <a:extLst>
              <a:ext uri="{FF2B5EF4-FFF2-40B4-BE49-F238E27FC236}">
                <a16:creationId xmlns:a16="http://schemas.microsoft.com/office/drawing/2014/main" id="{F917C5F4-9BEB-C266-28EA-0E5D69DE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56" y="4251968"/>
            <a:ext cx="2701020" cy="3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NATO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21AC31A7-7937-40DF-D2BF-C347B3DE4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54" y="3674760"/>
            <a:ext cx="9937104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 Puhtaan teknologian RTCA-indeksi EU27:n kanssa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BDA416F2-4BE9-E259-E196-B0492EFC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56" y="5638877"/>
            <a:ext cx="1373463" cy="2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Pohjoismaat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CC60298-3449-BCFF-E82C-4AF35181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56" y="6092647"/>
            <a:ext cx="855550" cy="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B3A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DD56269-928D-C82E-CFBE-30F28376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380" y="6867721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9B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Kanada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53494F7-42E0-87C5-F0D1-5D06121A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354" y="6013612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378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48EE56F-6D07-6D91-ED59-EF90908388B1}"/>
              </a:ext>
            </a:extLst>
          </p:cNvPr>
          <p:cNvGraphicFramePr/>
          <p:nvPr/>
        </p:nvGraphicFramePr>
        <p:xfrm>
          <a:off x="5151670" y="4008513"/>
          <a:ext cx="4505286" cy="45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Box 7">
            <a:extLst>
              <a:ext uri="{FF2B5EF4-FFF2-40B4-BE49-F238E27FC236}">
                <a16:creationId xmlns:a16="http://schemas.microsoft.com/office/drawing/2014/main" id="{F64B462B-38D4-46B2-F699-ED78BA73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15" y="4251968"/>
            <a:ext cx="2455473" cy="3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1" noProof="1">
                <a:solidFill>
                  <a:srgbClr val="609B3F"/>
                </a:solidFill>
                <a:latin typeface="Calibri"/>
              </a:rPr>
              <a:t>b</a:t>
            </a: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BRIC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88094FD-5ADD-E1EE-6DCE-6D4C668A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15" y="5965528"/>
            <a:ext cx="80549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7ABA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Intia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84DDE5A-C3BD-1B43-9395-9FA6F143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15" y="7075967"/>
            <a:ext cx="805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B88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Brasilia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31EABF58-8AE4-2D7E-5A71-58E4E1F9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136" y="7233135"/>
            <a:ext cx="805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748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Venäjä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5F7D5556-176C-6581-3BA2-58CD987A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15" y="6880771"/>
            <a:ext cx="805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Kiina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015C82F-96AA-D2A6-53AD-5967CA961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4251968"/>
            <a:ext cx="2701020" cy="3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1" noProof="1">
                <a:solidFill>
                  <a:srgbClr val="609B3F"/>
                </a:solidFill>
                <a:latin typeface="Calibri"/>
              </a:rPr>
              <a:t>c</a:t>
            </a: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Muut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A2658B7-4E46-CB7A-C045-638F120D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7193583"/>
            <a:ext cx="1155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6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Australia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C61109C1-88C1-BBE4-1E66-7E1C7E0B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1897" y="7355773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2CC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Korea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7981559A-F676-6DF4-B19B-9C400303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5340168"/>
            <a:ext cx="123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B3A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Singapore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9365072D-97C2-9739-DE69-1F2DFBAE1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8062" y="7201885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71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Japani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10BC55FD-834B-3FDE-CAE9-58524D082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9896" y="6085271"/>
            <a:ext cx="123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DB0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Israel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BD62D2-1992-DD34-046B-94BA7F2A9048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8.8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Suhteellinen erikoistuminen puhtaan teknologian yhteistyössä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DD4506-B69D-C08D-58BD-1D255151923A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Kirjoittajien laskelmat PATBASE-tietokannan aineistoilla. RTCA-indeksin ollessa yli yhden maa on suhteellisesti erikoistunut yhteystyöhön ao. tahon kanssa puhtaassa teknologiassa.</a:t>
            </a:r>
          </a:p>
        </p:txBody>
      </p:sp>
    </p:spTree>
    <p:extLst>
      <p:ext uri="{BB962C8B-B14F-4D97-AF65-F5344CB8AC3E}">
        <p14:creationId xmlns:p14="http://schemas.microsoft.com/office/powerpoint/2010/main" val="93865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8B9BABF0-1700-D9CB-9D8F-919CE337E87B}"/>
              </a:ext>
            </a:extLst>
          </p:cNvPr>
          <p:cNvGraphicFramePr/>
          <p:nvPr/>
        </p:nvGraphicFramePr>
        <p:xfrm>
          <a:off x="9730610" y="4008513"/>
          <a:ext cx="4505286" cy="45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617F66B-E0F6-43EC-4A7D-B6F718CA4C24}"/>
              </a:ext>
            </a:extLst>
          </p:cNvPr>
          <p:cNvGraphicFramePr/>
          <p:nvPr/>
        </p:nvGraphicFramePr>
        <p:xfrm>
          <a:off x="572730" y="4008513"/>
          <a:ext cx="4505286" cy="45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7">
            <a:extLst>
              <a:ext uri="{FF2B5EF4-FFF2-40B4-BE49-F238E27FC236}">
                <a16:creationId xmlns:a16="http://schemas.microsoft.com/office/drawing/2014/main" id="{F917C5F4-9BEB-C266-28EA-0E5D69DE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56" y="4251968"/>
            <a:ext cx="2701020" cy="3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NATO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21AC31A7-7937-40DF-D2BF-C347B3DE4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54" y="3674760"/>
            <a:ext cx="9937104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 Puhtaan teknologian RTCA-indeksi Kiinan kanssa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60391C3F-781F-58E2-41FC-F72E62B1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56" y="7224061"/>
            <a:ext cx="1373463" cy="2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EU-27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BDA416F2-4BE9-E259-E196-B0492EFC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56" y="5981637"/>
            <a:ext cx="1373463" cy="2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Pohjoismaat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CC60298-3449-BCFF-E82C-4AF35181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296" y="6265591"/>
            <a:ext cx="855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B3A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DD56269-928D-C82E-CFBE-30F28376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904" y="6653063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9B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Kanada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53494F7-42E0-87C5-F0D1-5D06121A8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56" y="4944616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3784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48EE56F-6D07-6D91-ED59-EF90908388B1}"/>
              </a:ext>
            </a:extLst>
          </p:cNvPr>
          <p:cNvGraphicFramePr/>
          <p:nvPr/>
        </p:nvGraphicFramePr>
        <p:xfrm>
          <a:off x="5151670" y="4008513"/>
          <a:ext cx="4505286" cy="45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Box 7">
            <a:extLst>
              <a:ext uri="{FF2B5EF4-FFF2-40B4-BE49-F238E27FC236}">
                <a16:creationId xmlns:a16="http://schemas.microsoft.com/office/drawing/2014/main" id="{F64B462B-38D4-46B2-F699-ED78BA73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15" y="4251968"/>
            <a:ext cx="2455473" cy="3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BRIC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88094FD-5ADD-E1EE-6DCE-6D4C668A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342" y="6753545"/>
            <a:ext cx="80549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7ABA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Intia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84DDE5A-C3BD-1B43-9395-9FA6F143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674" y="7265175"/>
            <a:ext cx="805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B88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Br.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31EABF58-8AE4-2D7E-5A71-58E4E1F9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744" y="6421866"/>
            <a:ext cx="805496" cy="37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748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Venäjä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015C82F-96AA-D2A6-53AD-5967CA961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4680" y="4251968"/>
            <a:ext cx="2701020" cy="3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Muut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A2658B7-4E46-CB7A-C045-638F120D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6168752"/>
            <a:ext cx="1155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6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Australia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C61109C1-88C1-BBE4-1E66-7E1C7E0B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7424014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2CC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Korea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7981559A-F676-6DF4-B19B-9C400303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4965573"/>
            <a:ext cx="123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B3A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Singapore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9365072D-97C2-9739-DE69-1F2DFBAE1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7157119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71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Japani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10BC55FD-834B-3FDE-CAE9-58524D082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3104" y="6895062"/>
            <a:ext cx="123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DB0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Israel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2D78AB-7BA4-3B2A-1FC1-8FB73D8762A3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8.8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Suhteellinen erikoistuminen puhtaan teknologian yhteistyössä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646B25-43AA-541F-C613-E158E160BD2D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Kirjoittajien laskelmat PATBASE-tietokannan aineistoilla. RTCA-indeksin ollessa yli yhden maa on suhteellisesti erikoistunut yhteystyöhön ao. tahon kanssa puhtaassa teknologiassa.</a:t>
            </a:r>
          </a:p>
        </p:txBody>
      </p:sp>
    </p:spTree>
    <p:extLst>
      <p:ext uri="{BB962C8B-B14F-4D97-AF65-F5344CB8AC3E}">
        <p14:creationId xmlns:p14="http://schemas.microsoft.com/office/powerpoint/2010/main" val="3208610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8B9BABF0-1700-D9CB-9D8F-919CE337E87B}"/>
              </a:ext>
            </a:extLst>
          </p:cNvPr>
          <p:cNvGraphicFramePr/>
          <p:nvPr/>
        </p:nvGraphicFramePr>
        <p:xfrm>
          <a:off x="9730610" y="4008513"/>
          <a:ext cx="4505286" cy="45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617F66B-E0F6-43EC-4A7D-B6F718CA4C24}"/>
              </a:ext>
            </a:extLst>
          </p:cNvPr>
          <p:cNvGraphicFramePr/>
          <p:nvPr/>
        </p:nvGraphicFramePr>
        <p:xfrm>
          <a:off x="572730" y="4008513"/>
          <a:ext cx="4505286" cy="45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7">
            <a:extLst>
              <a:ext uri="{FF2B5EF4-FFF2-40B4-BE49-F238E27FC236}">
                <a16:creationId xmlns:a16="http://schemas.microsoft.com/office/drawing/2014/main" id="{F917C5F4-9BEB-C266-28EA-0E5D69DE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56" y="4251968"/>
            <a:ext cx="2701020" cy="3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NATO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21AC31A7-7937-40DF-D2BF-C347B3DE4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54" y="3674760"/>
            <a:ext cx="9937104" cy="2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 Puhtaan teknologian RTCA-indeksi Yhdysvaltojen kanssa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BDA416F2-4BE9-E259-E196-B0492EFC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832" y="6577114"/>
            <a:ext cx="1373463" cy="2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Pohjoismaat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CC60298-3449-BCFF-E82C-4AF35181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56" y="5979921"/>
            <a:ext cx="855550" cy="2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B3A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DD56269-928D-C82E-CFBE-30F28376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380" y="5122648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9B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Kanada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48EE56F-6D07-6D91-ED59-EF90908388B1}"/>
              </a:ext>
            </a:extLst>
          </p:cNvPr>
          <p:cNvGraphicFramePr/>
          <p:nvPr/>
        </p:nvGraphicFramePr>
        <p:xfrm>
          <a:off x="5151670" y="4008513"/>
          <a:ext cx="4505286" cy="45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 Box 7">
            <a:extLst>
              <a:ext uri="{FF2B5EF4-FFF2-40B4-BE49-F238E27FC236}">
                <a16:creationId xmlns:a16="http://schemas.microsoft.com/office/drawing/2014/main" id="{F64B462B-38D4-46B2-F699-ED78BA73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15" y="4251968"/>
            <a:ext cx="2455473" cy="3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BRIC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88094FD-5ADD-E1EE-6DCE-6D4C668A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15" y="4826890"/>
            <a:ext cx="805496" cy="33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7ABA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Intia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84DDE5A-C3BD-1B43-9395-9FA6F143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15" y="7057679"/>
            <a:ext cx="805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B88D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Brasilia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31EABF58-8AE4-2D7E-5A71-58E4E1F9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312" y="7205703"/>
            <a:ext cx="805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748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Venäjä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5F7D5556-176C-6581-3BA2-58CD987A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15" y="5934440"/>
            <a:ext cx="805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Kiina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015C82F-96AA-D2A6-53AD-5967CA961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4251968"/>
            <a:ext cx="2701020" cy="30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1" b="0" i="0" u="none" strike="noStrike" kern="1200" cap="none" spc="0" normalizeH="0" baseline="0" noProof="1">
                <a:ln>
                  <a:noFill/>
                </a:ln>
                <a:solidFill>
                  <a:srgbClr val="609B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Muut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A2658B7-4E46-CB7A-C045-638F120D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6348200"/>
            <a:ext cx="1155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66FF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Australia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C61109C1-88C1-BBE4-1E66-7E1C7E0B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7398994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C2CC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Korea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9365072D-97C2-9739-DE69-1F2DFBAE1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850" y="6104662"/>
            <a:ext cx="886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71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Japani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10BC55FD-834B-3FDE-CAE9-58524D082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036" y="5106941"/>
            <a:ext cx="123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DB0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Israel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A1B58859-44BA-86E8-5E01-F7D2E1ECC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156" y="6651812"/>
            <a:ext cx="1373463" cy="2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EU-27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BC9C96BA-9FBB-E226-C639-43B9A1843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6340" y="5810768"/>
            <a:ext cx="12333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B3A2C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Singapore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955E1-50AC-08FF-DC66-9A712B4260CF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8.8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Suhteellinen erikoistuminen puhtaan teknologian yhteistyössä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A0144-86F8-9650-E260-BEE69EB8D64C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Kirjoittajien laskelmat PATBASE-tietokannan aineistoilla. RTCA-indeksin ollessa yli yhden maa on suhteellisesti erikoistunut yhteystyöhön ao. tahon kanssa puhtaassa teknologiassa.</a:t>
            </a:r>
          </a:p>
        </p:txBody>
      </p:sp>
    </p:spTree>
    <p:extLst>
      <p:ext uri="{BB962C8B-B14F-4D97-AF65-F5344CB8AC3E}">
        <p14:creationId xmlns:p14="http://schemas.microsoft.com/office/powerpoint/2010/main" val="28390751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44363E8-6383-4E62-A7D6-E0DB7329BA54}"/>
              </a:ext>
            </a:extLst>
          </p:cNvPr>
          <p:cNvSpPr/>
          <p:nvPr/>
        </p:nvSpPr>
        <p:spPr>
          <a:xfrm>
            <a:off x="8174360" y="6188588"/>
            <a:ext cx="1632181" cy="1632181"/>
          </a:xfrm>
          <a:prstGeom prst="rect">
            <a:avLst/>
          </a:prstGeom>
          <a:solidFill>
            <a:srgbClr val="9BB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333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177D1A-C65C-4B63-A5A3-ABC05DF4086C}"/>
              </a:ext>
            </a:extLst>
          </p:cNvPr>
          <p:cNvSpPr txBox="1"/>
          <p:nvPr/>
        </p:nvSpPr>
        <p:spPr>
          <a:xfrm>
            <a:off x="8174360" y="5435988"/>
            <a:ext cx="1632181" cy="656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133" dirty="0"/>
              <a:t>RGB:</a:t>
            </a:r>
          </a:p>
          <a:p>
            <a:pPr algn="ctr"/>
            <a:r>
              <a:rPr lang="fi-FI" sz="2133" dirty="0"/>
              <a:t>155, 181, 205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C9A0C4-021A-4182-8E72-747B4CC18832}"/>
              </a:ext>
            </a:extLst>
          </p:cNvPr>
          <p:cNvSpPr/>
          <p:nvPr/>
        </p:nvSpPr>
        <p:spPr>
          <a:xfrm>
            <a:off x="2725266" y="6192755"/>
            <a:ext cx="1632181" cy="1632181"/>
          </a:xfrm>
          <a:prstGeom prst="rect">
            <a:avLst/>
          </a:prstGeom>
          <a:solidFill>
            <a:srgbClr val="F1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333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F2E202-A736-45DC-BF2F-94FD59D1C71C}"/>
              </a:ext>
            </a:extLst>
          </p:cNvPr>
          <p:cNvSpPr txBox="1"/>
          <p:nvPr/>
        </p:nvSpPr>
        <p:spPr>
          <a:xfrm>
            <a:off x="2725266" y="5440155"/>
            <a:ext cx="1632181" cy="656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133" dirty="0"/>
              <a:t>RGB:</a:t>
            </a:r>
          </a:p>
          <a:p>
            <a:pPr algn="ctr"/>
            <a:r>
              <a:rPr lang="fi-FI" sz="2133" dirty="0"/>
              <a:t>241, 238, 231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C5AE84-6523-4BB5-82A4-D9B959B208B1}"/>
              </a:ext>
            </a:extLst>
          </p:cNvPr>
          <p:cNvSpPr/>
          <p:nvPr/>
        </p:nvSpPr>
        <p:spPr>
          <a:xfrm>
            <a:off x="12350824" y="6188588"/>
            <a:ext cx="1632181" cy="1632181"/>
          </a:xfrm>
          <a:prstGeom prst="rect">
            <a:avLst/>
          </a:prstGeom>
          <a:solidFill>
            <a:srgbClr val="EEC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333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27A836-3E5B-43BB-B7FA-0ED9BEC00DE2}"/>
              </a:ext>
            </a:extLst>
          </p:cNvPr>
          <p:cNvSpPr txBox="1"/>
          <p:nvPr/>
        </p:nvSpPr>
        <p:spPr>
          <a:xfrm>
            <a:off x="10270706" y="5435988"/>
            <a:ext cx="1632181" cy="656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133" dirty="0"/>
              <a:t>RGB:</a:t>
            </a:r>
          </a:p>
          <a:p>
            <a:pPr algn="ctr"/>
            <a:r>
              <a:rPr lang="fi-FI" sz="2133" dirty="0"/>
              <a:t>237, 176, 131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07C726-C824-5846-7185-37D074535109}"/>
              </a:ext>
            </a:extLst>
          </p:cNvPr>
          <p:cNvSpPr txBox="1"/>
          <p:nvPr/>
        </p:nvSpPr>
        <p:spPr>
          <a:xfrm>
            <a:off x="12350824" y="5435988"/>
            <a:ext cx="1632181" cy="656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133" dirty="0"/>
              <a:t>RGB:</a:t>
            </a:r>
          </a:p>
          <a:p>
            <a:pPr algn="ctr"/>
            <a:r>
              <a:rPr lang="fi-FI" sz="2133" dirty="0"/>
              <a:t>238, 195, 100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AB87BC-AFA5-7F4F-F199-EE30BB627B31}"/>
              </a:ext>
            </a:extLst>
          </p:cNvPr>
          <p:cNvSpPr/>
          <p:nvPr/>
        </p:nvSpPr>
        <p:spPr>
          <a:xfrm>
            <a:off x="10270706" y="6188588"/>
            <a:ext cx="1632181" cy="1632181"/>
          </a:xfrm>
          <a:prstGeom prst="rect">
            <a:avLst/>
          </a:prstGeom>
          <a:solidFill>
            <a:srgbClr val="EDB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33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95D535-F909-4184-5432-8A77A171BB7C}"/>
              </a:ext>
            </a:extLst>
          </p:cNvPr>
          <p:cNvSpPr/>
          <p:nvPr/>
        </p:nvSpPr>
        <p:spPr>
          <a:xfrm>
            <a:off x="8174360" y="2122528"/>
            <a:ext cx="1632181" cy="1632181"/>
          </a:xfrm>
          <a:prstGeom prst="rect">
            <a:avLst/>
          </a:prstGeom>
          <a:solidFill>
            <a:srgbClr val="546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33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61CCF-94B1-F0E9-4948-6BC90E6C98E3}"/>
              </a:ext>
            </a:extLst>
          </p:cNvPr>
          <p:cNvSpPr txBox="1"/>
          <p:nvPr/>
        </p:nvSpPr>
        <p:spPr>
          <a:xfrm>
            <a:off x="8174360" y="1369928"/>
            <a:ext cx="1632181" cy="656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133" dirty="0"/>
              <a:t>RGB:</a:t>
            </a:r>
          </a:p>
          <a:p>
            <a:pPr algn="ctr"/>
            <a:r>
              <a:rPr lang="fi-FI" sz="2133" dirty="0"/>
              <a:t>84, 111, 47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E354AD-2541-19E3-04EB-6C21FBB48793}"/>
              </a:ext>
            </a:extLst>
          </p:cNvPr>
          <p:cNvSpPr/>
          <p:nvPr/>
        </p:nvSpPr>
        <p:spPr>
          <a:xfrm>
            <a:off x="2725266" y="2122528"/>
            <a:ext cx="1632181" cy="1632181"/>
          </a:xfrm>
          <a:prstGeom prst="rect">
            <a:avLst/>
          </a:prstGeom>
          <a:solidFill>
            <a:srgbClr val="609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33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45A9E-8D46-CC51-04B1-F1BB143D5F2C}"/>
              </a:ext>
            </a:extLst>
          </p:cNvPr>
          <p:cNvSpPr txBox="1"/>
          <p:nvPr/>
        </p:nvSpPr>
        <p:spPr>
          <a:xfrm>
            <a:off x="2725266" y="1369928"/>
            <a:ext cx="1632181" cy="656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133" dirty="0"/>
              <a:t>RGB:</a:t>
            </a:r>
          </a:p>
          <a:p>
            <a:pPr algn="ctr"/>
            <a:r>
              <a:rPr lang="fi-FI" sz="2133" dirty="0"/>
              <a:t>96, 155, 63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FE414-46FB-EEC1-9592-FBEF5E4BCAAE}"/>
              </a:ext>
            </a:extLst>
          </p:cNvPr>
          <p:cNvSpPr txBox="1"/>
          <p:nvPr/>
        </p:nvSpPr>
        <p:spPr>
          <a:xfrm>
            <a:off x="4513709" y="3098247"/>
            <a:ext cx="4320480" cy="656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133" dirty="0"/>
              <a:t>Leipätekstin väliotsikot</a:t>
            </a:r>
          </a:p>
          <a:p>
            <a:r>
              <a:rPr lang="fi-FI" sz="2133" dirty="0"/>
              <a:t>Kuvioiden vihreä käyrä/palkki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F2ABA-5010-9C6D-DCF7-82C3DB9D786C}"/>
              </a:ext>
            </a:extLst>
          </p:cNvPr>
          <p:cNvSpPr txBox="1"/>
          <p:nvPr/>
        </p:nvSpPr>
        <p:spPr>
          <a:xfrm>
            <a:off x="9974560" y="2770016"/>
            <a:ext cx="4320480" cy="9846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133" dirty="0"/>
              <a:t>Kuvioiden otsikot</a:t>
            </a:r>
            <a:br>
              <a:rPr lang="fi-FI" sz="2133" dirty="0"/>
            </a:br>
            <a:r>
              <a:rPr lang="fi-FI" sz="2133" dirty="0"/>
              <a:t>Kuvioiden x/y-</a:t>
            </a:r>
            <a:r>
              <a:rPr lang="fi-FI" sz="2133" dirty="0" err="1"/>
              <a:t>labelit</a:t>
            </a:r>
            <a:r>
              <a:rPr lang="fi-FI" sz="2133" dirty="0"/>
              <a:t> ja legendatekstit</a:t>
            </a:r>
          </a:p>
          <a:p>
            <a:r>
              <a:rPr lang="fi-FI" sz="2133" dirty="0"/>
              <a:t>Kuvioiden lähde ym. tekstit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EDCF5-806E-EF21-817C-4AABF612C319}"/>
              </a:ext>
            </a:extLst>
          </p:cNvPr>
          <p:cNvSpPr txBox="1"/>
          <p:nvPr/>
        </p:nvSpPr>
        <p:spPr>
          <a:xfrm>
            <a:off x="4452969" y="7168474"/>
            <a:ext cx="2773760" cy="6564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133" dirty="0"/>
              <a:t>Kuvioiden tausta</a:t>
            </a:r>
          </a:p>
          <a:p>
            <a:r>
              <a:rPr lang="fi-FI" sz="2133" dirty="0"/>
              <a:t>Tekstilaatikon tausta</a:t>
            </a:r>
          </a:p>
        </p:txBody>
      </p:sp>
    </p:spTree>
    <p:extLst>
      <p:ext uri="{BB962C8B-B14F-4D97-AF65-F5344CB8AC3E}">
        <p14:creationId xmlns:p14="http://schemas.microsoft.com/office/powerpoint/2010/main" val="121632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CD266E-EF2A-40EE-802E-B5ED5A230066}"/>
              </a:ext>
            </a:extLst>
          </p:cNvPr>
          <p:cNvGraphicFramePr/>
          <p:nvPr/>
        </p:nvGraphicFramePr>
        <p:xfrm>
          <a:off x="541512" y="2053244"/>
          <a:ext cx="14001750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EDC17D7-AAE8-B923-0054-0E3801FA2552}"/>
              </a:ext>
            </a:extLst>
          </p:cNvPr>
          <p:cNvSpPr/>
          <p:nvPr/>
        </p:nvSpPr>
        <p:spPr>
          <a:xfrm>
            <a:off x="565514" y="192088"/>
            <a:ext cx="1650328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1.4</a:t>
            </a:r>
          </a:p>
          <a:p>
            <a:r>
              <a:rPr lang="fi-FI" sz="2800" dirty="0">
                <a:solidFill>
                  <a:srgbClr val="546F2F"/>
                </a:solidFill>
              </a:rPr>
              <a:t>Globaalien hiilidioksidipäästöjen muutostarve toimenpidetyypin ja teknologian kypsyyden mukaan vuoden 2050 nettonollaskenaariossa kahtena ajankohtana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ADD16C-F4FB-37B6-A8B5-AE811DD40D6F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IEA (2021). Miljardia CO2-ekvivalenttitonnia.</a:t>
            </a:r>
          </a:p>
        </p:txBody>
      </p:sp>
    </p:spTree>
    <p:extLst>
      <p:ext uri="{BB962C8B-B14F-4D97-AF65-F5344CB8AC3E}">
        <p14:creationId xmlns:p14="http://schemas.microsoft.com/office/powerpoint/2010/main" val="162626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B5272117-33AB-5D76-7A78-38E82B13BA0C}"/>
              </a:ext>
            </a:extLst>
          </p:cNvPr>
          <p:cNvSpPr/>
          <p:nvPr/>
        </p:nvSpPr>
        <p:spPr>
          <a:xfrm>
            <a:off x="0" y="0"/>
            <a:ext cx="17068800" cy="9601200"/>
          </a:xfrm>
          <a:prstGeom prst="rect">
            <a:avLst/>
          </a:prstGeom>
          <a:solidFill>
            <a:srgbClr val="F1EE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C6938AB-A675-2535-8A86-13AF5585F01D}"/>
              </a:ext>
            </a:extLst>
          </p:cNvPr>
          <p:cNvGrpSpPr/>
          <p:nvPr/>
        </p:nvGrpSpPr>
        <p:grpSpPr>
          <a:xfrm>
            <a:off x="3390591" y="45720"/>
            <a:ext cx="13535334" cy="9422130"/>
            <a:chOff x="571191" y="30480"/>
            <a:chExt cx="13535334" cy="9422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C0AFC9D-BC84-093D-091C-720CB154CC56}"/>
                </a:ext>
              </a:extLst>
            </p:cNvPr>
            <p:cNvSpPr/>
            <p:nvPr/>
          </p:nvSpPr>
          <p:spPr>
            <a:xfrm>
              <a:off x="589687" y="5018872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Yksityinen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kulutus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C5DA97C-8F1A-E1BE-631F-F33F3B7F527B}"/>
                </a:ext>
              </a:extLst>
            </p:cNvPr>
            <p:cNvSpPr/>
            <p:nvPr/>
          </p:nvSpPr>
          <p:spPr>
            <a:xfrm>
              <a:off x="2373877" y="5018872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Julkinen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kulutus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CF4AD46-7CE6-9CB0-C10E-1474DA7A6E45}"/>
                </a:ext>
              </a:extLst>
            </p:cNvPr>
            <p:cNvSpPr/>
            <p:nvPr/>
          </p:nvSpPr>
          <p:spPr>
            <a:xfrm>
              <a:off x="4158067" y="5018872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Netto-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vienti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AED8D85-E473-7CCE-F772-B4292EE4C753}"/>
                </a:ext>
              </a:extLst>
            </p:cNvPr>
            <p:cNvSpPr/>
            <p:nvPr/>
          </p:nvSpPr>
          <p:spPr>
            <a:xfrm>
              <a:off x="5942257" y="5018872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Investoinnit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D00ABEB-E0DD-41B7-E62C-7C770217C8B5}"/>
                </a:ext>
              </a:extLst>
            </p:cNvPr>
            <p:cNvSpPr/>
            <p:nvPr/>
          </p:nvSpPr>
          <p:spPr>
            <a:xfrm>
              <a:off x="10266093" y="5018749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Työn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tuottavuuden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kasvu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FA82802-BD2E-060B-A538-AB192F9C58C3}"/>
                </a:ext>
              </a:extLst>
            </p:cNvPr>
            <p:cNvSpPr/>
            <p:nvPr/>
          </p:nvSpPr>
          <p:spPr>
            <a:xfrm>
              <a:off x="12050586" y="5018872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Työpanoksen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muutos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CC3EFD9-F98A-811E-70A4-9EA90A4FDB60}"/>
                </a:ext>
              </a:extLst>
            </p:cNvPr>
            <p:cNvSpPr/>
            <p:nvPr/>
          </p:nvSpPr>
          <p:spPr>
            <a:xfrm>
              <a:off x="7998496" y="4901127"/>
              <a:ext cx="1699117" cy="1216815"/>
            </a:xfrm>
            <a:prstGeom prst="roundRect">
              <a:avLst>
                <a:gd name="adj" fmla="val 4582"/>
              </a:avLst>
            </a:prstGeom>
            <a:solidFill>
              <a:srgbClr val="4F799F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800"/>
                </a:lnSpc>
              </a:pPr>
              <a:r>
                <a:rPr lang="fi-FI" dirty="0">
                  <a:solidFill>
                    <a:schemeClr val="bg1"/>
                  </a:solidFill>
                </a:rPr>
                <a:t>Talous-</a:t>
              </a:r>
            </a:p>
            <a:p>
              <a:pPr algn="ctr">
                <a:lnSpc>
                  <a:spcPts val="2800"/>
                </a:lnSpc>
              </a:pPr>
              <a:r>
                <a:rPr lang="fi-FI" dirty="0">
                  <a:solidFill>
                    <a:schemeClr val="bg1"/>
                  </a:solidFill>
                </a:rPr>
                <a:t>kasvu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686B79-BD35-A98A-5582-0046FB57F0BB}"/>
                </a:ext>
              </a:extLst>
            </p:cNvPr>
            <p:cNvSpPr txBox="1"/>
            <p:nvPr/>
          </p:nvSpPr>
          <p:spPr>
            <a:xfrm>
              <a:off x="2105122" y="5317175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+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72B15B-AD09-364E-A537-E8B1185A25BD}"/>
                </a:ext>
              </a:extLst>
            </p:cNvPr>
            <p:cNvSpPr txBox="1"/>
            <p:nvPr/>
          </p:nvSpPr>
          <p:spPr>
            <a:xfrm>
              <a:off x="3889312" y="5317175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+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EB402-7319-9C7F-6479-8CB18BAC8A0E}"/>
                </a:ext>
              </a:extLst>
            </p:cNvPr>
            <p:cNvSpPr txBox="1"/>
            <p:nvPr/>
          </p:nvSpPr>
          <p:spPr>
            <a:xfrm>
              <a:off x="5673502" y="5317175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+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5A7A63-EC2C-AFA4-E9E9-FB930F485654}"/>
                </a:ext>
              </a:extLst>
            </p:cNvPr>
            <p:cNvSpPr txBox="1"/>
            <p:nvPr/>
          </p:nvSpPr>
          <p:spPr>
            <a:xfrm>
              <a:off x="7593717" y="5317175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=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1E7428-44FB-907C-8264-B4F34CF790DF}"/>
                </a:ext>
              </a:extLst>
            </p:cNvPr>
            <p:cNvSpPr txBox="1"/>
            <p:nvPr/>
          </p:nvSpPr>
          <p:spPr>
            <a:xfrm>
              <a:off x="11781828" y="5317175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+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BE5A6F-2316-F789-A164-19FFD400964E}"/>
                </a:ext>
              </a:extLst>
            </p:cNvPr>
            <p:cNvSpPr txBox="1"/>
            <p:nvPr/>
          </p:nvSpPr>
          <p:spPr>
            <a:xfrm>
              <a:off x="10889433" y="1512272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+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B7CCC1-7E77-8FB8-11B4-C85FE4FF486D}"/>
                </a:ext>
              </a:extLst>
            </p:cNvPr>
            <p:cNvSpPr txBox="1"/>
            <p:nvPr/>
          </p:nvSpPr>
          <p:spPr>
            <a:xfrm>
              <a:off x="10889433" y="3034184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+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A823641-0881-DA60-3B4B-AFDDB8F4D440}"/>
                </a:ext>
              </a:extLst>
            </p:cNvPr>
            <p:cNvSpPr/>
            <p:nvPr/>
          </p:nvSpPr>
          <p:spPr>
            <a:xfrm>
              <a:off x="10266093" y="3496837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Pääoman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kasvu per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työpanos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8D4CF49-F90D-E788-13E3-D4DED1ABA802}"/>
                </a:ext>
              </a:extLst>
            </p:cNvPr>
            <p:cNvSpPr/>
            <p:nvPr/>
          </p:nvSpPr>
          <p:spPr>
            <a:xfrm>
              <a:off x="10266093" y="6540661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Työn </a:t>
              </a:r>
              <a:r>
                <a:rPr lang="fi-FI" sz="2000" dirty="0" err="1">
                  <a:solidFill>
                    <a:schemeClr val="tx1"/>
                  </a:solidFill>
                </a:rPr>
                <a:t>tuott</a:t>
              </a:r>
              <a:r>
                <a:rPr lang="fi-FI" sz="2000" dirty="0">
                  <a:solidFill>
                    <a:schemeClr val="tx1"/>
                  </a:solidFill>
                </a:rPr>
                <a:t>.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kasvu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yrityksissä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A876261-2C01-8C0A-BFD6-26CBFE40BF46}"/>
                </a:ext>
              </a:extLst>
            </p:cNvPr>
            <p:cNvSpPr txBox="1"/>
            <p:nvPr/>
          </p:nvSpPr>
          <p:spPr>
            <a:xfrm>
              <a:off x="10889433" y="7599920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+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E6295D0-29FB-DC6F-F427-AD904A572B0A}"/>
                </a:ext>
              </a:extLst>
            </p:cNvPr>
            <p:cNvSpPr txBox="1"/>
            <p:nvPr/>
          </p:nvSpPr>
          <p:spPr>
            <a:xfrm>
              <a:off x="10889433" y="6078008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943903-6D8A-AD08-1137-A69D293A0BF8}"/>
                </a:ext>
              </a:extLst>
            </p:cNvPr>
            <p:cNvSpPr txBox="1"/>
            <p:nvPr/>
          </p:nvSpPr>
          <p:spPr>
            <a:xfrm>
              <a:off x="9847176" y="5317173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=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791512D-8371-E3CB-6207-3D63258C4D00}"/>
                </a:ext>
              </a:extLst>
            </p:cNvPr>
            <p:cNvSpPr/>
            <p:nvPr/>
          </p:nvSpPr>
          <p:spPr>
            <a:xfrm>
              <a:off x="10266093" y="1974925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Työpanoksen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Laadun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muutos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2A300A-F3A9-154D-5C80-A780B6C53131}"/>
                </a:ext>
              </a:extLst>
            </p:cNvPr>
            <p:cNvSpPr/>
            <p:nvPr/>
          </p:nvSpPr>
          <p:spPr>
            <a:xfrm>
              <a:off x="10266093" y="453013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Kokonais-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tuottavuuden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kasvu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61FC225-4D16-F00B-D118-B01A028ADF0B}"/>
                </a:ext>
              </a:extLst>
            </p:cNvPr>
            <p:cNvSpPr txBox="1"/>
            <p:nvPr/>
          </p:nvSpPr>
          <p:spPr>
            <a:xfrm>
              <a:off x="10889433" y="4556096"/>
              <a:ext cx="26935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=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1F7A4754-95D2-39F1-DE86-12F10670ADFC}"/>
                </a:ext>
              </a:extLst>
            </p:cNvPr>
            <p:cNvSpPr/>
            <p:nvPr/>
          </p:nvSpPr>
          <p:spPr>
            <a:xfrm>
              <a:off x="10266093" y="8062577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chemeClr val="bg1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Luova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tx1"/>
                  </a:solidFill>
                </a:rPr>
                <a:t>tuho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EA2C52F-08FB-6054-AE4D-3A753B2E650E}"/>
                </a:ext>
              </a:extLst>
            </p:cNvPr>
            <p:cNvSpPr/>
            <p:nvPr/>
          </p:nvSpPr>
          <p:spPr>
            <a:xfrm>
              <a:off x="1482081" y="1217373"/>
              <a:ext cx="5083815" cy="2496430"/>
            </a:xfrm>
            <a:prstGeom prst="roundRect">
              <a:avLst>
                <a:gd name="adj" fmla="val 4582"/>
              </a:avLst>
            </a:prstGeom>
            <a:solidFill>
              <a:srgbClr val="609B3F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fi-FI" sz="5000" dirty="0">
                  <a:solidFill>
                    <a:schemeClr val="bg1"/>
                  </a:solidFill>
                </a:rPr>
                <a:t>Luonto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3B34B67-679B-4226-C414-0BF921A1D061}"/>
                </a:ext>
              </a:extLst>
            </p:cNvPr>
            <p:cNvSpPr/>
            <p:nvPr/>
          </p:nvSpPr>
          <p:spPr>
            <a:xfrm>
              <a:off x="12050586" y="6540660"/>
              <a:ext cx="1516035" cy="2503243"/>
            </a:xfrm>
            <a:prstGeom prst="roundRect">
              <a:avLst>
                <a:gd name="adj" fmla="val 4582"/>
              </a:avLst>
            </a:prstGeom>
            <a:solidFill>
              <a:srgbClr val="609B3F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bg1"/>
                  </a:solidFill>
                </a:rPr>
                <a:t>Vihreä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bg1"/>
                  </a:solidFill>
                </a:rPr>
                <a:t>Luova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bg1"/>
                  </a:solidFill>
                </a:rPr>
                <a:t>tuho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44A5C9F8-5DF6-6E1D-C09B-67618CB78E86}"/>
                </a:ext>
              </a:extLst>
            </p:cNvPr>
            <p:cNvSpPr/>
            <p:nvPr/>
          </p:nvSpPr>
          <p:spPr>
            <a:xfrm>
              <a:off x="12050586" y="1974924"/>
              <a:ext cx="1516035" cy="981327"/>
            </a:xfrm>
            <a:prstGeom prst="roundRect">
              <a:avLst>
                <a:gd name="adj" fmla="val 4582"/>
              </a:avLst>
            </a:prstGeom>
            <a:solidFill>
              <a:srgbClr val="609B3F"/>
            </a:solidFill>
            <a:ln>
              <a:solidFill>
                <a:srgbClr val="C8BC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bg1"/>
                  </a:solidFill>
                </a:rPr>
                <a:t>Vihreä</a:t>
              </a:r>
            </a:p>
            <a:p>
              <a:pPr algn="ctr">
                <a:lnSpc>
                  <a:spcPts val="2200"/>
                </a:lnSpc>
              </a:pPr>
              <a:r>
                <a:rPr lang="fi-FI" sz="2000" dirty="0">
                  <a:solidFill>
                    <a:schemeClr val="bg1"/>
                  </a:solidFill>
                </a:rPr>
                <a:t>osaaminen</a:t>
              </a:r>
            </a:p>
          </p:txBody>
        </p:sp>
        <p:sp>
          <p:nvSpPr>
            <p:cNvPr id="65" name="Right Brace 64">
              <a:extLst>
                <a:ext uri="{FF2B5EF4-FFF2-40B4-BE49-F238E27FC236}">
                  <a16:creationId xmlns:a16="http://schemas.microsoft.com/office/drawing/2014/main" id="{C6425E8B-FE06-12D5-E3E1-C083B73A079E}"/>
                </a:ext>
              </a:extLst>
            </p:cNvPr>
            <p:cNvSpPr/>
            <p:nvPr/>
          </p:nvSpPr>
          <p:spPr>
            <a:xfrm rot="5400000">
              <a:off x="3870494" y="2818640"/>
              <a:ext cx="270000" cy="6868605"/>
            </a:xfrm>
            <a:prstGeom prst="rightBrace">
              <a:avLst>
                <a:gd name="adj1" fmla="val 34969"/>
                <a:gd name="adj2" fmla="val 50000"/>
              </a:avLst>
            </a:prstGeom>
            <a:ln w="25400">
              <a:solidFill>
                <a:srgbClr val="C8BC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6B72D95-36AD-2A5E-A07F-5E392C9FD133}"/>
                </a:ext>
              </a:extLst>
            </p:cNvPr>
            <p:cNvSpPr txBox="1"/>
            <p:nvPr/>
          </p:nvSpPr>
          <p:spPr>
            <a:xfrm>
              <a:off x="3464551" y="6390405"/>
              <a:ext cx="1081885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Kulutus</a:t>
              </a:r>
            </a:p>
          </p:txBody>
        </p:sp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341D2B47-7925-85D5-6E7A-AD7B3B6E8B05}"/>
                </a:ext>
              </a:extLst>
            </p:cNvPr>
            <p:cNvSpPr/>
            <p:nvPr/>
          </p:nvSpPr>
          <p:spPr>
            <a:xfrm rot="10800000">
              <a:off x="9865026" y="6540658"/>
              <a:ext cx="269355" cy="2503244"/>
            </a:xfrm>
            <a:prstGeom prst="rightBrace">
              <a:avLst>
                <a:gd name="adj1" fmla="val 34969"/>
                <a:gd name="adj2" fmla="val 50000"/>
              </a:avLst>
            </a:prstGeom>
            <a:ln w="25400">
              <a:solidFill>
                <a:srgbClr val="C8BC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FE2FE72-C03F-A40A-2149-8FC69B29CB71}"/>
                </a:ext>
              </a:extLst>
            </p:cNvPr>
            <p:cNvSpPr txBox="1"/>
            <p:nvPr/>
          </p:nvSpPr>
          <p:spPr>
            <a:xfrm>
              <a:off x="8544083" y="7599920"/>
              <a:ext cx="1276618" cy="38472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dirty="0"/>
                <a:t>Tuotanto</a:t>
              </a: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C42B401-CBC1-B77A-C5BF-4650C95CFF61}"/>
                </a:ext>
              </a:extLst>
            </p:cNvPr>
            <p:cNvSpPr/>
            <p:nvPr/>
          </p:nvSpPr>
          <p:spPr>
            <a:xfrm>
              <a:off x="3975100" y="6827520"/>
              <a:ext cx="4559300" cy="965200"/>
            </a:xfrm>
            <a:custGeom>
              <a:avLst/>
              <a:gdLst>
                <a:gd name="connsiteX0" fmla="*/ 4457700 w 4457700"/>
                <a:gd name="connsiteY0" fmla="*/ 965200 h 965200"/>
                <a:gd name="connsiteX1" fmla="*/ 0 w 4457700"/>
                <a:gd name="connsiteY1" fmla="*/ 965200 h 965200"/>
                <a:gd name="connsiteX2" fmla="*/ 0 w 4457700"/>
                <a:gd name="connsiteY2" fmla="*/ 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7700" h="965200">
                  <a:moveTo>
                    <a:pt x="4457700" y="965200"/>
                  </a:moveTo>
                  <a:lnTo>
                    <a:pt x="0" y="9652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C8BCA0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D49063C-1F4F-9A9C-15B4-08A25E244EC4}"/>
                </a:ext>
              </a:extLst>
            </p:cNvPr>
            <p:cNvSpPr txBox="1"/>
            <p:nvPr/>
          </p:nvSpPr>
          <p:spPr>
            <a:xfrm>
              <a:off x="11745612" y="2311638"/>
              <a:ext cx="341491" cy="307777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sz="2000" dirty="0"/>
                <a:t>←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0A3C657-974A-AE0E-6446-09A535A5CCD6}"/>
                </a:ext>
              </a:extLst>
            </p:cNvPr>
            <p:cNvSpPr txBox="1"/>
            <p:nvPr/>
          </p:nvSpPr>
          <p:spPr>
            <a:xfrm>
              <a:off x="11745612" y="6872639"/>
              <a:ext cx="341491" cy="307777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sz="2000" dirty="0"/>
                <a:t>←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B3D9D2A-690E-67F3-9F49-DF878C6B6404}"/>
                </a:ext>
              </a:extLst>
            </p:cNvPr>
            <p:cNvSpPr txBox="1"/>
            <p:nvPr/>
          </p:nvSpPr>
          <p:spPr>
            <a:xfrm>
              <a:off x="11748111" y="8394428"/>
              <a:ext cx="341491" cy="307777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sz="2000" dirty="0"/>
                <a:t>←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3C321C3-2019-87F7-3E55-C55EC43499B1}"/>
                </a:ext>
              </a:extLst>
            </p:cNvPr>
            <p:cNvSpPr txBox="1"/>
            <p:nvPr/>
          </p:nvSpPr>
          <p:spPr>
            <a:xfrm rot="5400000">
              <a:off x="12637857" y="6103534"/>
              <a:ext cx="341491" cy="307777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r>
                <a:rPr lang="fi-FI" sz="2000" dirty="0"/>
                <a:t>←</a:t>
              </a: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8B9A916-AAF4-E50D-64F8-8620C1CE18B6}"/>
                </a:ext>
              </a:extLst>
            </p:cNvPr>
            <p:cNvSpPr/>
            <p:nvPr/>
          </p:nvSpPr>
          <p:spPr>
            <a:xfrm>
              <a:off x="3876675" y="30480"/>
              <a:ext cx="10229850" cy="9422130"/>
            </a:xfrm>
            <a:custGeom>
              <a:avLst/>
              <a:gdLst>
                <a:gd name="connsiteX0" fmla="*/ 0 w 10229850"/>
                <a:gd name="connsiteY0" fmla="*/ 1190625 h 9658350"/>
                <a:gd name="connsiteX1" fmla="*/ 0 w 10229850"/>
                <a:gd name="connsiteY1" fmla="*/ 0 h 9658350"/>
                <a:gd name="connsiteX2" fmla="*/ 10229850 w 10229850"/>
                <a:gd name="connsiteY2" fmla="*/ 0 h 9658350"/>
                <a:gd name="connsiteX3" fmla="*/ 10229850 w 10229850"/>
                <a:gd name="connsiteY3" fmla="*/ 9658350 h 9658350"/>
                <a:gd name="connsiteX4" fmla="*/ 5095875 w 10229850"/>
                <a:gd name="connsiteY4" fmla="*/ 9658350 h 9658350"/>
                <a:gd name="connsiteX5" fmla="*/ 5095875 w 10229850"/>
                <a:gd name="connsiteY5" fmla="*/ 8115300 h 965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29850" h="9658350">
                  <a:moveTo>
                    <a:pt x="0" y="1190625"/>
                  </a:moveTo>
                  <a:lnTo>
                    <a:pt x="0" y="0"/>
                  </a:lnTo>
                  <a:lnTo>
                    <a:pt x="10229850" y="0"/>
                  </a:lnTo>
                  <a:lnTo>
                    <a:pt x="10229850" y="9658350"/>
                  </a:lnTo>
                  <a:lnTo>
                    <a:pt x="5095875" y="9658350"/>
                  </a:lnTo>
                  <a:lnTo>
                    <a:pt x="5095875" y="8115300"/>
                  </a:lnTo>
                </a:path>
              </a:pathLst>
            </a:custGeom>
            <a:noFill/>
            <a:ln>
              <a:solidFill>
                <a:srgbClr val="546F2F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5769B36-FF3C-722D-A767-97FAD4B7066C}"/>
                </a:ext>
              </a:extLst>
            </p:cNvPr>
            <p:cNvSpPr/>
            <p:nvPr/>
          </p:nvSpPr>
          <p:spPr>
            <a:xfrm>
              <a:off x="4152900" y="179070"/>
              <a:ext cx="9677400" cy="9134475"/>
            </a:xfrm>
            <a:custGeom>
              <a:avLst/>
              <a:gdLst>
                <a:gd name="connsiteX0" fmla="*/ 0 w 9677400"/>
                <a:gd name="connsiteY0" fmla="*/ 923925 h 9134475"/>
                <a:gd name="connsiteX1" fmla="*/ 0 w 9677400"/>
                <a:gd name="connsiteY1" fmla="*/ 0 h 9134475"/>
                <a:gd name="connsiteX2" fmla="*/ 9677400 w 9677400"/>
                <a:gd name="connsiteY2" fmla="*/ 0 h 9134475"/>
                <a:gd name="connsiteX3" fmla="*/ 9677400 w 9677400"/>
                <a:gd name="connsiteY3" fmla="*/ 9134475 h 9134475"/>
                <a:gd name="connsiteX4" fmla="*/ 5076825 w 9677400"/>
                <a:gd name="connsiteY4" fmla="*/ 9134475 h 9134475"/>
                <a:gd name="connsiteX5" fmla="*/ 5076825 w 9677400"/>
                <a:gd name="connsiteY5" fmla="*/ 7839075 h 91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7400" h="9134475">
                  <a:moveTo>
                    <a:pt x="0" y="923925"/>
                  </a:moveTo>
                  <a:lnTo>
                    <a:pt x="0" y="0"/>
                  </a:lnTo>
                  <a:lnTo>
                    <a:pt x="9677400" y="0"/>
                  </a:lnTo>
                  <a:lnTo>
                    <a:pt x="9677400" y="9134475"/>
                  </a:lnTo>
                  <a:lnTo>
                    <a:pt x="5076825" y="9134475"/>
                  </a:lnTo>
                  <a:lnTo>
                    <a:pt x="5076825" y="7839075"/>
                  </a:lnTo>
                </a:path>
              </a:pathLst>
            </a:custGeom>
            <a:noFill/>
            <a:ln>
              <a:solidFill>
                <a:srgbClr val="978357"/>
              </a:solidFill>
              <a:headEnd type="arrow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8A38F2A-137F-11BF-F009-3316C32FC611}"/>
                </a:ext>
              </a:extLst>
            </p:cNvPr>
            <p:cNvSpPr txBox="1"/>
            <p:nvPr/>
          </p:nvSpPr>
          <p:spPr>
            <a:xfrm>
              <a:off x="2194255" y="202810"/>
              <a:ext cx="1688461" cy="76944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fi-FI" sz="1800" dirty="0">
                  <a:solidFill>
                    <a:srgbClr val="546F2F"/>
                  </a:solidFill>
                </a:rPr>
                <a:t>Luonnon</a:t>
              </a:r>
            </a:p>
            <a:p>
              <a:pPr algn="r">
                <a:lnSpc>
                  <a:spcPts val="2000"/>
                </a:lnSpc>
              </a:pPr>
              <a:r>
                <a:rPr lang="fi-FI" sz="1800" dirty="0">
                  <a:solidFill>
                    <a:srgbClr val="546F2F"/>
                  </a:solidFill>
                </a:rPr>
                <a:t>materiaalit ja</a:t>
              </a:r>
            </a:p>
            <a:p>
              <a:pPr algn="r">
                <a:lnSpc>
                  <a:spcPts val="2000"/>
                </a:lnSpc>
              </a:pPr>
              <a:r>
                <a:rPr lang="fi-FI" sz="1800" dirty="0" err="1">
                  <a:solidFill>
                    <a:srgbClr val="546F2F"/>
                  </a:solidFill>
                </a:rPr>
                <a:t>ekosysteemipalv</a:t>
              </a:r>
              <a:r>
                <a:rPr lang="fi-FI" sz="1800" dirty="0">
                  <a:solidFill>
                    <a:srgbClr val="546F2F"/>
                  </a:solidFill>
                </a:rPr>
                <a:t>.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DDF5D6B-2648-4063-564F-2E11E7CADDB8}"/>
                </a:ext>
              </a:extLst>
            </p:cNvPr>
            <p:cNvSpPr txBox="1"/>
            <p:nvPr/>
          </p:nvSpPr>
          <p:spPr>
            <a:xfrm>
              <a:off x="4151965" y="202810"/>
              <a:ext cx="961980" cy="76944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i-FI" sz="1800" dirty="0">
                  <a:solidFill>
                    <a:srgbClr val="978357"/>
                  </a:solidFill>
                </a:rPr>
                <a:t>Päästöt,</a:t>
              </a:r>
            </a:p>
            <a:p>
              <a:pPr>
                <a:lnSpc>
                  <a:spcPts val="2000"/>
                </a:lnSpc>
              </a:pPr>
              <a:r>
                <a:rPr lang="fi-FI" sz="1800" dirty="0">
                  <a:solidFill>
                    <a:srgbClr val="978357"/>
                  </a:solidFill>
                </a:rPr>
                <a:t>saasteet,</a:t>
              </a:r>
            </a:p>
            <a:p>
              <a:pPr>
                <a:lnSpc>
                  <a:spcPts val="2000"/>
                </a:lnSpc>
              </a:pPr>
              <a:r>
                <a:rPr lang="fi-FI" sz="1800" dirty="0">
                  <a:solidFill>
                    <a:srgbClr val="978357"/>
                  </a:solidFill>
                </a:rPr>
                <a:t>jätteet</a:t>
              </a:r>
            </a:p>
          </p:txBody>
        </p:sp>
        <p:sp>
          <p:nvSpPr>
            <p:cNvPr id="93" name="Right Brace 92">
              <a:extLst>
                <a:ext uri="{FF2B5EF4-FFF2-40B4-BE49-F238E27FC236}">
                  <a16:creationId xmlns:a16="http://schemas.microsoft.com/office/drawing/2014/main" id="{71F56667-FD66-0F33-7C45-1E1D88CDD2AE}"/>
                </a:ext>
              </a:extLst>
            </p:cNvPr>
            <p:cNvSpPr/>
            <p:nvPr/>
          </p:nvSpPr>
          <p:spPr>
            <a:xfrm rot="16200000">
              <a:off x="3888988" y="1334212"/>
              <a:ext cx="270000" cy="6868605"/>
            </a:xfrm>
            <a:prstGeom prst="rightBrace">
              <a:avLst>
                <a:gd name="adj1" fmla="val 34969"/>
                <a:gd name="adj2" fmla="val 50000"/>
              </a:avLst>
            </a:prstGeom>
            <a:ln w="25400">
              <a:solidFill>
                <a:srgbClr val="C8BC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A3E3146-28A4-3665-B817-D9A09300AE58}"/>
                </a:ext>
              </a:extLst>
            </p:cNvPr>
            <p:cNvCxnSpPr>
              <a:cxnSpLocks/>
            </p:cNvCxnSpPr>
            <p:nvPr/>
          </p:nvCxnSpPr>
          <p:spPr>
            <a:xfrm>
              <a:off x="3319775" y="3807961"/>
              <a:ext cx="556900" cy="701683"/>
            </a:xfrm>
            <a:prstGeom prst="straightConnector1">
              <a:avLst/>
            </a:prstGeom>
            <a:ln w="25400">
              <a:solidFill>
                <a:srgbClr val="546F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45EB9759-31A7-8AC6-5B1F-84EDB8130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663" y="3807961"/>
              <a:ext cx="556900" cy="701683"/>
            </a:xfrm>
            <a:prstGeom prst="straightConnector1">
              <a:avLst/>
            </a:prstGeom>
            <a:ln w="25400">
              <a:solidFill>
                <a:srgbClr val="978357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7B8165B-7094-EF58-E0FB-034A043771F1}"/>
                </a:ext>
              </a:extLst>
            </p:cNvPr>
            <p:cNvSpPr txBox="1"/>
            <p:nvPr/>
          </p:nvSpPr>
          <p:spPr>
            <a:xfrm>
              <a:off x="4696563" y="3801895"/>
              <a:ext cx="961980" cy="76944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fi-FI" sz="1800" dirty="0">
                  <a:solidFill>
                    <a:srgbClr val="978357"/>
                  </a:solidFill>
                </a:rPr>
                <a:t>Päästöt,</a:t>
              </a:r>
            </a:p>
            <a:p>
              <a:pPr>
                <a:lnSpc>
                  <a:spcPts val="2000"/>
                </a:lnSpc>
              </a:pPr>
              <a:r>
                <a:rPr lang="fi-FI" sz="1800" dirty="0">
                  <a:solidFill>
                    <a:srgbClr val="978357"/>
                  </a:solidFill>
                </a:rPr>
                <a:t>saasteet,</a:t>
              </a:r>
            </a:p>
            <a:p>
              <a:pPr>
                <a:lnSpc>
                  <a:spcPts val="2000"/>
                </a:lnSpc>
              </a:pPr>
              <a:r>
                <a:rPr lang="fi-FI" sz="1800" dirty="0">
                  <a:solidFill>
                    <a:srgbClr val="978357"/>
                  </a:solidFill>
                </a:rPr>
                <a:t>jätteet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12522FD-A261-AC25-0344-7E47FC6F85B7}"/>
                </a:ext>
              </a:extLst>
            </p:cNvPr>
            <p:cNvSpPr txBox="1"/>
            <p:nvPr/>
          </p:nvSpPr>
          <p:spPr>
            <a:xfrm>
              <a:off x="1659430" y="3801895"/>
              <a:ext cx="1688461" cy="769441"/>
            </a:xfrm>
            <a:prstGeom prst="rect">
              <a:avLst/>
            </a:prstGeom>
            <a:noFill/>
          </p:spPr>
          <p:txBody>
            <a:bodyPr wrap="none" lIns="54000" tIns="0" rIns="54000" bIns="0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fi-FI" sz="1800" dirty="0">
                  <a:solidFill>
                    <a:srgbClr val="546F2F"/>
                  </a:solidFill>
                </a:rPr>
                <a:t>Luonnon</a:t>
              </a:r>
            </a:p>
            <a:p>
              <a:pPr algn="r">
                <a:lnSpc>
                  <a:spcPts val="2000"/>
                </a:lnSpc>
              </a:pPr>
              <a:r>
                <a:rPr lang="fi-FI" sz="1800" dirty="0">
                  <a:solidFill>
                    <a:srgbClr val="546F2F"/>
                  </a:solidFill>
                </a:rPr>
                <a:t>materiaalit ja</a:t>
              </a:r>
            </a:p>
            <a:p>
              <a:pPr algn="r">
                <a:lnSpc>
                  <a:spcPts val="2000"/>
                </a:lnSpc>
              </a:pPr>
              <a:r>
                <a:rPr lang="fi-FI" sz="1800" dirty="0" err="1">
                  <a:solidFill>
                    <a:srgbClr val="546F2F"/>
                  </a:solidFill>
                </a:rPr>
                <a:t>ekosysteemipalv</a:t>
              </a:r>
              <a:r>
                <a:rPr lang="fi-FI" sz="1800" dirty="0">
                  <a:solidFill>
                    <a:srgbClr val="546F2F"/>
                  </a:solidFill>
                </a:rPr>
                <a:t>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79F12F8-D521-F107-428C-2638C21BB9CA}"/>
              </a:ext>
            </a:extLst>
          </p:cNvPr>
          <p:cNvSpPr/>
          <p:nvPr/>
        </p:nvSpPr>
        <p:spPr>
          <a:xfrm>
            <a:off x="365489" y="192088"/>
            <a:ext cx="2510715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1.5</a:t>
            </a:r>
          </a:p>
          <a:p>
            <a:r>
              <a:rPr lang="fi-FI" sz="2800" dirty="0">
                <a:solidFill>
                  <a:srgbClr val="546F2F"/>
                </a:solidFill>
              </a:rPr>
              <a:t>Vihreän talouskasvun tarkastelun kehikko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FDBF6D-7080-694C-6D4E-DABD60BF0B83}"/>
              </a:ext>
            </a:extLst>
          </p:cNvPr>
          <p:cNvSpPr/>
          <p:nvPr/>
        </p:nvSpPr>
        <p:spPr>
          <a:xfrm>
            <a:off x="365489" y="9018875"/>
            <a:ext cx="462776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Kirjoittajien hahmotelma.</a:t>
            </a:r>
          </a:p>
        </p:txBody>
      </p:sp>
    </p:spTree>
    <p:extLst>
      <p:ext uri="{BB962C8B-B14F-4D97-AF65-F5344CB8AC3E}">
        <p14:creationId xmlns:p14="http://schemas.microsoft.com/office/powerpoint/2010/main" val="1296252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2800" dirty="0">
                <a:solidFill>
                  <a:srgbClr val="546F2F"/>
                </a:solidFill>
              </a:rPr>
              <a:t>Kuvio 2.1</a:t>
            </a:r>
          </a:p>
          <a:p>
            <a:r>
              <a:rPr lang="fi-FI" sz="2800" dirty="0">
                <a:solidFill>
                  <a:srgbClr val="546F2F"/>
                </a:solidFill>
              </a:rPr>
              <a:t>Päästöjensupistuskerroin (μ) vuosina 2025–2035 kolmessa skenaariossa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CD266E-EF2A-40EE-802E-B5ED5A230066}"/>
              </a:ext>
            </a:extLst>
          </p:cNvPr>
          <p:cNvGraphicFramePr/>
          <p:nvPr/>
        </p:nvGraphicFramePr>
        <p:xfrm>
          <a:off x="457200" y="2053244"/>
          <a:ext cx="14001750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7">
            <a:extLst>
              <a:ext uri="{FF2B5EF4-FFF2-40B4-BE49-F238E27FC236}">
                <a16:creationId xmlns:a16="http://schemas.microsoft.com/office/drawing/2014/main" id="{839E4F3C-C98E-65FD-1D59-72FB2337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9890" y="2717701"/>
            <a:ext cx="77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2000" dirty="0">
                <a:solidFill>
                  <a:srgbClr val="546F2F"/>
                </a:solidFill>
              </a:rPr>
              <a:t>Stern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C073B958-5457-0B58-B74E-3FE57FC43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8915" y="3820368"/>
            <a:ext cx="1310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2000" dirty="0" err="1">
                <a:solidFill>
                  <a:srgbClr val="7A9DBC"/>
                </a:solidFill>
              </a:rPr>
              <a:t>Nordhaus</a:t>
            </a:r>
            <a:endParaRPr lang="fi-FI" sz="2000" dirty="0">
              <a:solidFill>
                <a:srgbClr val="7A9DBC"/>
              </a:solidFill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8F47AC42-2457-8C6B-0862-2A25F4702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815" y="6211490"/>
            <a:ext cx="1177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2000" dirty="0">
                <a:solidFill>
                  <a:srgbClr val="E7AB25"/>
                </a:solidFill>
              </a:rPr>
              <a:t>Perusura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fi-FI" sz="1600" dirty="0">
                <a:solidFill>
                  <a:srgbClr val="546F2F"/>
                </a:solidFill>
              </a:rPr>
              <a:t>Lähde: ©DICE2023-Excel-b-4-3-10-v18.3 ja kirjoittajan laskelmat.</a:t>
            </a:r>
          </a:p>
        </p:txBody>
      </p:sp>
    </p:spTree>
    <p:extLst>
      <p:ext uri="{BB962C8B-B14F-4D97-AF65-F5344CB8AC3E}">
        <p14:creationId xmlns:p14="http://schemas.microsoft.com/office/powerpoint/2010/main" val="138119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3860DC-E319-01F8-4903-947F69495E1B}"/>
              </a:ext>
            </a:extLst>
          </p:cNvPr>
          <p:cNvSpPr/>
          <p:nvPr/>
        </p:nvSpPr>
        <p:spPr>
          <a:xfrm>
            <a:off x="565514" y="192088"/>
            <a:ext cx="16503285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Kuvio 2.2 </a:t>
            </a: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Ilmakehän lämpötilan nousu (°C) vuoteen 1900 verrattuna vuosina 2020–2420 kolmessa skenaariossa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CD266E-EF2A-40EE-802E-B5ED5A230066}"/>
              </a:ext>
            </a:extLst>
          </p:cNvPr>
          <p:cNvGraphicFramePr/>
          <p:nvPr/>
        </p:nvGraphicFramePr>
        <p:xfrm>
          <a:off x="457200" y="2053244"/>
          <a:ext cx="14001750" cy="635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7">
            <a:extLst>
              <a:ext uri="{FF2B5EF4-FFF2-40B4-BE49-F238E27FC236}">
                <a16:creationId xmlns:a16="http://schemas.microsoft.com/office/drawing/2014/main" id="{839E4F3C-C98E-65FD-1D59-72FB23373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3142" y="7176864"/>
            <a:ext cx="7777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Stern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C073B958-5457-0B58-B74E-3FE57FC43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0864" y="6221015"/>
            <a:ext cx="13100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A9DB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Nordhaus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7A9DB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8F47AC42-2457-8C6B-0862-2A25F4702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3497" y="2568352"/>
            <a:ext cx="11774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E7AB2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Perusura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D1485-40A0-120D-FEA7-B66EE85CDB12}"/>
              </a:ext>
            </a:extLst>
          </p:cNvPr>
          <p:cNvSpPr/>
          <p:nvPr/>
        </p:nvSpPr>
        <p:spPr>
          <a:xfrm>
            <a:off x="565514" y="9018875"/>
            <a:ext cx="1650328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546F2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Lähde: ©DICE2023-Excel-b-4-3-10-v18.3 ja kirjoittajan laskelmat.</a:t>
            </a:r>
          </a:p>
        </p:txBody>
      </p:sp>
    </p:spTree>
    <p:extLst>
      <p:ext uri="{BB962C8B-B14F-4D97-AF65-F5344CB8AC3E}">
        <p14:creationId xmlns:p14="http://schemas.microsoft.com/office/powerpoint/2010/main" val="22956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16234</TotalTime>
  <Words>2276</Words>
  <Application>Microsoft Office PowerPoint</Application>
  <PresentationFormat>Custom</PresentationFormat>
  <Paragraphs>536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Etlatieto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Petri Rouvinen</dc:creator>
  <cp:lastModifiedBy>Kimmo Aaltonen</cp:lastModifiedBy>
  <cp:revision>1025</cp:revision>
  <cp:lastPrinted>2024-04-09T06:12:58Z</cp:lastPrinted>
  <dcterms:created xsi:type="dcterms:W3CDTF">2012-10-12T18:24:26Z</dcterms:created>
  <dcterms:modified xsi:type="dcterms:W3CDTF">2024-05-20T12:40:06Z</dcterms:modified>
</cp:coreProperties>
</file>