
<file path=[Content_Types].xml><?xml version="1.0" encoding="utf-8"?>
<Types xmlns="http://schemas.openxmlformats.org/package/2006/content-types">
  <Default Extension="bin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media/image2.bin" ContentType="image/jpeg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custDataLst>
    <p:tags r:id="rId7"/>
  </p:custDataLst>
  <p:defaultTextStyle>
    <a:defPPr>
      <a:defRPr lang="fi-FI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3D2405-A3D2-4271-91D6-61F5CC42330A}" v="7" dt="2025-02-09T16:04:34.757"/>
  </p1510:revLst>
</p1510:revInfo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Vaalea tyyli 2 - Korostu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Vaalea tyyli 3 - Korostus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 showGuides="1">
      <p:cViewPr varScale="1">
        <p:scale>
          <a:sx n="147" d="100"/>
          <a:sy n="147" d="100"/>
        </p:scale>
        <p:origin x="510" y="34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kka Hannele" userId="b4a8ed36-9ffc-40ae-a99a-405e0a62fda2" providerId="ADAL" clId="{EE3D2405-A3D2-4271-91D6-61F5CC42330A}"/>
    <pc:docChg chg="custSel addSld delSld modSld">
      <pc:chgData name="Kukka Hannele" userId="b4a8ed36-9ffc-40ae-a99a-405e0a62fda2" providerId="ADAL" clId="{EE3D2405-A3D2-4271-91D6-61F5CC42330A}" dt="2025-02-09T16:11:35.248" v="71" actId="47"/>
      <pc:docMkLst>
        <pc:docMk/>
      </pc:docMkLst>
      <pc:sldChg chg="del">
        <pc:chgData name="Kukka Hannele" userId="b4a8ed36-9ffc-40ae-a99a-405e0a62fda2" providerId="ADAL" clId="{EE3D2405-A3D2-4271-91D6-61F5CC42330A}" dt="2025-02-09T15:55:24.110" v="55" actId="47"/>
        <pc:sldMkLst>
          <pc:docMk/>
          <pc:sldMk cId="905293883" sldId="256"/>
        </pc:sldMkLst>
      </pc:sldChg>
      <pc:sldChg chg="addSp delSp modSp new mod">
        <pc:chgData name="Kukka Hannele" userId="b4a8ed36-9ffc-40ae-a99a-405e0a62fda2" providerId="ADAL" clId="{EE3D2405-A3D2-4271-91D6-61F5CC42330A}" dt="2025-02-09T16:09:10.159" v="70" actId="20577"/>
        <pc:sldMkLst>
          <pc:docMk/>
          <pc:sldMk cId="84377823" sldId="257"/>
        </pc:sldMkLst>
        <pc:spChg chg="del">
          <ac:chgData name="Kukka Hannele" userId="b4a8ed36-9ffc-40ae-a99a-405e0a62fda2" providerId="ADAL" clId="{EE3D2405-A3D2-4271-91D6-61F5CC42330A}" dt="2025-02-09T15:54:07.153" v="1" actId="478"/>
          <ac:spMkLst>
            <pc:docMk/>
            <pc:sldMk cId="84377823" sldId="257"/>
            <ac:spMk id="2" creationId="{193238DB-28CD-5367-AC25-A4B7394A0FAF}"/>
          </ac:spMkLst>
        </pc:spChg>
        <pc:spChg chg="mod">
          <ac:chgData name="Kukka Hannele" userId="b4a8ed36-9ffc-40ae-a99a-405e0a62fda2" providerId="ADAL" clId="{EE3D2405-A3D2-4271-91D6-61F5CC42330A}" dt="2025-02-09T16:09:10.159" v="70" actId="20577"/>
          <ac:spMkLst>
            <pc:docMk/>
            <pc:sldMk cId="84377823" sldId="257"/>
            <ac:spMk id="3" creationId="{C1359E93-6F67-4FFD-80BB-4FB00B9C1F5A}"/>
          </ac:spMkLst>
        </pc:spChg>
        <pc:spChg chg="mod">
          <ac:chgData name="Kukka Hannele" userId="b4a8ed36-9ffc-40ae-a99a-405e0a62fda2" providerId="ADAL" clId="{EE3D2405-A3D2-4271-91D6-61F5CC42330A}" dt="2025-02-09T15:55:18.501" v="54" actId="6549"/>
          <ac:spMkLst>
            <pc:docMk/>
            <pc:sldMk cId="84377823" sldId="257"/>
            <ac:spMk id="4" creationId="{8514AACF-DF8A-CB17-FAAA-0FCAE9F4DB0B}"/>
          </ac:spMkLst>
        </pc:spChg>
        <pc:picChg chg="add mod">
          <ac:chgData name="Kukka Hannele" userId="b4a8ed36-9ffc-40ae-a99a-405e0a62fda2" providerId="ADAL" clId="{EE3D2405-A3D2-4271-91D6-61F5CC42330A}" dt="2025-02-09T15:55:10.827" v="53" actId="1076"/>
          <ac:picMkLst>
            <pc:docMk/>
            <pc:sldMk cId="84377823" sldId="257"/>
            <ac:picMk id="1026" creationId="{417E3B3F-1655-D9CE-1000-9ED25E2A32B3}"/>
          </ac:picMkLst>
        </pc:picChg>
      </pc:sldChg>
      <pc:sldChg chg="modSp add del mod">
        <pc:chgData name="Kukka Hannele" userId="b4a8ed36-9ffc-40ae-a99a-405e0a62fda2" providerId="ADAL" clId="{EE3D2405-A3D2-4271-91D6-61F5CC42330A}" dt="2025-02-09T16:11:35.248" v="71" actId="47"/>
        <pc:sldMkLst>
          <pc:docMk/>
          <pc:sldMk cId="2333066344" sldId="269"/>
        </pc:sldMkLst>
        <pc:spChg chg="mod">
          <ac:chgData name="Kukka Hannele" userId="b4a8ed36-9ffc-40ae-a99a-405e0a62fda2" providerId="ADAL" clId="{EE3D2405-A3D2-4271-91D6-61F5CC42330A}" dt="2025-02-09T16:06:18.930" v="58" actId="27636"/>
          <ac:spMkLst>
            <pc:docMk/>
            <pc:sldMk cId="2333066344" sldId="269"/>
            <ac:spMk id="3" creationId="{29500539-C1DD-861F-2F77-983ECE60FE2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372FD-9FAC-4D3B-BF58-629795341C23}" type="datetimeFigureOut">
              <a:rPr lang="fi-FI"/>
              <a:t>9.2.2025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D4E3E4-60DA-4D31-84EA-D98E673D8CF6}" type="slidenum">
              <a:rPr lang="fi-FI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033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in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473E6C-BE85-4F07-B47D-2FD9833A7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367" y="1509184"/>
            <a:ext cx="11211984" cy="1644833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56F35C-544B-4E59-A9F3-7D78EEB63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367" y="3203027"/>
            <a:ext cx="11211984" cy="13626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spc="-27" baseline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7BF5FDA-F3EE-2FAF-4EE8-E279C67C70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BE3B661-B90B-6D9B-9EEF-3DE9B3FE5E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2180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shape_and_landscap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68EE5A1E-884A-44C7-A3DA-5199E754BC9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3045884"/>
            <a:ext cx="6096000" cy="3045883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0" name="Kuvan paikkamerkki 2">
            <a:extLst>
              <a:ext uri="{FF2B5EF4-FFF2-40B4-BE49-F238E27FC236}">
                <a16:creationId xmlns:a16="http://schemas.microsoft.com/office/drawing/2014/main" id="{C805E9F1-7945-4E83-9F5B-2DA313A5A14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1" y="3045884"/>
            <a:ext cx="6095999" cy="3045883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77737801-8451-4AD9-A6E4-6BBA665EDBC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6251" y="1440000"/>
            <a:ext cx="5376333" cy="1553084"/>
          </a:xfrm>
        </p:spPr>
        <p:txBody>
          <a:bodyPr>
            <a:normAutofit/>
          </a:bodyPr>
          <a:lstStyle>
            <a:lvl1pPr>
              <a:spcBef>
                <a:spcPts val="2100"/>
              </a:spcBef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700"/>
            </a:lvl4pPr>
            <a:lvl5pPr>
              <a:defRPr sz="1500"/>
            </a:lvl5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12" name="Tekstin paikkamerkki 10">
            <a:extLst>
              <a:ext uri="{FF2B5EF4-FFF2-40B4-BE49-F238E27FC236}">
                <a16:creationId xmlns:a16="http://schemas.microsoft.com/office/drawing/2014/main" id="{AB476CED-56AB-4E4B-B245-F42186FFFD0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0" y="1440000"/>
            <a:ext cx="5376333" cy="1553084"/>
          </a:xfrm>
        </p:spPr>
        <p:txBody>
          <a:bodyPr>
            <a:normAutofit/>
          </a:bodyPr>
          <a:lstStyle>
            <a:lvl1pPr>
              <a:spcBef>
                <a:spcPts val="2100"/>
              </a:spcBef>
              <a:defRPr sz="2000"/>
            </a:lvl1pPr>
            <a:lvl2pPr>
              <a:defRPr sz="1700"/>
            </a:lvl2pPr>
            <a:lvl3pPr>
              <a:defRPr sz="1500"/>
            </a:lvl3pPr>
            <a:lvl4pPr>
              <a:defRPr sz="1700"/>
            </a:lvl4pPr>
            <a:lvl5pPr>
              <a:defRPr sz="1500"/>
            </a:lvl5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1FD57B-E026-45F6-3C70-B86A80B3D7F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81C348-DFCF-08E1-8881-5B674F60D10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82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7751814-374A-43D2-B5A5-A8B2528E5CA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509185"/>
            <a:ext cx="12192000" cy="4582583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  <a:p>
            <a:endParaRPr lang="fi-FI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0F67E9B1-5325-42FE-A7C7-505074DF4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D5766BD-7535-267A-3FE3-EF4F812FE33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7D2C89C-FE2C-F27B-9D93-AA3ED71E6E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6270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2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7751814-374A-43D2-B5A5-A8B2528E5CA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509185"/>
            <a:ext cx="6096000" cy="4582583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0F67E9B1-5325-42FE-A7C7-505074DF4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27" name="Kuvan paikkamerkki 2">
            <a:extLst>
              <a:ext uri="{FF2B5EF4-FFF2-40B4-BE49-F238E27FC236}">
                <a16:creationId xmlns:a16="http://schemas.microsoft.com/office/drawing/2014/main" id="{AFEC7794-C146-4C6D-8586-05BD4E827C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1" y="1509185"/>
            <a:ext cx="6095999" cy="4582583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A3B1EE-AC99-BA6C-984F-D6F0E2A604A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40FD86E-CE8D-14A7-E914-63D18982EEE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20555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3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>
            <a:extLst>
              <a:ext uri="{FF2B5EF4-FFF2-40B4-BE49-F238E27FC236}">
                <a16:creationId xmlns:a16="http://schemas.microsoft.com/office/drawing/2014/main" id="{0F67E9B1-5325-42FE-A7C7-505074DF4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13C02897-4A94-4230-A351-A18E9CED5DF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1508400"/>
            <a:ext cx="4068000" cy="45828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24" name="Kuvan paikkamerkki 23">
            <a:extLst>
              <a:ext uri="{FF2B5EF4-FFF2-40B4-BE49-F238E27FC236}">
                <a16:creationId xmlns:a16="http://schemas.microsoft.com/office/drawing/2014/main" id="{D2D3B557-E7EF-47B9-8007-11D0A98BC509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68000" y="1508400"/>
            <a:ext cx="4046400" cy="45828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28" name="Kuvan paikkamerkki 27">
            <a:extLst>
              <a:ext uri="{FF2B5EF4-FFF2-40B4-BE49-F238E27FC236}">
                <a16:creationId xmlns:a16="http://schemas.microsoft.com/office/drawing/2014/main" id="{DDB1F0A6-6F56-4F43-8991-2E70FB2C937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14400" y="1508400"/>
            <a:ext cx="4075200" cy="45828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64EF2D-FEB3-0938-AC0F-2C672D8C3D1B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568125-E354-E3CC-300B-6A268B964C3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54278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7751814-374A-43D2-B5A5-A8B2528E5CA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6091767"/>
          </a:xfrm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01BD7A-5F7C-5579-4B1A-2FF129ECAFE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AB5B69-1876-711A-B5CD-65CAA6DB205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9016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0BA887-8896-456E-8515-8FADA4D17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D2CCD9-DC5D-8645-7825-42F2B8F96C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89AE2EF-F2A2-0DE2-194F-52AA79FC81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45157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6484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ogan_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" name="Ryhmä 68" descr="Ratkaisevaa voimaa -teksti">
            <a:extLst>
              <a:ext uri="{FF2B5EF4-FFF2-40B4-BE49-F238E27FC236}">
                <a16:creationId xmlns:a16="http://schemas.microsoft.com/office/drawing/2014/main" id="{AA22BDBA-4A05-4F16-BD27-12FFECAF15BD}"/>
              </a:ext>
            </a:extLst>
          </p:cNvPr>
          <p:cNvGrpSpPr/>
          <p:nvPr userDrawn="1"/>
        </p:nvGrpSpPr>
        <p:grpSpPr bwMode="gray">
          <a:xfrm>
            <a:off x="479486" y="2443565"/>
            <a:ext cx="5066767" cy="1351764"/>
            <a:chOff x="293688" y="1430338"/>
            <a:chExt cx="8556625" cy="228282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3DADDBA-89EE-4344-9EE9-270909738CE9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293688" y="1450975"/>
              <a:ext cx="733425" cy="1003300"/>
            </a:xfrm>
            <a:custGeom>
              <a:avLst/>
              <a:gdLst>
                <a:gd name="T0" fmla="*/ 1034 w 2040"/>
                <a:gd name="T1" fmla="*/ 1312 h 2783"/>
                <a:gd name="T2" fmla="*/ 1396 w 2040"/>
                <a:gd name="T3" fmla="*/ 1121 h 2783"/>
                <a:gd name="T4" fmla="*/ 1396 w 2040"/>
                <a:gd name="T5" fmla="*/ 672 h 2783"/>
                <a:gd name="T6" fmla="*/ 1034 w 2040"/>
                <a:gd name="T7" fmla="*/ 481 h 2783"/>
                <a:gd name="T8" fmla="*/ 648 w 2040"/>
                <a:gd name="T9" fmla="*/ 481 h 2783"/>
                <a:gd name="T10" fmla="*/ 648 w 2040"/>
                <a:gd name="T11" fmla="*/ 1312 h 2783"/>
                <a:gd name="T12" fmla="*/ 1034 w 2040"/>
                <a:gd name="T13" fmla="*/ 1312 h 2783"/>
                <a:gd name="T14" fmla="*/ 919 w 2040"/>
                <a:gd name="T15" fmla="*/ 1761 h 2783"/>
                <a:gd name="T16" fmla="*/ 648 w 2040"/>
                <a:gd name="T17" fmla="*/ 1761 h 2783"/>
                <a:gd name="T18" fmla="*/ 648 w 2040"/>
                <a:gd name="T19" fmla="*/ 2783 h 2783"/>
                <a:gd name="T20" fmla="*/ 0 w 2040"/>
                <a:gd name="T21" fmla="*/ 2783 h 2783"/>
                <a:gd name="T22" fmla="*/ 0 w 2040"/>
                <a:gd name="T23" fmla="*/ 0 h 2783"/>
                <a:gd name="T24" fmla="*/ 1177 w 2040"/>
                <a:gd name="T25" fmla="*/ 0 h 2783"/>
                <a:gd name="T26" fmla="*/ 2012 w 2040"/>
                <a:gd name="T27" fmla="*/ 473 h 2783"/>
                <a:gd name="T28" fmla="*/ 2012 w 2040"/>
                <a:gd name="T29" fmla="*/ 1288 h 2783"/>
                <a:gd name="T30" fmla="*/ 1559 w 2040"/>
                <a:gd name="T31" fmla="*/ 1690 h 2783"/>
                <a:gd name="T32" fmla="*/ 2040 w 2040"/>
                <a:gd name="T33" fmla="*/ 2426 h 2783"/>
                <a:gd name="T34" fmla="*/ 2040 w 2040"/>
                <a:gd name="T35" fmla="*/ 2783 h 2783"/>
                <a:gd name="T36" fmla="*/ 1535 w 2040"/>
                <a:gd name="T37" fmla="*/ 2783 h 2783"/>
                <a:gd name="T38" fmla="*/ 919 w 2040"/>
                <a:gd name="T39" fmla="*/ 1761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40" h="2783">
                  <a:moveTo>
                    <a:pt x="1034" y="1312"/>
                  </a:moveTo>
                  <a:cubicBezTo>
                    <a:pt x="1205" y="1312"/>
                    <a:pt x="1332" y="1240"/>
                    <a:pt x="1396" y="1121"/>
                  </a:cubicBezTo>
                  <a:lnTo>
                    <a:pt x="1396" y="672"/>
                  </a:lnTo>
                  <a:cubicBezTo>
                    <a:pt x="1332" y="549"/>
                    <a:pt x="1197" y="481"/>
                    <a:pt x="1034" y="481"/>
                  </a:cubicBezTo>
                  <a:lnTo>
                    <a:pt x="648" y="481"/>
                  </a:lnTo>
                  <a:lnTo>
                    <a:pt x="648" y="1312"/>
                  </a:lnTo>
                  <a:lnTo>
                    <a:pt x="1034" y="1312"/>
                  </a:lnTo>
                  <a:close/>
                  <a:moveTo>
                    <a:pt x="919" y="1761"/>
                  </a:moveTo>
                  <a:lnTo>
                    <a:pt x="648" y="1761"/>
                  </a:lnTo>
                  <a:lnTo>
                    <a:pt x="648" y="2783"/>
                  </a:lnTo>
                  <a:lnTo>
                    <a:pt x="0" y="2783"/>
                  </a:lnTo>
                  <a:lnTo>
                    <a:pt x="0" y="0"/>
                  </a:lnTo>
                  <a:lnTo>
                    <a:pt x="1177" y="0"/>
                  </a:lnTo>
                  <a:cubicBezTo>
                    <a:pt x="1531" y="0"/>
                    <a:pt x="1841" y="175"/>
                    <a:pt x="2012" y="473"/>
                  </a:cubicBezTo>
                  <a:lnTo>
                    <a:pt x="2012" y="1288"/>
                  </a:lnTo>
                  <a:cubicBezTo>
                    <a:pt x="1909" y="1467"/>
                    <a:pt x="1758" y="1610"/>
                    <a:pt x="1559" y="1690"/>
                  </a:cubicBezTo>
                  <a:lnTo>
                    <a:pt x="2040" y="2426"/>
                  </a:lnTo>
                  <a:lnTo>
                    <a:pt x="2040" y="2783"/>
                  </a:lnTo>
                  <a:lnTo>
                    <a:pt x="1535" y="2783"/>
                  </a:lnTo>
                  <a:lnTo>
                    <a:pt x="919" y="1761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96F7647-69FD-4A20-9CA4-61FCCDB11F5D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12838" y="1450975"/>
              <a:ext cx="828675" cy="1003300"/>
            </a:xfrm>
            <a:custGeom>
              <a:avLst/>
              <a:gdLst>
                <a:gd name="T0" fmla="*/ 835 w 2303"/>
                <a:gd name="T1" fmla="*/ 1559 h 2783"/>
                <a:gd name="T2" fmla="*/ 1412 w 2303"/>
                <a:gd name="T3" fmla="*/ 1559 h 2783"/>
                <a:gd name="T4" fmla="*/ 1165 w 2303"/>
                <a:gd name="T5" fmla="*/ 557 h 2783"/>
                <a:gd name="T6" fmla="*/ 1090 w 2303"/>
                <a:gd name="T7" fmla="*/ 557 h 2783"/>
                <a:gd name="T8" fmla="*/ 835 w 2303"/>
                <a:gd name="T9" fmla="*/ 1559 h 2783"/>
                <a:gd name="T10" fmla="*/ 0 w 2303"/>
                <a:gd name="T11" fmla="*/ 2426 h 2783"/>
                <a:gd name="T12" fmla="*/ 680 w 2303"/>
                <a:gd name="T13" fmla="*/ 0 h 2783"/>
                <a:gd name="T14" fmla="*/ 1623 w 2303"/>
                <a:gd name="T15" fmla="*/ 0 h 2783"/>
                <a:gd name="T16" fmla="*/ 2303 w 2303"/>
                <a:gd name="T17" fmla="*/ 2426 h 2783"/>
                <a:gd name="T18" fmla="*/ 2303 w 2303"/>
                <a:gd name="T19" fmla="*/ 2783 h 2783"/>
                <a:gd name="T20" fmla="*/ 1714 w 2303"/>
                <a:gd name="T21" fmla="*/ 2783 h 2783"/>
                <a:gd name="T22" fmla="*/ 1531 w 2303"/>
                <a:gd name="T23" fmla="*/ 2040 h 2783"/>
                <a:gd name="T24" fmla="*/ 712 w 2303"/>
                <a:gd name="T25" fmla="*/ 2040 h 2783"/>
                <a:gd name="T26" fmla="*/ 525 w 2303"/>
                <a:gd name="T27" fmla="*/ 2783 h 2783"/>
                <a:gd name="T28" fmla="*/ 0 w 2303"/>
                <a:gd name="T29" fmla="*/ 2783 h 2783"/>
                <a:gd name="T30" fmla="*/ 0 w 2303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B835151-3E08-45B5-8087-F03655851A52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916113" y="1450975"/>
              <a:ext cx="698500" cy="1003300"/>
            </a:xfrm>
            <a:custGeom>
              <a:avLst/>
              <a:gdLst>
                <a:gd name="T0" fmla="*/ 648 w 1941"/>
                <a:gd name="T1" fmla="*/ 481 h 2783"/>
                <a:gd name="T2" fmla="*/ 0 w 1941"/>
                <a:gd name="T3" fmla="*/ 481 h 2783"/>
                <a:gd name="T4" fmla="*/ 0 w 1941"/>
                <a:gd name="T5" fmla="*/ 0 h 2783"/>
                <a:gd name="T6" fmla="*/ 1941 w 1941"/>
                <a:gd name="T7" fmla="*/ 0 h 2783"/>
                <a:gd name="T8" fmla="*/ 1941 w 1941"/>
                <a:gd name="T9" fmla="*/ 481 h 2783"/>
                <a:gd name="T10" fmla="*/ 1297 w 1941"/>
                <a:gd name="T11" fmla="*/ 481 h 2783"/>
                <a:gd name="T12" fmla="*/ 1297 w 1941"/>
                <a:gd name="T13" fmla="*/ 2783 h 2783"/>
                <a:gd name="T14" fmla="*/ 648 w 1941"/>
                <a:gd name="T15" fmla="*/ 2783 h 2783"/>
                <a:gd name="T16" fmla="*/ 648 w 1941"/>
                <a:gd name="T17" fmla="*/ 481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41" h="2783">
                  <a:moveTo>
                    <a:pt x="648" y="481"/>
                  </a:moveTo>
                  <a:lnTo>
                    <a:pt x="0" y="481"/>
                  </a:lnTo>
                  <a:lnTo>
                    <a:pt x="0" y="0"/>
                  </a:lnTo>
                  <a:lnTo>
                    <a:pt x="1941" y="0"/>
                  </a:lnTo>
                  <a:lnTo>
                    <a:pt x="1941" y="481"/>
                  </a:lnTo>
                  <a:lnTo>
                    <a:pt x="1297" y="481"/>
                  </a:lnTo>
                  <a:lnTo>
                    <a:pt x="1297" y="2783"/>
                  </a:lnTo>
                  <a:lnTo>
                    <a:pt x="648" y="2783"/>
                  </a:lnTo>
                  <a:lnTo>
                    <a:pt x="648" y="481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EC28526E-E6F3-4D88-8C8C-99FDF7BDD79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2709863" y="1450975"/>
              <a:ext cx="735013" cy="1003300"/>
            </a:xfrm>
            <a:custGeom>
              <a:avLst/>
              <a:gdLst>
                <a:gd name="T0" fmla="*/ 0 w 2040"/>
                <a:gd name="T1" fmla="*/ 0 h 2783"/>
                <a:gd name="T2" fmla="*/ 648 w 2040"/>
                <a:gd name="T3" fmla="*/ 0 h 2783"/>
                <a:gd name="T4" fmla="*/ 648 w 2040"/>
                <a:gd name="T5" fmla="*/ 994 h 2783"/>
                <a:gd name="T6" fmla="*/ 720 w 2040"/>
                <a:gd name="T7" fmla="*/ 994 h 2783"/>
                <a:gd name="T8" fmla="*/ 1571 w 2040"/>
                <a:gd name="T9" fmla="*/ 0 h 2783"/>
                <a:gd name="T10" fmla="*/ 2016 w 2040"/>
                <a:gd name="T11" fmla="*/ 0 h 2783"/>
                <a:gd name="T12" fmla="*/ 2016 w 2040"/>
                <a:gd name="T13" fmla="*/ 358 h 2783"/>
                <a:gd name="T14" fmla="*/ 1241 w 2040"/>
                <a:gd name="T15" fmla="*/ 1217 h 2783"/>
                <a:gd name="T16" fmla="*/ 2040 w 2040"/>
                <a:gd name="T17" fmla="*/ 2426 h 2783"/>
                <a:gd name="T18" fmla="*/ 2040 w 2040"/>
                <a:gd name="T19" fmla="*/ 2783 h 2783"/>
                <a:gd name="T20" fmla="*/ 1539 w 2040"/>
                <a:gd name="T21" fmla="*/ 2783 h 2783"/>
                <a:gd name="T22" fmla="*/ 819 w 2040"/>
                <a:gd name="T23" fmla="*/ 1678 h 2783"/>
                <a:gd name="T24" fmla="*/ 648 w 2040"/>
                <a:gd name="T25" fmla="*/ 1873 h 2783"/>
                <a:gd name="T26" fmla="*/ 648 w 2040"/>
                <a:gd name="T27" fmla="*/ 2783 h 2783"/>
                <a:gd name="T28" fmla="*/ 0 w 2040"/>
                <a:gd name="T29" fmla="*/ 2783 h 2783"/>
                <a:gd name="T30" fmla="*/ 0 w 2040"/>
                <a:gd name="T31" fmla="*/ 0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40" h="2783">
                  <a:moveTo>
                    <a:pt x="0" y="0"/>
                  </a:moveTo>
                  <a:lnTo>
                    <a:pt x="648" y="0"/>
                  </a:lnTo>
                  <a:lnTo>
                    <a:pt x="648" y="994"/>
                  </a:lnTo>
                  <a:lnTo>
                    <a:pt x="720" y="994"/>
                  </a:lnTo>
                  <a:lnTo>
                    <a:pt x="1571" y="0"/>
                  </a:lnTo>
                  <a:lnTo>
                    <a:pt x="2016" y="0"/>
                  </a:lnTo>
                  <a:lnTo>
                    <a:pt x="2016" y="358"/>
                  </a:lnTo>
                  <a:lnTo>
                    <a:pt x="1241" y="1217"/>
                  </a:lnTo>
                  <a:lnTo>
                    <a:pt x="2040" y="2426"/>
                  </a:lnTo>
                  <a:lnTo>
                    <a:pt x="2040" y="2783"/>
                  </a:lnTo>
                  <a:lnTo>
                    <a:pt x="1539" y="2783"/>
                  </a:lnTo>
                  <a:lnTo>
                    <a:pt x="819" y="1678"/>
                  </a:lnTo>
                  <a:lnTo>
                    <a:pt x="648" y="1873"/>
                  </a:lnTo>
                  <a:lnTo>
                    <a:pt x="648" y="2783"/>
                  </a:lnTo>
                  <a:lnTo>
                    <a:pt x="0" y="2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5" name="Freeform 9">
              <a:extLst>
                <a:ext uri="{FF2B5EF4-FFF2-40B4-BE49-F238E27FC236}">
                  <a16:creationId xmlns:a16="http://schemas.microsoft.com/office/drawing/2014/main" id="{1E63A2A3-2894-41D0-9307-0CA5432FEE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3519488" y="1450975"/>
              <a:ext cx="828675" cy="1003300"/>
            </a:xfrm>
            <a:custGeom>
              <a:avLst/>
              <a:gdLst>
                <a:gd name="T0" fmla="*/ 835 w 2303"/>
                <a:gd name="T1" fmla="*/ 1559 h 2783"/>
                <a:gd name="T2" fmla="*/ 1412 w 2303"/>
                <a:gd name="T3" fmla="*/ 1559 h 2783"/>
                <a:gd name="T4" fmla="*/ 1166 w 2303"/>
                <a:gd name="T5" fmla="*/ 557 h 2783"/>
                <a:gd name="T6" fmla="*/ 1090 w 2303"/>
                <a:gd name="T7" fmla="*/ 557 h 2783"/>
                <a:gd name="T8" fmla="*/ 835 w 2303"/>
                <a:gd name="T9" fmla="*/ 1559 h 2783"/>
                <a:gd name="T10" fmla="*/ 0 w 2303"/>
                <a:gd name="T11" fmla="*/ 2426 h 2783"/>
                <a:gd name="T12" fmla="*/ 680 w 2303"/>
                <a:gd name="T13" fmla="*/ 0 h 2783"/>
                <a:gd name="T14" fmla="*/ 1623 w 2303"/>
                <a:gd name="T15" fmla="*/ 0 h 2783"/>
                <a:gd name="T16" fmla="*/ 2303 w 2303"/>
                <a:gd name="T17" fmla="*/ 2426 h 2783"/>
                <a:gd name="T18" fmla="*/ 2303 w 2303"/>
                <a:gd name="T19" fmla="*/ 2783 h 2783"/>
                <a:gd name="T20" fmla="*/ 1714 w 2303"/>
                <a:gd name="T21" fmla="*/ 2783 h 2783"/>
                <a:gd name="T22" fmla="*/ 1531 w 2303"/>
                <a:gd name="T23" fmla="*/ 2040 h 2783"/>
                <a:gd name="T24" fmla="*/ 712 w 2303"/>
                <a:gd name="T25" fmla="*/ 2040 h 2783"/>
                <a:gd name="T26" fmla="*/ 525 w 2303"/>
                <a:gd name="T27" fmla="*/ 2783 h 2783"/>
                <a:gd name="T28" fmla="*/ 0 w 2303"/>
                <a:gd name="T29" fmla="*/ 2783 h 2783"/>
                <a:gd name="T30" fmla="*/ 0 w 2303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3">
                  <a:moveTo>
                    <a:pt x="835" y="1559"/>
                  </a:moveTo>
                  <a:lnTo>
                    <a:pt x="1412" y="1559"/>
                  </a:lnTo>
                  <a:lnTo>
                    <a:pt x="1166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D653C4D4-A5F4-42AC-8EE8-A9BEBEB44CEA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445000" y="1450975"/>
              <a:ext cx="233363" cy="1003300"/>
            </a:xfrm>
            <a:prstGeom prst="rect">
              <a:avLst/>
            </a:pr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B4AAA3B0-4A1B-4217-BE5C-351C38D534D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783138" y="1430338"/>
              <a:ext cx="735013" cy="1046163"/>
            </a:xfrm>
            <a:custGeom>
              <a:avLst/>
              <a:gdLst>
                <a:gd name="T0" fmla="*/ 0 w 2040"/>
                <a:gd name="T1" fmla="*/ 1949 h 2903"/>
                <a:gd name="T2" fmla="*/ 624 w 2040"/>
                <a:gd name="T3" fmla="*/ 1949 h 2903"/>
                <a:gd name="T4" fmla="*/ 624 w 2040"/>
                <a:gd name="T5" fmla="*/ 2199 h 2903"/>
                <a:gd name="T6" fmla="*/ 1022 w 2040"/>
                <a:gd name="T7" fmla="*/ 2406 h 2903"/>
                <a:gd name="T8" fmla="*/ 1415 w 2040"/>
                <a:gd name="T9" fmla="*/ 2199 h 2903"/>
                <a:gd name="T10" fmla="*/ 1415 w 2040"/>
                <a:gd name="T11" fmla="*/ 1917 h 2903"/>
                <a:gd name="T12" fmla="*/ 1089 w 2040"/>
                <a:gd name="T13" fmla="*/ 1718 h 2903"/>
                <a:gd name="T14" fmla="*/ 870 w 2040"/>
                <a:gd name="T15" fmla="*/ 1666 h 2903"/>
                <a:gd name="T16" fmla="*/ 0 w 2040"/>
                <a:gd name="T17" fmla="*/ 1169 h 2903"/>
                <a:gd name="T18" fmla="*/ 0 w 2040"/>
                <a:gd name="T19" fmla="*/ 533 h 2903"/>
                <a:gd name="T20" fmla="*/ 1022 w 2040"/>
                <a:gd name="T21" fmla="*/ 0 h 2903"/>
                <a:gd name="T22" fmla="*/ 2040 w 2040"/>
                <a:gd name="T23" fmla="*/ 533 h 2903"/>
                <a:gd name="T24" fmla="*/ 2040 w 2040"/>
                <a:gd name="T25" fmla="*/ 927 h 2903"/>
                <a:gd name="T26" fmla="*/ 1415 w 2040"/>
                <a:gd name="T27" fmla="*/ 927 h 2903"/>
                <a:gd name="T28" fmla="*/ 1415 w 2040"/>
                <a:gd name="T29" fmla="*/ 704 h 2903"/>
                <a:gd name="T30" fmla="*/ 1022 w 2040"/>
                <a:gd name="T31" fmla="*/ 493 h 2903"/>
                <a:gd name="T32" fmla="*/ 624 w 2040"/>
                <a:gd name="T33" fmla="*/ 704 h 2903"/>
                <a:gd name="T34" fmla="*/ 624 w 2040"/>
                <a:gd name="T35" fmla="*/ 943 h 2903"/>
                <a:gd name="T36" fmla="*/ 974 w 2040"/>
                <a:gd name="T37" fmla="*/ 1141 h 2903"/>
                <a:gd name="T38" fmla="*/ 1165 w 2040"/>
                <a:gd name="T39" fmla="*/ 1185 h 2903"/>
                <a:gd name="T40" fmla="*/ 2040 w 2040"/>
                <a:gd name="T41" fmla="*/ 1694 h 2903"/>
                <a:gd name="T42" fmla="*/ 2040 w 2040"/>
                <a:gd name="T43" fmla="*/ 2370 h 2903"/>
                <a:gd name="T44" fmla="*/ 1022 w 2040"/>
                <a:gd name="T45" fmla="*/ 2903 h 2903"/>
                <a:gd name="T46" fmla="*/ 0 w 2040"/>
                <a:gd name="T47" fmla="*/ 2370 h 2903"/>
                <a:gd name="T48" fmla="*/ 0 w 2040"/>
                <a:gd name="T49" fmla="*/ 1949 h 2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0" h="2903">
                  <a:moveTo>
                    <a:pt x="0" y="1949"/>
                  </a:moveTo>
                  <a:lnTo>
                    <a:pt x="624" y="1949"/>
                  </a:lnTo>
                  <a:lnTo>
                    <a:pt x="624" y="2199"/>
                  </a:lnTo>
                  <a:cubicBezTo>
                    <a:pt x="676" y="2299"/>
                    <a:pt x="807" y="2406"/>
                    <a:pt x="1022" y="2406"/>
                  </a:cubicBezTo>
                  <a:cubicBezTo>
                    <a:pt x="1232" y="2406"/>
                    <a:pt x="1360" y="2299"/>
                    <a:pt x="1415" y="2199"/>
                  </a:cubicBezTo>
                  <a:lnTo>
                    <a:pt x="1415" y="1917"/>
                  </a:lnTo>
                  <a:cubicBezTo>
                    <a:pt x="1372" y="1833"/>
                    <a:pt x="1296" y="1766"/>
                    <a:pt x="1089" y="1718"/>
                  </a:cubicBezTo>
                  <a:lnTo>
                    <a:pt x="870" y="1666"/>
                  </a:lnTo>
                  <a:cubicBezTo>
                    <a:pt x="278" y="1527"/>
                    <a:pt x="99" y="1344"/>
                    <a:pt x="0" y="1169"/>
                  </a:cubicBezTo>
                  <a:lnTo>
                    <a:pt x="0" y="533"/>
                  </a:lnTo>
                  <a:cubicBezTo>
                    <a:pt x="103" y="346"/>
                    <a:pt x="389" y="0"/>
                    <a:pt x="1022" y="0"/>
                  </a:cubicBezTo>
                  <a:cubicBezTo>
                    <a:pt x="1646" y="0"/>
                    <a:pt x="1936" y="350"/>
                    <a:pt x="2040" y="533"/>
                  </a:cubicBezTo>
                  <a:lnTo>
                    <a:pt x="2040" y="927"/>
                  </a:lnTo>
                  <a:lnTo>
                    <a:pt x="1415" y="927"/>
                  </a:lnTo>
                  <a:lnTo>
                    <a:pt x="1415" y="704"/>
                  </a:lnTo>
                  <a:cubicBezTo>
                    <a:pt x="1368" y="601"/>
                    <a:pt x="1232" y="493"/>
                    <a:pt x="1022" y="493"/>
                  </a:cubicBezTo>
                  <a:cubicBezTo>
                    <a:pt x="807" y="493"/>
                    <a:pt x="676" y="609"/>
                    <a:pt x="624" y="704"/>
                  </a:cubicBezTo>
                  <a:lnTo>
                    <a:pt x="624" y="943"/>
                  </a:lnTo>
                  <a:cubicBezTo>
                    <a:pt x="668" y="1026"/>
                    <a:pt x="759" y="1094"/>
                    <a:pt x="974" y="1141"/>
                  </a:cubicBezTo>
                  <a:lnTo>
                    <a:pt x="1165" y="1185"/>
                  </a:lnTo>
                  <a:cubicBezTo>
                    <a:pt x="1757" y="1320"/>
                    <a:pt x="1940" y="1515"/>
                    <a:pt x="2040" y="1694"/>
                  </a:cubicBezTo>
                  <a:lnTo>
                    <a:pt x="2040" y="2370"/>
                  </a:lnTo>
                  <a:cubicBezTo>
                    <a:pt x="1932" y="2561"/>
                    <a:pt x="1646" y="2903"/>
                    <a:pt x="1022" y="2903"/>
                  </a:cubicBezTo>
                  <a:cubicBezTo>
                    <a:pt x="389" y="2903"/>
                    <a:pt x="103" y="2557"/>
                    <a:pt x="0" y="2370"/>
                  </a:cubicBezTo>
                  <a:lnTo>
                    <a:pt x="0" y="1949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64E67A3F-B566-465A-B05F-B0F48DD38DD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5624513" y="1450975"/>
              <a:ext cx="628650" cy="1003300"/>
            </a:xfrm>
            <a:custGeom>
              <a:avLst/>
              <a:gdLst>
                <a:gd name="T0" fmla="*/ 0 w 1746"/>
                <a:gd name="T1" fmla="*/ 0 h 2783"/>
                <a:gd name="T2" fmla="*/ 1718 w 1746"/>
                <a:gd name="T3" fmla="*/ 0 h 2783"/>
                <a:gd name="T4" fmla="*/ 1718 w 1746"/>
                <a:gd name="T5" fmla="*/ 481 h 2783"/>
                <a:gd name="T6" fmla="*/ 648 w 1746"/>
                <a:gd name="T7" fmla="*/ 481 h 2783"/>
                <a:gd name="T8" fmla="*/ 648 w 1746"/>
                <a:gd name="T9" fmla="*/ 1121 h 2783"/>
                <a:gd name="T10" fmla="*/ 1647 w 1746"/>
                <a:gd name="T11" fmla="*/ 1121 h 2783"/>
                <a:gd name="T12" fmla="*/ 1647 w 1746"/>
                <a:gd name="T13" fmla="*/ 1602 h 2783"/>
                <a:gd name="T14" fmla="*/ 648 w 1746"/>
                <a:gd name="T15" fmla="*/ 1602 h 2783"/>
                <a:gd name="T16" fmla="*/ 648 w 1746"/>
                <a:gd name="T17" fmla="*/ 2302 h 2783"/>
                <a:gd name="T18" fmla="*/ 1746 w 1746"/>
                <a:gd name="T19" fmla="*/ 2302 h 2783"/>
                <a:gd name="T20" fmla="*/ 1746 w 1746"/>
                <a:gd name="T21" fmla="*/ 2783 h 2783"/>
                <a:gd name="T22" fmla="*/ 0 w 1746"/>
                <a:gd name="T23" fmla="*/ 2783 h 2783"/>
                <a:gd name="T24" fmla="*/ 0 w 1746"/>
                <a:gd name="T25" fmla="*/ 0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6" h="2783">
                  <a:moveTo>
                    <a:pt x="0" y="0"/>
                  </a:moveTo>
                  <a:lnTo>
                    <a:pt x="1718" y="0"/>
                  </a:lnTo>
                  <a:lnTo>
                    <a:pt x="1718" y="481"/>
                  </a:lnTo>
                  <a:lnTo>
                    <a:pt x="648" y="481"/>
                  </a:lnTo>
                  <a:lnTo>
                    <a:pt x="648" y="1121"/>
                  </a:lnTo>
                  <a:lnTo>
                    <a:pt x="1647" y="1121"/>
                  </a:lnTo>
                  <a:lnTo>
                    <a:pt x="1647" y="1602"/>
                  </a:lnTo>
                  <a:lnTo>
                    <a:pt x="648" y="1602"/>
                  </a:lnTo>
                  <a:lnTo>
                    <a:pt x="648" y="2302"/>
                  </a:lnTo>
                  <a:lnTo>
                    <a:pt x="1746" y="2302"/>
                  </a:lnTo>
                  <a:lnTo>
                    <a:pt x="1746" y="2783"/>
                  </a:lnTo>
                  <a:lnTo>
                    <a:pt x="0" y="2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77FC0599-1F3E-4862-84FE-6A793F98943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330950" y="1450975"/>
              <a:ext cx="811213" cy="1003300"/>
            </a:xfrm>
            <a:custGeom>
              <a:avLst/>
              <a:gdLst>
                <a:gd name="T0" fmla="*/ 0 w 2255"/>
                <a:gd name="T1" fmla="*/ 358 h 2783"/>
                <a:gd name="T2" fmla="*/ 0 w 2255"/>
                <a:gd name="T3" fmla="*/ 0 h 2783"/>
                <a:gd name="T4" fmla="*/ 613 w 2255"/>
                <a:gd name="T5" fmla="*/ 0 h 2783"/>
                <a:gd name="T6" fmla="*/ 1118 w 2255"/>
                <a:gd name="T7" fmla="*/ 2076 h 2783"/>
                <a:gd name="T8" fmla="*/ 1189 w 2255"/>
                <a:gd name="T9" fmla="*/ 2076 h 2783"/>
                <a:gd name="T10" fmla="*/ 1694 w 2255"/>
                <a:gd name="T11" fmla="*/ 0 h 2783"/>
                <a:gd name="T12" fmla="*/ 2255 w 2255"/>
                <a:gd name="T13" fmla="*/ 0 h 2783"/>
                <a:gd name="T14" fmla="*/ 2255 w 2255"/>
                <a:gd name="T15" fmla="*/ 358 h 2783"/>
                <a:gd name="T16" fmla="*/ 1579 w 2255"/>
                <a:gd name="T17" fmla="*/ 2783 h 2783"/>
                <a:gd name="T18" fmla="*/ 680 w 2255"/>
                <a:gd name="T19" fmla="*/ 2783 h 2783"/>
                <a:gd name="T20" fmla="*/ 0 w 2255"/>
                <a:gd name="T21" fmla="*/ 358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5" h="2783">
                  <a:moveTo>
                    <a:pt x="0" y="358"/>
                  </a:moveTo>
                  <a:lnTo>
                    <a:pt x="0" y="0"/>
                  </a:lnTo>
                  <a:lnTo>
                    <a:pt x="613" y="0"/>
                  </a:lnTo>
                  <a:lnTo>
                    <a:pt x="1118" y="2076"/>
                  </a:lnTo>
                  <a:lnTo>
                    <a:pt x="1189" y="2076"/>
                  </a:lnTo>
                  <a:lnTo>
                    <a:pt x="1694" y="0"/>
                  </a:lnTo>
                  <a:lnTo>
                    <a:pt x="2255" y="0"/>
                  </a:lnTo>
                  <a:lnTo>
                    <a:pt x="2255" y="358"/>
                  </a:lnTo>
                  <a:lnTo>
                    <a:pt x="1579" y="2783"/>
                  </a:lnTo>
                  <a:lnTo>
                    <a:pt x="680" y="2783"/>
                  </a:lnTo>
                  <a:lnTo>
                    <a:pt x="0" y="358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7C1D8BEB-CB60-44BD-9A05-EDB8D643D9D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118350" y="1450975"/>
              <a:ext cx="828675" cy="1003300"/>
            </a:xfrm>
            <a:custGeom>
              <a:avLst/>
              <a:gdLst>
                <a:gd name="T0" fmla="*/ 835 w 2302"/>
                <a:gd name="T1" fmla="*/ 1559 h 2783"/>
                <a:gd name="T2" fmla="*/ 1412 w 2302"/>
                <a:gd name="T3" fmla="*/ 1559 h 2783"/>
                <a:gd name="T4" fmla="*/ 1165 w 2302"/>
                <a:gd name="T5" fmla="*/ 557 h 2783"/>
                <a:gd name="T6" fmla="*/ 1090 w 2302"/>
                <a:gd name="T7" fmla="*/ 557 h 2783"/>
                <a:gd name="T8" fmla="*/ 835 w 2302"/>
                <a:gd name="T9" fmla="*/ 1559 h 2783"/>
                <a:gd name="T10" fmla="*/ 0 w 2302"/>
                <a:gd name="T11" fmla="*/ 2426 h 2783"/>
                <a:gd name="T12" fmla="*/ 680 w 2302"/>
                <a:gd name="T13" fmla="*/ 0 h 2783"/>
                <a:gd name="T14" fmla="*/ 1622 w 2302"/>
                <a:gd name="T15" fmla="*/ 0 h 2783"/>
                <a:gd name="T16" fmla="*/ 2302 w 2302"/>
                <a:gd name="T17" fmla="*/ 2426 h 2783"/>
                <a:gd name="T18" fmla="*/ 2302 w 2302"/>
                <a:gd name="T19" fmla="*/ 2783 h 2783"/>
                <a:gd name="T20" fmla="*/ 1714 w 2302"/>
                <a:gd name="T21" fmla="*/ 2783 h 2783"/>
                <a:gd name="T22" fmla="*/ 1531 w 2302"/>
                <a:gd name="T23" fmla="*/ 2040 h 2783"/>
                <a:gd name="T24" fmla="*/ 712 w 2302"/>
                <a:gd name="T25" fmla="*/ 2040 h 2783"/>
                <a:gd name="T26" fmla="*/ 525 w 2302"/>
                <a:gd name="T27" fmla="*/ 2783 h 2783"/>
                <a:gd name="T28" fmla="*/ 0 w 2302"/>
                <a:gd name="T29" fmla="*/ 2783 h 2783"/>
                <a:gd name="T30" fmla="*/ 0 w 2302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2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2" y="0"/>
                  </a:lnTo>
                  <a:lnTo>
                    <a:pt x="2302" y="2426"/>
                  </a:lnTo>
                  <a:lnTo>
                    <a:pt x="2302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1C1A6426-DBD8-48A1-9C4F-B81EC04387B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021638" y="1450975"/>
              <a:ext cx="828675" cy="1003300"/>
            </a:xfrm>
            <a:custGeom>
              <a:avLst/>
              <a:gdLst>
                <a:gd name="T0" fmla="*/ 835 w 2302"/>
                <a:gd name="T1" fmla="*/ 1559 h 2783"/>
                <a:gd name="T2" fmla="*/ 1412 w 2302"/>
                <a:gd name="T3" fmla="*/ 1559 h 2783"/>
                <a:gd name="T4" fmla="*/ 1165 w 2302"/>
                <a:gd name="T5" fmla="*/ 557 h 2783"/>
                <a:gd name="T6" fmla="*/ 1090 w 2302"/>
                <a:gd name="T7" fmla="*/ 557 h 2783"/>
                <a:gd name="T8" fmla="*/ 835 w 2302"/>
                <a:gd name="T9" fmla="*/ 1559 h 2783"/>
                <a:gd name="T10" fmla="*/ 0 w 2302"/>
                <a:gd name="T11" fmla="*/ 2426 h 2783"/>
                <a:gd name="T12" fmla="*/ 680 w 2302"/>
                <a:gd name="T13" fmla="*/ 0 h 2783"/>
                <a:gd name="T14" fmla="*/ 1622 w 2302"/>
                <a:gd name="T15" fmla="*/ 0 h 2783"/>
                <a:gd name="T16" fmla="*/ 2302 w 2302"/>
                <a:gd name="T17" fmla="*/ 2426 h 2783"/>
                <a:gd name="T18" fmla="*/ 2302 w 2302"/>
                <a:gd name="T19" fmla="*/ 2783 h 2783"/>
                <a:gd name="T20" fmla="*/ 1714 w 2302"/>
                <a:gd name="T21" fmla="*/ 2783 h 2783"/>
                <a:gd name="T22" fmla="*/ 1531 w 2302"/>
                <a:gd name="T23" fmla="*/ 2040 h 2783"/>
                <a:gd name="T24" fmla="*/ 712 w 2302"/>
                <a:gd name="T25" fmla="*/ 2040 h 2783"/>
                <a:gd name="T26" fmla="*/ 525 w 2302"/>
                <a:gd name="T27" fmla="*/ 2783 h 2783"/>
                <a:gd name="T28" fmla="*/ 0 w 2302"/>
                <a:gd name="T29" fmla="*/ 2783 h 2783"/>
                <a:gd name="T30" fmla="*/ 0 w 2302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2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2" y="0"/>
                  </a:lnTo>
                  <a:lnTo>
                    <a:pt x="2302" y="2426"/>
                  </a:lnTo>
                  <a:lnTo>
                    <a:pt x="2302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DF0B15C5-1D91-495E-84C7-94A640EE22D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293688" y="2689225"/>
              <a:ext cx="811213" cy="1003300"/>
            </a:xfrm>
            <a:custGeom>
              <a:avLst/>
              <a:gdLst>
                <a:gd name="T0" fmla="*/ 0 w 2255"/>
                <a:gd name="T1" fmla="*/ 358 h 2784"/>
                <a:gd name="T2" fmla="*/ 0 w 2255"/>
                <a:gd name="T3" fmla="*/ 0 h 2784"/>
                <a:gd name="T4" fmla="*/ 612 w 2255"/>
                <a:gd name="T5" fmla="*/ 0 h 2784"/>
                <a:gd name="T6" fmla="*/ 1118 w 2255"/>
                <a:gd name="T7" fmla="*/ 2076 h 2784"/>
                <a:gd name="T8" fmla="*/ 1189 w 2255"/>
                <a:gd name="T9" fmla="*/ 2076 h 2784"/>
                <a:gd name="T10" fmla="*/ 1694 w 2255"/>
                <a:gd name="T11" fmla="*/ 0 h 2784"/>
                <a:gd name="T12" fmla="*/ 2255 w 2255"/>
                <a:gd name="T13" fmla="*/ 0 h 2784"/>
                <a:gd name="T14" fmla="*/ 2255 w 2255"/>
                <a:gd name="T15" fmla="*/ 358 h 2784"/>
                <a:gd name="T16" fmla="*/ 1579 w 2255"/>
                <a:gd name="T17" fmla="*/ 2784 h 2784"/>
                <a:gd name="T18" fmla="*/ 680 w 2255"/>
                <a:gd name="T19" fmla="*/ 2784 h 2784"/>
                <a:gd name="T20" fmla="*/ 0 w 2255"/>
                <a:gd name="T21" fmla="*/ 358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5" h="2784">
                  <a:moveTo>
                    <a:pt x="0" y="358"/>
                  </a:moveTo>
                  <a:lnTo>
                    <a:pt x="0" y="0"/>
                  </a:lnTo>
                  <a:lnTo>
                    <a:pt x="612" y="0"/>
                  </a:lnTo>
                  <a:lnTo>
                    <a:pt x="1118" y="2076"/>
                  </a:lnTo>
                  <a:lnTo>
                    <a:pt x="1189" y="2076"/>
                  </a:lnTo>
                  <a:lnTo>
                    <a:pt x="1694" y="0"/>
                  </a:lnTo>
                  <a:lnTo>
                    <a:pt x="2255" y="0"/>
                  </a:lnTo>
                  <a:lnTo>
                    <a:pt x="2255" y="358"/>
                  </a:lnTo>
                  <a:lnTo>
                    <a:pt x="1579" y="2784"/>
                  </a:lnTo>
                  <a:lnTo>
                    <a:pt x="680" y="2784"/>
                  </a:lnTo>
                  <a:lnTo>
                    <a:pt x="0" y="358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20C8E79C-DF95-492A-81B3-4C94B55DF9EB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187450" y="2668588"/>
              <a:ext cx="762000" cy="1044575"/>
            </a:xfrm>
            <a:custGeom>
              <a:avLst/>
              <a:gdLst>
                <a:gd name="T0" fmla="*/ 648 w 2116"/>
                <a:gd name="T1" fmla="*/ 2172 h 2903"/>
                <a:gd name="T2" fmla="*/ 1058 w 2116"/>
                <a:gd name="T3" fmla="*/ 2406 h 2903"/>
                <a:gd name="T4" fmla="*/ 1468 w 2116"/>
                <a:gd name="T5" fmla="*/ 2172 h 2903"/>
                <a:gd name="T6" fmla="*/ 1468 w 2116"/>
                <a:gd name="T7" fmla="*/ 732 h 2903"/>
                <a:gd name="T8" fmla="*/ 1058 w 2116"/>
                <a:gd name="T9" fmla="*/ 494 h 2903"/>
                <a:gd name="T10" fmla="*/ 648 w 2116"/>
                <a:gd name="T11" fmla="*/ 732 h 2903"/>
                <a:gd name="T12" fmla="*/ 648 w 2116"/>
                <a:gd name="T13" fmla="*/ 2172 h 2903"/>
                <a:gd name="T14" fmla="*/ 0 w 2116"/>
                <a:gd name="T15" fmla="*/ 609 h 2903"/>
                <a:gd name="T16" fmla="*/ 1058 w 2116"/>
                <a:gd name="T17" fmla="*/ 0 h 2903"/>
                <a:gd name="T18" fmla="*/ 2116 w 2116"/>
                <a:gd name="T19" fmla="*/ 609 h 2903"/>
                <a:gd name="T20" fmla="*/ 2116 w 2116"/>
                <a:gd name="T21" fmla="*/ 2295 h 2903"/>
                <a:gd name="T22" fmla="*/ 1058 w 2116"/>
                <a:gd name="T23" fmla="*/ 2903 h 2903"/>
                <a:gd name="T24" fmla="*/ 0 w 2116"/>
                <a:gd name="T25" fmla="*/ 2295 h 2903"/>
                <a:gd name="T26" fmla="*/ 0 w 2116"/>
                <a:gd name="T27" fmla="*/ 609 h 2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16" h="2903">
                  <a:moveTo>
                    <a:pt x="648" y="2172"/>
                  </a:moveTo>
                  <a:cubicBezTo>
                    <a:pt x="704" y="2295"/>
                    <a:pt x="843" y="2406"/>
                    <a:pt x="1058" y="2406"/>
                  </a:cubicBezTo>
                  <a:cubicBezTo>
                    <a:pt x="1273" y="2406"/>
                    <a:pt x="1412" y="2295"/>
                    <a:pt x="1468" y="2172"/>
                  </a:cubicBezTo>
                  <a:lnTo>
                    <a:pt x="1468" y="732"/>
                  </a:lnTo>
                  <a:cubicBezTo>
                    <a:pt x="1412" y="605"/>
                    <a:pt x="1273" y="494"/>
                    <a:pt x="1058" y="494"/>
                  </a:cubicBezTo>
                  <a:cubicBezTo>
                    <a:pt x="843" y="494"/>
                    <a:pt x="704" y="605"/>
                    <a:pt x="648" y="732"/>
                  </a:cubicBezTo>
                  <a:lnTo>
                    <a:pt x="648" y="2172"/>
                  </a:lnTo>
                  <a:close/>
                  <a:moveTo>
                    <a:pt x="0" y="609"/>
                  </a:moveTo>
                  <a:cubicBezTo>
                    <a:pt x="115" y="350"/>
                    <a:pt x="430" y="0"/>
                    <a:pt x="1058" y="0"/>
                  </a:cubicBezTo>
                  <a:cubicBezTo>
                    <a:pt x="1686" y="0"/>
                    <a:pt x="2000" y="350"/>
                    <a:pt x="2116" y="609"/>
                  </a:cubicBezTo>
                  <a:lnTo>
                    <a:pt x="2116" y="2295"/>
                  </a:lnTo>
                  <a:cubicBezTo>
                    <a:pt x="2000" y="2553"/>
                    <a:pt x="1686" y="2903"/>
                    <a:pt x="1058" y="2903"/>
                  </a:cubicBezTo>
                  <a:cubicBezTo>
                    <a:pt x="430" y="2903"/>
                    <a:pt x="115" y="2553"/>
                    <a:pt x="0" y="2295"/>
                  </a:cubicBezTo>
                  <a:lnTo>
                    <a:pt x="0" y="609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4" name="Rectangle 18">
              <a:extLst>
                <a:ext uri="{FF2B5EF4-FFF2-40B4-BE49-F238E27FC236}">
                  <a16:creationId xmlns:a16="http://schemas.microsoft.com/office/drawing/2014/main" id="{D9ED61C7-0F6B-4D61-BC3A-40EB1EC4E9E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2066925" y="2689225"/>
              <a:ext cx="233363" cy="1003300"/>
            </a:xfrm>
            <a:prstGeom prst="rect">
              <a:avLst/>
            </a:pr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6276EE8A-434A-47FB-A53C-09A18A05032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2424113" y="2689225"/>
              <a:ext cx="993775" cy="1003300"/>
            </a:xfrm>
            <a:custGeom>
              <a:avLst/>
              <a:gdLst>
                <a:gd name="T0" fmla="*/ 0 w 2756"/>
                <a:gd name="T1" fmla="*/ 0 h 2784"/>
                <a:gd name="T2" fmla="*/ 855 w 2756"/>
                <a:gd name="T3" fmla="*/ 0 h 2784"/>
                <a:gd name="T4" fmla="*/ 1357 w 2756"/>
                <a:gd name="T5" fmla="*/ 1265 h 2784"/>
                <a:gd name="T6" fmla="*/ 1432 w 2756"/>
                <a:gd name="T7" fmla="*/ 1265 h 2784"/>
                <a:gd name="T8" fmla="*/ 1913 w 2756"/>
                <a:gd name="T9" fmla="*/ 0 h 2784"/>
                <a:gd name="T10" fmla="*/ 2756 w 2756"/>
                <a:gd name="T11" fmla="*/ 0 h 2784"/>
                <a:gd name="T12" fmla="*/ 2756 w 2756"/>
                <a:gd name="T13" fmla="*/ 2784 h 2784"/>
                <a:gd name="T14" fmla="*/ 2152 w 2756"/>
                <a:gd name="T15" fmla="*/ 2784 h 2784"/>
                <a:gd name="T16" fmla="*/ 2152 w 2756"/>
                <a:gd name="T17" fmla="*/ 943 h 2784"/>
                <a:gd name="T18" fmla="*/ 2076 w 2756"/>
                <a:gd name="T19" fmla="*/ 943 h 2784"/>
                <a:gd name="T20" fmla="*/ 1563 w 2756"/>
                <a:gd name="T21" fmla="*/ 2227 h 2784"/>
                <a:gd name="T22" fmla="*/ 1189 w 2756"/>
                <a:gd name="T23" fmla="*/ 2227 h 2784"/>
                <a:gd name="T24" fmla="*/ 676 w 2756"/>
                <a:gd name="T25" fmla="*/ 943 h 2784"/>
                <a:gd name="T26" fmla="*/ 605 w 2756"/>
                <a:gd name="T27" fmla="*/ 943 h 2784"/>
                <a:gd name="T28" fmla="*/ 605 w 2756"/>
                <a:gd name="T29" fmla="*/ 2784 h 2784"/>
                <a:gd name="T30" fmla="*/ 0 w 2756"/>
                <a:gd name="T31" fmla="*/ 2784 h 2784"/>
                <a:gd name="T32" fmla="*/ 0 w 2756"/>
                <a:gd name="T33" fmla="*/ 0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756" h="2784">
                  <a:moveTo>
                    <a:pt x="0" y="0"/>
                  </a:moveTo>
                  <a:lnTo>
                    <a:pt x="855" y="0"/>
                  </a:lnTo>
                  <a:lnTo>
                    <a:pt x="1357" y="1265"/>
                  </a:lnTo>
                  <a:lnTo>
                    <a:pt x="1432" y="1265"/>
                  </a:lnTo>
                  <a:lnTo>
                    <a:pt x="1913" y="0"/>
                  </a:lnTo>
                  <a:lnTo>
                    <a:pt x="2756" y="0"/>
                  </a:lnTo>
                  <a:lnTo>
                    <a:pt x="2756" y="2784"/>
                  </a:lnTo>
                  <a:lnTo>
                    <a:pt x="2152" y="2784"/>
                  </a:lnTo>
                  <a:lnTo>
                    <a:pt x="2152" y="943"/>
                  </a:lnTo>
                  <a:lnTo>
                    <a:pt x="2076" y="943"/>
                  </a:lnTo>
                  <a:lnTo>
                    <a:pt x="1563" y="2227"/>
                  </a:lnTo>
                  <a:lnTo>
                    <a:pt x="1189" y="2227"/>
                  </a:lnTo>
                  <a:lnTo>
                    <a:pt x="676" y="943"/>
                  </a:lnTo>
                  <a:lnTo>
                    <a:pt x="605" y="943"/>
                  </a:lnTo>
                  <a:lnTo>
                    <a:pt x="605" y="2784"/>
                  </a:lnTo>
                  <a:lnTo>
                    <a:pt x="0" y="27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40F0F4EE-BFF6-40BE-85D9-3CEA5283848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3514725" y="2689225"/>
              <a:ext cx="828675" cy="1003300"/>
            </a:xfrm>
            <a:custGeom>
              <a:avLst/>
              <a:gdLst>
                <a:gd name="T0" fmla="*/ 835 w 2303"/>
                <a:gd name="T1" fmla="*/ 1559 h 2784"/>
                <a:gd name="T2" fmla="*/ 1412 w 2303"/>
                <a:gd name="T3" fmla="*/ 1559 h 2784"/>
                <a:gd name="T4" fmla="*/ 1166 w 2303"/>
                <a:gd name="T5" fmla="*/ 557 h 2784"/>
                <a:gd name="T6" fmla="*/ 1090 w 2303"/>
                <a:gd name="T7" fmla="*/ 557 h 2784"/>
                <a:gd name="T8" fmla="*/ 835 w 2303"/>
                <a:gd name="T9" fmla="*/ 1559 h 2784"/>
                <a:gd name="T10" fmla="*/ 0 w 2303"/>
                <a:gd name="T11" fmla="*/ 2426 h 2784"/>
                <a:gd name="T12" fmla="*/ 680 w 2303"/>
                <a:gd name="T13" fmla="*/ 0 h 2784"/>
                <a:gd name="T14" fmla="*/ 1623 w 2303"/>
                <a:gd name="T15" fmla="*/ 0 h 2784"/>
                <a:gd name="T16" fmla="*/ 2303 w 2303"/>
                <a:gd name="T17" fmla="*/ 2426 h 2784"/>
                <a:gd name="T18" fmla="*/ 2303 w 2303"/>
                <a:gd name="T19" fmla="*/ 2784 h 2784"/>
                <a:gd name="T20" fmla="*/ 1714 w 2303"/>
                <a:gd name="T21" fmla="*/ 2784 h 2784"/>
                <a:gd name="T22" fmla="*/ 1531 w 2303"/>
                <a:gd name="T23" fmla="*/ 2040 h 2784"/>
                <a:gd name="T24" fmla="*/ 712 w 2303"/>
                <a:gd name="T25" fmla="*/ 2040 h 2784"/>
                <a:gd name="T26" fmla="*/ 525 w 2303"/>
                <a:gd name="T27" fmla="*/ 2784 h 2784"/>
                <a:gd name="T28" fmla="*/ 0 w 2303"/>
                <a:gd name="T29" fmla="*/ 2784 h 2784"/>
                <a:gd name="T30" fmla="*/ 0 w 2303"/>
                <a:gd name="T31" fmla="*/ 2426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4">
                  <a:moveTo>
                    <a:pt x="835" y="1559"/>
                  </a:moveTo>
                  <a:lnTo>
                    <a:pt x="1412" y="1559"/>
                  </a:lnTo>
                  <a:lnTo>
                    <a:pt x="1166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4"/>
                  </a:lnTo>
                  <a:lnTo>
                    <a:pt x="1714" y="2784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4"/>
                  </a:lnTo>
                  <a:lnTo>
                    <a:pt x="0" y="2784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73B3BFF5-E9A8-45FD-9F3D-C0B8A1BE10DF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4416425" y="2689225"/>
              <a:ext cx="830263" cy="1003300"/>
            </a:xfrm>
            <a:custGeom>
              <a:avLst/>
              <a:gdLst>
                <a:gd name="T0" fmla="*/ 835 w 2303"/>
                <a:gd name="T1" fmla="*/ 1559 h 2784"/>
                <a:gd name="T2" fmla="*/ 1412 w 2303"/>
                <a:gd name="T3" fmla="*/ 1559 h 2784"/>
                <a:gd name="T4" fmla="*/ 1165 w 2303"/>
                <a:gd name="T5" fmla="*/ 557 h 2784"/>
                <a:gd name="T6" fmla="*/ 1090 w 2303"/>
                <a:gd name="T7" fmla="*/ 557 h 2784"/>
                <a:gd name="T8" fmla="*/ 835 w 2303"/>
                <a:gd name="T9" fmla="*/ 1559 h 2784"/>
                <a:gd name="T10" fmla="*/ 0 w 2303"/>
                <a:gd name="T11" fmla="*/ 2426 h 2784"/>
                <a:gd name="T12" fmla="*/ 680 w 2303"/>
                <a:gd name="T13" fmla="*/ 0 h 2784"/>
                <a:gd name="T14" fmla="*/ 1623 w 2303"/>
                <a:gd name="T15" fmla="*/ 0 h 2784"/>
                <a:gd name="T16" fmla="*/ 2303 w 2303"/>
                <a:gd name="T17" fmla="*/ 2426 h 2784"/>
                <a:gd name="T18" fmla="*/ 2303 w 2303"/>
                <a:gd name="T19" fmla="*/ 2784 h 2784"/>
                <a:gd name="T20" fmla="*/ 1714 w 2303"/>
                <a:gd name="T21" fmla="*/ 2784 h 2784"/>
                <a:gd name="T22" fmla="*/ 1531 w 2303"/>
                <a:gd name="T23" fmla="*/ 2040 h 2784"/>
                <a:gd name="T24" fmla="*/ 712 w 2303"/>
                <a:gd name="T25" fmla="*/ 2040 h 2784"/>
                <a:gd name="T26" fmla="*/ 525 w 2303"/>
                <a:gd name="T27" fmla="*/ 2784 h 2784"/>
                <a:gd name="T28" fmla="*/ 0 w 2303"/>
                <a:gd name="T29" fmla="*/ 2784 h 2784"/>
                <a:gd name="T30" fmla="*/ 0 w 2303"/>
                <a:gd name="T31" fmla="*/ 2426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4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4"/>
                  </a:lnTo>
                  <a:lnTo>
                    <a:pt x="1714" y="2784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4"/>
                  </a:lnTo>
                  <a:lnTo>
                    <a:pt x="0" y="2784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4498A44D-6820-472E-99DF-050F67E0F5A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5330825" y="3479800"/>
              <a:ext cx="228600" cy="230188"/>
            </a:xfrm>
            <a:custGeom>
              <a:avLst/>
              <a:gdLst>
                <a:gd name="T0" fmla="*/ 0 w 636"/>
                <a:gd name="T1" fmla="*/ 167 h 636"/>
                <a:gd name="T2" fmla="*/ 318 w 636"/>
                <a:gd name="T3" fmla="*/ 0 h 636"/>
                <a:gd name="T4" fmla="*/ 636 w 636"/>
                <a:gd name="T5" fmla="*/ 167 h 636"/>
                <a:gd name="T6" fmla="*/ 636 w 636"/>
                <a:gd name="T7" fmla="*/ 469 h 636"/>
                <a:gd name="T8" fmla="*/ 318 w 636"/>
                <a:gd name="T9" fmla="*/ 636 h 636"/>
                <a:gd name="T10" fmla="*/ 0 w 636"/>
                <a:gd name="T11" fmla="*/ 469 h 636"/>
                <a:gd name="T12" fmla="*/ 0 w 636"/>
                <a:gd name="T13" fmla="*/ 167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6" h="636">
                  <a:moveTo>
                    <a:pt x="0" y="167"/>
                  </a:moveTo>
                  <a:cubicBezTo>
                    <a:pt x="32" y="92"/>
                    <a:pt x="135" y="0"/>
                    <a:pt x="318" y="0"/>
                  </a:cubicBezTo>
                  <a:cubicBezTo>
                    <a:pt x="501" y="0"/>
                    <a:pt x="605" y="92"/>
                    <a:pt x="636" y="167"/>
                  </a:cubicBezTo>
                  <a:lnTo>
                    <a:pt x="636" y="469"/>
                  </a:lnTo>
                  <a:cubicBezTo>
                    <a:pt x="605" y="545"/>
                    <a:pt x="501" y="636"/>
                    <a:pt x="318" y="636"/>
                  </a:cubicBezTo>
                  <a:cubicBezTo>
                    <a:pt x="135" y="636"/>
                    <a:pt x="32" y="545"/>
                    <a:pt x="0" y="469"/>
                  </a:cubicBezTo>
                  <a:lnTo>
                    <a:pt x="0" y="167"/>
                  </a:lnTo>
                  <a:close/>
                </a:path>
              </a:pathLst>
            </a:custGeom>
            <a:solidFill>
              <a:srgbClr val="10069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</p:grp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C87D07A-C464-8A6D-D315-79DAF961218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12AAA0D5-E48B-C679-F47D-9C68578F5A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0631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ogan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Ryhmä 2" descr="Ratkaisevaa voimaa -teksti">
            <a:extLst>
              <a:ext uri="{FF2B5EF4-FFF2-40B4-BE49-F238E27FC236}">
                <a16:creationId xmlns:a16="http://schemas.microsoft.com/office/drawing/2014/main" id="{5817CBBE-55CE-4AB5-B630-7979EEBD1E47}"/>
              </a:ext>
            </a:extLst>
          </p:cNvPr>
          <p:cNvGrpSpPr/>
          <p:nvPr userDrawn="1"/>
        </p:nvGrpSpPr>
        <p:grpSpPr>
          <a:xfrm>
            <a:off x="479486" y="2443564"/>
            <a:ext cx="5066766" cy="1351765"/>
            <a:chOff x="479486" y="2443564"/>
            <a:chExt cx="5066766" cy="1351765"/>
          </a:xfrm>
        </p:grpSpPr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63DADDBA-89EE-4344-9EE9-270909738CE9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479486" y="2455785"/>
              <a:ext cx="434295" cy="594100"/>
            </a:xfrm>
            <a:custGeom>
              <a:avLst/>
              <a:gdLst>
                <a:gd name="T0" fmla="*/ 1034 w 2040"/>
                <a:gd name="T1" fmla="*/ 1312 h 2783"/>
                <a:gd name="T2" fmla="*/ 1396 w 2040"/>
                <a:gd name="T3" fmla="*/ 1121 h 2783"/>
                <a:gd name="T4" fmla="*/ 1396 w 2040"/>
                <a:gd name="T5" fmla="*/ 672 h 2783"/>
                <a:gd name="T6" fmla="*/ 1034 w 2040"/>
                <a:gd name="T7" fmla="*/ 481 h 2783"/>
                <a:gd name="T8" fmla="*/ 648 w 2040"/>
                <a:gd name="T9" fmla="*/ 481 h 2783"/>
                <a:gd name="T10" fmla="*/ 648 w 2040"/>
                <a:gd name="T11" fmla="*/ 1312 h 2783"/>
                <a:gd name="T12" fmla="*/ 1034 w 2040"/>
                <a:gd name="T13" fmla="*/ 1312 h 2783"/>
                <a:gd name="T14" fmla="*/ 919 w 2040"/>
                <a:gd name="T15" fmla="*/ 1761 h 2783"/>
                <a:gd name="T16" fmla="*/ 648 w 2040"/>
                <a:gd name="T17" fmla="*/ 1761 h 2783"/>
                <a:gd name="T18" fmla="*/ 648 w 2040"/>
                <a:gd name="T19" fmla="*/ 2783 h 2783"/>
                <a:gd name="T20" fmla="*/ 0 w 2040"/>
                <a:gd name="T21" fmla="*/ 2783 h 2783"/>
                <a:gd name="T22" fmla="*/ 0 w 2040"/>
                <a:gd name="T23" fmla="*/ 0 h 2783"/>
                <a:gd name="T24" fmla="*/ 1177 w 2040"/>
                <a:gd name="T25" fmla="*/ 0 h 2783"/>
                <a:gd name="T26" fmla="*/ 2012 w 2040"/>
                <a:gd name="T27" fmla="*/ 473 h 2783"/>
                <a:gd name="T28" fmla="*/ 2012 w 2040"/>
                <a:gd name="T29" fmla="*/ 1288 h 2783"/>
                <a:gd name="T30" fmla="*/ 1559 w 2040"/>
                <a:gd name="T31" fmla="*/ 1690 h 2783"/>
                <a:gd name="T32" fmla="*/ 2040 w 2040"/>
                <a:gd name="T33" fmla="*/ 2426 h 2783"/>
                <a:gd name="T34" fmla="*/ 2040 w 2040"/>
                <a:gd name="T35" fmla="*/ 2783 h 2783"/>
                <a:gd name="T36" fmla="*/ 1535 w 2040"/>
                <a:gd name="T37" fmla="*/ 2783 h 2783"/>
                <a:gd name="T38" fmla="*/ 919 w 2040"/>
                <a:gd name="T39" fmla="*/ 1761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40" h="2783">
                  <a:moveTo>
                    <a:pt x="1034" y="1312"/>
                  </a:moveTo>
                  <a:cubicBezTo>
                    <a:pt x="1205" y="1312"/>
                    <a:pt x="1332" y="1240"/>
                    <a:pt x="1396" y="1121"/>
                  </a:cubicBezTo>
                  <a:lnTo>
                    <a:pt x="1396" y="672"/>
                  </a:lnTo>
                  <a:cubicBezTo>
                    <a:pt x="1332" y="549"/>
                    <a:pt x="1197" y="481"/>
                    <a:pt x="1034" y="481"/>
                  </a:cubicBezTo>
                  <a:lnTo>
                    <a:pt x="648" y="481"/>
                  </a:lnTo>
                  <a:lnTo>
                    <a:pt x="648" y="1312"/>
                  </a:lnTo>
                  <a:lnTo>
                    <a:pt x="1034" y="1312"/>
                  </a:lnTo>
                  <a:close/>
                  <a:moveTo>
                    <a:pt x="919" y="1761"/>
                  </a:moveTo>
                  <a:lnTo>
                    <a:pt x="648" y="1761"/>
                  </a:lnTo>
                  <a:lnTo>
                    <a:pt x="648" y="2783"/>
                  </a:lnTo>
                  <a:lnTo>
                    <a:pt x="0" y="2783"/>
                  </a:lnTo>
                  <a:lnTo>
                    <a:pt x="0" y="0"/>
                  </a:lnTo>
                  <a:lnTo>
                    <a:pt x="1177" y="0"/>
                  </a:lnTo>
                  <a:cubicBezTo>
                    <a:pt x="1531" y="0"/>
                    <a:pt x="1841" y="175"/>
                    <a:pt x="2012" y="473"/>
                  </a:cubicBezTo>
                  <a:lnTo>
                    <a:pt x="2012" y="1288"/>
                  </a:lnTo>
                  <a:cubicBezTo>
                    <a:pt x="1909" y="1467"/>
                    <a:pt x="1758" y="1610"/>
                    <a:pt x="1559" y="1690"/>
                  </a:cubicBezTo>
                  <a:lnTo>
                    <a:pt x="2040" y="2426"/>
                  </a:lnTo>
                  <a:lnTo>
                    <a:pt x="2040" y="2783"/>
                  </a:lnTo>
                  <a:lnTo>
                    <a:pt x="1535" y="2783"/>
                  </a:lnTo>
                  <a:lnTo>
                    <a:pt x="919" y="1761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F96F7647-69FD-4A20-9CA4-61FCCDB11F5D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964541" y="2455785"/>
              <a:ext cx="490696" cy="594100"/>
            </a:xfrm>
            <a:custGeom>
              <a:avLst/>
              <a:gdLst>
                <a:gd name="T0" fmla="*/ 835 w 2303"/>
                <a:gd name="T1" fmla="*/ 1559 h 2783"/>
                <a:gd name="T2" fmla="*/ 1412 w 2303"/>
                <a:gd name="T3" fmla="*/ 1559 h 2783"/>
                <a:gd name="T4" fmla="*/ 1165 w 2303"/>
                <a:gd name="T5" fmla="*/ 557 h 2783"/>
                <a:gd name="T6" fmla="*/ 1090 w 2303"/>
                <a:gd name="T7" fmla="*/ 557 h 2783"/>
                <a:gd name="T8" fmla="*/ 835 w 2303"/>
                <a:gd name="T9" fmla="*/ 1559 h 2783"/>
                <a:gd name="T10" fmla="*/ 0 w 2303"/>
                <a:gd name="T11" fmla="*/ 2426 h 2783"/>
                <a:gd name="T12" fmla="*/ 680 w 2303"/>
                <a:gd name="T13" fmla="*/ 0 h 2783"/>
                <a:gd name="T14" fmla="*/ 1623 w 2303"/>
                <a:gd name="T15" fmla="*/ 0 h 2783"/>
                <a:gd name="T16" fmla="*/ 2303 w 2303"/>
                <a:gd name="T17" fmla="*/ 2426 h 2783"/>
                <a:gd name="T18" fmla="*/ 2303 w 2303"/>
                <a:gd name="T19" fmla="*/ 2783 h 2783"/>
                <a:gd name="T20" fmla="*/ 1714 w 2303"/>
                <a:gd name="T21" fmla="*/ 2783 h 2783"/>
                <a:gd name="T22" fmla="*/ 1531 w 2303"/>
                <a:gd name="T23" fmla="*/ 2040 h 2783"/>
                <a:gd name="T24" fmla="*/ 712 w 2303"/>
                <a:gd name="T25" fmla="*/ 2040 h 2783"/>
                <a:gd name="T26" fmla="*/ 525 w 2303"/>
                <a:gd name="T27" fmla="*/ 2783 h 2783"/>
                <a:gd name="T28" fmla="*/ 0 w 2303"/>
                <a:gd name="T29" fmla="*/ 2783 h 2783"/>
                <a:gd name="T30" fmla="*/ 0 w 2303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AB835151-3E08-45B5-8087-F03655851A52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440198" y="2455785"/>
              <a:ext cx="413613" cy="594100"/>
            </a:xfrm>
            <a:custGeom>
              <a:avLst/>
              <a:gdLst>
                <a:gd name="T0" fmla="*/ 648 w 1941"/>
                <a:gd name="T1" fmla="*/ 481 h 2783"/>
                <a:gd name="T2" fmla="*/ 0 w 1941"/>
                <a:gd name="T3" fmla="*/ 481 h 2783"/>
                <a:gd name="T4" fmla="*/ 0 w 1941"/>
                <a:gd name="T5" fmla="*/ 0 h 2783"/>
                <a:gd name="T6" fmla="*/ 1941 w 1941"/>
                <a:gd name="T7" fmla="*/ 0 h 2783"/>
                <a:gd name="T8" fmla="*/ 1941 w 1941"/>
                <a:gd name="T9" fmla="*/ 481 h 2783"/>
                <a:gd name="T10" fmla="*/ 1297 w 1941"/>
                <a:gd name="T11" fmla="*/ 481 h 2783"/>
                <a:gd name="T12" fmla="*/ 1297 w 1941"/>
                <a:gd name="T13" fmla="*/ 2783 h 2783"/>
                <a:gd name="T14" fmla="*/ 648 w 1941"/>
                <a:gd name="T15" fmla="*/ 2783 h 2783"/>
                <a:gd name="T16" fmla="*/ 648 w 1941"/>
                <a:gd name="T17" fmla="*/ 481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941" h="2783">
                  <a:moveTo>
                    <a:pt x="648" y="481"/>
                  </a:moveTo>
                  <a:lnTo>
                    <a:pt x="0" y="481"/>
                  </a:lnTo>
                  <a:lnTo>
                    <a:pt x="0" y="0"/>
                  </a:lnTo>
                  <a:lnTo>
                    <a:pt x="1941" y="0"/>
                  </a:lnTo>
                  <a:lnTo>
                    <a:pt x="1941" y="481"/>
                  </a:lnTo>
                  <a:lnTo>
                    <a:pt x="1297" y="481"/>
                  </a:lnTo>
                  <a:lnTo>
                    <a:pt x="1297" y="2783"/>
                  </a:lnTo>
                  <a:lnTo>
                    <a:pt x="648" y="2783"/>
                  </a:lnTo>
                  <a:lnTo>
                    <a:pt x="648" y="481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EC28526E-E6F3-4D88-8C8C-99FDF7BDD79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910212" y="2455785"/>
              <a:ext cx="435235" cy="594100"/>
            </a:xfrm>
            <a:custGeom>
              <a:avLst/>
              <a:gdLst>
                <a:gd name="T0" fmla="*/ 0 w 2040"/>
                <a:gd name="T1" fmla="*/ 0 h 2783"/>
                <a:gd name="T2" fmla="*/ 648 w 2040"/>
                <a:gd name="T3" fmla="*/ 0 h 2783"/>
                <a:gd name="T4" fmla="*/ 648 w 2040"/>
                <a:gd name="T5" fmla="*/ 994 h 2783"/>
                <a:gd name="T6" fmla="*/ 720 w 2040"/>
                <a:gd name="T7" fmla="*/ 994 h 2783"/>
                <a:gd name="T8" fmla="*/ 1571 w 2040"/>
                <a:gd name="T9" fmla="*/ 0 h 2783"/>
                <a:gd name="T10" fmla="*/ 2016 w 2040"/>
                <a:gd name="T11" fmla="*/ 0 h 2783"/>
                <a:gd name="T12" fmla="*/ 2016 w 2040"/>
                <a:gd name="T13" fmla="*/ 358 h 2783"/>
                <a:gd name="T14" fmla="*/ 1241 w 2040"/>
                <a:gd name="T15" fmla="*/ 1217 h 2783"/>
                <a:gd name="T16" fmla="*/ 2040 w 2040"/>
                <a:gd name="T17" fmla="*/ 2426 h 2783"/>
                <a:gd name="T18" fmla="*/ 2040 w 2040"/>
                <a:gd name="T19" fmla="*/ 2783 h 2783"/>
                <a:gd name="T20" fmla="*/ 1539 w 2040"/>
                <a:gd name="T21" fmla="*/ 2783 h 2783"/>
                <a:gd name="T22" fmla="*/ 819 w 2040"/>
                <a:gd name="T23" fmla="*/ 1678 h 2783"/>
                <a:gd name="T24" fmla="*/ 648 w 2040"/>
                <a:gd name="T25" fmla="*/ 1873 h 2783"/>
                <a:gd name="T26" fmla="*/ 648 w 2040"/>
                <a:gd name="T27" fmla="*/ 2783 h 2783"/>
                <a:gd name="T28" fmla="*/ 0 w 2040"/>
                <a:gd name="T29" fmla="*/ 2783 h 2783"/>
                <a:gd name="T30" fmla="*/ 0 w 2040"/>
                <a:gd name="T31" fmla="*/ 0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040" h="2783">
                  <a:moveTo>
                    <a:pt x="0" y="0"/>
                  </a:moveTo>
                  <a:lnTo>
                    <a:pt x="648" y="0"/>
                  </a:lnTo>
                  <a:lnTo>
                    <a:pt x="648" y="994"/>
                  </a:lnTo>
                  <a:lnTo>
                    <a:pt x="720" y="994"/>
                  </a:lnTo>
                  <a:lnTo>
                    <a:pt x="1571" y="0"/>
                  </a:lnTo>
                  <a:lnTo>
                    <a:pt x="2016" y="0"/>
                  </a:lnTo>
                  <a:lnTo>
                    <a:pt x="2016" y="358"/>
                  </a:lnTo>
                  <a:lnTo>
                    <a:pt x="1241" y="1217"/>
                  </a:lnTo>
                  <a:lnTo>
                    <a:pt x="2040" y="2426"/>
                  </a:lnTo>
                  <a:lnTo>
                    <a:pt x="2040" y="2783"/>
                  </a:lnTo>
                  <a:lnTo>
                    <a:pt x="1539" y="2783"/>
                  </a:lnTo>
                  <a:lnTo>
                    <a:pt x="819" y="1678"/>
                  </a:lnTo>
                  <a:lnTo>
                    <a:pt x="648" y="1873"/>
                  </a:lnTo>
                  <a:lnTo>
                    <a:pt x="648" y="2783"/>
                  </a:lnTo>
                  <a:lnTo>
                    <a:pt x="0" y="2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5" name="Freeform 9">
              <a:extLst>
                <a:ext uri="{FF2B5EF4-FFF2-40B4-BE49-F238E27FC236}">
                  <a16:creationId xmlns:a16="http://schemas.microsoft.com/office/drawing/2014/main" id="{1E63A2A3-2894-41D0-9307-0CA5432FEE0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2389628" y="2455785"/>
              <a:ext cx="490696" cy="594100"/>
            </a:xfrm>
            <a:custGeom>
              <a:avLst/>
              <a:gdLst>
                <a:gd name="T0" fmla="*/ 835 w 2303"/>
                <a:gd name="T1" fmla="*/ 1559 h 2783"/>
                <a:gd name="T2" fmla="*/ 1412 w 2303"/>
                <a:gd name="T3" fmla="*/ 1559 h 2783"/>
                <a:gd name="T4" fmla="*/ 1166 w 2303"/>
                <a:gd name="T5" fmla="*/ 557 h 2783"/>
                <a:gd name="T6" fmla="*/ 1090 w 2303"/>
                <a:gd name="T7" fmla="*/ 557 h 2783"/>
                <a:gd name="T8" fmla="*/ 835 w 2303"/>
                <a:gd name="T9" fmla="*/ 1559 h 2783"/>
                <a:gd name="T10" fmla="*/ 0 w 2303"/>
                <a:gd name="T11" fmla="*/ 2426 h 2783"/>
                <a:gd name="T12" fmla="*/ 680 w 2303"/>
                <a:gd name="T13" fmla="*/ 0 h 2783"/>
                <a:gd name="T14" fmla="*/ 1623 w 2303"/>
                <a:gd name="T15" fmla="*/ 0 h 2783"/>
                <a:gd name="T16" fmla="*/ 2303 w 2303"/>
                <a:gd name="T17" fmla="*/ 2426 h 2783"/>
                <a:gd name="T18" fmla="*/ 2303 w 2303"/>
                <a:gd name="T19" fmla="*/ 2783 h 2783"/>
                <a:gd name="T20" fmla="*/ 1714 w 2303"/>
                <a:gd name="T21" fmla="*/ 2783 h 2783"/>
                <a:gd name="T22" fmla="*/ 1531 w 2303"/>
                <a:gd name="T23" fmla="*/ 2040 h 2783"/>
                <a:gd name="T24" fmla="*/ 712 w 2303"/>
                <a:gd name="T25" fmla="*/ 2040 h 2783"/>
                <a:gd name="T26" fmla="*/ 525 w 2303"/>
                <a:gd name="T27" fmla="*/ 2783 h 2783"/>
                <a:gd name="T28" fmla="*/ 0 w 2303"/>
                <a:gd name="T29" fmla="*/ 2783 h 2783"/>
                <a:gd name="T30" fmla="*/ 0 w 2303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3">
                  <a:moveTo>
                    <a:pt x="835" y="1559"/>
                  </a:moveTo>
                  <a:lnTo>
                    <a:pt x="1412" y="1559"/>
                  </a:lnTo>
                  <a:lnTo>
                    <a:pt x="1166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D653C4D4-A5F4-42AC-8EE8-A9BEBEB44CEA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2937666" y="2455785"/>
              <a:ext cx="138185" cy="594100"/>
            </a:xfrm>
            <a:prstGeom prst="rect">
              <a:avLst/>
            </a:pr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B4AAA3B0-4A1B-4217-BE5C-351C38D534D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137893" y="2443564"/>
              <a:ext cx="435235" cy="619480"/>
            </a:xfrm>
            <a:custGeom>
              <a:avLst/>
              <a:gdLst>
                <a:gd name="T0" fmla="*/ 0 w 2040"/>
                <a:gd name="T1" fmla="*/ 1949 h 2903"/>
                <a:gd name="T2" fmla="*/ 624 w 2040"/>
                <a:gd name="T3" fmla="*/ 1949 h 2903"/>
                <a:gd name="T4" fmla="*/ 624 w 2040"/>
                <a:gd name="T5" fmla="*/ 2199 h 2903"/>
                <a:gd name="T6" fmla="*/ 1022 w 2040"/>
                <a:gd name="T7" fmla="*/ 2406 h 2903"/>
                <a:gd name="T8" fmla="*/ 1415 w 2040"/>
                <a:gd name="T9" fmla="*/ 2199 h 2903"/>
                <a:gd name="T10" fmla="*/ 1415 w 2040"/>
                <a:gd name="T11" fmla="*/ 1917 h 2903"/>
                <a:gd name="T12" fmla="*/ 1089 w 2040"/>
                <a:gd name="T13" fmla="*/ 1718 h 2903"/>
                <a:gd name="T14" fmla="*/ 870 w 2040"/>
                <a:gd name="T15" fmla="*/ 1666 h 2903"/>
                <a:gd name="T16" fmla="*/ 0 w 2040"/>
                <a:gd name="T17" fmla="*/ 1169 h 2903"/>
                <a:gd name="T18" fmla="*/ 0 w 2040"/>
                <a:gd name="T19" fmla="*/ 533 h 2903"/>
                <a:gd name="T20" fmla="*/ 1022 w 2040"/>
                <a:gd name="T21" fmla="*/ 0 h 2903"/>
                <a:gd name="T22" fmla="*/ 2040 w 2040"/>
                <a:gd name="T23" fmla="*/ 533 h 2903"/>
                <a:gd name="T24" fmla="*/ 2040 w 2040"/>
                <a:gd name="T25" fmla="*/ 927 h 2903"/>
                <a:gd name="T26" fmla="*/ 1415 w 2040"/>
                <a:gd name="T27" fmla="*/ 927 h 2903"/>
                <a:gd name="T28" fmla="*/ 1415 w 2040"/>
                <a:gd name="T29" fmla="*/ 704 h 2903"/>
                <a:gd name="T30" fmla="*/ 1022 w 2040"/>
                <a:gd name="T31" fmla="*/ 493 h 2903"/>
                <a:gd name="T32" fmla="*/ 624 w 2040"/>
                <a:gd name="T33" fmla="*/ 704 h 2903"/>
                <a:gd name="T34" fmla="*/ 624 w 2040"/>
                <a:gd name="T35" fmla="*/ 943 h 2903"/>
                <a:gd name="T36" fmla="*/ 974 w 2040"/>
                <a:gd name="T37" fmla="*/ 1141 h 2903"/>
                <a:gd name="T38" fmla="*/ 1165 w 2040"/>
                <a:gd name="T39" fmla="*/ 1185 h 2903"/>
                <a:gd name="T40" fmla="*/ 2040 w 2040"/>
                <a:gd name="T41" fmla="*/ 1694 h 2903"/>
                <a:gd name="T42" fmla="*/ 2040 w 2040"/>
                <a:gd name="T43" fmla="*/ 2370 h 2903"/>
                <a:gd name="T44" fmla="*/ 1022 w 2040"/>
                <a:gd name="T45" fmla="*/ 2903 h 2903"/>
                <a:gd name="T46" fmla="*/ 0 w 2040"/>
                <a:gd name="T47" fmla="*/ 2370 h 2903"/>
                <a:gd name="T48" fmla="*/ 0 w 2040"/>
                <a:gd name="T49" fmla="*/ 1949 h 2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40" h="2903">
                  <a:moveTo>
                    <a:pt x="0" y="1949"/>
                  </a:moveTo>
                  <a:lnTo>
                    <a:pt x="624" y="1949"/>
                  </a:lnTo>
                  <a:lnTo>
                    <a:pt x="624" y="2199"/>
                  </a:lnTo>
                  <a:cubicBezTo>
                    <a:pt x="676" y="2299"/>
                    <a:pt x="807" y="2406"/>
                    <a:pt x="1022" y="2406"/>
                  </a:cubicBezTo>
                  <a:cubicBezTo>
                    <a:pt x="1232" y="2406"/>
                    <a:pt x="1360" y="2299"/>
                    <a:pt x="1415" y="2199"/>
                  </a:cubicBezTo>
                  <a:lnTo>
                    <a:pt x="1415" y="1917"/>
                  </a:lnTo>
                  <a:cubicBezTo>
                    <a:pt x="1372" y="1833"/>
                    <a:pt x="1296" y="1766"/>
                    <a:pt x="1089" y="1718"/>
                  </a:cubicBezTo>
                  <a:lnTo>
                    <a:pt x="870" y="1666"/>
                  </a:lnTo>
                  <a:cubicBezTo>
                    <a:pt x="278" y="1527"/>
                    <a:pt x="99" y="1344"/>
                    <a:pt x="0" y="1169"/>
                  </a:cubicBezTo>
                  <a:lnTo>
                    <a:pt x="0" y="533"/>
                  </a:lnTo>
                  <a:cubicBezTo>
                    <a:pt x="103" y="346"/>
                    <a:pt x="389" y="0"/>
                    <a:pt x="1022" y="0"/>
                  </a:cubicBezTo>
                  <a:cubicBezTo>
                    <a:pt x="1646" y="0"/>
                    <a:pt x="1936" y="350"/>
                    <a:pt x="2040" y="533"/>
                  </a:cubicBezTo>
                  <a:lnTo>
                    <a:pt x="2040" y="927"/>
                  </a:lnTo>
                  <a:lnTo>
                    <a:pt x="1415" y="927"/>
                  </a:lnTo>
                  <a:lnTo>
                    <a:pt x="1415" y="704"/>
                  </a:lnTo>
                  <a:cubicBezTo>
                    <a:pt x="1368" y="601"/>
                    <a:pt x="1232" y="493"/>
                    <a:pt x="1022" y="493"/>
                  </a:cubicBezTo>
                  <a:cubicBezTo>
                    <a:pt x="807" y="493"/>
                    <a:pt x="676" y="609"/>
                    <a:pt x="624" y="704"/>
                  </a:cubicBezTo>
                  <a:lnTo>
                    <a:pt x="624" y="943"/>
                  </a:lnTo>
                  <a:cubicBezTo>
                    <a:pt x="668" y="1026"/>
                    <a:pt x="759" y="1094"/>
                    <a:pt x="974" y="1141"/>
                  </a:cubicBezTo>
                  <a:lnTo>
                    <a:pt x="1165" y="1185"/>
                  </a:lnTo>
                  <a:cubicBezTo>
                    <a:pt x="1757" y="1320"/>
                    <a:pt x="1940" y="1515"/>
                    <a:pt x="2040" y="1694"/>
                  </a:cubicBezTo>
                  <a:lnTo>
                    <a:pt x="2040" y="2370"/>
                  </a:lnTo>
                  <a:cubicBezTo>
                    <a:pt x="1932" y="2561"/>
                    <a:pt x="1646" y="2903"/>
                    <a:pt x="1022" y="2903"/>
                  </a:cubicBezTo>
                  <a:cubicBezTo>
                    <a:pt x="389" y="2903"/>
                    <a:pt x="103" y="2557"/>
                    <a:pt x="0" y="2370"/>
                  </a:cubicBezTo>
                  <a:lnTo>
                    <a:pt x="0" y="1949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8" name="Freeform 12">
              <a:extLst>
                <a:ext uri="{FF2B5EF4-FFF2-40B4-BE49-F238E27FC236}">
                  <a16:creationId xmlns:a16="http://schemas.microsoft.com/office/drawing/2014/main" id="{64E67A3F-B566-465A-B05F-B0F48DD38DD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636110" y="2455785"/>
              <a:ext cx="372252" cy="594100"/>
            </a:xfrm>
            <a:custGeom>
              <a:avLst/>
              <a:gdLst>
                <a:gd name="T0" fmla="*/ 0 w 1746"/>
                <a:gd name="T1" fmla="*/ 0 h 2783"/>
                <a:gd name="T2" fmla="*/ 1718 w 1746"/>
                <a:gd name="T3" fmla="*/ 0 h 2783"/>
                <a:gd name="T4" fmla="*/ 1718 w 1746"/>
                <a:gd name="T5" fmla="*/ 481 h 2783"/>
                <a:gd name="T6" fmla="*/ 648 w 1746"/>
                <a:gd name="T7" fmla="*/ 481 h 2783"/>
                <a:gd name="T8" fmla="*/ 648 w 1746"/>
                <a:gd name="T9" fmla="*/ 1121 h 2783"/>
                <a:gd name="T10" fmla="*/ 1647 w 1746"/>
                <a:gd name="T11" fmla="*/ 1121 h 2783"/>
                <a:gd name="T12" fmla="*/ 1647 w 1746"/>
                <a:gd name="T13" fmla="*/ 1602 h 2783"/>
                <a:gd name="T14" fmla="*/ 648 w 1746"/>
                <a:gd name="T15" fmla="*/ 1602 h 2783"/>
                <a:gd name="T16" fmla="*/ 648 w 1746"/>
                <a:gd name="T17" fmla="*/ 2302 h 2783"/>
                <a:gd name="T18" fmla="*/ 1746 w 1746"/>
                <a:gd name="T19" fmla="*/ 2302 h 2783"/>
                <a:gd name="T20" fmla="*/ 1746 w 1746"/>
                <a:gd name="T21" fmla="*/ 2783 h 2783"/>
                <a:gd name="T22" fmla="*/ 0 w 1746"/>
                <a:gd name="T23" fmla="*/ 2783 h 2783"/>
                <a:gd name="T24" fmla="*/ 0 w 1746"/>
                <a:gd name="T25" fmla="*/ 0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46" h="2783">
                  <a:moveTo>
                    <a:pt x="0" y="0"/>
                  </a:moveTo>
                  <a:lnTo>
                    <a:pt x="1718" y="0"/>
                  </a:lnTo>
                  <a:lnTo>
                    <a:pt x="1718" y="481"/>
                  </a:lnTo>
                  <a:lnTo>
                    <a:pt x="648" y="481"/>
                  </a:lnTo>
                  <a:lnTo>
                    <a:pt x="648" y="1121"/>
                  </a:lnTo>
                  <a:lnTo>
                    <a:pt x="1647" y="1121"/>
                  </a:lnTo>
                  <a:lnTo>
                    <a:pt x="1647" y="1602"/>
                  </a:lnTo>
                  <a:lnTo>
                    <a:pt x="648" y="1602"/>
                  </a:lnTo>
                  <a:lnTo>
                    <a:pt x="648" y="2302"/>
                  </a:lnTo>
                  <a:lnTo>
                    <a:pt x="1746" y="2302"/>
                  </a:lnTo>
                  <a:lnTo>
                    <a:pt x="1746" y="2783"/>
                  </a:lnTo>
                  <a:lnTo>
                    <a:pt x="0" y="27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59" name="Freeform 13">
              <a:extLst>
                <a:ext uri="{FF2B5EF4-FFF2-40B4-BE49-F238E27FC236}">
                  <a16:creationId xmlns:a16="http://schemas.microsoft.com/office/drawing/2014/main" id="{77FC0599-1F3E-4862-84FE-6A793F989430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054423" y="2455785"/>
              <a:ext cx="480356" cy="594100"/>
            </a:xfrm>
            <a:custGeom>
              <a:avLst/>
              <a:gdLst>
                <a:gd name="T0" fmla="*/ 0 w 2255"/>
                <a:gd name="T1" fmla="*/ 358 h 2783"/>
                <a:gd name="T2" fmla="*/ 0 w 2255"/>
                <a:gd name="T3" fmla="*/ 0 h 2783"/>
                <a:gd name="T4" fmla="*/ 613 w 2255"/>
                <a:gd name="T5" fmla="*/ 0 h 2783"/>
                <a:gd name="T6" fmla="*/ 1118 w 2255"/>
                <a:gd name="T7" fmla="*/ 2076 h 2783"/>
                <a:gd name="T8" fmla="*/ 1189 w 2255"/>
                <a:gd name="T9" fmla="*/ 2076 h 2783"/>
                <a:gd name="T10" fmla="*/ 1694 w 2255"/>
                <a:gd name="T11" fmla="*/ 0 h 2783"/>
                <a:gd name="T12" fmla="*/ 2255 w 2255"/>
                <a:gd name="T13" fmla="*/ 0 h 2783"/>
                <a:gd name="T14" fmla="*/ 2255 w 2255"/>
                <a:gd name="T15" fmla="*/ 358 h 2783"/>
                <a:gd name="T16" fmla="*/ 1579 w 2255"/>
                <a:gd name="T17" fmla="*/ 2783 h 2783"/>
                <a:gd name="T18" fmla="*/ 680 w 2255"/>
                <a:gd name="T19" fmla="*/ 2783 h 2783"/>
                <a:gd name="T20" fmla="*/ 0 w 2255"/>
                <a:gd name="T21" fmla="*/ 358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5" h="2783">
                  <a:moveTo>
                    <a:pt x="0" y="358"/>
                  </a:moveTo>
                  <a:lnTo>
                    <a:pt x="0" y="0"/>
                  </a:lnTo>
                  <a:lnTo>
                    <a:pt x="613" y="0"/>
                  </a:lnTo>
                  <a:lnTo>
                    <a:pt x="1118" y="2076"/>
                  </a:lnTo>
                  <a:lnTo>
                    <a:pt x="1189" y="2076"/>
                  </a:lnTo>
                  <a:lnTo>
                    <a:pt x="1694" y="0"/>
                  </a:lnTo>
                  <a:lnTo>
                    <a:pt x="2255" y="0"/>
                  </a:lnTo>
                  <a:lnTo>
                    <a:pt x="2255" y="358"/>
                  </a:lnTo>
                  <a:lnTo>
                    <a:pt x="1579" y="2783"/>
                  </a:lnTo>
                  <a:lnTo>
                    <a:pt x="680" y="2783"/>
                  </a:lnTo>
                  <a:lnTo>
                    <a:pt x="0" y="358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0" name="Freeform 14">
              <a:extLst>
                <a:ext uri="{FF2B5EF4-FFF2-40B4-BE49-F238E27FC236}">
                  <a16:creationId xmlns:a16="http://schemas.microsoft.com/office/drawing/2014/main" id="{7C1D8BEB-CB60-44BD-9A05-EDB8D643D9DC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4520677" y="2455785"/>
              <a:ext cx="490696" cy="594100"/>
            </a:xfrm>
            <a:custGeom>
              <a:avLst/>
              <a:gdLst>
                <a:gd name="T0" fmla="*/ 835 w 2302"/>
                <a:gd name="T1" fmla="*/ 1559 h 2783"/>
                <a:gd name="T2" fmla="*/ 1412 w 2302"/>
                <a:gd name="T3" fmla="*/ 1559 h 2783"/>
                <a:gd name="T4" fmla="*/ 1165 w 2302"/>
                <a:gd name="T5" fmla="*/ 557 h 2783"/>
                <a:gd name="T6" fmla="*/ 1090 w 2302"/>
                <a:gd name="T7" fmla="*/ 557 h 2783"/>
                <a:gd name="T8" fmla="*/ 835 w 2302"/>
                <a:gd name="T9" fmla="*/ 1559 h 2783"/>
                <a:gd name="T10" fmla="*/ 0 w 2302"/>
                <a:gd name="T11" fmla="*/ 2426 h 2783"/>
                <a:gd name="T12" fmla="*/ 680 w 2302"/>
                <a:gd name="T13" fmla="*/ 0 h 2783"/>
                <a:gd name="T14" fmla="*/ 1622 w 2302"/>
                <a:gd name="T15" fmla="*/ 0 h 2783"/>
                <a:gd name="T16" fmla="*/ 2302 w 2302"/>
                <a:gd name="T17" fmla="*/ 2426 h 2783"/>
                <a:gd name="T18" fmla="*/ 2302 w 2302"/>
                <a:gd name="T19" fmla="*/ 2783 h 2783"/>
                <a:gd name="T20" fmla="*/ 1714 w 2302"/>
                <a:gd name="T21" fmla="*/ 2783 h 2783"/>
                <a:gd name="T22" fmla="*/ 1531 w 2302"/>
                <a:gd name="T23" fmla="*/ 2040 h 2783"/>
                <a:gd name="T24" fmla="*/ 712 w 2302"/>
                <a:gd name="T25" fmla="*/ 2040 h 2783"/>
                <a:gd name="T26" fmla="*/ 525 w 2302"/>
                <a:gd name="T27" fmla="*/ 2783 h 2783"/>
                <a:gd name="T28" fmla="*/ 0 w 2302"/>
                <a:gd name="T29" fmla="*/ 2783 h 2783"/>
                <a:gd name="T30" fmla="*/ 0 w 2302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2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2" y="0"/>
                  </a:lnTo>
                  <a:lnTo>
                    <a:pt x="2302" y="2426"/>
                  </a:lnTo>
                  <a:lnTo>
                    <a:pt x="2302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1C1A6426-DBD8-48A1-9C4F-B81EC04387B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5055556" y="2455785"/>
              <a:ext cx="490696" cy="594100"/>
            </a:xfrm>
            <a:custGeom>
              <a:avLst/>
              <a:gdLst>
                <a:gd name="T0" fmla="*/ 835 w 2302"/>
                <a:gd name="T1" fmla="*/ 1559 h 2783"/>
                <a:gd name="T2" fmla="*/ 1412 w 2302"/>
                <a:gd name="T3" fmla="*/ 1559 h 2783"/>
                <a:gd name="T4" fmla="*/ 1165 w 2302"/>
                <a:gd name="T5" fmla="*/ 557 h 2783"/>
                <a:gd name="T6" fmla="*/ 1090 w 2302"/>
                <a:gd name="T7" fmla="*/ 557 h 2783"/>
                <a:gd name="T8" fmla="*/ 835 w 2302"/>
                <a:gd name="T9" fmla="*/ 1559 h 2783"/>
                <a:gd name="T10" fmla="*/ 0 w 2302"/>
                <a:gd name="T11" fmla="*/ 2426 h 2783"/>
                <a:gd name="T12" fmla="*/ 680 w 2302"/>
                <a:gd name="T13" fmla="*/ 0 h 2783"/>
                <a:gd name="T14" fmla="*/ 1622 w 2302"/>
                <a:gd name="T15" fmla="*/ 0 h 2783"/>
                <a:gd name="T16" fmla="*/ 2302 w 2302"/>
                <a:gd name="T17" fmla="*/ 2426 h 2783"/>
                <a:gd name="T18" fmla="*/ 2302 w 2302"/>
                <a:gd name="T19" fmla="*/ 2783 h 2783"/>
                <a:gd name="T20" fmla="*/ 1714 w 2302"/>
                <a:gd name="T21" fmla="*/ 2783 h 2783"/>
                <a:gd name="T22" fmla="*/ 1531 w 2302"/>
                <a:gd name="T23" fmla="*/ 2040 h 2783"/>
                <a:gd name="T24" fmla="*/ 712 w 2302"/>
                <a:gd name="T25" fmla="*/ 2040 h 2783"/>
                <a:gd name="T26" fmla="*/ 525 w 2302"/>
                <a:gd name="T27" fmla="*/ 2783 h 2783"/>
                <a:gd name="T28" fmla="*/ 0 w 2302"/>
                <a:gd name="T29" fmla="*/ 2783 h 2783"/>
                <a:gd name="T30" fmla="*/ 0 w 2302"/>
                <a:gd name="T31" fmla="*/ 2426 h 2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2" h="2783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2" y="0"/>
                  </a:lnTo>
                  <a:lnTo>
                    <a:pt x="2302" y="2426"/>
                  </a:lnTo>
                  <a:lnTo>
                    <a:pt x="2302" y="2783"/>
                  </a:lnTo>
                  <a:lnTo>
                    <a:pt x="1714" y="2783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3"/>
                  </a:lnTo>
                  <a:lnTo>
                    <a:pt x="0" y="2783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00AFD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DF0B15C5-1D91-495E-84C7-94A640EE22D5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79486" y="3189009"/>
              <a:ext cx="480356" cy="594100"/>
            </a:xfrm>
            <a:custGeom>
              <a:avLst/>
              <a:gdLst>
                <a:gd name="T0" fmla="*/ 0 w 2255"/>
                <a:gd name="T1" fmla="*/ 358 h 2784"/>
                <a:gd name="T2" fmla="*/ 0 w 2255"/>
                <a:gd name="T3" fmla="*/ 0 h 2784"/>
                <a:gd name="T4" fmla="*/ 612 w 2255"/>
                <a:gd name="T5" fmla="*/ 0 h 2784"/>
                <a:gd name="T6" fmla="*/ 1118 w 2255"/>
                <a:gd name="T7" fmla="*/ 2076 h 2784"/>
                <a:gd name="T8" fmla="*/ 1189 w 2255"/>
                <a:gd name="T9" fmla="*/ 2076 h 2784"/>
                <a:gd name="T10" fmla="*/ 1694 w 2255"/>
                <a:gd name="T11" fmla="*/ 0 h 2784"/>
                <a:gd name="T12" fmla="*/ 2255 w 2255"/>
                <a:gd name="T13" fmla="*/ 0 h 2784"/>
                <a:gd name="T14" fmla="*/ 2255 w 2255"/>
                <a:gd name="T15" fmla="*/ 358 h 2784"/>
                <a:gd name="T16" fmla="*/ 1579 w 2255"/>
                <a:gd name="T17" fmla="*/ 2784 h 2784"/>
                <a:gd name="T18" fmla="*/ 680 w 2255"/>
                <a:gd name="T19" fmla="*/ 2784 h 2784"/>
                <a:gd name="T20" fmla="*/ 0 w 2255"/>
                <a:gd name="T21" fmla="*/ 358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55" h="2784">
                  <a:moveTo>
                    <a:pt x="0" y="358"/>
                  </a:moveTo>
                  <a:lnTo>
                    <a:pt x="0" y="0"/>
                  </a:lnTo>
                  <a:lnTo>
                    <a:pt x="612" y="0"/>
                  </a:lnTo>
                  <a:lnTo>
                    <a:pt x="1118" y="2076"/>
                  </a:lnTo>
                  <a:lnTo>
                    <a:pt x="1189" y="2076"/>
                  </a:lnTo>
                  <a:lnTo>
                    <a:pt x="1694" y="0"/>
                  </a:lnTo>
                  <a:lnTo>
                    <a:pt x="2255" y="0"/>
                  </a:lnTo>
                  <a:lnTo>
                    <a:pt x="2255" y="358"/>
                  </a:lnTo>
                  <a:lnTo>
                    <a:pt x="1579" y="2784"/>
                  </a:lnTo>
                  <a:lnTo>
                    <a:pt x="680" y="2784"/>
                  </a:lnTo>
                  <a:lnTo>
                    <a:pt x="0" y="35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3" name="Freeform 17">
              <a:extLst>
                <a:ext uri="{FF2B5EF4-FFF2-40B4-BE49-F238E27FC236}">
                  <a16:creationId xmlns:a16="http://schemas.microsoft.com/office/drawing/2014/main" id="{20C8E79C-DF95-492A-81B3-4C94B55DF9EB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1008723" y="3176789"/>
              <a:ext cx="451215" cy="618540"/>
            </a:xfrm>
            <a:custGeom>
              <a:avLst/>
              <a:gdLst>
                <a:gd name="T0" fmla="*/ 648 w 2116"/>
                <a:gd name="T1" fmla="*/ 2172 h 2903"/>
                <a:gd name="T2" fmla="*/ 1058 w 2116"/>
                <a:gd name="T3" fmla="*/ 2406 h 2903"/>
                <a:gd name="T4" fmla="*/ 1468 w 2116"/>
                <a:gd name="T5" fmla="*/ 2172 h 2903"/>
                <a:gd name="T6" fmla="*/ 1468 w 2116"/>
                <a:gd name="T7" fmla="*/ 732 h 2903"/>
                <a:gd name="T8" fmla="*/ 1058 w 2116"/>
                <a:gd name="T9" fmla="*/ 494 h 2903"/>
                <a:gd name="T10" fmla="*/ 648 w 2116"/>
                <a:gd name="T11" fmla="*/ 732 h 2903"/>
                <a:gd name="T12" fmla="*/ 648 w 2116"/>
                <a:gd name="T13" fmla="*/ 2172 h 2903"/>
                <a:gd name="T14" fmla="*/ 0 w 2116"/>
                <a:gd name="T15" fmla="*/ 609 h 2903"/>
                <a:gd name="T16" fmla="*/ 1058 w 2116"/>
                <a:gd name="T17" fmla="*/ 0 h 2903"/>
                <a:gd name="T18" fmla="*/ 2116 w 2116"/>
                <a:gd name="T19" fmla="*/ 609 h 2903"/>
                <a:gd name="T20" fmla="*/ 2116 w 2116"/>
                <a:gd name="T21" fmla="*/ 2295 h 2903"/>
                <a:gd name="T22" fmla="*/ 1058 w 2116"/>
                <a:gd name="T23" fmla="*/ 2903 h 2903"/>
                <a:gd name="T24" fmla="*/ 0 w 2116"/>
                <a:gd name="T25" fmla="*/ 2295 h 2903"/>
                <a:gd name="T26" fmla="*/ 0 w 2116"/>
                <a:gd name="T27" fmla="*/ 609 h 2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116" h="2903">
                  <a:moveTo>
                    <a:pt x="648" y="2172"/>
                  </a:moveTo>
                  <a:cubicBezTo>
                    <a:pt x="704" y="2295"/>
                    <a:pt x="843" y="2406"/>
                    <a:pt x="1058" y="2406"/>
                  </a:cubicBezTo>
                  <a:cubicBezTo>
                    <a:pt x="1273" y="2406"/>
                    <a:pt x="1412" y="2295"/>
                    <a:pt x="1468" y="2172"/>
                  </a:cubicBezTo>
                  <a:lnTo>
                    <a:pt x="1468" y="732"/>
                  </a:lnTo>
                  <a:cubicBezTo>
                    <a:pt x="1412" y="605"/>
                    <a:pt x="1273" y="494"/>
                    <a:pt x="1058" y="494"/>
                  </a:cubicBezTo>
                  <a:cubicBezTo>
                    <a:pt x="843" y="494"/>
                    <a:pt x="704" y="605"/>
                    <a:pt x="648" y="732"/>
                  </a:cubicBezTo>
                  <a:lnTo>
                    <a:pt x="648" y="2172"/>
                  </a:lnTo>
                  <a:close/>
                  <a:moveTo>
                    <a:pt x="0" y="609"/>
                  </a:moveTo>
                  <a:cubicBezTo>
                    <a:pt x="115" y="350"/>
                    <a:pt x="430" y="0"/>
                    <a:pt x="1058" y="0"/>
                  </a:cubicBezTo>
                  <a:cubicBezTo>
                    <a:pt x="1686" y="0"/>
                    <a:pt x="2000" y="350"/>
                    <a:pt x="2116" y="609"/>
                  </a:cubicBezTo>
                  <a:lnTo>
                    <a:pt x="2116" y="2295"/>
                  </a:lnTo>
                  <a:cubicBezTo>
                    <a:pt x="2000" y="2553"/>
                    <a:pt x="1686" y="2903"/>
                    <a:pt x="1058" y="2903"/>
                  </a:cubicBezTo>
                  <a:cubicBezTo>
                    <a:pt x="430" y="2903"/>
                    <a:pt x="115" y="2553"/>
                    <a:pt x="0" y="2295"/>
                  </a:cubicBezTo>
                  <a:lnTo>
                    <a:pt x="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4" name="Rectangle 18">
              <a:extLst>
                <a:ext uri="{FF2B5EF4-FFF2-40B4-BE49-F238E27FC236}">
                  <a16:creationId xmlns:a16="http://schemas.microsoft.com/office/drawing/2014/main" id="{D9ED61C7-0F6B-4D61-BC3A-40EB1EC4E9E1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1529501" y="3189009"/>
              <a:ext cx="138185" cy="594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5" name="Freeform 19">
              <a:extLst>
                <a:ext uri="{FF2B5EF4-FFF2-40B4-BE49-F238E27FC236}">
                  <a16:creationId xmlns:a16="http://schemas.microsoft.com/office/drawing/2014/main" id="{6276EE8A-434A-47FB-A53C-09A18A05032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1741007" y="3189009"/>
              <a:ext cx="588460" cy="594100"/>
            </a:xfrm>
            <a:custGeom>
              <a:avLst/>
              <a:gdLst>
                <a:gd name="T0" fmla="*/ 0 w 2756"/>
                <a:gd name="T1" fmla="*/ 0 h 2784"/>
                <a:gd name="T2" fmla="*/ 855 w 2756"/>
                <a:gd name="T3" fmla="*/ 0 h 2784"/>
                <a:gd name="T4" fmla="*/ 1357 w 2756"/>
                <a:gd name="T5" fmla="*/ 1265 h 2784"/>
                <a:gd name="T6" fmla="*/ 1432 w 2756"/>
                <a:gd name="T7" fmla="*/ 1265 h 2784"/>
                <a:gd name="T8" fmla="*/ 1913 w 2756"/>
                <a:gd name="T9" fmla="*/ 0 h 2784"/>
                <a:gd name="T10" fmla="*/ 2756 w 2756"/>
                <a:gd name="T11" fmla="*/ 0 h 2784"/>
                <a:gd name="T12" fmla="*/ 2756 w 2756"/>
                <a:gd name="T13" fmla="*/ 2784 h 2784"/>
                <a:gd name="T14" fmla="*/ 2152 w 2756"/>
                <a:gd name="T15" fmla="*/ 2784 h 2784"/>
                <a:gd name="T16" fmla="*/ 2152 w 2756"/>
                <a:gd name="T17" fmla="*/ 943 h 2784"/>
                <a:gd name="T18" fmla="*/ 2076 w 2756"/>
                <a:gd name="T19" fmla="*/ 943 h 2784"/>
                <a:gd name="T20" fmla="*/ 1563 w 2756"/>
                <a:gd name="T21" fmla="*/ 2227 h 2784"/>
                <a:gd name="T22" fmla="*/ 1189 w 2756"/>
                <a:gd name="T23" fmla="*/ 2227 h 2784"/>
                <a:gd name="T24" fmla="*/ 676 w 2756"/>
                <a:gd name="T25" fmla="*/ 943 h 2784"/>
                <a:gd name="T26" fmla="*/ 605 w 2756"/>
                <a:gd name="T27" fmla="*/ 943 h 2784"/>
                <a:gd name="T28" fmla="*/ 605 w 2756"/>
                <a:gd name="T29" fmla="*/ 2784 h 2784"/>
                <a:gd name="T30" fmla="*/ 0 w 2756"/>
                <a:gd name="T31" fmla="*/ 2784 h 2784"/>
                <a:gd name="T32" fmla="*/ 0 w 2756"/>
                <a:gd name="T33" fmla="*/ 0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756" h="2784">
                  <a:moveTo>
                    <a:pt x="0" y="0"/>
                  </a:moveTo>
                  <a:lnTo>
                    <a:pt x="855" y="0"/>
                  </a:lnTo>
                  <a:lnTo>
                    <a:pt x="1357" y="1265"/>
                  </a:lnTo>
                  <a:lnTo>
                    <a:pt x="1432" y="1265"/>
                  </a:lnTo>
                  <a:lnTo>
                    <a:pt x="1913" y="0"/>
                  </a:lnTo>
                  <a:lnTo>
                    <a:pt x="2756" y="0"/>
                  </a:lnTo>
                  <a:lnTo>
                    <a:pt x="2756" y="2784"/>
                  </a:lnTo>
                  <a:lnTo>
                    <a:pt x="2152" y="2784"/>
                  </a:lnTo>
                  <a:lnTo>
                    <a:pt x="2152" y="943"/>
                  </a:lnTo>
                  <a:lnTo>
                    <a:pt x="2076" y="943"/>
                  </a:lnTo>
                  <a:lnTo>
                    <a:pt x="1563" y="2227"/>
                  </a:lnTo>
                  <a:lnTo>
                    <a:pt x="1189" y="2227"/>
                  </a:lnTo>
                  <a:lnTo>
                    <a:pt x="676" y="943"/>
                  </a:lnTo>
                  <a:lnTo>
                    <a:pt x="605" y="943"/>
                  </a:lnTo>
                  <a:lnTo>
                    <a:pt x="605" y="2784"/>
                  </a:lnTo>
                  <a:lnTo>
                    <a:pt x="0" y="27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6" name="Freeform 20">
              <a:extLst>
                <a:ext uri="{FF2B5EF4-FFF2-40B4-BE49-F238E27FC236}">
                  <a16:creationId xmlns:a16="http://schemas.microsoft.com/office/drawing/2014/main" id="{40F0F4EE-BFF6-40BE-85D9-3CEA5283848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2386808" y="3189009"/>
              <a:ext cx="490696" cy="594100"/>
            </a:xfrm>
            <a:custGeom>
              <a:avLst/>
              <a:gdLst>
                <a:gd name="T0" fmla="*/ 835 w 2303"/>
                <a:gd name="T1" fmla="*/ 1559 h 2784"/>
                <a:gd name="T2" fmla="*/ 1412 w 2303"/>
                <a:gd name="T3" fmla="*/ 1559 h 2784"/>
                <a:gd name="T4" fmla="*/ 1166 w 2303"/>
                <a:gd name="T5" fmla="*/ 557 h 2784"/>
                <a:gd name="T6" fmla="*/ 1090 w 2303"/>
                <a:gd name="T7" fmla="*/ 557 h 2784"/>
                <a:gd name="T8" fmla="*/ 835 w 2303"/>
                <a:gd name="T9" fmla="*/ 1559 h 2784"/>
                <a:gd name="T10" fmla="*/ 0 w 2303"/>
                <a:gd name="T11" fmla="*/ 2426 h 2784"/>
                <a:gd name="T12" fmla="*/ 680 w 2303"/>
                <a:gd name="T13" fmla="*/ 0 h 2784"/>
                <a:gd name="T14" fmla="*/ 1623 w 2303"/>
                <a:gd name="T15" fmla="*/ 0 h 2784"/>
                <a:gd name="T16" fmla="*/ 2303 w 2303"/>
                <a:gd name="T17" fmla="*/ 2426 h 2784"/>
                <a:gd name="T18" fmla="*/ 2303 w 2303"/>
                <a:gd name="T19" fmla="*/ 2784 h 2784"/>
                <a:gd name="T20" fmla="*/ 1714 w 2303"/>
                <a:gd name="T21" fmla="*/ 2784 h 2784"/>
                <a:gd name="T22" fmla="*/ 1531 w 2303"/>
                <a:gd name="T23" fmla="*/ 2040 h 2784"/>
                <a:gd name="T24" fmla="*/ 712 w 2303"/>
                <a:gd name="T25" fmla="*/ 2040 h 2784"/>
                <a:gd name="T26" fmla="*/ 525 w 2303"/>
                <a:gd name="T27" fmla="*/ 2784 h 2784"/>
                <a:gd name="T28" fmla="*/ 0 w 2303"/>
                <a:gd name="T29" fmla="*/ 2784 h 2784"/>
                <a:gd name="T30" fmla="*/ 0 w 2303"/>
                <a:gd name="T31" fmla="*/ 2426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4">
                  <a:moveTo>
                    <a:pt x="835" y="1559"/>
                  </a:moveTo>
                  <a:lnTo>
                    <a:pt x="1412" y="1559"/>
                  </a:lnTo>
                  <a:lnTo>
                    <a:pt x="1166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4"/>
                  </a:lnTo>
                  <a:lnTo>
                    <a:pt x="1714" y="2784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4"/>
                  </a:lnTo>
                  <a:lnTo>
                    <a:pt x="0" y="2784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7" name="Freeform 21">
              <a:extLst>
                <a:ext uri="{FF2B5EF4-FFF2-40B4-BE49-F238E27FC236}">
                  <a16:creationId xmlns:a16="http://schemas.microsoft.com/office/drawing/2014/main" id="{73B3BFF5-E9A8-45FD-9F3D-C0B8A1BE10DF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2920746" y="3189009"/>
              <a:ext cx="491636" cy="594100"/>
            </a:xfrm>
            <a:custGeom>
              <a:avLst/>
              <a:gdLst>
                <a:gd name="T0" fmla="*/ 835 w 2303"/>
                <a:gd name="T1" fmla="*/ 1559 h 2784"/>
                <a:gd name="T2" fmla="*/ 1412 w 2303"/>
                <a:gd name="T3" fmla="*/ 1559 h 2784"/>
                <a:gd name="T4" fmla="*/ 1165 w 2303"/>
                <a:gd name="T5" fmla="*/ 557 h 2784"/>
                <a:gd name="T6" fmla="*/ 1090 w 2303"/>
                <a:gd name="T7" fmla="*/ 557 h 2784"/>
                <a:gd name="T8" fmla="*/ 835 w 2303"/>
                <a:gd name="T9" fmla="*/ 1559 h 2784"/>
                <a:gd name="T10" fmla="*/ 0 w 2303"/>
                <a:gd name="T11" fmla="*/ 2426 h 2784"/>
                <a:gd name="T12" fmla="*/ 680 w 2303"/>
                <a:gd name="T13" fmla="*/ 0 h 2784"/>
                <a:gd name="T14" fmla="*/ 1623 w 2303"/>
                <a:gd name="T15" fmla="*/ 0 h 2784"/>
                <a:gd name="T16" fmla="*/ 2303 w 2303"/>
                <a:gd name="T17" fmla="*/ 2426 h 2784"/>
                <a:gd name="T18" fmla="*/ 2303 w 2303"/>
                <a:gd name="T19" fmla="*/ 2784 h 2784"/>
                <a:gd name="T20" fmla="*/ 1714 w 2303"/>
                <a:gd name="T21" fmla="*/ 2784 h 2784"/>
                <a:gd name="T22" fmla="*/ 1531 w 2303"/>
                <a:gd name="T23" fmla="*/ 2040 h 2784"/>
                <a:gd name="T24" fmla="*/ 712 w 2303"/>
                <a:gd name="T25" fmla="*/ 2040 h 2784"/>
                <a:gd name="T26" fmla="*/ 525 w 2303"/>
                <a:gd name="T27" fmla="*/ 2784 h 2784"/>
                <a:gd name="T28" fmla="*/ 0 w 2303"/>
                <a:gd name="T29" fmla="*/ 2784 h 2784"/>
                <a:gd name="T30" fmla="*/ 0 w 2303"/>
                <a:gd name="T31" fmla="*/ 2426 h 27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303" h="2784">
                  <a:moveTo>
                    <a:pt x="835" y="1559"/>
                  </a:moveTo>
                  <a:lnTo>
                    <a:pt x="1412" y="1559"/>
                  </a:lnTo>
                  <a:lnTo>
                    <a:pt x="1165" y="557"/>
                  </a:lnTo>
                  <a:lnTo>
                    <a:pt x="1090" y="557"/>
                  </a:lnTo>
                  <a:lnTo>
                    <a:pt x="835" y="1559"/>
                  </a:lnTo>
                  <a:close/>
                  <a:moveTo>
                    <a:pt x="0" y="2426"/>
                  </a:moveTo>
                  <a:lnTo>
                    <a:pt x="680" y="0"/>
                  </a:lnTo>
                  <a:lnTo>
                    <a:pt x="1623" y="0"/>
                  </a:lnTo>
                  <a:lnTo>
                    <a:pt x="2303" y="2426"/>
                  </a:lnTo>
                  <a:lnTo>
                    <a:pt x="2303" y="2784"/>
                  </a:lnTo>
                  <a:lnTo>
                    <a:pt x="1714" y="2784"/>
                  </a:lnTo>
                  <a:lnTo>
                    <a:pt x="1531" y="2040"/>
                  </a:lnTo>
                  <a:lnTo>
                    <a:pt x="712" y="2040"/>
                  </a:lnTo>
                  <a:lnTo>
                    <a:pt x="525" y="2784"/>
                  </a:lnTo>
                  <a:lnTo>
                    <a:pt x="0" y="2784"/>
                  </a:lnTo>
                  <a:lnTo>
                    <a:pt x="0" y="242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  <p:sp>
          <p:nvSpPr>
            <p:cNvPr id="68" name="Freeform 22">
              <a:extLst>
                <a:ext uri="{FF2B5EF4-FFF2-40B4-BE49-F238E27FC236}">
                  <a16:creationId xmlns:a16="http://schemas.microsoft.com/office/drawing/2014/main" id="{4498A44D-6820-472E-99DF-050F67E0F5AC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3462203" y="3657144"/>
              <a:ext cx="135364" cy="136305"/>
            </a:xfrm>
            <a:custGeom>
              <a:avLst/>
              <a:gdLst>
                <a:gd name="T0" fmla="*/ 0 w 636"/>
                <a:gd name="T1" fmla="*/ 167 h 636"/>
                <a:gd name="T2" fmla="*/ 318 w 636"/>
                <a:gd name="T3" fmla="*/ 0 h 636"/>
                <a:gd name="T4" fmla="*/ 636 w 636"/>
                <a:gd name="T5" fmla="*/ 167 h 636"/>
                <a:gd name="T6" fmla="*/ 636 w 636"/>
                <a:gd name="T7" fmla="*/ 469 h 636"/>
                <a:gd name="T8" fmla="*/ 318 w 636"/>
                <a:gd name="T9" fmla="*/ 636 h 636"/>
                <a:gd name="T10" fmla="*/ 0 w 636"/>
                <a:gd name="T11" fmla="*/ 469 h 636"/>
                <a:gd name="T12" fmla="*/ 0 w 636"/>
                <a:gd name="T13" fmla="*/ 167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36" h="636">
                  <a:moveTo>
                    <a:pt x="0" y="167"/>
                  </a:moveTo>
                  <a:cubicBezTo>
                    <a:pt x="32" y="92"/>
                    <a:pt x="135" y="0"/>
                    <a:pt x="318" y="0"/>
                  </a:cubicBezTo>
                  <a:cubicBezTo>
                    <a:pt x="501" y="0"/>
                    <a:pt x="605" y="92"/>
                    <a:pt x="636" y="167"/>
                  </a:cubicBezTo>
                  <a:lnTo>
                    <a:pt x="636" y="469"/>
                  </a:lnTo>
                  <a:cubicBezTo>
                    <a:pt x="605" y="545"/>
                    <a:pt x="501" y="636"/>
                    <a:pt x="318" y="636"/>
                  </a:cubicBezTo>
                  <a:cubicBezTo>
                    <a:pt x="135" y="636"/>
                    <a:pt x="32" y="545"/>
                    <a:pt x="0" y="469"/>
                  </a:cubicBezTo>
                  <a:lnTo>
                    <a:pt x="0" y="16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fi-FI" sz="2400"/>
            </a:p>
          </p:txBody>
        </p:sp>
      </p:grp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EF1EAD-2B10-8A8E-6BCE-97F583CA79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77A3DD-577F-9CEC-2624-2721B66F39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003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_slide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473E6C-BE85-4F07-B47D-2FD9833A7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367" y="1509184"/>
            <a:ext cx="11211984" cy="1645200"/>
          </a:xfrm>
        </p:spPr>
        <p:txBody>
          <a:bodyPr anchor="b"/>
          <a:lstStyle>
            <a:lvl1pPr algn="l">
              <a:defRPr sz="36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56F35C-544B-4E59-A9F3-7D78EEB63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367" y="3203027"/>
            <a:ext cx="11211984" cy="13626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spc="-27" baseline="0">
                <a:solidFill>
                  <a:srgbClr val="FFFFFF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3B07507-EE67-9D10-F1F3-6AEB325E99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E419746-68A2-606A-F82D-05335A99C9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4531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slide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EE085984-178F-4734-BEC9-2404BFD396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0912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FontTx/>
              <a:buNone/>
              <a:defRPr sz="1800"/>
            </a:lvl1pPr>
          </a:lstStyle>
          <a:p>
            <a:r>
              <a:rPr lang="fi-FI" dirty="0"/>
              <a:t> </a:t>
            </a:r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5473E6C-BE85-4F07-B47D-2FD9833A71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367" y="1509184"/>
            <a:ext cx="5248800" cy="1644833"/>
          </a:xfrm>
        </p:spPr>
        <p:txBody>
          <a:bodyPr anchor="b"/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E56F35C-544B-4E59-A9F3-7D78EEB635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367" y="3203027"/>
            <a:ext cx="5248800" cy="136262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800" spc="-27" baseline="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4D02E08-28AB-D291-A733-E8961218E2A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1097EB1-D975-C3F3-2691-5690AC8CED4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5566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A66A9-F528-43C8-8544-90455FBC11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5600" y="1440000"/>
            <a:ext cx="11206507" cy="4654800"/>
          </a:xfrm>
        </p:spPr>
        <p:txBody>
          <a:bodyPr/>
          <a:lstStyle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9EC87-C19B-8B1E-65D9-9903E68E28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1E1A234-3506-4788-720C-ACC2B4A142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487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_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771935-CE3F-4D8E-B9C0-97CE08F5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BE296D-984F-44AF-8BDC-AB85D13C91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475200" y="1440000"/>
            <a:ext cx="5376000" cy="4654800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000"/>
            </a:lvl2pPr>
            <a:lvl3pPr>
              <a:defRPr sz="1700"/>
            </a:lvl3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9A8F19-B0B5-4D59-962E-4CCA078E2E5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440000"/>
            <a:ext cx="5376000" cy="4654800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000"/>
            </a:lvl2pPr>
            <a:lvl3pPr>
              <a:defRPr sz="1700"/>
            </a:lvl3pPr>
            <a:lvl5pPr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DD2E352-C8C7-7993-9436-13E4EF28B8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7173B158-85D0-73AB-6713-FE87CAFC28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307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and_3_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A66A9-F528-43C8-8544-90455FBC11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5601" y="1439999"/>
            <a:ext cx="8338108" cy="4654800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0B201D73-5FA7-4FD9-A3AC-62653733388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9144000" y="1508400"/>
            <a:ext cx="3049200" cy="1537200"/>
          </a:xfrm>
        </p:spPr>
        <p:txBody>
          <a:bodyPr/>
          <a:lstStyle>
            <a:lvl1pPr marL="0" indent="0">
              <a:buNone/>
              <a:defRPr sz="1400" b="1" i="1"/>
            </a:lvl1pPr>
          </a:lstStyle>
          <a:p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FFCB1078-7E85-47DD-9FD3-378FA1135AC1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144000" y="3052800"/>
            <a:ext cx="3049200" cy="1515600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C8428813-11EF-49D6-9AAA-3FB176B5CEF0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9144000" y="4564800"/>
            <a:ext cx="3049200" cy="1526400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/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48B9844-6CE3-3CBA-A0BA-50D3990C2E21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6BE3189-5FDB-73F9-9E32-F760D865F629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427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and_portrait_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A66A9-F528-43C8-8544-90455FBC11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5601" y="1440000"/>
            <a:ext cx="8338108" cy="4654800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34EB4A86-B71E-4E04-8BFA-D31FB416CAC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44001" y="1509185"/>
            <a:ext cx="3047999" cy="4582583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 b="1" i="1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27AC14-A1E3-9D05-B070-BFB834941EE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A90116A1-2D74-1ED2-A625-F56BAE4C633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76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and_portrait_pictu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A66A9-F528-43C8-8544-90455FBC11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5601" y="1440000"/>
            <a:ext cx="5374976" cy="4654800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9" name="Kuvan paikkamerkki 2">
            <a:extLst>
              <a:ext uri="{FF2B5EF4-FFF2-40B4-BE49-F238E27FC236}">
                <a16:creationId xmlns:a16="http://schemas.microsoft.com/office/drawing/2014/main" id="{34EB4A86-B71E-4E04-8BFA-D31FB416CAC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096001" y="1509185"/>
            <a:ext cx="6095999" cy="4582583"/>
          </a:xfrm>
          <a:noFill/>
        </p:spPr>
        <p:txBody>
          <a:bodyPr>
            <a:norm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 sz="1400" b="1" i="1">
                <a:solidFill>
                  <a:schemeClr val="tx2"/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438A51-F663-A498-ECB9-817BA76F9C6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73D8E6F-7B25-CC80-7CE5-6DD9A6FEF37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61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shape_and_landscape_3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3D26B2-8C79-4FB2-8C6F-DE915ADF1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FBA66A9-F528-43C8-8544-90455FBC117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75600" y="1440000"/>
            <a:ext cx="11206507" cy="1568292"/>
          </a:xfrm>
        </p:spPr>
        <p:txBody>
          <a:bodyPr/>
          <a:lstStyle>
            <a:lvl3pPr>
              <a:defRPr/>
            </a:lvl3pPr>
          </a:lstStyle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</p:txBody>
      </p:sp>
      <p:sp>
        <p:nvSpPr>
          <p:cNvPr id="6" name="Kuvan paikkamerkki 5">
            <a:extLst>
              <a:ext uri="{FF2B5EF4-FFF2-40B4-BE49-F238E27FC236}">
                <a16:creationId xmlns:a16="http://schemas.microsoft.com/office/drawing/2014/main" id="{4593A7A0-1FD4-41AD-A796-4E4DFCAFC37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0" y="3045600"/>
            <a:ext cx="4068000" cy="30456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2" name="Kuvan paikkamerkki 11">
            <a:extLst>
              <a:ext uri="{FF2B5EF4-FFF2-40B4-BE49-F238E27FC236}">
                <a16:creationId xmlns:a16="http://schemas.microsoft.com/office/drawing/2014/main" id="{51931919-0FA8-4A3D-8B4D-8EA92E50816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068000" y="3045600"/>
            <a:ext cx="4046400" cy="30456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14" name="Kuvan paikkamerkki 13">
            <a:extLst>
              <a:ext uri="{FF2B5EF4-FFF2-40B4-BE49-F238E27FC236}">
                <a16:creationId xmlns:a16="http://schemas.microsoft.com/office/drawing/2014/main" id="{5624DE08-EEA5-49E8-BCDD-A1FAFDE86CD5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114400" y="3045600"/>
            <a:ext cx="4075200" cy="3045600"/>
          </a:xfrm>
        </p:spPr>
        <p:txBody>
          <a:bodyPr>
            <a:normAutofit/>
          </a:bodyPr>
          <a:lstStyle>
            <a:lvl1pPr marL="0" indent="0">
              <a:buNone/>
              <a:defRPr sz="1400" b="1" i="1"/>
            </a:lvl1pPr>
          </a:lstStyle>
          <a:p>
            <a:r>
              <a:rPr lang="fi-FI" dirty="0"/>
              <a:t>Lisää kuva Kuvagalleriasta</a:t>
            </a:r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4B4E4C14-DC2D-9631-03EE-C78F64915EA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fi-FI" dirty="0"/>
              <a:t>PVO-Vesivoima Oy,  , 10.2.2025, 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97E6954-40E4-1763-C98D-30BA2B42E79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03543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uorakulmio 38">
            <a:extLst>
              <a:ext uri="{FF2B5EF4-FFF2-40B4-BE49-F238E27FC236}">
                <a16:creationId xmlns:a16="http://schemas.microsoft.com/office/drawing/2014/main" id="{A46D9647-BEAD-4C56-8AAD-F9E642056A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6091768"/>
            <a:ext cx="12191993" cy="76623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 sz="2400"/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C271090-BAB2-411B-8176-6260818C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01" y="469263"/>
            <a:ext cx="11206511" cy="96570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F8569F7-414D-46A4-932B-640D7A5DBA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00" y="1440000"/>
            <a:ext cx="11206507" cy="46554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  <a:endParaRPr lang="fi-FI"/>
          </a:p>
          <a:p>
            <a:pPr lvl="1"/>
            <a:r>
              <a:rPr lang="fi-FI" dirty="0"/>
              <a:t>toinen taso</a:t>
            </a:r>
            <a:endParaRPr lang="fi-FI"/>
          </a:p>
          <a:p>
            <a:pPr lvl="2"/>
            <a:r>
              <a:rPr lang="fi-FI" dirty="0"/>
              <a:t>kolmas taso</a:t>
            </a:r>
            <a:endParaRPr lang="fi-FI"/>
          </a:p>
          <a:p>
            <a:pPr lvl="3"/>
            <a:r>
              <a:rPr lang="fi-FI" dirty="0"/>
              <a:t>neljäs taso</a:t>
            </a:r>
            <a:endParaRPr lang="fi-FI"/>
          </a:p>
          <a:p>
            <a:pPr lvl="4"/>
            <a:r>
              <a:rPr lang="fi-FI" dirty="0"/>
              <a:t>viides taso</a:t>
            </a:r>
            <a:endParaRPr lang="fi-FI"/>
          </a:p>
          <a:p>
            <a:pPr lvl="5"/>
            <a:r>
              <a:rPr lang="fi-FI" dirty="0"/>
              <a:t>kuudes taso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EC79EAE-695C-46B5-B551-DF6AD48D44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5821" y="6347484"/>
            <a:ext cx="482275" cy="27248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068EA61-0C81-47B6-B06A-BA63683E0880}" type="slidenum">
              <a:rPr lang="fi-FI"/>
              <a:pPr/>
              <a:t>‹#›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45D6473-76DB-4753-AA62-8FD2E54A29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44000" y="6347484"/>
            <a:ext cx="8175600" cy="2736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PVO-Vesivoima Oy,  , 10.2.2025, </a:t>
            </a:r>
          </a:p>
        </p:txBody>
      </p:sp>
      <p:pic>
        <p:nvPicPr>
          <p:cNvPr id="25" name="Kuva 24">
            <a:extLst>
              <a:ext uri="{FF2B5EF4-FFF2-40B4-BE49-F238E27FC236}">
                <a16:creationId xmlns:a16="http://schemas.microsoft.com/office/drawing/2014/main" id="{9682B443-C7FD-4DE0-8A6E-EB2CA17F2B19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8977" y="6224331"/>
            <a:ext cx="1908052" cy="48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245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6" r:id="rId2"/>
    <p:sldLayoutId id="2147483652" r:id="rId3"/>
    <p:sldLayoutId id="2147483664" r:id="rId4"/>
    <p:sldLayoutId id="2147483661" r:id="rId5"/>
    <p:sldLayoutId id="2147483659" r:id="rId6"/>
    <p:sldLayoutId id="2147483653" r:id="rId7"/>
    <p:sldLayoutId id="2147483649" r:id="rId8"/>
    <p:sldLayoutId id="2147483665" r:id="rId9"/>
    <p:sldLayoutId id="2147483663" r:id="rId10"/>
    <p:sldLayoutId id="2147483660" r:id="rId11"/>
    <p:sldLayoutId id="2147483654" r:id="rId12"/>
    <p:sldLayoutId id="2147483650" r:id="rId13"/>
    <p:sldLayoutId id="2147483666" r:id="rId14"/>
    <p:sldLayoutId id="2147483662" r:id="rId15"/>
    <p:sldLayoutId id="2147483657" r:id="rId16"/>
    <p:sldLayoutId id="2147483655" r:id="rId17"/>
    <p:sldLayoutId id="2147483651" r:id="rId18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000" b="1" kern="1200" spc="-67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00000"/>
        </a:lnSpc>
        <a:spcBef>
          <a:spcPts val="2600"/>
        </a:spcBef>
        <a:buFont typeface="Wingdings" panose="05000000000000000000" pitchFamily="2" charset="2"/>
        <a:buChar char="§"/>
        <a:defRPr sz="26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0" indent="0" algn="l" defTabSz="914377" rtl="0" eaLnBrk="1" latinLnBrk="0" hangingPunct="1">
        <a:lnSpc>
          <a:spcPct val="100000"/>
        </a:lnSpc>
        <a:spcBef>
          <a:spcPts val="2600"/>
        </a:spcBef>
        <a:buFont typeface="Wingdings" panose="05000000000000000000" pitchFamily="2" charset="2"/>
        <a:buNone/>
        <a:defRPr sz="2600" kern="1200">
          <a:solidFill>
            <a:schemeClr val="tx2"/>
          </a:solidFill>
          <a:latin typeface="+mn-lt"/>
          <a:ea typeface="+mn-ea"/>
          <a:cs typeface="+mn-cs"/>
        </a:defRPr>
      </a:lvl4pPr>
      <a:lvl5pPr marL="457200" indent="0" algn="l" defTabSz="914377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None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914400" indent="0" algn="l" defTabSz="914377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lang="fi-FI" sz="1700" kern="1200" dirty="0">
          <a:solidFill>
            <a:schemeClr val="tx2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pos="301" userDrawn="1">
          <p15:clr>
            <a:srgbClr val="F26B43"/>
          </p15:clr>
        </p15:guide>
        <p15:guide id="5" pos="7364" userDrawn="1">
          <p15:clr>
            <a:srgbClr val="F26B43"/>
          </p15:clr>
        </p15:guide>
        <p15:guide id="6" orient="horz" pos="1919" userDrawn="1">
          <p15:clr>
            <a:srgbClr val="F26B43"/>
          </p15:clr>
        </p15:guide>
        <p15:guide id="7" orient="horz" pos="2876" userDrawn="1">
          <p15:clr>
            <a:srgbClr val="F26B43"/>
          </p15:clr>
        </p15:guide>
        <p15:guide id="8" orient="horz" pos="951" userDrawn="1">
          <p15:clr>
            <a:srgbClr val="F26B43"/>
          </p15:clr>
        </p15:guide>
        <p15:guide id="9" orient="horz" pos="296" userDrawn="1">
          <p15:clr>
            <a:srgbClr val="F26B43"/>
          </p15:clr>
        </p15:guide>
        <p15:guide id="10" orient="horz" pos="383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C1359E93-6F67-4FFD-80BB-4FB00B9C1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PUHTI-pumppuvoimalaitoshankkeen suunniteltu hankealue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514AACF-DF8A-CB17-FAAA-0FCAE9F4DB0B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i-FI" dirty="0"/>
              <a:t>PVO-Vesivoima Oy, 10.2.2025 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20FA430-7002-B71C-45A2-436A4966306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068EA61-0C81-47B6-B06A-BA63683E0880}" type="slidenum">
              <a:rPr lang="fi-FI" smtClean="0"/>
              <a:pPr/>
              <a:t>1</a:t>
            </a:fld>
            <a:endParaRPr lang="fi-FI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17E3B3F-1655-D9CE-1000-9ED25E2A3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2144" y="985837"/>
            <a:ext cx="7333957" cy="5186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377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AMELEONADDRESS" val="{&quot;displayName&quot;:null,&quot;businessId&quot;:&quot;0904130-0&quot;,&quot;language&quot;:&quot;fi-FI&quot;,&quot;unit&quot;:&quot;Ainoastaan yhtiö&quot;,&quot;postalAddress&quot;:null,&quot;postalCode&quot;:null,&quot;postOffice&quot;:null,&quot;streetAddress&quot;:null,&quot;streetPostOffice&quot;:null,&quot;tel&quot;:&quot;010 478 5000&quot;,&quot;fax&quot;:null,&quot;email&quot;:&quot;etunimi.sukunimi@pvo.fi&quot;,&quot;www&quot;:&quot;www.pohjolanvoima.fi&quot;,&quot;companyInfo&quot;:null,&quot;addressLayout&quot;:&quot;bbb67ff5-bbb6-bbb6-bbb6-bbb67ff55b37&quot;,&quot;companyName&quot;:&quot;PVO-Vesivoima Oy&quot;,&quot;domicile&quot;:&quot;Helsinki&quot;,&quot;customFields&quot;:null}"/>
  <p:tag name="KAMELEONDOCUMENT" val="{&quot;content&quot;:&quot;1d40fdc9-f332-42d0-bba8-1a2f2b891b7c&quot;,&quot;module&quot;:&quot;f57cf220-a954-459d-ac7a-65525e965b1b&quot;,&quot;language&quot;:&quot;fi-FI&quot;,&quot;author&quot;:&quot;6da67cdd-9bd0-46fb-858d-1ee1d62abe4e&quot;,&quot;properties&quot;:{&quot;asiakirjatyyppi&quot;:&quot;Esitys&quot;,&quot;turvaluokka&quot;:null,&quot;numero&quot;:null,&quot;paivays&quot;:&quot;10.2.2025&quot;,&quot;Title&quot;:&quot;Puhti-pumppuvoimalaitoshankkeen hankealue&quot;,&quot;subtitle&quot;:null,&quot;AuthorName&quot;:&quot; &quot;,&quot;AuthorTitle&quot;:&quot;&quot;,&quot;AuthorEmail&quot;:&quot;&quot;,&quot;AuthorDepartment&quot;:&quot;&quot;,&quot;AuthorPhone&quot;:&quot;&quot;,&quot;AuthorMobile&quot;:&quot;&quot;,&quot;CompanyList&quot;:&quot;PVO-Vesivoima Oy&quot;,&quot;SiteList&quot;:&quot;Ainoastaan yhtiö&quot;,&quot;alatunniste&quot;:&quot;PVO-Vesivoima Oy,  , 10.2.2025, &quot;},&quot;raw&quot;:{&quot;asiakirjatyyppi&quot;:&quot;32817294-812a-419e-983f-b0ce6bcc5810&quot;,&quot;paivays&quot;:&quot;2025-02-10&quot;}}"/>
</p:tagLst>
</file>

<file path=ppt/theme/theme1.xml><?xml version="1.0" encoding="utf-8"?>
<a:theme xmlns:a="http://schemas.openxmlformats.org/drawingml/2006/main" name="Pohjolan Voima">
  <a:themeElements>
    <a:clrScheme name="PVO_uusi">
      <a:dk1>
        <a:sysClr val="windowText" lastClr="000000"/>
      </a:dk1>
      <a:lt1>
        <a:sysClr val="window" lastClr="FFFFFF"/>
      </a:lt1>
      <a:dk2>
        <a:srgbClr val="10069F"/>
      </a:dk2>
      <a:lt2>
        <a:srgbClr val="E7E6E6"/>
      </a:lt2>
      <a:accent1>
        <a:srgbClr val="10069F"/>
      </a:accent1>
      <a:accent2>
        <a:srgbClr val="00AFD7"/>
      </a:accent2>
      <a:accent3>
        <a:srgbClr val="61EB12"/>
      </a:accent3>
      <a:accent4>
        <a:srgbClr val="FFAE00"/>
      </a:accent4>
      <a:accent5>
        <a:srgbClr val="851ADB"/>
      </a:accent5>
      <a:accent6>
        <a:srgbClr val="D7004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sz="1200" dirty="0" err="1"/>
        </a:defPPr>
      </a:lstStyle>
    </a:txDef>
  </a:objectDefaults>
  <a:extraClrSchemeLst/>
  <a:extLst>
    <a:ext uri="{05A4C25C-085E-4340-85A3-A5531E510DB2}">
      <thm15:themeFamily xmlns:thm15="http://schemas.microsoft.com/office/thememl/2012/main" name="pvo-vaaka.potx" id="{8179649A-95BA-492A-BE06-D3BC81F2BBE0}" vid="{07052062-CEE5-4232-88C3-561F39A7027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7C521841161504992C05EE7E4C6F961" ma:contentTypeVersion="19" ma:contentTypeDescription="Luo uusi asiakirja." ma:contentTypeScope="" ma:versionID="a2e8b649995300911777c770efeda8b5">
  <xsd:schema xmlns:xsd="http://www.w3.org/2001/XMLSchema" xmlns:xs="http://www.w3.org/2001/XMLSchema" xmlns:p="http://schemas.microsoft.com/office/2006/metadata/properties" xmlns:ns2="8f768635-f9e6-4424-b64f-8f5a5a9dfc75" xmlns:ns3="83aabfd3-83f1-45c2-b872-7ce00e77bb13" targetNamespace="http://schemas.microsoft.com/office/2006/metadata/properties" ma:root="true" ma:fieldsID="e3ffff99c2e570adaaa3d868721a3126" ns2:_="" ns3:_="">
    <xsd:import namespace="8f768635-f9e6-4424-b64f-8f5a5a9dfc75"/>
    <xsd:import namespace="83aabfd3-83f1-45c2-b872-7ce00e77b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K_x00e4_ytt_x00f6_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768635-f9e6-4424-b64f-8f5a5a9dfc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K_x00e4_ytt_x00f6_" ma:index="16" nillable="true" ma:displayName="Käyttö" ma:format="Dropdown" ma:internalName="K_x00e4_ytt_x00f6_">
      <xsd:simpleType>
        <xsd:restriction base="dms:Text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d82b70db-3fa7-4668-ad4b-ee6d491c801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aabfd3-83f1-45c2-b872-7ce00e77bb1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e95678e8-544a-4ca4-9f55-a81373e623fc}" ma:internalName="TaxCatchAll" ma:showField="CatchAllData" ma:web="83aabfd3-83f1-45c2-b872-7ce00e77b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3aabfd3-83f1-45c2-b872-7ce00e77bb13" xsi:nil="true"/>
    <lcf76f155ced4ddcb4097134ff3c332f xmlns="8f768635-f9e6-4424-b64f-8f5a5a9dfc75">
      <Terms xmlns="http://schemas.microsoft.com/office/infopath/2007/PartnerControls"/>
    </lcf76f155ced4ddcb4097134ff3c332f>
    <K_x00e4_ytt_x00f6_ xmlns="8f768635-f9e6-4424-b64f-8f5a5a9dfc75" xsi:nil="true"/>
    <SharedWithUsers xmlns="83aabfd3-83f1-45c2-b872-7ce00e77bb13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BFFF62F-CA92-4B1D-86E8-57D2F9E0D4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C678BF-1F3D-4CE8-A150-FBAFB5C2A4E7}"/>
</file>

<file path=customXml/itemProps3.xml><?xml version="1.0" encoding="utf-8"?>
<ds:datastoreItem xmlns:ds="http://schemas.openxmlformats.org/officeDocument/2006/customXml" ds:itemID="{95D5530A-E15A-4A84-81C2-FF6F1B78D736}">
  <ds:schemaRefs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07a6d525-ac56-46b7-b503-d493c5116235"/>
    <ds:schemaRef ds:uri="http://purl.org/dc/dcmitype/"/>
    <ds:schemaRef ds:uri="http://schemas.openxmlformats.org/package/2006/metadata/core-properties"/>
    <ds:schemaRef ds:uri="f80c91a8-9ccf-4365-86e8-e7826d089734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Laajakuva</PresentationFormat>
  <Paragraphs>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Pohjolan Voima</vt:lpstr>
      <vt:lpstr>PUHTI-pumppuvoimalaitoshankkeen suunniteltu hankealue</vt:lpstr>
    </vt:vector>
  </TitlesOfParts>
  <Company>PVO-Vesivoima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Puhti-pumppuvoimalaitoshankkeen hankealue</dc:title>
  <dc:creator> </dc:creator>
  <cp:keywords>Esitys, 10.2.2025</cp:keywords>
  <cp:lastModifiedBy>Kukka Hannele</cp:lastModifiedBy>
  <cp:revision>1</cp:revision>
  <dcterms:modified xsi:type="dcterms:W3CDTF">2025-02-09T16:11:38Z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siakirjatyyppi">
    <vt:lpwstr>Esitys</vt:lpwstr>
  </property>
  <property fmtid="{D5CDD505-2E9C-101B-9397-08002B2CF9AE}" pid="3" name="turvaluokka">
    <vt:lpwstr/>
  </property>
  <property fmtid="{D5CDD505-2E9C-101B-9397-08002B2CF9AE}" pid="4" name="numero">
    <vt:lpwstr/>
  </property>
  <property fmtid="{D5CDD505-2E9C-101B-9397-08002B2CF9AE}" pid="5" name="paivays">
    <vt:lpwstr>10.2.2025</vt:lpwstr>
  </property>
  <property fmtid="{D5CDD505-2E9C-101B-9397-08002B2CF9AE}" pid="6" name="Title">
    <vt:lpwstr>Puhti-pumppuvoimalaitoshankkeen hankealue</vt:lpwstr>
  </property>
  <property fmtid="{D5CDD505-2E9C-101B-9397-08002B2CF9AE}" pid="7" name="subtitle">
    <vt:lpwstr/>
  </property>
  <property fmtid="{D5CDD505-2E9C-101B-9397-08002B2CF9AE}" pid="8" name="asiakirjantekija">
    <vt:lpwstr/>
  </property>
  <property fmtid="{D5CDD505-2E9C-101B-9397-08002B2CF9AE}" pid="9" name="yhtio">
    <vt:lpwstr>PVO-Vesivoima Oy</vt:lpwstr>
  </property>
  <property fmtid="{D5CDD505-2E9C-101B-9397-08002B2CF9AE}" pid="10" name="toimipaikka">
    <vt:lpwstr>Ainoastaan yhtiö</vt:lpwstr>
  </property>
  <property fmtid="{D5CDD505-2E9C-101B-9397-08002B2CF9AE}" pid="11" name="ContentTypeId">
    <vt:lpwstr>0x010100F7C521841161504992C05EE7E4C6F961</vt:lpwstr>
  </property>
  <property fmtid="{D5CDD505-2E9C-101B-9397-08002B2CF9AE}" pid="12" name="MediaServiceImageTags">
    <vt:lpwstr/>
  </property>
  <property fmtid="{D5CDD505-2E9C-101B-9397-08002B2CF9AE}" pid="13" name="Order">
    <vt:r8>31200</vt:r8>
  </property>
  <property fmtid="{D5CDD505-2E9C-101B-9397-08002B2CF9AE}" pid="14" name="xd_Signature">
    <vt:bool>false</vt:bool>
  </property>
  <property fmtid="{D5CDD505-2E9C-101B-9397-08002B2CF9AE}" pid="15" name="xd_ProgID">
    <vt:lpwstr/>
  </property>
  <property fmtid="{D5CDD505-2E9C-101B-9397-08002B2CF9AE}" pid="16" name="_SourceUrl">
    <vt:lpwstr/>
  </property>
  <property fmtid="{D5CDD505-2E9C-101B-9397-08002B2CF9AE}" pid="17" name="_SharedFileIndex">
    <vt:lpwstr/>
  </property>
  <property fmtid="{D5CDD505-2E9C-101B-9397-08002B2CF9AE}" pid="18" name="ComplianceAssetId">
    <vt:lpwstr/>
  </property>
  <property fmtid="{D5CDD505-2E9C-101B-9397-08002B2CF9AE}" pid="19" name="TemplateUrl">
    <vt:lpwstr/>
  </property>
  <property fmtid="{D5CDD505-2E9C-101B-9397-08002B2CF9AE}" pid="20" name="_ExtendedDescription">
    <vt:lpwstr/>
  </property>
  <property fmtid="{D5CDD505-2E9C-101B-9397-08002B2CF9AE}" pid="21" name="TriggerFlowInfo">
    <vt:lpwstr/>
  </property>
</Properties>
</file>