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6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4"/>
  </p:sldMasterIdLst>
  <p:notesMasterIdLst>
    <p:notesMasterId r:id="rId22"/>
  </p:notesMasterIdLst>
  <p:handoutMasterIdLst>
    <p:handoutMasterId r:id="rId23"/>
  </p:handoutMasterIdLst>
  <p:sldIdLst>
    <p:sldId id="1063" r:id="rId5"/>
    <p:sldId id="1117" r:id="rId6"/>
    <p:sldId id="2076137459" r:id="rId7"/>
    <p:sldId id="1106" r:id="rId8"/>
    <p:sldId id="1118" r:id="rId9"/>
    <p:sldId id="261" r:id="rId10"/>
    <p:sldId id="1104" r:id="rId11"/>
    <p:sldId id="2147373671" r:id="rId12"/>
    <p:sldId id="1051" r:id="rId13"/>
    <p:sldId id="2076137465" r:id="rId14"/>
    <p:sldId id="1065" r:id="rId15"/>
    <p:sldId id="1049" r:id="rId16"/>
    <p:sldId id="2147373672" r:id="rId17"/>
    <p:sldId id="2147373673" r:id="rId18"/>
    <p:sldId id="2076137457" r:id="rId19"/>
    <p:sldId id="2147373684" r:id="rId20"/>
    <p:sldId id="2076137464" r:id="rId21"/>
  </p:sldIdLst>
  <p:sldSz cx="9144000" cy="5143500" type="screen16x9"/>
  <p:notesSz cx="7102475" cy="10233025"/>
  <p:defaultTextStyle>
    <a:defPPr>
      <a:defRPr lang="fi-FI"/>
    </a:defPPr>
    <a:lvl1pPr marL="0" algn="l" defTabSz="679871" rtl="0" eaLnBrk="1" latinLnBrk="0" hangingPunct="1">
      <a:defRPr sz="1340" kern="1200">
        <a:solidFill>
          <a:schemeClr val="tx1"/>
        </a:solidFill>
        <a:latin typeface="+mn-lt"/>
        <a:ea typeface="+mn-ea"/>
        <a:cs typeface="+mn-cs"/>
      </a:defRPr>
    </a:lvl1pPr>
    <a:lvl2pPr marL="339932" algn="l" defTabSz="679871" rtl="0" eaLnBrk="1" latinLnBrk="0" hangingPunct="1">
      <a:defRPr sz="1340" kern="1200">
        <a:solidFill>
          <a:schemeClr val="tx1"/>
        </a:solidFill>
        <a:latin typeface="+mn-lt"/>
        <a:ea typeface="+mn-ea"/>
        <a:cs typeface="+mn-cs"/>
      </a:defRPr>
    </a:lvl2pPr>
    <a:lvl3pPr marL="679871" algn="l" defTabSz="679871" rtl="0" eaLnBrk="1" latinLnBrk="0" hangingPunct="1">
      <a:defRPr sz="1340" kern="1200">
        <a:solidFill>
          <a:schemeClr val="tx1"/>
        </a:solidFill>
        <a:latin typeface="+mn-lt"/>
        <a:ea typeface="+mn-ea"/>
        <a:cs typeface="+mn-cs"/>
      </a:defRPr>
    </a:lvl3pPr>
    <a:lvl4pPr marL="1019807" algn="l" defTabSz="679871" rtl="0" eaLnBrk="1" latinLnBrk="0" hangingPunct="1">
      <a:defRPr sz="1340" kern="1200">
        <a:solidFill>
          <a:schemeClr val="tx1"/>
        </a:solidFill>
        <a:latin typeface="+mn-lt"/>
        <a:ea typeface="+mn-ea"/>
        <a:cs typeface="+mn-cs"/>
      </a:defRPr>
    </a:lvl4pPr>
    <a:lvl5pPr marL="1359744" algn="l" defTabSz="679871" rtl="0" eaLnBrk="1" latinLnBrk="0" hangingPunct="1">
      <a:defRPr sz="1340" kern="1200">
        <a:solidFill>
          <a:schemeClr val="tx1"/>
        </a:solidFill>
        <a:latin typeface="+mn-lt"/>
        <a:ea typeface="+mn-ea"/>
        <a:cs typeface="+mn-cs"/>
      </a:defRPr>
    </a:lvl5pPr>
    <a:lvl6pPr marL="1699681" algn="l" defTabSz="679871" rtl="0" eaLnBrk="1" latinLnBrk="0" hangingPunct="1">
      <a:defRPr sz="1340" kern="1200">
        <a:solidFill>
          <a:schemeClr val="tx1"/>
        </a:solidFill>
        <a:latin typeface="+mn-lt"/>
        <a:ea typeface="+mn-ea"/>
        <a:cs typeface="+mn-cs"/>
      </a:defRPr>
    </a:lvl6pPr>
    <a:lvl7pPr marL="2039614" algn="l" defTabSz="679871" rtl="0" eaLnBrk="1" latinLnBrk="0" hangingPunct="1">
      <a:defRPr sz="1340" kern="1200">
        <a:solidFill>
          <a:schemeClr val="tx1"/>
        </a:solidFill>
        <a:latin typeface="+mn-lt"/>
        <a:ea typeface="+mn-ea"/>
        <a:cs typeface="+mn-cs"/>
      </a:defRPr>
    </a:lvl7pPr>
    <a:lvl8pPr marL="2379548" algn="l" defTabSz="679871" rtl="0" eaLnBrk="1" latinLnBrk="0" hangingPunct="1">
      <a:defRPr sz="1340" kern="1200">
        <a:solidFill>
          <a:schemeClr val="tx1"/>
        </a:solidFill>
        <a:latin typeface="+mn-lt"/>
        <a:ea typeface="+mn-ea"/>
        <a:cs typeface="+mn-cs"/>
      </a:defRPr>
    </a:lvl8pPr>
    <a:lvl9pPr marL="2719486" algn="l" defTabSz="679871" rtl="0" eaLnBrk="1" latinLnBrk="0" hangingPunct="1">
      <a:defRPr sz="134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4" userDrawn="1">
          <p15:clr>
            <a:srgbClr val="A4A3A4"/>
          </p15:clr>
        </p15:guide>
        <p15:guide id="2" pos="2237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Kaukonen Sini" initials="KS" lastIdx="7" clrIdx="0">
    <p:extLst>
      <p:ext uri="{19B8F6BF-5375-455C-9EA6-DF929625EA0E}">
        <p15:presenceInfo xmlns:p15="http://schemas.microsoft.com/office/powerpoint/2012/main" userId="S-1-5-21-1871869801-2214748161-1963216912-1210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2" frameSlides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333333"/>
    <a:srgbClr val="FFFF00"/>
    <a:srgbClr val="85E869"/>
    <a:srgbClr val="FF805C"/>
    <a:srgbClr val="FF00B8"/>
    <a:srgbClr val="8A0FA6"/>
    <a:srgbClr val="141F94"/>
    <a:srgbClr val="0F78B2"/>
    <a:srgbClr val="0ACFC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F5AB1C69-6EDB-4FF4-983F-18BD219EF322}" styleName="Normaali tyyli 2 - Korostus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Normaali tyyli 2 - Korostus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5C22544A-7EE6-4342-B048-85BDC9FD1C3A}" styleName="Normaali tyyli 2 - Korostu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Normaali tyyli 2 - Korostus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2" d="100"/>
          <a:sy n="82" d="100"/>
        </p:scale>
        <p:origin x="808" y="5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>
        <p:guide orient="horz" pos="3224"/>
        <p:guide pos="2237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commentAuthors" Target="commentAuthor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handoutMaster" Target="handoutMasters/handoutMaster1.xml"/><Relationship Id="rId28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notesMaster" Target="notesMasters/notesMaster1.xml"/><Relationship Id="rId27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irvola Jaakko" userId="S::jaakko.hirvola@teknologiateollisuus.fi::145385d2-4adc-415f-b746-3386f009d7e8" providerId="AD" clId="Web-{29558057-04CA-B154-FD63-46AB115CF3D3}"/>
    <pc:docChg chg="sldOrd">
      <pc:chgData name="Hirvola Jaakko" userId="S::jaakko.hirvola@teknologiateollisuus.fi::145385d2-4adc-415f-b746-3386f009d7e8" providerId="AD" clId="Web-{29558057-04CA-B154-FD63-46AB115CF3D3}" dt="2023-08-09T06:26:43.097" v="4"/>
      <pc:docMkLst>
        <pc:docMk/>
      </pc:docMkLst>
      <pc:sldChg chg="ord">
        <pc:chgData name="Hirvola Jaakko" userId="S::jaakko.hirvola@teknologiateollisuus.fi::145385d2-4adc-415f-b746-3386f009d7e8" providerId="AD" clId="Web-{29558057-04CA-B154-FD63-46AB115CF3D3}" dt="2023-08-09T06:26:43.097" v="4"/>
        <pc:sldMkLst>
          <pc:docMk/>
          <pc:sldMk cId="2265434284" sldId="2076137463"/>
        </pc:sldMkLst>
      </pc:sldChg>
      <pc:sldChg chg="ord">
        <pc:chgData name="Hirvola Jaakko" userId="S::jaakko.hirvola@teknologiateollisuus.fi::145385d2-4adc-415f-b746-3386f009d7e8" providerId="AD" clId="Web-{29558057-04CA-B154-FD63-46AB115CF3D3}" dt="2023-08-09T06:15:25.572" v="1"/>
        <pc:sldMkLst>
          <pc:docMk/>
          <pc:sldMk cId="305399196" sldId="2147373665"/>
        </pc:sldMkLst>
      </pc:sldChg>
      <pc:sldChg chg="ord">
        <pc:chgData name="Hirvola Jaakko" userId="S::jaakko.hirvola@teknologiateollisuus.fi::145385d2-4adc-415f-b746-3386f009d7e8" providerId="AD" clId="Web-{29558057-04CA-B154-FD63-46AB115CF3D3}" dt="2023-08-09T06:24:07.623" v="3"/>
        <pc:sldMkLst>
          <pc:docMk/>
          <pc:sldMk cId="2583770373" sldId="2147373667"/>
        </pc:sldMkLst>
      </pc:sldChg>
    </pc:docChg>
  </pc:docChgLst>
  <pc:docChgLst>
    <pc:chgData name="Rautaporras Petteri" userId="81ae4bc9-51ec-4b09-af2d-f08f9486593f" providerId="ADAL" clId="{78560CC5-1B83-4E94-AB72-DBFAFD19E302}"/>
    <pc:docChg chg="undo custSel addSld delSld modSld sldOrd">
      <pc:chgData name="Rautaporras Petteri" userId="81ae4bc9-51ec-4b09-af2d-f08f9486593f" providerId="ADAL" clId="{78560CC5-1B83-4E94-AB72-DBFAFD19E302}" dt="2023-08-10T08:37:06.400" v="1297"/>
      <pc:docMkLst>
        <pc:docMk/>
      </pc:docMkLst>
      <pc:sldChg chg="modSp del mod">
        <pc:chgData name="Rautaporras Petteri" userId="81ae4bc9-51ec-4b09-af2d-f08f9486593f" providerId="ADAL" clId="{78560CC5-1B83-4E94-AB72-DBFAFD19E302}" dt="2023-08-08T06:03:20.731" v="1168" actId="47"/>
        <pc:sldMkLst>
          <pc:docMk/>
          <pc:sldMk cId="3646882213" sldId="261"/>
        </pc:sldMkLst>
        <pc:spChg chg="mod">
          <ac:chgData name="Rautaporras Petteri" userId="81ae4bc9-51ec-4b09-af2d-f08f9486593f" providerId="ADAL" clId="{78560CC5-1B83-4E94-AB72-DBFAFD19E302}" dt="2023-08-07T05:56:41.806" v="251"/>
          <ac:spMkLst>
            <pc:docMk/>
            <pc:sldMk cId="3646882213" sldId="261"/>
            <ac:spMk id="2" creationId="{00000000-0000-0000-0000-000000000000}"/>
          </ac:spMkLst>
        </pc:spChg>
        <pc:graphicFrameChg chg="mod">
          <ac:chgData name="Rautaporras Petteri" userId="81ae4bc9-51ec-4b09-af2d-f08f9486593f" providerId="ADAL" clId="{78560CC5-1B83-4E94-AB72-DBFAFD19E302}" dt="2023-08-08T06:02:04.872" v="1161"/>
          <ac:graphicFrameMkLst>
            <pc:docMk/>
            <pc:sldMk cId="3646882213" sldId="261"/>
            <ac:graphicFrameMk id="11" creationId="{6D8D58D6-B048-4979-BF7C-ECF03970FDFE}"/>
          </ac:graphicFrameMkLst>
        </pc:graphicFrameChg>
      </pc:sldChg>
      <pc:sldChg chg="modSp del">
        <pc:chgData name="Rautaporras Petteri" userId="81ae4bc9-51ec-4b09-af2d-f08f9486593f" providerId="ADAL" clId="{78560CC5-1B83-4E94-AB72-DBFAFD19E302}" dt="2023-08-07T06:03:58.815" v="252" actId="47"/>
        <pc:sldMkLst>
          <pc:docMk/>
          <pc:sldMk cId="2510371092" sldId="266"/>
        </pc:sldMkLst>
        <pc:graphicFrameChg chg="mod">
          <ac:chgData name="Rautaporras Petteri" userId="81ae4bc9-51ec-4b09-af2d-f08f9486593f" providerId="ADAL" clId="{78560CC5-1B83-4E94-AB72-DBFAFD19E302}" dt="2023-08-07T05:53:20.511" v="247"/>
          <ac:graphicFrameMkLst>
            <pc:docMk/>
            <pc:sldMk cId="2510371092" sldId="266"/>
            <ac:graphicFrameMk id="11" creationId="{3A4DDF37-D261-416F-B789-60D7BE706FAC}"/>
          </ac:graphicFrameMkLst>
        </pc:graphicFrameChg>
      </pc:sldChg>
      <pc:sldChg chg="del">
        <pc:chgData name="Rautaporras Petteri" userId="81ae4bc9-51ec-4b09-af2d-f08f9486593f" providerId="ADAL" clId="{78560CC5-1B83-4E94-AB72-DBFAFD19E302}" dt="2023-08-07T06:04:53.423" v="255" actId="47"/>
        <pc:sldMkLst>
          <pc:docMk/>
          <pc:sldMk cId="1255078131" sldId="1051"/>
        </pc:sldMkLst>
      </pc:sldChg>
      <pc:sldChg chg="modSp mod">
        <pc:chgData name="Rautaporras Petteri" userId="81ae4bc9-51ec-4b09-af2d-f08f9486593f" providerId="ADAL" clId="{78560CC5-1B83-4E94-AB72-DBFAFD19E302}" dt="2023-08-02T05:06:00.854" v="24" actId="20577"/>
        <pc:sldMkLst>
          <pc:docMk/>
          <pc:sldMk cId="3607371377" sldId="1063"/>
        </pc:sldMkLst>
        <pc:spChg chg="mod">
          <ac:chgData name="Rautaporras Petteri" userId="81ae4bc9-51ec-4b09-af2d-f08f9486593f" providerId="ADAL" clId="{78560CC5-1B83-4E94-AB72-DBFAFD19E302}" dt="2023-08-02T05:06:00.854" v="24" actId="20577"/>
          <ac:spMkLst>
            <pc:docMk/>
            <pc:sldMk cId="3607371377" sldId="1063"/>
            <ac:spMk id="2" creationId="{50FC3B40-AC30-46E2-BCAD-E388935D70C2}"/>
          </ac:spMkLst>
        </pc:spChg>
      </pc:sldChg>
      <pc:sldChg chg="del">
        <pc:chgData name="Rautaporras Petteri" userId="81ae4bc9-51ec-4b09-af2d-f08f9486593f" providerId="ADAL" clId="{78560CC5-1B83-4E94-AB72-DBFAFD19E302}" dt="2023-08-07T06:05:10.030" v="257" actId="47"/>
        <pc:sldMkLst>
          <pc:docMk/>
          <pc:sldMk cId="3461487886" sldId="1065"/>
        </pc:sldMkLst>
      </pc:sldChg>
      <pc:sldChg chg="addSp delSp modSp del mod">
        <pc:chgData name="Rautaporras Petteri" userId="81ae4bc9-51ec-4b09-af2d-f08f9486593f" providerId="ADAL" clId="{78560CC5-1B83-4E94-AB72-DBFAFD19E302}" dt="2023-08-08T05:57:39.197" v="1151" actId="47"/>
        <pc:sldMkLst>
          <pc:docMk/>
          <pc:sldMk cId="2570435169" sldId="1106"/>
        </pc:sldMkLst>
        <pc:spChg chg="mod">
          <ac:chgData name="Rautaporras Petteri" userId="81ae4bc9-51ec-4b09-af2d-f08f9486593f" providerId="ADAL" clId="{78560CC5-1B83-4E94-AB72-DBFAFD19E302}" dt="2023-08-07T05:56:16.861" v="250"/>
          <ac:spMkLst>
            <pc:docMk/>
            <pc:sldMk cId="2570435169" sldId="1106"/>
            <ac:spMk id="2" creationId="{7A8D8436-3A0B-FB1F-ED09-125E85B5A587}"/>
          </ac:spMkLst>
        </pc:spChg>
        <pc:graphicFrameChg chg="add del mod">
          <ac:chgData name="Rautaporras Petteri" userId="81ae4bc9-51ec-4b09-af2d-f08f9486593f" providerId="ADAL" clId="{78560CC5-1B83-4E94-AB72-DBFAFD19E302}" dt="2023-08-08T05:56:32.802" v="1145"/>
          <ac:graphicFrameMkLst>
            <pc:docMk/>
            <pc:sldMk cId="2570435169" sldId="1106"/>
            <ac:graphicFrameMk id="6" creationId="{822CC953-4B1A-DEC4-5F35-6F7887476AB7}"/>
          </ac:graphicFrameMkLst>
        </pc:graphicFrameChg>
        <pc:graphicFrameChg chg="mod">
          <ac:chgData name="Rautaporras Petteri" userId="81ae4bc9-51ec-4b09-af2d-f08f9486593f" providerId="ADAL" clId="{78560CC5-1B83-4E94-AB72-DBFAFD19E302}" dt="2023-08-08T05:56:12.733" v="1143"/>
          <ac:graphicFrameMkLst>
            <pc:docMk/>
            <pc:sldMk cId="2570435169" sldId="1106"/>
            <ac:graphicFrameMk id="9" creationId="{E8600354-AE1F-7EF4-9EEA-D98DB388BE1F}"/>
          </ac:graphicFrameMkLst>
        </pc:graphicFrameChg>
      </pc:sldChg>
      <pc:sldChg chg="modSp mod">
        <pc:chgData name="Rautaporras Petteri" userId="81ae4bc9-51ec-4b09-af2d-f08f9486593f" providerId="ADAL" clId="{78560CC5-1B83-4E94-AB72-DBFAFD19E302}" dt="2023-08-08T16:20:21.646" v="1269" actId="20577"/>
        <pc:sldMkLst>
          <pc:docMk/>
          <pc:sldMk cId="2272776827" sldId="1117"/>
        </pc:sldMkLst>
        <pc:spChg chg="mod">
          <ac:chgData name="Rautaporras Petteri" userId="81ae4bc9-51ec-4b09-af2d-f08f9486593f" providerId="ADAL" clId="{78560CC5-1B83-4E94-AB72-DBFAFD19E302}" dt="2023-08-08T16:20:21.646" v="1269" actId="20577"/>
          <ac:spMkLst>
            <pc:docMk/>
            <pc:sldMk cId="2272776827" sldId="1117"/>
            <ac:spMk id="2" creationId="{25165083-82DB-4E44-8B62-0436D46FE3CA}"/>
          </ac:spMkLst>
        </pc:spChg>
      </pc:sldChg>
      <pc:sldChg chg="modSp mod">
        <pc:chgData name="Rautaporras Petteri" userId="81ae4bc9-51ec-4b09-af2d-f08f9486593f" providerId="ADAL" clId="{78560CC5-1B83-4E94-AB72-DBFAFD19E302}" dt="2023-08-08T16:18:06.592" v="1215" actId="20577"/>
        <pc:sldMkLst>
          <pc:docMk/>
          <pc:sldMk cId="3970922604" sldId="1126"/>
        </pc:sldMkLst>
        <pc:spChg chg="mod">
          <ac:chgData name="Rautaporras Petteri" userId="81ae4bc9-51ec-4b09-af2d-f08f9486593f" providerId="ADAL" clId="{78560CC5-1B83-4E94-AB72-DBFAFD19E302}" dt="2023-08-08T16:18:06.592" v="1215" actId="20577"/>
          <ac:spMkLst>
            <pc:docMk/>
            <pc:sldMk cId="3970922604" sldId="1126"/>
            <ac:spMk id="6" creationId="{438E4283-469C-4E61-9967-BB1E108BD8A6}"/>
          </ac:spMkLst>
        </pc:spChg>
      </pc:sldChg>
      <pc:sldChg chg="add">
        <pc:chgData name="Rautaporras Petteri" userId="81ae4bc9-51ec-4b09-af2d-f08f9486593f" providerId="ADAL" clId="{78560CC5-1B83-4E94-AB72-DBFAFD19E302}" dt="2023-08-07T06:05:24.590" v="258"/>
        <pc:sldMkLst>
          <pc:docMk/>
          <pc:sldMk cId="3005809879" sldId="2076137435"/>
        </pc:sldMkLst>
      </pc:sldChg>
      <pc:sldChg chg="modSp add">
        <pc:chgData name="Rautaporras Petteri" userId="81ae4bc9-51ec-4b09-af2d-f08f9486593f" providerId="ADAL" clId="{78560CC5-1B83-4E94-AB72-DBFAFD19E302}" dt="2023-08-08T16:19:51.622" v="1263"/>
        <pc:sldMkLst>
          <pc:docMk/>
          <pc:sldMk cId="1445491431" sldId="2076137439"/>
        </pc:sldMkLst>
        <pc:graphicFrameChg chg="mod">
          <ac:chgData name="Rautaporras Petteri" userId="81ae4bc9-51ec-4b09-af2d-f08f9486593f" providerId="ADAL" clId="{78560CC5-1B83-4E94-AB72-DBFAFD19E302}" dt="2023-08-08T16:19:51.622" v="1263"/>
          <ac:graphicFrameMkLst>
            <pc:docMk/>
            <pc:sldMk cId="1445491431" sldId="2076137439"/>
            <ac:graphicFrameMk id="8" creationId="{00000000-0000-0000-0000-000000000000}"/>
          </ac:graphicFrameMkLst>
        </pc:graphicFrameChg>
      </pc:sldChg>
      <pc:sldChg chg="del">
        <pc:chgData name="Rautaporras Petteri" userId="81ae4bc9-51ec-4b09-af2d-f08f9486593f" providerId="ADAL" clId="{78560CC5-1B83-4E94-AB72-DBFAFD19E302}" dt="2023-08-07T06:06:15.041" v="265" actId="47"/>
        <pc:sldMkLst>
          <pc:docMk/>
          <pc:sldMk cId="63797635" sldId="2076137455"/>
        </pc:sldMkLst>
      </pc:sldChg>
      <pc:sldChg chg="modSp mod">
        <pc:chgData name="Rautaporras Petteri" userId="81ae4bc9-51ec-4b09-af2d-f08f9486593f" providerId="ADAL" clId="{78560CC5-1B83-4E94-AB72-DBFAFD19E302}" dt="2023-08-08T07:33:05.101" v="1210" actId="27918"/>
        <pc:sldMkLst>
          <pc:docMk/>
          <pc:sldMk cId="2265434284" sldId="2076137463"/>
        </pc:sldMkLst>
        <pc:spChg chg="mod">
          <ac:chgData name="Rautaporras Petteri" userId="81ae4bc9-51ec-4b09-af2d-f08f9486593f" providerId="ADAL" clId="{78560CC5-1B83-4E94-AB72-DBFAFD19E302}" dt="2023-08-07T06:04:17.103" v="253"/>
          <ac:spMkLst>
            <pc:docMk/>
            <pc:sldMk cId="2265434284" sldId="2076137463"/>
            <ac:spMk id="2" creationId="{A6BA6934-E30C-4F12-AE1E-CFCC257F08A4}"/>
          </ac:spMkLst>
        </pc:spChg>
      </pc:sldChg>
      <pc:sldChg chg="del">
        <pc:chgData name="Rautaporras Petteri" userId="81ae4bc9-51ec-4b09-af2d-f08f9486593f" providerId="ADAL" clId="{78560CC5-1B83-4E94-AB72-DBFAFD19E302}" dt="2023-08-07T06:18:41.695" v="267" actId="47"/>
        <pc:sldMkLst>
          <pc:docMk/>
          <pc:sldMk cId="436453319" sldId="2076137471"/>
        </pc:sldMkLst>
      </pc:sldChg>
      <pc:sldChg chg="modSp del">
        <pc:chgData name="Rautaporras Petteri" userId="81ae4bc9-51ec-4b09-af2d-f08f9486593f" providerId="ADAL" clId="{78560CC5-1B83-4E94-AB72-DBFAFD19E302}" dt="2023-08-08T06:06:03.067" v="1181" actId="47"/>
        <pc:sldMkLst>
          <pc:docMk/>
          <pc:sldMk cId="3085328159" sldId="2147373653"/>
        </pc:sldMkLst>
        <pc:graphicFrameChg chg="mod">
          <ac:chgData name="Rautaporras Petteri" userId="81ae4bc9-51ec-4b09-af2d-f08f9486593f" providerId="ADAL" clId="{78560CC5-1B83-4E94-AB72-DBFAFD19E302}" dt="2023-08-08T06:05:45.472" v="1178"/>
          <ac:graphicFrameMkLst>
            <pc:docMk/>
            <pc:sldMk cId="3085328159" sldId="2147373653"/>
            <ac:graphicFrameMk id="18" creationId="{5C0EBE92-AFAE-40A8-9E3C-F54339200160}"/>
          </ac:graphicFrameMkLst>
        </pc:graphicFrameChg>
      </pc:sldChg>
      <pc:sldChg chg="modSp del mod">
        <pc:chgData name="Rautaporras Petteri" userId="81ae4bc9-51ec-4b09-af2d-f08f9486593f" providerId="ADAL" clId="{78560CC5-1B83-4E94-AB72-DBFAFD19E302}" dt="2023-08-08T05:54:01.378" v="1140" actId="47"/>
        <pc:sldMkLst>
          <pc:docMk/>
          <pc:sldMk cId="1127583490" sldId="2147373658"/>
        </pc:sldMkLst>
        <pc:spChg chg="mod">
          <ac:chgData name="Rautaporras Petteri" userId="81ae4bc9-51ec-4b09-af2d-f08f9486593f" providerId="ADAL" clId="{78560CC5-1B83-4E94-AB72-DBFAFD19E302}" dt="2023-08-07T05:55:42.891" v="249"/>
          <ac:spMkLst>
            <pc:docMk/>
            <pc:sldMk cId="1127583490" sldId="2147373658"/>
            <ac:spMk id="2" creationId="{81FD0014-CD75-481A-A3A6-860DE62B96CA}"/>
          </ac:spMkLst>
        </pc:spChg>
        <pc:graphicFrameChg chg="mod">
          <ac:chgData name="Rautaporras Petteri" userId="81ae4bc9-51ec-4b09-af2d-f08f9486593f" providerId="ADAL" clId="{78560CC5-1B83-4E94-AB72-DBFAFD19E302}" dt="2023-08-08T05:50:54.248" v="1132"/>
          <ac:graphicFrameMkLst>
            <pc:docMk/>
            <pc:sldMk cId="1127583490" sldId="2147373658"/>
            <ac:graphicFrameMk id="11" creationId="{3A23A9AF-CC98-4FBC-A917-DCD4B1F79E91}"/>
          </ac:graphicFrameMkLst>
        </pc:graphicFrameChg>
      </pc:sldChg>
      <pc:sldChg chg="modSp del">
        <pc:chgData name="Rautaporras Petteri" userId="81ae4bc9-51ec-4b09-af2d-f08f9486593f" providerId="ADAL" clId="{78560CC5-1B83-4E94-AB72-DBFAFD19E302}" dt="2023-08-08T05:59:53.450" v="1159" actId="47"/>
        <pc:sldMkLst>
          <pc:docMk/>
          <pc:sldMk cId="414514314" sldId="2147373659"/>
        </pc:sldMkLst>
        <pc:graphicFrameChg chg="mod">
          <ac:chgData name="Rautaporras Petteri" userId="81ae4bc9-51ec-4b09-af2d-f08f9486593f" providerId="ADAL" clId="{78560CC5-1B83-4E94-AB72-DBFAFD19E302}" dt="2023-08-08T05:57:47.847" v="1153"/>
          <ac:graphicFrameMkLst>
            <pc:docMk/>
            <pc:sldMk cId="414514314" sldId="2147373659"/>
            <ac:graphicFrameMk id="9" creationId="{77D08159-59A8-4D26-8835-EADDC01FB2C4}"/>
          </ac:graphicFrameMkLst>
        </pc:graphicFrameChg>
      </pc:sldChg>
      <pc:sldChg chg="add del">
        <pc:chgData name="Rautaporras Petteri" userId="81ae4bc9-51ec-4b09-af2d-f08f9486593f" providerId="ADAL" clId="{78560CC5-1B83-4E94-AB72-DBFAFD19E302}" dt="2023-08-07T06:05:32.512" v="261" actId="47"/>
        <pc:sldMkLst>
          <pc:docMk/>
          <pc:sldMk cId="228310178" sldId="2147373660"/>
        </pc:sldMkLst>
      </pc:sldChg>
      <pc:sldChg chg="del">
        <pc:chgData name="Rautaporras Petteri" userId="81ae4bc9-51ec-4b09-af2d-f08f9486593f" providerId="ADAL" clId="{78560CC5-1B83-4E94-AB72-DBFAFD19E302}" dt="2023-08-07T06:05:46.139" v="263" actId="47"/>
        <pc:sldMkLst>
          <pc:docMk/>
          <pc:sldMk cId="3151782446" sldId="2147373661"/>
        </pc:sldMkLst>
      </pc:sldChg>
      <pc:sldChg chg="del">
        <pc:chgData name="Rautaporras Petteri" userId="81ae4bc9-51ec-4b09-af2d-f08f9486593f" providerId="ADAL" clId="{78560CC5-1B83-4E94-AB72-DBFAFD19E302}" dt="2023-08-07T06:18:34.608" v="266" actId="47"/>
        <pc:sldMkLst>
          <pc:docMk/>
          <pc:sldMk cId="3392068009" sldId="2147373662"/>
        </pc:sldMkLst>
      </pc:sldChg>
      <pc:sldChg chg="modSp del mod">
        <pc:chgData name="Rautaporras Petteri" userId="81ae4bc9-51ec-4b09-af2d-f08f9486593f" providerId="ADAL" clId="{78560CC5-1B83-4E94-AB72-DBFAFD19E302}" dt="2023-08-08T06:09:28.221" v="1207" actId="47"/>
        <pc:sldMkLst>
          <pc:docMk/>
          <pc:sldMk cId="472727578" sldId="2147373663"/>
        </pc:sldMkLst>
        <pc:spChg chg="mod">
          <ac:chgData name="Rautaporras Petteri" userId="81ae4bc9-51ec-4b09-af2d-f08f9486593f" providerId="ADAL" clId="{78560CC5-1B83-4E94-AB72-DBFAFD19E302}" dt="2023-08-08T06:07:37.468" v="1191" actId="20577"/>
          <ac:spMkLst>
            <pc:docMk/>
            <pc:sldMk cId="472727578" sldId="2147373663"/>
            <ac:spMk id="7" creationId="{00000000-0000-0000-0000-000000000000}"/>
          </ac:spMkLst>
        </pc:spChg>
        <pc:graphicFrameChg chg="mod">
          <ac:chgData name="Rautaporras Petteri" userId="81ae4bc9-51ec-4b09-af2d-f08f9486593f" providerId="ADAL" clId="{78560CC5-1B83-4E94-AB72-DBFAFD19E302}" dt="2023-08-08T06:08:44.292" v="1202"/>
          <ac:graphicFrameMkLst>
            <pc:docMk/>
            <pc:sldMk cId="472727578" sldId="2147373663"/>
            <ac:graphicFrameMk id="12" creationId="{00000000-0000-0000-0000-000000000000}"/>
          </ac:graphicFrameMkLst>
        </pc:graphicFrameChg>
      </pc:sldChg>
      <pc:sldChg chg="add">
        <pc:chgData name="Rautaporras Petteri" userId="81ae4bc9-51ec-4b09-af2d-f08f9486593f" providerId="ADAL" clId="{78560CC5-1B83-4E94-AB72-DBFAFD19E302}" dt="2023-08-07T06:04:51.945" v="254"/>
        <pc:sldMkLst>
          <pc:docMk/>
          <pc:sldMk cId="2919471155" sldId="2147373664"/>
        </pc:sldMkLst>
      </pc:sldChg>
      <pc:sldChg chg="add ord">
        <pc:chgData name="Rautaporras Petteri" userId="81ae4bc9-51ec-4b09-af2d-f08f9486593f" providerId="ADAL" clId="{78560CC5-1B83-4E94-AB72-DBFAFD19E302}" dt="2023-08-10T07:55:11.955" v="1281"/>
        <pc:sldMkLst>
          <pc:docMk/>
          <pc:sldMk cId="305399196" sldId="2147373665"/>
        </pc:sldMkLst>
      </pc:sldChg>
      <pc:sldChg chg="modSp add mod">
        <pc:chgData name="Rautaporras Petteri" userId="81ae4bc9-51ec-4b09-af2d-f08f9486593f" providerId="ADAL" clId="{78560CC5-1B83-4E94-AB72-DBFAFD19E302}" dt="2023-08-10T06:51:02.406" v="1271" actId="255"/>
        <pc:sldMkLst>
          <pc:docMk/>
          <pc:sldMk cId="1648175238" sldId="2147373666"/>
        </pc:sldMkLst>
        <pc:spChg chg="mod">
          <ac:chgData name="Rautaporras Petteri" userId="81ae4bc9-51ec-4b09-af2d-f08f9486593f" providerId="ADAL" clId="{78560CC5-1B83-4E94-AB72-DBFAFD19E302}" dt="2023-08-10T06:51:02.406" v="1271" actId="255"/>
          <ac:spMkLst>
            <pc:docMk/>
            <pc:sldMk cId="1648175238" sldId="2147373666"/>
            <ac:spMk id="2" creationId="{00000000-0000-0000-0000-000000000000}"/>
          </ac:spMkLst>
        </pc:spChg>
      </pc:sldChg>
      <pc:sldChg chg="addSp delSp modSp add mod ord">
        <pc:chgData name="Rautaporras Petteri" userId="81ae4bc9-51ec-4b09-af2d-f08f9486593f" providerId="ADAL" clId="{78560CC5-1B83-4E94-AB72-DBFAFD19E302}" dt="2023-08-10T08:36:50.382" v="1290"/>
        <pc:sldMkLst>
          <pc:docMk/>
          <pc:sldMk cId="2583770373" sldId="2147373667"/>
        </pc:sldMkLst>
        <pc:spChg chg="add del mod">
          <ac:chgData name="Rautaporras Petteri" userId="81ae4bc9-51ec-4b09-af2d-f08f9486593f" providerId="ADAL" clId="{78560CC5-1B83-4E94-AB72-DBFAFD19E302}" dt="2023-08-08T05:53:52.037" v="1139"/>
          <ac:spMkLst>
            <pc:docMk/>
            <pc:sldMk cId="2583770373" sldId="2147373667"/>
            <ac:spMk id="8" creationId="{5A9842EB-43B9-A6D0-2A7D-8A92844D6CD8}"/>
          </ac:spMkLst>
        </pc:spChg>
        <pc:graphicFrameChg chg="add del mod">
          <ac:chgData name="Rautaporras Petteri" userId="81ae4bc9-51ec-4b09-af2d-f08f9486593f" providerId="ADAL" clId="{78560CC5-1B83-4E94-AB72-DBFAFD19E302}" dt="2023-08-08T05:53:50.792" v="1138" actId="21"/>
          <ac:graphicFrameMkLst>
            <pc:docMk/>
            <pc:sldMk cId="2583770373" sldId="2147373667"/>
            <ac:graphicFrameMk id="9" creationId="{2F46B191-30F2-18AF-366F-591B5FDB748A}"/>
          </ac:graphicFrameMkLst>
        </pc:graphicFrameChg>
        <pc:graphicFrameChg chg="add mod">
          <ac:chgData name="Rautaporras Petteri" userId="81ae4bc9-51ec-4b09-af2d-f08f9486593f" providerId="ADAL" clId="{78560CC5-1B83-4E94-AB72-DBFAFD19E302}" dt="2023-08-10T08:36:50.382" v="1290"/>
          <ac:graphicFrameMkLst>
            <pc:docMk/>
            <pc:sldMk cId="2583770373" sldId="2147373667"/>
            <ac:graphicFrameMk id="10" creationId="{F65A80F0-96E3-82B4-5ACD-37077011AA93}"/>
          </ac:graphicFrameMkLst>
        </pc:graphicFrameChg>
        <pc:graphicFrameChg chg="del">
          <ac:chgData name="Rautaporras Petteri" userId="81ae4bc9-51ec-4b09-af2d-f08f9486593f" providerId="ADAL" clId="{78560CC5-1B83-4E94-AB72-DBFAFD19E302}" dt="2023-08-08T05:53:30.096" v="1136" actId="478"/>
          <ac:graphicFrameMkLst>
            <pc:docMk/>
            <pc:sldMk cId="2583770373" sldId="2147373667"/>
            <ac:graphicFrameMk id="11" creationId="{3A23A9AF-CC98-4FBC-A917-DCD4B1F79E91}"/>
          </ac:graphicFrameMkLst>
        </pc:graphicFrameChg>
      </pc:sldChg>
      <pc:sldChg chg="addSp delSp modSp add mod">
        <pc:chgData name="Rautaporras Petteri" userId="81ae4bc9-51ec-4b09-af2d-f08f9486593f" providerId="ADAL" clId="{78560CC5-1B83-4E94-AB72-DBFAFD19E302}" dt="2023-08-10T08:36:50.823" v="1291"/>
        <pc:sldMkLst>
          <pc:docMk/>
          <pc:sldMk cId="1504781730" sldId="2147373668"/>
        </pc:sldMkLst>
        <pc:spChg chg="add del mod">
          <ac:chgData name="Rautaporras Petteri" userId="81ae4bc9-51ec-4b09-af2d-f08f9486593f" providerId="ADAL" clId="{78560CC5-1B83-4E94-AB72-DBFAFD19E302}" dt="2023-08-08T05:56:50.726" v="1150"/>
          <ac:spMkLst>
            <pc:docMk/>
            <pc:sldMk cId="1504781730" sldId="2147373668"/>
            <ac:spMk id="8" creationId="{C1225919-351C-3D05-69EB-EB5138640614}"/>
          </ac:spMkLst>
        </pc:spChg>
        <pc:graphicFrameChg chg="del">
          <ac:chgData name="Rautaporras Petteri" userId="81ae4bc9-51ec-4b09-af2d-f08f9486593f" providerId="ADAL" clId="{78560CC5-1B83-4E94-AB72-DBFAFD19E302}" dt="2023-08-08T05:56:38.194" v="1147" actId="478"/>
          <ac:graphicFrameMkLst>
            <pc:docMk/>
            <pc:sldMk cId="1504781730" sldId="2147373668"/>
            <ac:graphicFrameMk id="9" creationId="{E8600354-AE1F-7EF4-9EEA-D98DB388BE1F}"/>
          </ac:graphicFrameMkLst>
        </pc:graphicFrameChg>
        <pc:graphicFrameChg chg="add del mod">
          <ac:chgData name="Rautaporras Petteri" userId="81ae4bc9-51ec-4b09-af2d-f08f9486593f" providerId="ADAL" clId="{78560CC5-1B83-4E94-AB72-DBFAFD19E302}" dt="2023-08-08T05:56:49.449" v="1149" actId="21"/>
          <ac:graphicFrameMkLst>
            <pc:docMk/>
            <pc:sldMk cId="1504781730" sldId="2147373668"/>
            <ac:graphicFrameMk id="10" creationId="{8C4FA0F8-6FE1-D02E-BDC6-24BB90751A6B}"/>
          </ac:graphicFrameMkLst>
        </pc:graphicFrameChg>
        <pc:graphicFrameChg chg="add mod">
          <ac:chgData name="Rautaporras Petteri" userId="81ae4bc9-51ec-4b09-af2d-f08f9486593f" providerId="ADAL" clId="{78560CC5-1B83-4E94-AB72-DBFAFD19E302}" dt="2023-08-10T08:36:50.823" v="1291"/>
          <ac:graphicFrameMkLst>
            <pc:docMk/>
            <pc:sldMk cId="1504781730" sldId="2147373668"/>
            <ac:graphicFrameMk id="11" creationId="{CF0EDCCF-CD5E-A15A-8B11-B92F0AA9CCDE}"/>
          </ac:graphicFrameMkLst>
        </pc:graphicFrameChg>
      </pc:sldChg>
      <pc:sldChg chg="addSp delSp modSp add mod ord">
        <pc:chgData name="Rautaporras Petteri" userId="81ae4bc9-51ec-4b09-af2d-f08f9486593f" providerId="ADAL" clId="{78560CC5-1B83-4E94-AB72-DBFAFD19E302}" dt="2023-08-10T08:37:06.400" v="1297"/>
        <pc:sldMkLst>
          <pc:docMk/>
          <pc:sldMk cId="3575696634" sldId="2147373669"/>
        </pc:sldMkLst>
        <pc:spChg chg="add del mod">
          <ac:chgData name="Rautaporras Petteri" userId="81ae4bc9-51ec-4b09-af2d-f08f9486593f" providerId="ADAL" clId="{78560CC5-1B83-4E94-AB72-DBFAFD19E302}" dt="2023-08-08T05:59:48.808" v="1158"/>
          <ac:spMkLst>
            <pc:docMk/>
            <pc:sldMk cId="3575696634" sldId="2147373669"/>
            <ac:spMk id="8" creationId="{0003541F-7016-90AB-C745-7D981C3149C1}"/>
          </ac:spMkLst>
        </pc:spChg>
        <pc:graphicFrameChg chg="del">
          <ac:chgData name="Rautaporras Petteri" userId="81ae4bc9-51ec-4b09-af2d-f08f9486593f" providerId="ADAL" clId="{78560CC5-1B83-4E94-AB72-DBFAFD19E302}" dt="2023-08-08T05:59:45.408" v="1155" actId="478"/>
          <ac:graphicFrameMkLst>
            <pc:docMk/>
            <pc:sldMk cId="3575696634" sldId="2147373669"/>
            <ac:graphicFrameMk id="9" creationId="{77D08159-59A8-4D26-8835-EADDC01FB2C4}"/>
          </ac:graphicFrameMkLst>
        </pc:graphicFrameChg>
        <pc:graphicFrameChg chg="add del mod">
          <ac:chgData name="Rautaporras Petteri" userId="81ae4bc9-51ec-4b09-af2d-f08f9486593f" providerId="ADAL" clId="{78560CC5-1B83-4E94-AB72-DBFAFD19E302}" dt="2023-08-08T05:59:47.708" v="1157" actId="21"/>
          <ac:graphicFrameMkLst>
            <pc:docMk/>
            <pc:sldMk cId="3575696634" sldId="2147373669"/>
            <ac:graphicFrameMk id="10" creationId="{CBAB9CF4-76B3-47F3-B87E-AA81E5DE7D3F}"/>
          </ac:graphicFrameMkLst>
        </pc:graphicFrameChg>
        <pc:graphicFrameChg chg="add mod">
          <ac:chgData name="Rautaporras Petteri" userId="81ae4bc9-51ec-4b09-af2d-f08f9486593f" providerId="ADAL" clId="{78560CC5-1B83-4E94-AB72-DBFAFD19E302}" dt="2023-08-10T08:36:51.387" v="1292"/>
          <ac:graphicFrameMkLst>
            <pc:docMk/>
            <pc:sldMk cId="3575696634" sldId="2147373669"/>
            <ac:graphicFrameMk id="11" creationId="{8AB57797-93EC-9272-1DF9-F961978D06FB}"/>
          </ac:graphicFrameMkLst>
        </pc:graphicFrameChg>
      </pc:sldChg>
      <pc:sldChg chg="addSp delSp modSp add mod">
        <pc:chgData name="Rautaporras Petteri" userId="81ae4bc9-51ec-4b09-af2d-f08f9486593f" providerId="ADAL" clId="{78560CC5-1B83-4E94-AB72-DBFAFD19E302}" dt="2023-08-10T08:36:51.832" v="1293"/>
        <pc:sldMkLst>
          <pc:docMk/>
          <pc:sldMk cId="3312502672" sldId="2147373670"/>
        </pc:sldMkLst>
        <pc:spChg chg="mod">
          <ac:chgData name="Rautaporras Petteri" userId="81ae4bc9-51ec-4b09-af2d-f08f9486593f" providerId="ADAL" clId="{78560CC5-1B83-4E94-AB72-DBFAFD19E302}" dt="2023-08-08T06:03:17.957" v="1167" actId="1076"/>
          <ac:spMkLst>
            <pc:docMk/>
            <pc:sldMk cId="3312502672" sldId="2147373670"/>
            <ac:spMk id="6" creationId="{815DB812-F904-48F1-9852-B67975901CAC}"/>
          </ac:spMkLst>
        </pc:spChg>
        <pc:spChg chg="add del mod">
          <ac:chgData name="Rautaporras Petteri" userId="81ae4bc9-51ec-4b09-af2d-f08f9486593f" providerId="ADAL" clId="{78560CC5-1B83-4E94-AB72-DBFAFD19E302}" dt="2023-08-08T06:03:04.692" v="1166"/>
          <ac:spMkLst>
            <pc:docMk/>
            <pc:sldMk cId="3312502672" sldId="2147373670"/>
            <ac:spMk id="9" creationId="{34F763EB-9941-4521-6ADB-8DD7ED5BAC80}"/>
          </ac:spMkLst>
        </pc:spChg>
        <pc:graphicFrameChg chg="add del mod">
          <ac:chgData name="Rautaporras Petteri" userId="81ae4bc9-51ec-4b09-af2d-f08f9486593f" providerId="ADAL" clId="{78560CC5-1B83-4E94-AB72-DBFAFD19E302}" dt="2023-08-08T06:03:03.683" v="1165" actId="21"/>
          <ac:graphicFrameMkLst>
            <pc:docMk/>
            <pc:sldMk cId="3312502672" sldId="2147373670"/>
            <ac:graphicFrameMk id="10" creationId="{CB5C962F-7A23-1582-1330-58964B947A0D}"/>
          </ac:graphicFrameMkLst>
        </pc:graphicFrameChg>
        <pc:graphicFrameChg chg="del">
          <ac:chgData name="Rautaporras Petteri" userId="81ae4bc9-51ec-4b09-af2d-f08f9486593f" providerId="ADAL" clId="{78560CC5-1B83-4E94-AB72-DBFAFD19E302}" dt="2023-08-08T06:02:56.095" v="1163" actId="478"/>
          <ac:graphicFrameMkLst>
            <pc:docMk/>
            <pc:sldMk cId="3312502672" sldId="2147373670"/>
            <ac:graphicFrameMk id="11" creationId="{6D8D58D6-B048-4979-BF7C-ECF03970FDFE}"/>
          </ac:graphicFrameMkLst>
        </pc:graphicFrameChg>
        <pc:graphicFrameChg chg="add mod">
          <ac:chgData name="Rautaporras Petteri" userId="81ae4bc9-51ec-4b09-af2d-f08f9486593f" providerId="ADAL" clId="{78560CC5-1B83-4E94-AB72-DBFAFD19E302}" dt="2023-08-10T08:36:51.832" v="1293"/>
          <ac:graphicFrameMkLst>
            <pc:docMk/>
            <pc:sldMk cId="3312502672" sldId="2147373670"/>
            <ac:graphicFrameMk id="12" creationId="{D480E824-4F97-2FAE-0E6F-B9EE5752BD03}"/>
          </ac:graphicFrameMkLst>
        </pc:graphicFrameChg>
      </pc:sldChg>
      <pc:sldChg chg="addSp delSp modSp add mod">
        <pc:chgData name="Rautaporras Petteri" userId="81ae4bc9-51ec-4b09-af2d-f08f9486593f" providerId="ADAL" clId="{78560CC5-1B83-4E94-AB72-DBFAFD19E302}" dt="2023-08-10T08:36:52.693" v="1294"/>
        <pc:sldMkLst>
          <pc:docMk/>
          <pc:sldMk cId="2885559640" sldId="2147373671"/>
        </pc:sldMkLst>
        <pc:spChg chg="add del mod">
          <ac:chgData name="Rautaporras Petteri" userId="81ae4bc9-51ec-4b09-af2d-f08f9486593f" providerId="ADAL" clId="{78560CC5-1B83-4E94-AB72-DBFAFD19E302}" dt="2023-08-08T06:04:07.847" v="1173"/>
          <ac:spMkLst>
            <pc:docMk/>
            <pc:sldMk cId="2885559640" sldId="2147373671"/>
            <ac:spMk id="8" creationId="{5B94AD6B-0ABE-63AA-F15B-DF6BBF0DA309}"/>
          </ac:spMkLst>
        </pc:spChg>
        <pc:graphicFrameChg chg="add del mod">
          <ac:chgData name="Rautaporras Petteri" userId="81ae4bc9-51ec-4b09-af2d-f08f9486593f" providerId="ADAL" clId="{78560CC5-1B83-4E94-AB72-DBFAFD19E302}" dt="2023-08-08T06:04:07.142" v="1172" actId="21"/>
          <ac:graphicFrameMkLst>
            <pc:docMk/>
            <pc:sldMk cId="2885559640" sldId="2147373671"/>
            <ac:graphicFrameMk id="9" creationId="{AA532D6B-1B65-3128-3FA3-319AB9C56334}"/>
          </ac:graphicFrameMkLst>
        </pc:graphicFrameChg>
        <pc:graphicFrameChg chg="add mod">
          <ac:chgData name="Rautaporras Petteri" userId="81ae4bc9-51ec-4b09-af2d-f08f9486593f" providerId="ADAL" clId="{78560CC5-1B83-4E94-AB72-DBFAFD19E302}" dt="2023-08-10T08:36:52.693" v="1294"/>
          <ac:graphicFrameMkLst>
            <pc:docMk/>
            <pc:sldMk cId="2885559640" sldId="2147373671"/>
            <ac:graphicFrameMk id="10" creationId="{7A901C42-5911-8378-F9AA-A1B55336AE12}"/>
          </ac:graphicFrameMkLst>
        </pc:graphicFrameChg>
        <pc:graphicFrameChg chg="del">
          <ac:chgData name="Rautaporras Petteri" userId="81ae4bc9-51ec-4b09-af2d-f08f9486593f" providerId="ADAL" clId="{78560CC5-1B83-4E94-AB72-DBFAFD19E302}" dt="2023-08-08T06:03:59.651" v="1170" actId="478"/>
          <ac:graphicFrameMkLst>
            <pc:docMk/>
            <pc:sldMk cId="2885559640" sldId="2147373671"/>
            <ac:graphicFrameMk id="18" creationId="{5C0EBE92-AFAE-40A8-9E3C-F54339200160}"/>
          </ac:graphicFrameMkLst>
        </pc:graphicFrameChg>
      </pc:sldChg>
      <pc:sldChg chg="addSp delSp modSp add mod">
        <pc:chgData name="Rautaporras Petteri" userId="81ae4bc9-51ec-4b09-af2d-f08f9486593f" providerId="ADAL" clId="{78560CC5-1B83-4E94-AB72-DBFAFD19E302}" dt="2023-08-10T08:36:53.381" v="1295"/>
        <pc:sldMkLst>
          <pc:docMk/>
          <pc:sldMk cId="3458062843" sldId="2147373672"/>
        </pc:sldMkLst>
        <pc:spChg chg="mod">
          <ac:chgData name="Rautaporras Petteri" userId="81ae4bc9-51ec-4b09-af2d-f08f9486593f" providerId="ADAL" clId="{78560CC5-1B83-4E94-AB72-DBFAFD19E302}" dt="2023-08-08T08:13:35.598" v="1214" actId="20577"/>
          <ac:spMkLst>
            <pc:docMk/>
            <pc:sldMk cId="3458062843" sldId="2147373672"/>
            <ac:spMk id="7" creationId="{00000000-0000-0000-0000-000000000000}"/>
          </ac:spMkLst>
        </pc:spChg>
        <pc:spChg chg="add del mod">
          <ac:chgData name="Rautaporras Petteri" userId="81ae4bc9-51ec-4b09-af2d-f08f9486593f" providerId="ADAL" clId="{78560CC5-1B83-4E94-AB72-DBFAFD19E302}" dt="2023-08-08T06:08:14.417" v="1196"/>
          <ac:spMkLst>
            <pc:docMk/>
            <pc:sldMk cId="3458062843" sldId="2147373672"/>
            <ac:spMk id="8" creationId="{507D797A-FE65-B62C-31B0-1449ADF83819}"/>
          </ac:spMkLst>
        </pc:spChg>
        <pc:spChg chg="add del mod">
          <ac:chgData name="Rautaporras Petteri" userId="81ae4bc9-51ec-4b09-af2d-f08f9486593f" providerId="ADAL" clId="{78560CC5-1B83-4E94-AB72-DBFAFD19E302}" dt="2023-08-08T06:09:21.889" v="1206"/>
          <ac:spMkLst>
            <pc:docMk/>
            <pc:sldMk cId="3458062843" sldId="2147373672"/>
            <ac:spMk id="13" creationId="{9F09A641-1FF6-5371-7D66-2F5EE81A25B6}"/>
          </ac:spMkLst>
        </pc:spChg>
        <pc:graphicFrameChg chg="add del mod">
          <ac:chgData name="Rautaporras Petteri" userId="81ae4bc9-51ec-4b09-af2d-f08f9486593f" providerId="ADAL" clId="{78560CC5-1B83-4E94-AB72-DBFAFD19E302}" dt="2023-08-08T06:08:13.796" v="1195" actId="21"/>
          <ac:graphicFrameMkLst>
            <pc:docMk/>
            <pc:sldMk cId="3458062843" sldId="2147373672"/>
            <ac:graphicFrameMk id="9" creationId="{E6D740EB-D5BF-594B-C2B4-BFF034A38C08}"/>
          </ac:graphicFrameMkLst>
        </pc:graphicFrameChg>
        <pc:graphicFrameChg chg="add del mod">
          <ac:chgData name="Rautaporras Petteri" userId="81ae4bc9-51ec-4b09-af2d-f08f9486593f" providerId="ADAL" clId="{78560CC5-1B83-4E94-AB72-DBFAFD19E302}" dt="2023-08-08T06:09:13.317" v="1203" actId="478"/>
          <ac:graphicFrameMkLst>
            <pc:docMk/>
            <pc:sldMk cId="3458062843" sldId="2147373672"/>
            <ac:graphicFrameMk id="10" creationId="{7B8BB9DE-F7FA-CC12-6827-0B738358A2D0}"/>
          </ac:graphicFrameMkLst>
        </pc:graphicFrameChg>
        <pc:graphicFrameChg chg="del">
          <ac:chgData name="Rautaporras Petteri" userId="81ae4bc9-51ec-4b09-af2d-f08f9486593f" providerId="ADAL" clId="{78560CC5-1B83-4E94-AB72-DBFAFD19E302}" dt="2023-08-08T06:08:05.140" v="1193" actId="478"/>
          <ac:graphicFrameMkLst>
            <pc:docMk/>
            <pc:sldMk cId="3458062843" sldId="2147373672"/>
            <ac:graphicFrameMk id="12" creationId="{00000000-0000-0000-0000-000000000000}"/>
          </ac:graphicFrameMkLst>
        </pc:graphicFrameChg>
        <pc:graphicFrameChg chg="add del mod">
          <ac:chgData name="Rautaporras Petteri" userId="81ae4bc9-51ec-4b09-af2d-f08f9486593f" providerId="ADAL" clId="{78560CC5-1B83-4E94-AB72-DBFAFD19E302}" dt="2023-08-08T06:09:20.920" v="1205" actId="21"/>
          <ac:graphicFrameMkLst>
            <pc:docMk/>
            <pc:sldMk cId="3458062843" sldId="2147373672"/>
            <ac:graphicFrameMk id="14" creationId="{D1EA73C6-9DEA-3AD3-2ECF-D7315F17B04E}"/>
          </ac:graphicFrameMkLst>
        </pc:graphicFrameChg>
        <pc:graphicFrameChg chg="add mod">
          <ac:chgData name="Rautaporras Petteri" userId="81ae4bc9-51ec-4b09-af2d-f08f9486593f" providerId="ADAL" clId="{78560CC5-1B83-4E94-AB72-DBFAFD19E302}" dt="2023-08-10T08:36:53.381" v="1295"/>
          <ac:graphicFrameMkLst>
            <pc:docMk/>
            <pc:sldMk cId="3458062843" sldId="2147373672"/>
            <ac:graphicFrameMk id="15" creationId="{9C85309B-5FF5-015D-58EC-467227AC6F3F}"/>
          </ac:graphicFrameMkLst>
        </pc:graphicFrameChg>
      </pc:sldChg>
      <pc:sldChg chg="new del">
        <pc:chgData name="Rautaporras Petteri" userId="81ae4bc9-51ec-4b09-af2d-f08f9486593f" providerId="ADAL" clId="{78560CC5-1B83-4E94-AB72-DBFAFD19E302}" dt="2023-08-10T07:02:03.460" v="1279" actId="47"/>
        <pc:sldMkLst>
          <pc:docMk/>
          <pc:sldMk cId="1764538657" sldId="2147373673"/>
        </pc:sldMkLst>
      </pc:sldChg>
    </pc:docChg>
  </pc:docChgLst>
  <pc:docChgLst>
    <pc:chgData name="Rautaporras Petteri" userId="81ae4bc9-51ec-4b09-af2d-f08f9486593f" providerId="ADAL" clId="{96FF2FDE-5F8D-4125-A7E3-25E5DC141F6D}"/>
    <pc:docChg chg="undo custSel addSld delSld modSld sldOrd">
      <pc:chgData name="Rautaporras Petteri" userId="81ae4bc9-51ec-4b09-af2d-f08f9486593f" providerId="ADAL" clId="{96FF2FDE-5F8D-4125-A7E3-25E5DC141F6D}" dt="2023-05-04T07:49:18.463" v="2446" actId="255"/>
      <pc:docMkLst>
        <pc:docMk/>
      </pc:docMkLst>
      <pc:sldChg chg="del mod">
        <pc:chgData name="Rautaporras Petteri" userId="81ae4bc9-51ec-4b09-af2d-f08f9486593f" providerId="ADAL" clId="{96FF2FDE-5F8D-4125-A7E3-25E5DC141F6D}" dt="2023-02-07T11:58:58.576" v="65" actId="47"/>
        <pc:sldMkLst>
          <pc:docMk/>
          <pc:sldMk cId="556812874" sldId="257"/>
        </pc:sldMkLst>
      </pc:sldChg>
      <pc:sldChg chg="modSp add del mod">
        <pc:chgData name="Rautaporras Petteri" userId="81ae4bc9-51ec-4b09-af2d-f08f9486593f" providerId="ADAL" clId="{96FF2FDE-5F8D-4125-A7E3-25E5DC141F6D}" dt="2023-05-04T07:47:58.250" v="2442"/>
        <pc:sldMkLst>
          <pc:docMk/>
          <pc:sldMk cId="3646882213" sldId="261"/>
        </pc:sldMkLst>
        <pc:spChg chg="mod">
          <ac:chgData name="Rautaporras Petteri" userId="81ae4bc9-51ec-4b09-af2d-f08f9486593f" providerId="ADAL" clId="{96FF2FDE-5F8D-4125-A7E3-25E5DC141F6D}" dt="2023-05-02T17:46:24.916" v="1758" actId="20577"/>
          <ac:spMkLst>
            <pc:docMk/>
            <pc:sldMk cId="3646882213" sldId="261"/>
            <ac:spMk id="2" creationId="{00000000-0000-0000-0000-000000000000}"/>
          </ac:spMkLst>
        </pc:spChg>
        <pc:graphicFrameChg chg="mod">
          <ac:chgData name="Rautaporras Petteri" userId="81ae4bc9-51ec-4b09-af2d-f08f9486593f" providerId="ADAL" clId="{96FF2FDE-5F8D-4125-A7E3-25E5DC141F6D}" dt="2023-05-04T07:47:58.250" v="2442"/>
          <ac:graphicFrameMkLst>
            <pc:docMk/>
            <pc:sldMk cId="3646882213" sldId="261"/>
            <ac:graphicFrameMk id="11" creationId="{6D8D58D6-B048-4979-BF7C-ECF03970FDFE}"/>
          </ac:graphicFrameMkLst>
        </pc:graphicFrameChg>
      </pc:sldChg>
      <pc:sldChg chg="modSp add del mod">
        <pc:chgData name="Rautaporras Petteri" userId="81ae4bc9-51ec-4b09-af2d-f08f9486593f" providerId="ADAL" clId="{96FF2FDE-5F8D-4125-A7E3-25E5DC141F6D}" dt="2023-05-04T07:48:00.074" v="2444"/>
        <pc:sldMkLst>
          <pc:docMk/>
          <pc:sldMk cId="2510371092" sldId="266"/>
        </pc:sldMkLst>
        <pc:spChg chg="mod">
          <ac:chgData name="Rautaporras Petteri" userId="81ae4bc9-51ec-4b09-af2d-f08f9486593f" providerId="ADAL" clId="{96FF2FDE-5F8D-4125-A7E3-25E5DC141F6D}" dt="2023-02-07T11:42:17.325" v="58" actId="20577"/>
          <ac:spMkLst>
            <pc:docMk/>
            <pc:sldMk cId="2510371092" sldId="266"/>
            <ac:spMk id="2" creationId="{00000000-0000-0000-0000-000000000000}"/>
          </ac:spMkLst>
        </pc:spChg>
        <pc:graphicFrameChg chg="mod">
          <ac:chgData name="Rautaporras Petteri" userId="81ae4bc9-51ec-4b09-af2d-f08f9486593f" providerId="ADAL" clId="{96FF2FDE-5F8D-4125-A7E3-25E5DC141F6D}" dt="2023-05-04T07:48:00.074" v="2444"/>
          <ac:graphicFrameMkLst>
            <pc:docMk/>
            <pc:sldMk cId="2510371092" sldId="266"/>
            <ac:graphicFrameMk id="11" creationId="{3A4DDF37-D261-416F-B789-60D7BE706FAC}"/>
          </ac:graphicFrameMkLst>
        </pc:graphicFrameChg>
      </pc:sldChg>
      <pc:sldChg chg="modSp del">
        <pc:chgData name="Rautaporras Petteri" userId="81ae4bc9-51ec-4b09-af2d-f08f9486593f" providerId="ADAL" clId="{96FF2FDE-5F8D-4125-A7E3-25E5DC141F6D}" dt="2023-02-07T11:42:36.058" v="59" actId="47"/>
        <pc:sldMkLst>
          <pc:docMk/>
          <pc:sldMk cId="2114849149" sldId="271"/>
        </pc:sldMkLst>
        <pc:graphicFrameChg chg="mod">
          <ac:chgData name="Rautaporras Petteri" userId="81ae4bc9-51ec-4b09-af2d-f08f9486593f" providerId="ADAL" clId="{96FF2FDE-5F8D-4125-A7E3-25E5DC141F6D}" dt="2023-02-07T11:40:16.338" v="10"/>
          <ac:graphicFrameMkLst>
            <pc:docMk/>
            <pc:sldMk cId="2114849149" sldId="271"/>
            <ac:graphicFrameMk id="9" creationId="{00000000-0000-0000-0000-000000000000}"/>
          </ac:graphicFrameMkLst>
        </pc:graphicFrameChg>
      </pc:sldChg>
      <pc:sldChg chg="modSp del ord">
        <pc:chgData name="Rautaporras Petteri" userId="81ae4bc9-51ec-4b09-af2d-f08f9486593f" providerId="ADAL" clId="{96FF2FDE-5F8D-4125-A7E3-25E5DC141F6D}" dt="2023-05-02T17:58:40.883" v="2399" actId="47"/>
        <pc:sldMkLst>
          <pc:docMk/>
          <pc:sldMk cId="299574909" sldId="272"/>
        </pc:sldMkLst>
        <pc:graphicFrameChg chg="mod">
          <ac:chgData name="Rautaporras Petteri" userId="81ae4bc9-51ec-4b09-af2d-f08f9486593f" providerId="ADAL" clId="{96FF2FDE-5F8D-4125-A7E3-25E5DC141F6D}" dt="2023-02-07T11:40:18.721" v="12"/>
          <ac:graphicFrameMkLst>
            <pc:docMk/>
            <pc:sldMk cId="299574909" sldId="272"/>
            <ac:graphicFrameMk id="12" creationId="{00000000-0000-0000-0000-000000000000}"/>
          </ac:graphicFrameMkLst>
        </pc:graphicFrameChg>
      </pc:sldChg>
      <pc:sldChg chg="modSp del">
        <pc:chgData name="Rautaporras Petteri" userId="81ae4bc9-51ec-4b09-af2d-f08f9486593f" providerId="ADAL" clId="{96FF2FDE-5F8D-4125-A7E3-25E5DC141F6D}" dt="2023-02-07T11:42:05.296" v="19" actId="47"/>
        <pc:sldMkLst>
          <pc:docMk/>
          <pc:sldMk cId="234392101" sldId="283"/>
        </pc:sldMkLst>
        <pc:graphicFrameChg chg="mod">
          <ac:chgData name="Rautaporras Petteri" userId="81ae4bc9-51ec-4b09-af2d-f08f9486593f" providerId="ADAL" clId="{96FF2FDE-5F8D-4125-A7E3-25E5DC141F6D}" dt="2023-02-07T11:40:14.090" v="8"/>
          <ac:graphicFrameMkLst>
            <pc:docMk/>
            <pc:sldMk cId="234392101" sldId="283"/>
            <ac:graphicFrameMk id="18" creationId="{5C0EBE92-AFAE-40A8-9E3C-F54339200160}"/>
          </ac:graphicFrameMkLst>
        </pc:graphicFrameChg>
      </pc:sldChg>
      <pc:sldChg chg="modSp del">
        <pc:chgData name="Rautaporras Petteri" userId="81ae4bc9-51ec-4b09-af2d-f08f9486593f" providerId="ADAL" clId="{96FF2FDE-5F8D-4125-A7E3-25E5DC141F6D}" dt="2023-02-07T11:42:47.352" v="60" actId="47"/>
        <pc:sldMkLst>
          <pc:docMk/>
          <pc:sldMk cId="2378820786" sldId="321"/>
        </pc:sldMkLst>
        <pc:graphicFrameChg chg="mod">
          <ac:chgData name="Rautaporras Petteri" userId="81ae4bc9-51ec-4b09-af2d-f08f9486593f" providerId="ADAL" clId="{96FF2FDE-5F8D-4125-A7E3-25E5DC141F6D}" dt="2023-02-07T11:40:18.409" v="11"/>
          <ac:graphicFrameMkLst>
            <pc:docMk/>
            <pc:sldMk cId="2378820786" sldId="321"/>
            <ac:graphicFrameMk id="11" creationId="{F70F9122-F558-46CE-B71D-5D21AA9162E2}"/>
          </ac:graphicFrameMkLst>
        </pc:graphicFrameChg>
      </pc:sldChg>
      <pc:sldChg chg="modSp del">
        <pc:chgData name="Rautaporras Petteri" userId="81ae4bc9-51ec-4b09-af2d-f08f9486593f" providerId="ADAL" clId="{96FF2FDE-5F8D-4125-A7E3-25E5DC141F6D}" dt="2023-02-07T11:41:28.823" v="14" actId="47"/>
        <pc:sldMkLst>
          <pc:docMk/>
          <pc:sldMk cId="458178236" sldId="884"/>
        </pc:sldMkLst>
        <pc:graphicFrameChg chg="mod">
          <ac:chgData name="Rautaporras Petteri" userId="81ae4bc9-51ec-4b09-af2d-f08f9486593f" providerId="ADAL" clId="{96FF2FDE-5F8D-4125-A7E3-25E5DC141F6D}" dt="2023-02-07T11:40:10.856" v="5"/>
          <ac:graphicFrameMkLst>
            <pc:docMk/>
            <pc:sldMk cId="458178236" sldId="884"/>
            <ac:graphicFrameMk id="15" creationId="{830EC803-2294-4FEE-8381-44C961AE45A6}"/>
          </ac:graphicFrameMkLst>
        </pc:graphicFrameChg>
      </pc:sldChg>
      <pc:sldChg chg="add del">
        <pc:chgData name="Rautaporras Petteri" userId="81ae4bc9-51ec-4b09-af2d-f08f9486593f" providerId="ADAL" clId="{96FF2FDE-5F8D-4125-A7E3-25E5DC141F6D}" dt="2023-05-02T17:47:46.985" v="1762"/>
        <pc:sldMkLst>
          <pc:docMk/>
          <pc:sldMk cId="1255078131" sldId="1051"/>
        </pc:sldMkLst>
      </pc:sldChg>
      <pc:sldChg chg="modSp mod">
        <pc:chgData name="Rautaporras Petteri" userId="81ae4bc9-51ec-4b09-af2d-f08f9486593f" providerId="ADAL" clId="{96FF2FDE-5F8D-4125-A7E3-25E5DC141F6D}" dt="2023-05-02T17:43:05.160" v="1608" actId="20577"/>
        <pc:sldMkLst>
          <pc:docMk/>
          <pc:sldMk cId="3607371377" sldId="1063"/>
        </pc:sldMkLst>
        <pc:spChg chg="mod">
          <ac:chgData name="Rautaporras Petteri" userId="81ae4bc9-51ec-4b09-af2d-f08f9486593f" providerId="ADAL" clId="{96FF2FDE-5F8D-4125-A7E3-25E5DC141F6D}" dt="2023-05-02T17:43:05.160" v="1608" actId="20577"/>
          <ac:spMkLst>
            <pc:docMk/>
            <pc:sldMk cId="3607371377" sldId="1063"/>
            <ac:spMk id="2" creationId="{50FC3B40-AC30-46E2-BCAD-E388935D70C2}"/>
          </ac:spMkLst>
        </pc:spChg>
      </pc:sldChg>
      <pc:sldChg chg="modSp add del mod">
        <pc:chgData name="Rautaporras Petteri" userId="81ae4bc9-51ec-4b09-af2d-f08f9486593f" providerId="ADAL" clId="{96FF2FDE-5F8D-4125-A7E3-25E5DC141F6D}" dt="2023-05-03T14:38:38.145" v="2429" actId="20577"/>
        <pc:sldMkLst>
          <pc:docMk/>
          <pc:sldMk cId="3461487886" sldId="1065"/>
        </pc:sldMkLst>
        <pc:spChg chg="mod">
          <ac:chgData name="Rautaporras Petteri" userId="81ae4bc9-51ec-4b09-af2d-f08f9486593f" providerId="ADAL" clId="{96FF2FDE-5F8D-4125-A7E3-25E5DC141F6D}" dt="2023-05-03T14:38:38.145" v="2429" actId="20577"/>
          <ac:spMkLst>
            <pc:docMk/>
            <pc:sldMk cId="3461487886" sldId="1065"/>
            <ac:spMk id="7" creationId="{00000000-0000-0000-0000-000000000000}"/>
          </ac:spMkLst>
        </pc:spChg>
      </pc:sldChg>
      <pc:sldChg chg="modSp add">
        <pc:chgData name="Rautaporras Petteri" userId="81ae4bc9-51ec-4b09-af2d-f08f9486593f" providerId="ADAL" clId="{96FF2FDE-5F8D-4125-A7E3-25E5DC141F6D}" dt="2023-05-04T07:47:57.214" v="2440"/>
        <pc:sldMkLst>
          <pc:docMk/>
          <pc:sldMk cId="2570435169" sldId="1106"/>
        </pc:sldMkLst>
        <pc:graphicFrameChg chg="mod">
          <ac:chgData name="Rautaporras Petteri" userId="81ae4bc9-51ec-4b09-af2d-f08f9486593f" providerId="ADAL" clId="{96FF2FDE-5F8D-4125-A7E3-25E5DC141F6D}" dt="2023-05-04T07:47:57.214" v="2440"/>
          <ac:graphicFrameMkLst>
            <pc:docMk/>
            <pc:sldMk cId="2570435169" sldId="1106"/>
            <ac:graphicFrameMk id="9" creationId="{E8600354-AE1F-7EF4-9EEA-D98DB388BE1F}"/>
          </ac:graphicFrameMkLst>
        </pc:graphicFrameChg>
      </pc:sldChg>
      <pc:sldChg chg="modSp mod">
        <pc:chgData name="Rautaporras Petteri" userId="81ae4bc9-51ec-4b09-af2d-f08f9486593f" providerId="ADAL" clId="{96FF2FDE-5F8D-4125-A7E3-25E5DC141F6D}" dt="2023-05-02T17:44:59.955" v="1725" actId="20577"/>
        <pc:sldMkLst>
          <pc:docMk/>
          <pc:sldMk cId="2272776827" sldId="1117"/>
        </pc:sldMkLst>
        <pc:spChg chg="mod">
          <ac:chgData name="Rautaporras Petteri" userId="81ae4bc9-51ec-4b09-af2d-f08f9486593f" providerId="ADAL" clId="{96FF2FDE-5F8D-4125-A7E3-25E5DC141F6D}" dt="2023-05-02T17:44:59.955" v="1725" actId="20577"/>
          <ac:spMkLst>
            <pc:docMk/>
            <pc:sldMk cId="2272776827" sldId="1117"/>
            <ac:spMk id="2" creationId="{25165083-82DB-4E44-8B62-0436D46FE3CA}"/>
          </ac:spMkLst>
        </pc:spChg>
      </pc:sldChg>
      <pc:sldChg chg="add del">
        <pc:chgData name="Rautaporras Petteri" userId="81ae4bc9-51ec-4b09-af2d-f08f9486593f" providerId="ADAL" clId="{96FF2FDE-5F8D-4125-A7E3-25E5DC141F6D}" dt="2023-05-02T17:45:58.465" v="1730" actId="47"/>
        <pc:sldMkLst>
          <pc:docMk/>
          <pc:sldMk cId="3588709971" sldId="1118"/>
        </pc:sldMkLst>
      </pc:sldChg>
      <pc:sldChg chg="modSp mod">
        <pc:chgData name="Rautaporras Petteri" userId="81ae4bc9-51ec-4b09-af2d-f08f9486593f" providerId="ADAL" clId="{96FF2FDE-5F8D-4125-A7E3-25E5DC141F6D}" dt="2023-05-02T17:57:19.521" v="2397" actId="20577"/>
        <pc:sldMkLst>
          <pc:docMk/>
          <pc:sldMk cId="3970922604" sldId="1126"/>
        </pc:sldMkLst>
        <pc:spChg chg="mod">
          <ac:chgData name="Rautaporras Petteri" userId="81ae4bc9-51ec-4b09-af2d-f08f9486593f" providerId="ADAL" clId="{96FF2FDE-5F8D-4125-A7E3-25E5DC141F6D}" dt="2023-05-02T17:57:19.521" v="2397" actId="20577"/>
          <ac:spMkLst>
            <pc:docMk/>
            <pc:sldMk cId="3970922604" sldId="1126"/>
            <ac:spMk id="6" creationId="{438E4283-469C-4E61-9967-BB1E108BD8A6}"/>
          </ac:spMkLst>
        </pc:spChg>
      </pc:sldChg>
      <pc:sldChg chg="modSp del">
        <pc:chgData name="Rautaporras Petteri" userId="81ae4bc9-51ec-4b09-af2d-f08f9486593f" providerId="ADAL" clId="{96FF2FDE-5F8D-4125-A7E3-25E5DC141F6D}" dt="2023-05-02T17:45:41.748" v="1728" actId="47"/>
        <pc:sldMkLst>
          <pc:docMk/>
          <pc:sldMk cId="3526943401" sldId="1168"/>
        </pc:sldMkLst>
        <pc:graphicFrameChg chg="mod">
          <ac:chgData name="Rautaporras Petteri" userId="81ae4bc9-51ec-4b09-af2d-f08f9486593f" providerId="ADAL" clId="{96FF2FDE-5F8D-4125-A7E3-25E5DC141F6D}" dt="2023-02-07T11:40:10.532" v="4"/>
          <ac:graphicFrameMkLst>
            <pc:docMk/>
            <pc:sldMk cId="3526943401" sldId="1168"/>
            <ac:graphicFrameMk id="21" creationId="{C36236B9-A7A2-4CEC-91F2-B85001D7E06D}"/>
          </ac:graphicFrameMkLst>
        </pc:graphicFrameChg>
      </pc:sldChg>
      <pc:sldChg chg="modSp add del mod">
        <pc:chgData name="Rautaporras Petteri" userId="81ae4bc9-51ec-4b09-af2d-f08f9486593f" providerId="ADAL" clId="{96FF2FDE-5F8D-4125-A7E3-25E5DC141F6D}" dt="2023-05-02T17:48:10.938" v="1767" actId="47"/>
        <pc:sldMkLst>
          <pc:docMk/>
          <pc:sldMk cId="3005809879" sldId="2076137435"/>
        </pc:sldMkLst>
        <pc:graphicFrameChg chg="modGraphic">
          <ac:chgData name="Rautaporras Petteri" userId="81ae4bc9-51ec-4b09-af2d-f08f9486593f" providerId="ADAL" clId="{96FF2FDE-5F8D-4125-A7E3-25E5DC141F6D}" dt="2023-02-09T07:15:55.027" v="1604" actId="20577"/>
          <ac:graphicFrameMkLst>
            <pc:docMk/>
            <pc:sldMk cId="3005809879" sldId="2076137435"/>
            <ac:graphicFrameMk id="25" creationId="{00000000-0000-0000-0000-000000000000}"/>
          </ac:graphicFrameMkLst>
        </pc:graphicFrameChg>
      </pc:sldChg>
      <pc:sldChg chg="add del">
        <pc:chgData name="Rautaporras Petteri" userId="81ae4bc9-51ec-4b09-af2d-f08f9486593f" providerId="ADAL" clId="{96FF2FDE-5F8D-4125-A7E3-25E5DC141F6D}" dt="2023-05-02T17:48:21.748" v="1769" actId="47"/>
        <pc:sldMkLst>
          <pc:docMk/>
          <pc:sldMk cId="1445491431" sldId="2076137439"/>
        </pc:sldMkLst>
      </pc:sldChg>
      <pc:sldChg chg="modSp add mod ord">
        <pc:chgData name="Rautaporras Petteri" userId="81ae4bc9-51ec-4b09-af2d-f08f9486593f" providerId="ADAL" clId="{96FF2FDE-5F8D-4125-A7E3-25E5DC141F6D}" dt="2023-05-04T07:49:18.463" v="2446" actId="255"/>
        <pc:sldMkLst>
          <pc:docMk/>
          <pc:sldMk cId="63797635" sldId="2076137455"/>
        </pc:sldMkLst>
        <pc:spChg chg="mod">
          <ac:chgData name="Rautaporras Petteri" userId="81ae4bc9-51ec-4b09-af2d-f08f9486593f" providerId="ADAL" clId="{96FF2FDE-5F8D-4125-A7E3-25E5DC141F6D}" dt="2023-05-04T07:49:18.463" v="2446" actId="255"/>
          <ac:spMkLst>
            <pc:docMk/>
            <pc:sldMk cId="63797635" sldId="2076137455"/>
            <ac:spMk id="2" creationId="{00000000-0000-0000-0000-000000000000}"/>
          </ac:spMkLst>
        </pc:spChg>
      </pc:sldChg>
      <pc:sldChg chg="modSp del">
        <pc:chgData name="Rautaporras Petteri" userId="81ae4bc9-51ec-4b09-af2d-f08f9486593f" providerId="ADAL" clId="{96FF2FDE-5F8D-4125-A7E3-25E5DC141F6D}" dt="2023-05-02T17:45:40.857" v="1727" actId="47"/>
        <pc:sldMkLst>
          <pc:docMk/>
          <pc:sldMk cId="908907755" sldId="2076137459"/>
        </pc:sldMkLst>
        <pc:graphicFrameChg chg="mod">
          <ac:chgData name="Rautaporras Petteri" userId="81ae4bc9-51ec-4b09-af2d-f08f9486593f" providerId="ADAL" clId="{96FF2FDE-5F8D-4125-A7E3-25E5DC141F6D}" dt="2023-02-07T11:40:10.216" v="3"/>
          <ac:graphicFrameMkLst>
            <pc:docMk/>
            <pc:sldMk cId="908907755" sldId="2076137459"/>
            <ac:graphicFrameMk id="11" creationId="{3A23A9AF-CC98-4FBC-A917-DCD4B1F79E91}"/>
          </ac:graphicFrameMkLst>
        </pc:graphicFrameChg>
      </pc:sldChg>
      <pc:sldChg chg="modSp del">
        <pc:chgData name="Rautaporras Petteri" userId="81ae4bc9-51ec-4b09-af2d-f08f9486593f" providerId="ADAL" clId="{96FF2FDE-5F8D-4125-A7E3-25E5DC141F6D}" dt="2023-02-07T11:41:49.263" v="17" actId="47"/>
        <pc:sldMkLst>
          <pc:docMk/>
          <pc:sldMk cId="1267060358" sldId="2076137460"/>
        </pc:sldMkLst>
        <pc:graphicFrameChg chg="mod">
          <ac:chgData name="Rautaporras Petteri" userId="81ae4bc9-51ec-4b09-af2d-f08f9486593f" providerId="ADAL" clId="{96FF2FDE-5F8D-4125-A7E3-25E5DC141F6D}" dt="2023-02-07T11:40:13.462" v="7"/>
          <ac:graphicFrameMkLst>
            <pc:docMk/>
            <pc:sldMk cId="1267060358" sldId="2076137460"/>
            <ac:graphicFrameMk id="12" creationId="{FC388620-56F8-4B5C-A112-B1433996171B}"/>
          </ac:graphicFrameMkLst>
        </pc:graphicFrameChg>
      </pc:sldChg>
      <pc:sldChg chg="add del">
        <pc:chgData name="Rautaporras Petteri" userId="81ae4bc9-51ec-4b09-af2d-f08f9486593f" providerId="ADAL" clId="{96FF2FDE-5F8D-4125-A7E3-25E5DC141F6D}" dt="2023-05-02T17:47:34.841" v="1761" actId="47"/>
        <pc:sldMkLst>
          <pc:docMk/>
          <pc:sldMk cId="4201539286" sldId="2076137461"/>
        </pc:sldMkLst>
      </pc:sldChg>
      <pc:sldChg chg="del">
        <pc:chgData name="Rautaporras Petteri" userId="81ae4bc9-51ec-4b09-af2d-f08f9486593f" providerId="ADAL" clId="{96FF2FDE-5F8D-4125-A7E3-25E5DC141F6D}" dt="2023-02-07T12:00:24.947" v="71" actId="47"/>
        <pc:sldMkLst>
          <pc:docMk/>
          <pc:sldMk cId="1654917870" sldId="2076137462"/>
        </pc:sldMkLst>
      </pc:sldChg>
      <pc:sldChg chg="add">
        <pc:chgData name="Rautaporras Petteri" userId="81ae4bc9-51ec-4b09-af2d-f08f9486593f" providerId="ADAL" clId="{96FF2FDE-5F8D-4125-A7E3-25E5DC141F6D}" dt="2023-05-02T17:47:33.053" v="1760"/>
        <pc:sldMkLst>
          <pc:docMk/>
          <pc:sldMk cId="2265434284" sldId="2076137463"/>
        </pc:sldMkLst>
      </pc:sldChg>
      <pc:sldChg chg="modSp add mod">
        <pc:chgData name="Rautaporras Petteri" userId="81ae4bc9-51ec-4b09-af2d-f08f9486593f" providerId="ADAL" clId="{96FF2FDE-5F8D-4125-A7E3-25E5DC141F6D}" dt="2023-02-07T12:00:59.085" v="75" actId="20577"/>
        <pc:sldMkLst>
          <pc:docMk/>
          <pc:sldMk cId="2932157628" sldId="2076137464"/>
        </pc:sldMkLst>
        <pc:spChg chg="mod">
          <ac:chgData name="Rautaporras Petteri" userId="81ae4bc9-51ec-4b09-af2d-f08f9486593f" providerId="ADAL" clId="{96FF2FDE-5F8D-4125-A7E3-25E5DC141F6D}" dt="2023-02-07T12:00:59.085" v="75" actId="20577"/>
          <ac:spMkLst>
            <pc:docMk/>
            <pc:sldMk cId="2932157628" sldId="2076137464"/>
            <ac:spMk id="2" creationId="{76A2C8A8-E975-4F60-9E0C-95981487E06D}"/>
          </ac:spMkLst>
        </pc:spChg>
      </pc:sldChg>
      <pc:sldChg chg="add">
        <pc:chgData name="Rautaporras Petteri" userId="81ae4bc9-51ec-4b09-af2d-f08f9486593f" providerId="ADAL" clId="{96FF2FDE-5F8D-4125-A7E3-25E5DC141F6D}" dt="2023-02-08T08:49:57.346" v="1600"/>
        <pc:sldMkLst>
          <pc:docMk/>
          <pc:sldMk cId="436453319" sldId="2076137471"/>
        </pc:sldMkLst>
      </pc:sldChg>
      <pc:sldChg chg="del">
        <pc:chgData name="Rautaporras Petteri" userId="81ae4bc9-51ec-4b09-af2d-f08f9486593f" providerId="ADAL" clId="{96FF2FDE-5F8D-4125-A7E3-25E5DC141F6D}" dt="2023-02-07T12:00:39.407" v="72" actId="47"/>
        <pc:sldMkLst>
          <pc:docMk/>
          <pc:sldMk cId="2864844904" sldId="2147373651"/>
        </pc:sldMkLst>
      </pc:sldChg>
      <pc:sldChg chg="modSp add del mod">
        <pc:chgData name="Rautaporras Petteri" userId="81ae4bc9-51ec-4b09-af2d-f08f9486593f" providerId="ADAL" clId="{96FF2FDE-5F8D-4125-A7E3-25E5DC141F6D}" dt="2023-05-02T17:46:30.449" v="1759" actId="47"/>
        <pc:sldMkLst>
          <pc:docMk/>
          <pc:sldMk cId="4002710879" sldId="2147373652"/>
        </pc:sldMkLst>
        <pc:spChg chg="mod">
          <ac:chgData name="Rautaporras Petteri" userId="81ae4bc9-51ec-4b09-af2d-f08f9486593f" providerId="ADAL" clId="{96FF2FDE-5F8D-4125-A7E3-25E5DC141F6D}" dt="2023-02-07T18:21:29.257" v="1545" actId="20577"/>
          <ac:spMkLst>
            <pc:docMk/>
            <pc:sldMk cId="4002710879" sldId="2147373652"/>
            <ac:spMk id="2" creationId="{00000000-0000-0000-0000-000000000000}"/>
          </ac:spMkLst>
        </pc:spChg>
      </pc:sldChg>
      <pc:sldChg chg="modSp add mod">
        <pc:chgData name="Rautaporras Petteri" userId="81ae4bc9-51ec-4b09-af2d-f08f9486593f" providerId="ADAL" clId="{96FF2FDE-5F8D-4125-A7E3-25E5DC141F6D}" dt="2023-05-04T07:47:59.598" v="2443"/>
        <pc:sldMkLst>
          <pc:docMk/>
          <pc:sldMk cId="3085328159" sldId="2147373653"/>
        </pc:sldMkLst>
        <pc:spChg chg="mod">
          <ac:chgData name="Rautaporras Petteri" userId="81ae4bc9-51ec-4b09-af2d-f08f9486593f" providerId="ADAL" clId="{96FF2FDE-5F8D-4125-A7E3-25E5DC141F6D}" dt="2023-05-03T05:39:49.170" v="2416" actId="20577"/>
          <ac:spMkLst>
            <pc:docMk/>
            <pc:sldMk cId="3085328159" sldId="2147373653"/>
            <ac:spMk id="2" creationId="{00000000-0000-0000-0000-000000000000}"/>
          </ac:spMkLst>
        </pc:spChg>
        <pc:graphicFrameChg chg="mod">
          <ac:chgData name="Rautaporras Petteri" userId="81ae4bc9-51ec-4b09-af2d-f08f9486593f" providerId="ADAL" clId="{96FF2FDE-5F8D-4125-A7E3-25E5DC141F6D}" dt="2023-05-04T07:47:59.598" v="2443"/>
          <ac:graphicFrameMkLst>
            <pc:docMk/>
            <pc:sldMk cId="3085328159" sldId="2147373653"/>
            <ac:graphicFrameMk id="18" creationId="{5C0EBE92-AFAE-40A8-9E3C-F54339200160}"/>
          </ac:graphicFrameMkLst>
        </pc:graphicFrameChg>
      </pc:sldChg>
      <pc:sldChg chg="add del">
        <pc:chgData name="Rautaporras Petteri" userId="81ae4bc9-51ec-4b09-af2d-f08f9486593f" providerId="ADAL" clId="{96FF2FDE-5F8D-4125-A7E3-25E5DC141F6D}" dt="2023-05-02T17:47:48.453" v="1763" actId="47"/>
        <pc:sldMkLst>
          <pc:docMk/>
          <pc:sldMk cId="3356439302" sldId="2147373654"/>
        </pc:sldMkLst>
      </pc:sldChg>
      <pc:sldChg chg="modSp add del mod">
        <pc:chgData name="Rautaporras Petteri" userId="81ae4bc9-51ec-4b09-af2d-f08f9486593f" providerId="ADAL" clId="{96FF2FDE-5F8D-4125-A7E3-25E5DC141F6D}" dt="2023-05-02T17:48:01.498" v="1765" actId="47"/>
        <pc:sldMkLst>
          <pc:docMk/>
          <pc:sldMk cId="1330576014" sldId="2147373655"/>
        </pc:sldMkLst>
        <pc:graphicFrameChg chg="modGraphic">
          <ac:chgData name="Rautaporras Petteri" userId="81ae4bc9-51ec-4b09-af2d-f08f9486593f" providerId="ADAL" clId="{96FF2FDE-5F8D-4125-A7E3-25E5DC141F6D}" dt="2023-02-09T07:15:51.410" v="1602" actId="20577"/>
          <ac:graphicFrameMkLst>
            <pc:docMk/>
            <pc:sldMk cId="1330576014" sldId="2147373655"/>
            <ac:graphicFrameMk id="25" creationId="{00000000-0000-0000-0000-000000000000}"/>
          </ac:graphicFrameMkLst>
        </pc:graphicFrameChg>
      </pc:sldChg>
      <pc:sldChg chg="add del">
        <pc:chgData name="Rautaporras Petteri" userId="81ae4bc9-51ec-4b09-af2d-f08f9486593f" providerId="ADAL" clId="{96FF2FDE-5F8D-4125-A7E3-25E5DC141F6D}" dt="2023-05-02T17:48:37.057" v="1771" actId="47"/>
        <pc:sldMkLst>
          <pc:docMk/>
          <pc:sldMk cId="4211755160" sldId="2147373656"/>
        </pc:sldMkLst>
      </pc:sldChg>
      <pc:sldChg chg="modSp new del mod">
        <pc:chgData name="Rautaporras Petteri" userId="81ae4bc9-51ec-4b09-af2d-f08f9486593f" providerId="ADAL" clId="{96FF2FDE-5F8D-4125-A7E3-25E5DC141F6D}" dt="2023-05-02T17:49:41.851" v="1812" actId="47"/>
        <pc:sldMkLst>
          <pc:docMk/>
          <pc:sldMk cId="1565275882" sldId="2147373657"/>
        </pc:sldMkLst>
        <pc:spChg chg="mod">
          <ac:chgData name="Rautaporras Petteri" userId="81ae4bc9-51ec-4b09-af2d-f08f9486593f" providerId="ADAL" clId="{96FF2FDE-5F8D-4125-A7E3-25E5DC141F6D}" dt="2023-02-07T12:07:21.733" v="611" actId="20577"/>
          <ac:spMkLst>
            <pc:docMk/>
            <pc:sldMk cId="1565275882" sldId="2147373657"/>
            <ac:spMk id="2" creationId="{505BE8ED-1BE1-CA95-89C9-B5A222349E07}"/>
          </ac:spMkLst>
        </pc:spChg>
        <pc:spChg chg="mod">
          <ac:chgData name="Rautaporras Petteri" userId="81ae4bc9-51ec-4b09-af2d-f08f9486593f" providerId="ADAL" clId="{96FF2FDE-5F8D-4125-A7E3-25E5DC141F6D}" dt="2023-02-08T08:17:42.968" v="1599" actId="20577"/>
          <ac:spMkLst>
            <pc:docMk/>
            <pc:sldMk cId="1565275882" sldId="2147373657"/>
            <ac:spMk id="6" creationId="{66767F56-EF93-A427-A5AF-9829D6649C31}"/>
          </ac:spMkLst>
        </pc:spChg>
      </pc:sldChg>
      <pc:sldChg chg="modSp add mod">
        <pc:chgData name="Rautaporras Petteri" userId="81ae4bc9-51ec-4b09-af2d-f08f9486593f" providerId="ADAL" clId="{96FF2FDE-5F8D-4125-A7E3-25E5DC141F6D}" dt="2023-05-04T07:47:56.780" v="2439"/>
        <pc:sldMkLst>
          <pc:docMk/>
          <pc:sldMk cId="1127583490" sldId="2147373658"/>
        </pc:sldMkLst>
        <pc:spChg chg="mod">
          <ac:chgData name="Rautaporras Petteri" userId="81ae4bc9-51ec-4b09-af2d-f08f9486593f" providerId="ADAL" clId="{96FF2FDE-5F8D-4125-A7E3-25E5DC141F6D}" dt="2023-05-03T14:10:51.807" v="2427"/>
          <ac:spMkLst>
            <pc:docMk/>
            <pc:sldMk cId="1127583490" sldId="2147373658"/>
            <ac:spMk id="7" creationId="{A550D66C-AA58-4B32-9253-8DB410D4438D}"/>
          </ac:spMkLst>
        </pc:spChg>
        <pc:graphicFrameChg chg="mod">
          <ac:chgData name="Rautaporras Petteri" userId="81ae4bc9-51ec-4b09-af2d-f08f9486593f" providerId="ADAL" clId="{96FF2FDE-5F8D-4125-A7E3-25E5DC141F6D}" dt="2023-05-04T07:47:56.780" v="2439"/>
          <ac:graphicFrameMkLst>
            <pc:docMk/>
            <pc:sldMk cId="1127583490" sldId="2147373658"/>
            <ac:graphicFrameMk id="11" creationId="{3A23A9AF-CC98-4FBC-A917-DCD4B1F79E91}"/>
          </ac:graphicFrameMkLst>
        </pc:graphicFrameChg>
      </pc:sldChg>
      <pc:sldChg chg="modSp add">
        <pc:chgData name="Rautaporras Petteri" userId="81ae4bc9-51ec-4b09-af2d-f08f9486593f" providerId="ADAL" clId="{96FF2FDE-5F8D-4125-A7E3-25E5DC141F6D}" dt="2023-05-04T07:47:57.768" v="2441"/>
        <pc:sldMkLst>
          <pc:docMk/>
          <pc:sldMk cId="414514314" sldId="2147373659"/>
        </pc:sldMkLst>
        <pc:graphicFrameChg chg="mod">
          <ac:chgData name="Rautaporras Petteri" userId="81ae4bc9-51ec-4b09-af2d-f08f9486593f" providerId="ADAL" clId="{96FF2FDE-5F8D-4125-A7E3-25E5DC141F6D}" dt="2023-05-04T07:47:57.768" v="2441"/>
          <ac:graphicFrameMkLst>
            <pc:docMk/>
            <pc:sldMk cId="414514314" sldId="2147373659"/>
            <ac:graphicFrameMk id="9" creationId="{77D08159-59A8-4D26-8835-EADDC01FB2C4}"/>
          </ac:graphicFrameMkLst>
        </pc:graphicFrameChg>
      </pc:sldChg>
      <pc:sldChg chg="modSp add mod">
        <pc:chgData name="Rautaporras Petteri" userId="81ae4bc9-51ec-4b09-af2d-f08f9486593f" providerId="ADAL" clId="{96FF2FDE-5F8D-4125-A7E3-25E5DC141F6D}" dt="2023-05-03T14:38:54.802" v="2438" actId="20577"/>
        <pc:sldMkLst>
          <pc:docMk/>
          <pc:sldMk cId="228310178" sldId="2147373660"/>
        </pc:sldMkLst>
        <pc:spChg chg="mod">
          <ac:chgData name="Rautaporras Petteri" userId="81ae4bc9-51ec-4b09-af2d-f08f9486593f" providerId="ADAL" clId="{96FF2FDE-5F8D-4125-A7E3-25E5DC141F6D}" dt="2023-05-03T14:38:54.802" v="2438" actId="20577"/>
          <ac:spMkLst>
            <pc:docMk/>
            <pc:sldMk cId="228310178" sldId="2147373660"/>
            <ac:spMk id="7" creationId="{00000000-0000-0000-0000-000000000000}"/>
          </ac:spMkLst>
        </pc:spChg>
      </pc:sldChg>
      <pc:sldChg chg="add">
        <pc:chgData name="Rautaporras Petteri" userId="81ae4bc9-51ec-4b09-af2d-f08f9486593f" providerId="ADAL" clId="{96FF2FDE-5F8D-4125-A7E3-25E5DC141F6D}" dt="2023-05-02T17:48:19.991" v="1768"/>
        <pc:sldMkLst>
          <pc:docMk/>
          <pc:sldMk cId="3151782446" sldId="2147373661"/>
        </pc:sldMkLst>
      </pc:sldChg>
      <pc:sldChg chg="modSp add mod">
        <pc:chgData name="Rautaporras Petteri" userId="81ae4bc9-51ec-4b09-af2d-f08f9486593f" providerId="ADAL" clId="{96FF2FDE-5F8D-4125-A7E3-25E5DC141F6D}" dt="2023-05-02T17:49:11.123" v="1811" actId="20577"/>
        <pc:sldMkLst>
          <pc:docMk/>
          <pc:sldMk cId="3392068009" sldId="2147373662"/>
        </pc:sldMkLst>
        <pc:spChg chg="mod">
          <ac:chgData name="Rautaporras Petteri" userId="81ae4bc9-51ec-4b09-af2d-f08f9486593f" providerId="ADAL" clId="{96FF2FDE-5F8D-4125-A7E3-25E5DC141F6D}" dt="2023-05-02T17:49:11.123" v="1811" actId="20577"/>
          <ac:spMkLst>
            <pc:docMk/>
            <pc:sldMk cId="3392068009" sldId="2147373662"/>
            <ac:spMk id="2" creationId="{00000000-0000-0000-0000-000000000000}"/>
          </ac:spMkLst>
        </pc:spChg>
      </pc:sldChg>
      <pc:sldChg chg="modSp add">
        <pc:chgData name="Rautaporras Petteri" userId="81ae4bc9-51ec-4b09-af2d-f08f9486593f" providerId="ADAL" clId="{96FF2FDE-5F8D-4125-A7E3-25E5DC141F6D}" dt="2023-05-04T07:48:00.676" v="2445"/>
        <pc:sldMkLst>
          <pc:docMk/>
          <pc:sldMk cId="472727578" sldId="2147373663"/>
        </pc:sldMkLst>
        <pc:graphicFrameChg chg="mod">
          <ac:chgData name="Rautaporras Petteri" userId="81ae4bc9-51ec-4b09-af2d-f08f9486593f" providerId="ADAL" clId="{96FF2FDE-5F8D-4125-A7E3-25E5DC141F6D}" dt="2023-05-04T07:48:00.676" v="2445"/>
          <ac:graphicFrameMkLst>
            <pc:docMk/>
            <pc:sldMk cId="472727578" sldId="2147373663"/>
            <ac:graphicFrameMk id="12" creationId="{00000000-0000-0000-0000-000000000000}"/>
          </ac:graphicFrameMkLst>
        </pc:graphicFrameChg>
      </pc:sldChg>
    </pc:docChg>
  </pc:docChgLst>
  <pc:docChgLst>
    <pc:chgData name="Rautaporras Petteri" userId="81ae4bc9-51ec-4b09-af2d-f08f9486593f" providerId="ADAL" clId="{84005007-F157-4720-89F6-D8CA2309ED4F}"/>
    <pc:docChg chg="undo custSel addSld delSld modSld sldOrd">
      <pc:chgData name="Rautaporras Petteri" userId="81ae4bc9-51ec-4b09-af2d-f08f9486593f" providerId="ADAL" clId="{84005007-F157-4720-89F6-D8CA2309ED4F}" dt="2023-10-30T10:31:08.714" v="794" actId="20577"/>
      <pc:docMkLst>
        <pc:docMk/>
      </pc:docMkLst>
      <pc:sldChg chg="modSp add mod">
        <pc:chgData name="Rautaporras Petteri" userId="81ae4bc9-51ec-4b09-af2d-f08f9486593f" providerId="ADAL" clId="{84005007-F157-4720-89F6-D8CA2309ED4F}" dt="2023-10-29T19:04:28.317" v="236"/>
        <pc:sldMkLst>
          <pc:docMk/>
          <pc:sldMk cId="3646882213" sldId="261"/>
        </pc:sldMkLst>
        <pc:spChg chg="mod">
          <ac:chgData name="Rautaporras Petteri" userId="81ae4bc9-51ec-4b09-af2d-f08f9486593f" providerId="ADAL" clId="{84005007-F157-4720-89F6-D8CA2309ED4F}" dt="2023-10-29T19:04:28.317" v="236"/>
          <ac:spMkLst>
            <pc:docMk/>
            <pc:sldMk cId="3646882213" sldId="261"/>
            <ac:spMk id="2" creationId="{00000000-0000-0000-0000-000000000000}"/>
          </ac:spMkLst>
        </pc:spChg>
      </pc:sldChg>
      <pc:sldChg chg="add setBg">
        <pc:chgData name="Rautaporras Petteri" userId="81ae4bc9-51ec-4b09-af2d-f08f9486593f" providerId="ADAL" clId="{84005007-F157-4720-89F6-D8CA2309ED4F}" dt="2023-10-29T19:05:53.993" v="242"/>
        <pc:sldMkLst>
          <pc:docMk/>
          <pc:sldMk cId="1883353922" sldId="1049"/>
        </pc:sldMkLst>
      </pc:sldChg>
      <pc:sldChg chg="add">
        <pc:chgData name="Rautaporras Petteri" userId="81ae4bc9-51ec-4b09-af2d-f08f9486593f" providerId="ADAL" clId="{84005007-F157-4720-89F6-D8CA2309ED4F}" dt="2023-10-29T19:05:06.563" v="238"/>
        <pc:sldMkLst>
          <pc:docMk/>
          <pc:sldMk cId="1255078131" sldId="1051"/>
        </pc:sldMkLst>
      </pc:sldChg>
      <pc:sldChg chg="modSp mod">
        <pc:chgData name="Rautaporras Petteri" userId="81ae4bc9-51ec-4b09-af2d-f08f9486593f" providerId="ADAL" clId="{84005007-F157-4720-89F6-D8CA2309ED4F}" dt="2023-10-29T19:00:20.131" v="5" actId="20577"/>
        <pc:sldMkLst>
          <pc:docMk/>
          <pc:sldMk cId="3607371377" sldId="1063"/>
        </pc:sldMkLst>
        <pc:spChg chg="mod">
          <ac:chgData name="Rautaporras Petteri" userId="81ae4bc9-51ec-4b09-af2d-f08f9486593f" providerId="ADAL" clId="{84005007-F157-4720-89F6-D8CA2309ED4F}" dt="2023-10-29T19:00:20.131" v="5" actId="20577"/>
          <ac:spMkLst>
            <pc:docMk/>
            <pc:sldMk cId="3607371377" sldId="1063"/>
            <ac:spMk id="2" creationId="{50FC3B40-AC30-46E2-BCAD-E388935D70C2}"/>
          </ac:spMkLst>
        </pc:spChg>
      </pc:sldChg>
      <pc:sldChg chg="add">
        <pc:chgData name="Rautaporras Petteri" userId="81ae4bc9-51ec-4b09-af2d-f08f9486593f" providerId="ADAL" clId="{84005007-F157-4720-89F6-D8CA2309ED4F}" dt="2023-10-29T19:05:53.993" v="242"/>
        <pc:sldMkLst>
          <pc:docMk/>
          <pc:sldMk cId="3461487886" sldId="1065"/>
        </pc:sldMkLst>
      </pc:sldChg>
      <pc:sldChg chg="add">
        <pc:chgData name="Rautaporras Petteri" userId="81ae4bc9-51ec-4b09-af2d-f08f9486593f" providerId="ADAL" clId="{84005007-F157-4720-89F6-D8CA2309ED4F}" dt="2023-10-29T19:03:51.125" v="229"/>
        <pc:sldMkLst>
          <pc:docMk/>
          <pc:sldMk cId="2570435169" sldId="1106"/>
        </pc:sldMkLst>
      </pc:sldChg>
      <pc:sldChg chg="modSp mod">
        <pc:chgData name="Rautaporras Petteri" userId="81ae4bc9-51ec-4b09-af2d-f08f9486593f" providerId="ADAL" clId="{84005007-F157-4720-89F6-D8CA2309ED4F}" dt="2023-10-30T10:30:59.930" v="793" actId="20577"/>
        <pc:sldMkLst>
          <pc:docMk/>
          <pc:sldMk cId="2272776827" sldId="1117"/>
        </pc:sldMkLst>
        <pc:spChg chg="mod">
          <ac:chgData name="Rautaporras Petteri" userId="81ae4bc9-51ec-4b09-af2d-f08f9486593f" providerId="ADAL" clId="{84005007-F157-4720-89F6-D8CA2309ED4F}" dt="2023-10-30T10:30:59.930" v="793" actId="20577"/>
          <ac:spMkLst>
            <pc:docMk/>
            <pc:sldMk cId="2272776827" sldId="1117"/>
            <ac:spMk id="2" creationId="{25165083-82DB-4E44-8B62-0436D46FE3CA}"/>
          </ac:spMkLst>
        </pc:spChg>
      </pc:sldChg>
      <pc:sldChg chg="add">
        <pc:chgData name="Rautaporras Petteri" userId="81ae4bc9-51ec-4b09-af2d-f08f9486593f" providerId="ADAL" clId="{84005007-F157-4720-89F6-D8CA2309ED4F}" dt="2023-10-29T19:03:51.125" v="229"/>
        <pc:sldMkLst>
          <pc:docMk/>
          <pc:sldMk cId="3588709971" sldId="1118"/>
        </pc:sldMkLst>
      </pc:sldChg>
      <pc:sldChg chg="del">
        <pc:chgData name="Rautaporras Petteri" userId="81ae4bc9-51ec-4b09-af2d-f08f9486593f" providerId="ADAL" clId="{84005007-F157-4720-89F6-D8CA2309ED4F}" dt="2023-10-29T19:07:28.918" v="254" actId="47"/>
        <pc:sldMkLst>
          <pc:docMk/>
          <pc:sldMk cId="3970922604" sldId="1126"/>
        </pc:sldMkLst>
      </pc:sldChg>
      <pc:sldChg chg="add del ord">
        <pc:chgData name="Rautaporras Petteri" userId="81ae4bc9-51ec-4b09-af2d-f08f9486593f" providerId="ADAL" clId="{84005007-F157-4720-89F6-D8CA2309ED4F}" dt="2023-10-29T19:06:38.973" v="249" actId="47"/>
        <pc:sldMkLst>
          <pc:docMk/>
          <pc:sldMk cId="3005809879" sldId="2076137435"/>
        </pc:sldMkLst>
      </pc:sldChg>
      <pc:sldChg chg="del">
        <pc:chgData name="Rautaporras Petteri" userId="81ae4bc9-51ec-4b09-af2d-f08f9486593f" providerId="ADAL" clId="{84005007-F157-4720-89F6-D8CA2309ED4F}" dt="2023-10-29T19:06:49.779" v="250" actId="47"/>
        <pc:sldMkLst>
          <pc:docMk/>
          <pc:sldMk cId="1445491431" sldId="2076137439"/>
        </pc:sldMkLst>
      </pc:sldChg>
      <pc:sldChg chg="add">
        <pc:chgData name="Rautaporras Petteri" userId="81ae4bc9-51ec-4b09-af2d-f08f9486593f" providerId="ADAL" clId="{84005007-F157-4720-89F6-D8CA2309ED4F}" dt="2023-10-29T19:07:02.247" v="251"/>
        <pc:sldMkLst>
          <pc:docMk/>
          <pc:sldMk cId="3353053294" sldId="2076137457"/>
        </pc:sldMkLst>
      </pc:sldChg>
      <pc:sldChg chg="add">
        <pc:chgData name="Rautaporras Petteri" userId="81ae4bc9-51ec-4b09-af2d-f08f9486593f" providerId="ADAL" clId="{84005007-F157-4720-89F6-D8CA2309ED4F}" dt="2023-10-29T19:03:51.125" v="229"/>
        <pc:sldMkLst>
          <pc:docMk/>
          <pc:sldMk cId="908907755" sldId="2076137459"/>
        </pc:sldMkLst>
      </pc:sldChg>
      <pc:sldChg chg="del">
        <pc:chgData name="Rautaporras Petteri" userId="81ae4bc9-51ec-4b09-af2d-f08f9486593f" providerId="ADAL" clId="{84005007-F157-4720-89F6-D8CA2309ED4F}" dt="2023-10-29T19:05:26.665" v="241" actId="47"/>
        <pc:sldMkLst>
          <pc:docMk/>
          <pc:sldMk cId="2265434284" sldId="2076137463"/>
        </pc:sldMkLst>
      </pc:sldChg>
      <pc:sldChg chg="add del mod">
        <pc:chgData name="Rautaporras Petteri" userId="81ae4bc9-51ec-4b09-af2d-f08f9486593f" providerId="ADAL" clId="{84005007-F157-4720-89F6-D8CA2309ED4F}" dt="2023-10-30T06:43:04.367" v="790" actId="27918"/>
        <pc:sldMkLst>
          <pc:docMk/>
          <pc:sldMk cId="3938644479" sldId="2076137465"/>
        </pc:sldMkLst>
      </pc:sldChg>
      <pc:sldChg chg="del">
        <pc:chgData name="Rautaporras Petteri" userId="81ae4bc9-51ec-4b09-af2d-f08f9486593f" providerId="ADAL" clId="{84005007-F157-4720-89F6-D8CA2309ED4F}" dt="2023-10-29T19:05:07.683" v="239" actId="47"/>
        <pc:sldMkLst>
          <pc:docMk/>
          <pc:sldMk cId="2919471155" sldId="2147373664"/>
        </pc:sldMkLst>
      </pc:sldChg>
      <pc:sldChg chg="del">
        <pc:chgData name="Rautaporras Petteri" userId="81ae4bc9-51ec-4b09-af2d-f08f9486593f" providerId="ADAL" clId="{84005007-F157-4720-89F6-D8CA2309ED4F}" dt="2023-10-29T19:05:56.932" v="243" actId="47"/>
        <pc:sldMkLst>
          <pc:docMk/>
          <pc:sldMk cId="305399196" sldId="2147373665"/>
        </pc:sldMkLst>
      </pc:sldChg>
      <pc:sldChg chg="del">
        <pc:chgData name="Rautaporras Petteri" userId="81ae4bc9-51ec-4b09-af2d-f08f9486593f" providerId="ADAL" clId="{84005007-F157-4720-89F6-D8CA2309ED4F}" dt="2023-10-29T19:07:03.363" v="252" actId="47"/>
        <pc:sldMkLst>
          <pc:docMk/>
          <pc:sldMk cId="1648175238" sldId="2147373666"/>
        </pc:sldMkLst>
      </pc:sldChg>
      <pc:sldChg chg="modSp del">
        <pc:chgData name="Rautaporras Petteri" userId="81ae4bc9-51ec-4b09-af2d-f08f9486593f" providerId="ADAL" clId="{84005007-F157-4720-89F6-D8CA2309ED4F}" dt="2023-10-29T19:03:54.853" v="230" actId="47"/>
        <pc:sldMkLst>
          <pc:docMk/>
          <pc:sldMk cId="2583770373" sldId="2147373667"/>
        </pc:sldMkLst>
        <pc:graphicFrameChg chg="mod">
          <ac:chgData name="Rautaporras Petteri" userId="81ae4bc9-51ec-4b09-af2d-f08f9486593f" providerId="ADAL" clId="{84005007-F157-4720-89F6-D8CA2309ED4F}" dt="2023-10-29T19:03:38.155" v="223"/>
          <ac:graphicFrameMkLst>
            <pc:docMk/>
            <pc:sldMk cId="2583770373" sldId="2147373667"/>
            <ac:graphicFrameMk id="10" creationId="{F65A80F0-96E3-82B4-5ACD-37077011AA93}"/>
          </ac:graphicFrameMkLst>
        </pc:graphicFrameChg>
      </pc:sldChg>
      <pc:sldChg chg="modSp del">
        <pc:chgData name="Rautaporras Petteri" userId="81ae4bc9-51ec-4b09-af2d-f08f9486593f" providerId="ADAL" clId="{84005007-F157-4720-89F6-D8CA2309ED4F}" dt="2023-10-29T19:03:56.451" v="231" actId="47"/>
        <pc:sldMkLst>
          <pc:docMk/>
          <pc:sldMk cId="1504781730" sldId="2147373668"/>
        </pc:sldMkLst>
        <pc:graphicFrameChg chg="mod">
          <ac:chgData name="Rautaporras Petteri" userId="81ae4bc9-51ec-4b09-af2d-f08f9486593f" providerId="ADAL" clId="{84005007-F157-4720-89F6-D8CA2309ED4F}" dt="2023-10-29T19:03:38.572" v="224"/>
          <ac:graphicFrameMkLst>
            <pc:docMk/>
            <pc:sldMk cId="1504781730" sldId="2147373668"/>
            <ac:graphicFrameMk id="11" creationId="{CF0EDCCF-CD5E-A15A-8B11-B92F0AA9CCDE}"/>
          </ac:graphicFrameMkLst>
        </pc:graphicFrameChg>
      </pc:sldChg>
      <pc:sldChg chg="modSp del">
        <pc:chgData name="Rautaporras Petteri" userId="81ae4bc9-51ec-4b09-af2d-f08f9486593f" providerId="ADAL" clId="{84005007-F157-4720-89F6-D8CA2309ED4F}" dt="2023-10-29T19:03:57.925" v="232" actId="47"/>
        <pc:sldMkLst>
          <pc:docMk/>
          <pc:sldMk cId="3575696634" sldId="2147373669"/>
        </pc:sldMkLst>
        <pc:graphicFrameChg chg="mod">
          <ac:chgData name="Rautaporras Petteri" userId="81ae4bc9-51ec-4b09-af2d-f08f9486593f" providerId="ADAL" clId="{84005007-F157-4720-89F6-D8CA2309ED4F}" dt="2023-10-29T19:03:38.950" v="225"/>
          <ac:graphicFrameMkLst>
            <pc:docMk/>
            <pc:sldMk cId="3575696634" sldId="2147373669"/>
            <ac:graphicFrameMk id="11" creationId="{8AB57797-93EC-9272-1DF9-F961978D06FB}"/>
          </ac:graphicFrameMkLst>
        </pc:graphicFrameChg>
      </pc:sldChg>
      <pc:sldChg chg="modSp del">
        <pc:chgData name="Rautaporras Petteri" userId="81ae4bc9-51ec-4b09-af2d-f08f9486593f" providerId="ADAL" clId="{84005007-F157-4720-89F6-D8CA2309ED4F}" dt="2023-10-29T19:04:18.710" v="234" actId="47"/>
        <pc:sldMkLst>
          <pc:docMk/>
          <pc:sldMk cId="3312502672" sldId="2147373670"/>
        </pc:sldMkLst>
        <pc:graphicFrameChg chg="mod">
          <ac:chgData name="Rautaporras Petteri" userId="81ae4bc9-51ec-4b09-af2d-f08f9486593f" providerId="ADAL" clId="{84005007-F157-4720-89F6-D8CA2309ED4F}" dt="2023-10-29T19:03:39.401" v="226"/>
          <ac:graphicFrameMkLst>
            <pc:docMk/>
            <pc:sldMk cId="3312502672" sldId="2147373670"/>
            <ac:graphicFrameMk id="12" creationId="{D480E824-4F97-2FAE-0E6F-B9EE5752BD03}"/>
          </ac:graphicFrameMkLst>
        </pc:graphicFrameChg>
      </pc:sldChg>
      <pc:sldChg chg="modSp">
        <pc:chgData name="Rautaporras Petteri" userId="81ae4bc9-51ec-4b09-af2d-f08f9486593f" providerId="ADAL" clId="{84005007-F157-4720-89F6-D8CA2309ED4F}" dt="2023-10-29T19:03:40.074" v="227"/>
        <pc:sldMkLst>
          <pc:docMk/>
          <pc:sldMk cId="2885559640" sldId="2147373671"/>
        </pc:sldMkLst>
        <pc:graphicFrameChg chg="mod">
          <ac:chgData name="Rautaporras Petteri" userId="81ae4bc9-51ec-4b09-af2d-f08f9486593f" providerId="ADAL" clId="{84005007-F157-4720-89F6-D8CA2309ED4F}" dt="2023-10-29T19:03:40.074" v="227"/>
          <ac:graphicFrameMkLst>
            <pc:docMk/>
            <pc:sldMk cId="2885559640" sldId="2147373671"/>
            <ac:graphicFrameMk id="10" creationId="{7A901C42-5911-8378-F9AA-A1B55336AE12}"/>
          </ac:graphicFrameMkLst>
        </pc:graphicFrameChg>
      </pc:sldChg>
      <pc:sldChg chg="add">
        <pc:chgData name="Rautaporras Petteri" userId="81ae4bc9-51ec-4b09-af2d-f08f9486593f" providerId="ADAL" clId="{84005007-F157-4720-89F6-D8CA2309ED4F}" dt="2023-10-29T19:06:18.374" v="244"/>
        <pc:sldMkLst>
          <pc:docMk/>
          <pc:sldMk cId="2090115045" sldId="2147373672"/>
        </pc:sldMkLst>
      </pc:sldChg>
      <pc:sldChg chg="modSp del">
        <pc:chgData name="Rautaporras Petteri" userId="81ae4bc9-51ec-4b09-af2d-f08f9486593f" providerId="ADAL" clId="{84005007-F157-4720-89F6-D8CA2309ED4F}" dt="2023-10-29T19:04:55.563" v="237" actId="47"/>
        <pc:sldMkLst>
          <pc:docMk/>
          <pc:sldMk cId="3458062843" sldId="2147373672"/>
        </pc:sldMkLst>
        <pc:graphicFrameChg chg="mod">
          <ac:chgData name="Rautaporras Petteri" userId="81ae4bc9-51ec-4b09-af2d-f08f9486593f" providerId="ADAL" clId="{84005007-F157-4720-89F6-D8CA2309ED4F}" dt="2023-10-29T19:03:40.590" v="228"/>
          <ac:graphicFrameMkLst>
            <pc:docMk/>
            <pc:sldMk cId="3458062843" sldId="2147373672"/>
            <ac:graphicFrameMk id="15" creationId="{9C85309B-5FF5-015D-58EC-467227AC6F3F}"/>
          </ac:graphicFrameMkLst>
        </pc:graphicFrameChg>
      </pc:sldChg>
      <pc:sldChg chg="add">
        <pc:chgData name="Rautaporras Petteri" userId="81ae4bc9-51ec-4b09-af2d-f08f9486593f" providerId="ADAL" clId="{84005007-F157-4720-89F6-D8CA2309ED4F}" dt="2023-10-29T19:06:18.374" v="244"/>
        <pc:sldMkLst>
          <pc:docMk/>
          <pc:sldMk cId="3438156965" sldId="2147373673"/>
        </pc:sldMkLst>
      </pc:sldChg>
      <pc:sldChg chg="modSp add mod">
        <pc:chgData name="Rautaporras Petteri" userId="81ae4bc9-51ec-4b09-af2d-f08f9486593f" providerId="ADAL" clId="{84005007-F157-4720-89F6-D8CA2309ED4F}" dt="2023-10-30T10:31:08.714" v="794" actId="20577"/>
        <pc:sldMkLst>
          <pc:docMk/>
          <pc:sldMk cId="3051051204" sldId="2147373684"/>
        </pc:sldMkLst>
        <pc:spChg chg="mod">
          <ac:chgData name="Rautaporras Petteri" userId="81ae4bc9-51ec-4b09-af2d-f08f9486593f" providerId="ADAL" clId="{84005007-F157-4720-89F6-D8CA2309ED4F}" dt="2023-10-30T10:31:08.714" v="794" actId="20577"/>
          <ac:spMkLst>
            <pc:docMk/>
            <pc:sldMk cId="3051051204" sldId="2147373684"/>
            <ac:spMk id="6" creationId="{438E4283-469C-4E61-9967-BB1E108BD8A6}"/>
          </ac:spMkLst>
        </pc:spChg>
      </pc:sldChg>
      <pc:sldChg chg="add del">
        <pc:chgData name="Rautaporras Petteri" userId="81ae4bc9-51ec-4b09-af2d-f08f9486593f" providerId="ADAL" clId="{84005007-F157-4720-89F6-D8CA2309ED4F}" dt="2023-10-30T06:43:00.791" v="788" actId="47"/>
        <pc:sldMkLst>
          <pc:docMk/>
          <pc:sldMk cId="1908786413" sldId="2147373685"/>
        </pc:sldMkLst>
      </pc:sldChg>
    </pc:docChg>
  </pc:docChgLst>
  <pc:docChgLst>
    <pc:chgData name="Hirvola Jaakko" userId="S::jaakko.hirvola@teknologiateollisuus.fi::145385d2-4adc-415f-b746-3386f009d7e8" providerId="AD" clId="Web-{674C47C1-E0AF-2159-AF53-D864F9736654}"/>
    <pc:docChg chg="sldOrd">
      <pc:chgData name="Hirvola Jaakko" userId="S::jaakko.hirvola@teknologiateollisuus.fi::145385d2-4adc-415f-b746-3386f009d7e8" providerId="AD" clId="Web-{674C47C1-E0AF-2159-AF53-D864F9736654}" dt="2023-08-10T06:54:49.233" v="2"/>
      <pc:docMkLst>
        <pc:docMk/>
      </pc:docMkLst>
      <pc:sldChg chg="ord">
        <pc:chgData name="Hirvola Jaakko" userId="S::jaakko.hirvola@teknologiateollisuus.fi::145385d2-4adc-415f-b746-3386f009d7e8" providerId="AD" clId="Web-{674C47C1-E0AF-2159-AF53-D864F9736654}" dt="2023-08-10T06:54:49.233" v="2"/>
        <pc:sldMkLst>
          <pc:docMk/>
          <pc:sldMk cId="2573167509" sldId="1104"/>
        </pc:sldMkLst>
      </pc:sldChg>
      <pc:sldChg chg="ord">
        <pc:chgData name="Hirvola Jaakko" userId="S::jaakko.hirvola@teknologiateollisuus.fi::145385d2-4adc-415f-b746-3386f009d7e8" providerId="AD" clId="Web-{674C47C1-E0AF-2159-AF53-D864F9736654}" dt="2023-08-10T06:54:44.530" v="1"/>
        <pc:sldMkLst>
          <pc:docMk/>
          <pc:sldMk cId="2583770373" sldId="2147373667"/>
        </pc:sldMkLst>
      </pc:sldChg>
      <pc:sldChg chg="ord">
        <pc:chgData name="Hirvola Jaakko" userId="S::jaakko.hirvola@teknologiateollisuus.fi::145385d2-4adc-415f-b746-3386f009d7e8" providerId="AD" clId="Web-{674C47C1-E0AF-2159-AF53-D864F9736654}" dt="2023-08-10T06:54:29.577" v="0"/>
        <pc:sldMkLst>
          <pc:docMk/>
          <pc:sldMk cId="3575696634" sldId="2147373669"/>
        </pc:sldMkLst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5.xlsx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6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 algn="l">
              <a:defRPr sz="1600" b="1">
                <a:solidFill>
                  <a:srgbClr val="000000"/>
                </a:solidFill>
              </a:defRPr>
            </a:pPr>
            <a:r>
              <a:rPr lang="en-US" sz="1050" b="0" err="1">
                <a:solidFill>
                  <a:srgbClr val="000000"/>
                </a:solidFill>
              </a:rPr>
              <a:t>Saldoluku</a:t>
            </a:r>
            <a:r>
              <a:rPr lang="en-US" sz="1050" b="0">
                <a:solidFill>
                  <a:srgbClr val="000000"/>
                </a:solidFill>
              </a:rPr>
              <a:t> </a:t>
            </a:r>
          </a:p>
        </c:rich>
      </c:tx>
      <c:layout>
        <c:manualLayout>
          <c:xMode val="edge"/>
          <c:yMode val="edge"/>
          <c:x val="0.83393685891420211"/>
          <c:y val="6.0947092908906604E-2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4.4674120615740283E-2"/>
          <c:y val="3.5687247530145093E-2"/>
          <c:w val="0.93307819253678703"/>
          <c:h val="0.93088245034184414"/>
        </c:manualLayout>
      </c:layout>
      <c:lineChart>
        <c:grouping val="standard"/>
        <c:varyColors val="0"/>
        <c:ser>
          <c:idx val="0"/>
          <c:order val="0"/>
          <c:tx>
            <c:strRef>
              <c:f>Taul1!$B$1</c:f>
              <c:strCache>
                <c:ptCount val="1"/>
                <c:pt idx="0">
                  <c:v>Saldoluku</c:v>
                </c:pt>
              </c:strCache>
            </c:strRef>
          </c:tx>
          <c:spPr>
            <a:ln w="41275">
              <a:solidFill>
                <a:schemeClr val="accent1"/>
              </a:solidFill>
            </a:ln>
          </c:spPr>
          <c:marker>
            <c:symbol val="none"/>
          </c:marker>
          <c:cat>
            <c:strRef>
              <c:f>Taul1!$A$2:$A$67</c:f>
              <c:strCache>
                <c:ptCount val="65"/>
                <c:pt idx="1">
                  <c:v>08(1)</c:v>
                </c:pt>
                <c:pt idx="2">
                  <c:v>08(4)</c:v>
                </c:pt>
                <c:pt idx="3">
                  <c:v>08(7)</c:v>
                </c:pt>
                <c:pt idx="4">
                  <c:v>08(10)</c:v>
                </c:pt>
                <c:pt idx="5">
                  <c:v>09(1)</c:v>
                </c:pt>
                <c:pt idx="6">
                  <c:v>09(4)</c:v>
                </c:pt>
                <c:pt idx="7">
                  <c:v>09(7)</c:v>
                </c:pt>
                <c:pt idx="8">
                  <c:v>09(10)</c:v>
                </c:pt>
                <c:pt idx="9">
                  <c:v>10(1)</c:v>
                </c:pt>
                <c:pt idx="10">
                  <c:v>10(4)</c:v>
                </c:pt>
                <c:pt idx="11">
                  <c:v>10(7)</c:v>
                </c:pt>
                <c:pt idx="12">
                  <c:v>10(10)</c:v>
                </c:pt>
                <c:pt idx="13">
                  <c:v>11(1)</c:v>
                </c:pt>
                <c:pt idx="14">
                  <c:v>11(4)</c:v>
                </c:pt>
                <c:pt idx="15">
                  <c:v>11(7)</c:v>
                </c:pt>
                <c:pt idx="16">
                  <c:v>11(10)</c:v>
                </c:pt>
                <c:pt idx="17">
                  <c:v>12(1)</c:v>
                </c:pt>
                <c:pt idx="18">
                  <c:v>12(4)</c:v>
                </c:pt>
                <c:pt idx="19">
                  <c:v>12(7)</c:v>
                </c:pt>
                <c:pt idx="20">
                  <c:v>12(10)</c:v>
                </c:pt>
                <c:pt idx="21">
                  <c:v>13(1)</c:v>
                </c:pt>
                <c:pt idx="22">
                  <c:v>13(4)</c:v>
                </c:pt>
                <c:pt idx="23">
                  <c:v>13(7)</c:v>
                </c:pt>
                <c:pt idx="24">
                  <c:v>13(10)</c:v>
                </c:pt>
                <c:pt idx="25">
                  <c:v>14(1)</c:v>
                </c:pt>
                <c:pt idx="26">
                  <c:v>14(4)</c:v>
                </c:pt>
                <c:pt idx="27">
                  <c:v>14(7)</c:v>
                </c:pt>
                <c:pt idx="28">
                  <c:v>14(10)</c:v>
                </c:pt>
                <c:pt idx="29">
                  <c:v>15(1)</c:v>
                </c:pt>
                <c:pt idx="30">
                  <c:v>15(4)</c:v>
                </c:pt>
                <c:pt idx="31">
                  <c:v>15(7)</c:v>
                </c:pt>
                <c:pt idx="32">
                  <c:v>15(10)</c:v>
                </c:pt>
                <c:pt idx="33">
                  <c:v>16(1)</c:v>
                </c:pt>
                <c:pt idx="34">
                  <c:v>16(4)</c:v>
                </c:pt>
                <c:pt idx="35">
                  <c:v>16(7)</c:v>
                </c:pt>
                <c:pt idx="36">
                  <c:v>16(10)</c:v>
                </c:pt>
                <c:pt idx="37">
                  <c:v>17(1)</c:v>
                </c:pt>
                <c:pt idx="38">
                  <c:v>17(4)</c:v>
                </c:pt>
                <c:pt idx="39">
                  <c:v>17(7)</c:v>
                </c:pt>
                <c:pt idx="40">
                  <c:v>17(10)</c:v>
                </c:pt>
                <c:pt idx="41">
                  <c:v>18(1)</c:v>
                </c:pt>
                <c:pt idx="42">
                  <c:v>18(4)</c:v>
                </c:pt>
                <c:pt idx="43">
                  <c:v>18(7)</c:v>
                </c:pt>
                <c:pt idx="44">
                  <c:v>18(10)</c:v>
                </c:pt>
                <c:pt idx="45">
                  <c:v>19(1)</c:v>
                </c:pt>
                <c:pt idx="46">
                  <c:v>19(4)</c:v>
                </c:pt>
                <c:pt idx="47">
                  <c:v>19(7)</c:v>
                </c:pt>
                <c:pt idx="48">
                  <c:v>19(10)</c:v>
                </c:pt>
                <c:pt idx="49">
                  <c:v>20(1)</c:v>
                </c:pt>
                <c:pt idx="50">
                  <c:v>20(4)</c:v>
                </c:pt>
                <c:pt idx="51">
                  <c:v>20(07)</c:v>
                </c:pt>
                <c:pt idx="52">
                  <c:v>20(10)</c:v>
                </c:pt>
                <c:pt idx="53">
                  <c:v>21(1)</c:v>
                </c:pt>
                <c:pt idx="54">
                  <c:v>21(4)</c:v>
                </c:pt>
                <c:pt idx="55">
                  <c:v>21(7)</c:v>
                </c:pt>
                <c:pt idx="56">
                  <c:v>21(10)</c:v>
                </c:pt>
                <c:pt idx="57">
                  <c:v>22(1)</c:v>
                </c:pt>
                <c:pt idx="58">
                  <c:v>22(4)</c:v>
                </c:pt>
                <c:pt idx="59">
                  <c:v>22(7)</c:v>
                </c:pt>
                <c:pt idx="60">
                  <c:v>22(10)</c:v>
                </c:pt>
                <c:pt idx="61">
                  <c:v>23(1)</c:v>
                </c:pt>
                <c:pt idx="62">
                  <c:v>23(4)</c:v>
                </c:pt>
                <c:pt idx="63">
                  <c:v>23(7)</c:v>
                </c:pt>
                <c:pt idx="64">
                  <c:v>23(10)</c:v>
                </c:pt>
              </c:strCache>
            </c:strRef>
          </c:cat>
          <c:val>
            <c:numRef>
              <c:f>Taul1!$B$2:$B$67</c:f>
              <c:numCache>
                <c:formatCode>General</c:formatCode>
                <c:ptCount val="66"/>
                <c:pt idx="1">
                  <c:v>-2</c:v>
                </c:pt>
                <c:pt idx="2">
                  <c:v>1</c:v>
                </c:pt>
                <c:pt idx="3">
                  <c:v>-14</c:v>
                </c:pt>
                <c:pt idx="4">
                  <c:v>-28</c:v>
                </c:pt>
                <c:pt idx="5">
                  <c:v>-56</c:v>
                </c:pt>
                <c:pt idx="6">
                  <c:v>-36</c:v>
                </c:pt>
                <c:pt idx="7">
                  <c:v>-21</c:v>
                </c:pt>
                <c:pt idx="8">
                  <c:v>2</c:v>
                </c:pt>
                <c:pt idx="9">
                  <c:v>10</c:v>
                </c:pt>
                <c:pt idx="10">
                  <c:v>33</c:v>
                </c:pt>
                <c:pt idx="11">
                  <c:v>27</c:v>
                </c:pt>
                <c:pt idx="12">
                  <c:v>19</c:v>
                </c:pt>
                <c:pt idx="13">
                  <c:v>26</c:v>
                </c:pt>
                <c:pt idx="14">
                  <c:v>30</c:v>
                </c:pt>
                <c:pt idx="15">
                  <c:v>18</c:v>
                </c:pt>
                <c:pt idx="16">
                  <c:v>-5</c:v>
                </c:pt>
                <c:pt idx="17">
                  <c:v>-5</c:v>
                </c:pt>
                <c:pt idx="18">
                  <c:v>8</c:v>
                </c:pt>
                <c:pt idx="19">
                  <c:v>-4</c:v>
                </c:pt>
                <c:pt idx="20">
                  <c:v>-24</c:v>
                </c:pt>
                <c:pt idx="21">
                  <c:v>-11</c:v>
                </c:pt>
                <c:pt idx="22">
                  <c:v>-2</c:v>
                </c:pt>
                <c:pt idx="23">
                  <c:v>-11</c:v>
                </c:pt>
                <c:pt idx="24">
                  <c:v>-13</c:v>
                </c:pt>
                <c:pt idx="25">
                  <c:v>5</c:v>
                </c:pt>
                <c:pt idx="26">
                  <c:v>15</c:v>
                </c:pt>
                <c:pt idx="27">
                  <c:v>3</c:v>
                </c:pt>
                <c:pt idx="28">
                  <c:v>-12</c:v>
                </c:pt>
                <c:pt idx="29">
                  <c:v>-4</c:v>
                </c:pt>
                <c:pt idx="30">
                  <c:v>10</c:v>
                </c:pt>
                <c:pt idx="31">
                  <c:v>1</c:v>
                </c:pt>
                <c:pt idx="32">
                  <c:v>-3</c:v>
                </c:pt>
                <c:pt idx="33">
                  <c:v>1</c:v>
                </c:pt>
                <c:pt idx="34">
                  <c:v>18</c:v>
                </c:pt>
                <c:pt idx="35">
                  <c:v>4</c:v>
                </c:pt>
                <c:pt idx="36">
                  <c:v>9</c:v>
                </c:pt>
                <c:pt idx="37">
                  <c:v>14</c:v>
                </c:pt>
                <c:pt idx="38">
                  <c:v>24</c:v>
                </c:pt>
                <c:pt idx="39">
                  <c:v>24</c:v>
                </c:pt>
                <c:pt idx="40">
                  <c:v>21.45</c:v>
                </c:pt>
                <c:pt idx="41">
                  <c:v>26.4</c:v>
                </c:pt>
                <c:pt idx="42">
                  <c:v>24.3</c:v>
                </c:pt>
                <c:pt idx="43">
                  <c:v>11.46</c:v>
                </c:pt>
                <c:pt idx="44">
                  <c:v>0.45</c:v>
                </c:pt>
                <c:pt idx="45">
                  <c:v>4.71</c:v>
                </c:pt>
                <c:pt idx="46">
                  <c:v>12.19</c:v>
                </c:pt>
                <c:pt idx="47">
                  <c:v>-2.73</c:v>
                </c:pt>
                <c:pt idx="48">
                  <c:v>-16.66</c:v>
                </c:pt>
                <c:pt idx="49">
                  <c:v>-6.75</c:v>
                </c:pt>
                <c:pt idx="50">
                  <c:v>-41.7</c:v>
                </c:pt>
                <c:pt idx="51">
                  <c:v>-43.86</c:v>
                </c:pt>
                <c:pt idx="52">
                  <c:v>-15.28</c:v>
                </c:pt>
                <c:pt idx="53">
                  <c:v>7.89</c:v>
                </c:pt>
                <c:pt idx="54">
                  <c:v>26.61</c:v>
                </c:pt>
                <c:pt idx="55">
                  <c:v>29.11</c:v>
                </c:pt>
                <c:pt idx="56">
                  <c:v>21.43</c:v>
                </c:pt>
                <c:pt idx="57">
                  <c:v>17.13</c:v>
                </c:pt>
                <c:pt idx="58">
                  <c:v>6.57</c:v>
                </c:pt>
                <c:pt idx="59">
                  <c:v>3.12</c:v>
                </c:pt>
                <c:pt idx="60">
                  <c:v>-7.26</c:v>
                </c:pt>
                <c:pt idx="61">
                  <c:v>-11.7</c:v>
                </c:pt>
                <c:pt idx="62">
                  <c:v>-13.5</c:v>
                </c:pt>
                <c:pt idx="63">
                  <c:v>-21</c:v>
                </c:pt>
                <c:pt idx="64">
                  <c:v>-30.6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9AD0-4FF0-85C3-A9C09AA0074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407343216"/>
        <c:axId val="407343608"/>
      </c:lineChart>
      <c:catAx>
        <c:axId val="407343216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one"/>
        <c:txPr>
          <a:bodyPr/>
          <a:lstStyle/>
          <a:p>
            <a:pPr>
              <a:defRPr sz="1400" b="1" i="0" baseline="0">
                <a:latin typeface="Arial" panose="020B0604020202020204" pitchFamily="34" charset="0"/>
              </a:defRPr>
            </a:pPr>
            <a:endParaRPr lang="fi-FI"/>
          </a:p>
        </c:txPr>
        <c:crossAx val="407343608"/>
        <c:crosses val="autoZero"/>
        <c:auto val="1"/>
        <c:lblAlgn val="ctr"/>
        <c:lblOffset val="100"/>
        <c:tickLblSkip val="11"/>
        <c:tickMarkSkip val="4"/>
        <c:noMultiLvlLbl val="0"/>
      </c:catAx>
      <c:valAx>
        <c:axId val="407343608"/>
        <c:scaling>
          <c:orientation val="minMax"/>
          <c:max val="40"/>
          <c:min val="-60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050" b="0" i="0" baseline="0">
                <a:solidFill>
                  <a:schemeClr val="tx2"/>
                </a:solidFill>
                <a:latin typeface="Verdana" panose="020B0604030504040204" pitchFamily="34" charset="0"/>
              </a:defRPr>
            </a:pPr>
            <a:endParaRPr lang="fi-FI"/>
          </a:p>
        </c:txPr>
        <c:crossAx val="407343216"/>
        <c:crosses val="autoZero"/>
        <c:crossBetween val="midCat"/>
        <c:majorUnit val="10"/>
        <c:minorUnit val="5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fi-FI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Taul1!$B$1</c:f>
              <c:strCache>
                <c:ptCount val="1"/>
                <c:pt idx="0">
                  <c:v>Suhdannetilanne</c:v>
                </c:pt>
              </c:strCache>
            </c:strRef>
          </c:tx>
          <c:spPr>
            <a:ln w="28575" cap="rnd">
              <a:solidFill>
                <a:srgbClr val="00B0F0"/>
              </a:solidFill>
              <a:round/>
            </a:ln>
            <a:effectLst/>
          </c:spPr>
          <c:marker>
            <c:symbol val="none"/>
          </c:marker>
          <c:cat>
            <c:strRef>
              <c:f>Taul1!$A$2:$A$77</c:f>
              <c:strCache>
                <c:ptCount val="76"/>
                <c:pt idx="0">
                  <c:v>2005.1</c:v>
                </c:pt>
                <c:pt idx="1">
                  <c:v>2005.4</c:v>
                </c:pt>
                <c:pt idx="2">
                  <c:v>2005.7</c:v>
                </c:pt>
                <c:pt idx="3">
                  <c:v>2005.10</c:v>
                </c:pt>
                <c:pt idx="4">
                  <c:v>2006.1</c:v>
                </c:pt>
                <c:pt idx="5">
                  <c:v>2006.4</c:v>
                </c:pt>
                <c:pt idx="6">
                  <c:v>2006.7</c:v>
                </c:pt>
                <c:pt idx="7">
                  <c:v>2006.10</c:v>
                </c:pt>
                <c:pt idx="8">
                  <c:v>2007.1</c:v>
                </c:pt>
                <c:pt idx="9">
                  <c:v>2007.4</c:v>
                </c:pt>
                <c:pt idx="10">
                  <c:v>2007.7</c:v>
                </c:pt>
                <c:pt idx="11">
                  <c:v>2007.10</c:v>
                </c:pt>
                <c:pt idx="12">
                  <c:v>2008.1</c:v>
                </c:pt>
                <c:pt idx="13">
                  <c:v>2008.4</c:v>
                </c:pt>
                <c:pt idx="14">
                  <c:v>2008.7</c:v>
                </c:pt>
                <c:pt idx="15">
                  <c:v>2008.10</c:v>
                </c:pt>
                <c:pt idx="16">
                  <c:v>2009.1</c:v>
                </c:pt>
                <c:pt idx="17">
                  <c:v>2009.4</c:v>
                </c:pt>
                <c:pt idx="18">
                  <c:v>2009.7</c:v>
                </c:pt>
                <c:pt idx="19">
                  <c:v>2009.10</c:v>
                </c:pt>
                <c:pt idx="20">
                  <c:v>2010.1</c:v>
                </c:pt>
                <c:pt idx="21">
                  <c:v>2010.4</c:v>
                </c:pt>
                <c:pt idx="22">
                  <c:v>2010.7</c:v>
                </c:pt>
                <c:pt idx="23">
                  <c:v>2010.10</c:v>
                </c:pt>
                <c:pt idx="24">
                  <c:v>2011.1</c:v>
                </c:pt>
                <c:pt idx="25">
                  <c:v>2011.4</c:v>
                </c:pt>
                <c:pt idx="26">
                  <c:v>2011.7</c:v>
                </c:pt>
                <c:pt idx="27">
                  <c:v>2011.10</c:v>
                </c:pt>
                <c:pt idx="28">
                  <c:v>2012.1</c:v>
                </c:pt>
                <c:pt idx="29">
                  <c:v>2012.4</c:v>
                </c:pt>
                <c:pt idx="30">
                  <c:v>2012.7</c:v>
                </c:pt>
                <c:pt idx="31">
                  <c:v>2012.10</c:v>
                </c:pt>
                <c:pt idx="32">
                  <c:v>2013.1</c:v>
                </c:pt>
                <c:pt idx="33">
                  <c:v>2013.4</c:v>
                </c:pt>
                <c:pt idx="34">
                  <c:v>2013.7</c:v>
                </c:pt>
                <c:pt idx="35">
                  <c:v>2013.10</c:v>
                </c:pt>
                <c:pt idx="36">
                  <c:v>2014.1</c:v>
                </c:pt>
                <c:pt idx="37">
                  <c:v>2014.4</c:v>
                </c:pt>
                <c:pt idx="38">
                  <c:v>2014.7</c:v>
                </c:pt>
                <c:pt idx="39">
                  <c:v>2014.10</c:v>
                </c:pt>
                <c:pt idx="40">
                  <c:v>2015.1</c:v>
                </c:pt>
                <c:pt idx="41">
                  <c:v>2015.4</c:v>
                </c:pt>
                <c:pt idx="42">
                  <c:v>2015.7</c:v>
                </c:pt>
                <c:pt idx="43">
                  <c:v>2015.10</c:v>
                </c:pt>
                <c:pt idx="44">
                  <c:v>2016.1</c:v>
                </c:pt>
                <c:pt idx="45">
                  <c:v>2016.4</c:v>
                </c:pt>
                <c:pt idx="46">
                  <c:v>2016.7</c:v>
                </c:pt>
                <c:pt idx="47">
                  <c:v>2016.10</c:v>
                </c:pt>
                <c:pt idx="48">
                  <c:v>2017.1</c:v>
                </c:pt>
                <c:pt idx="49">
                  <c:v>2017.4</c:v>
                </c:pt>
                <c:pt idx="50">
                  <c:v>2017.7</c:v>
                </c:pt>
                <c:pt idx="51">
                  <c:v>2017.10</c:v>
                </c:pt>
                <c:pt idx="52">
                  <c:v>2018.1</c:v>
                </c:pt>
                <c:pt idx="53">
                  <c:v>2018.4</c:v>
                </c:pt>
                <c:pt idx="54">
                  <c:v>2018.7</c:v>
                </c:pt>
                <c:pt idx="55">
                  <c:v>2018.10</c:v>
                </c:pt>
                <c:pt idx="56">
                  <c:v>2019.1</c:v>
                </c:pt>
                <c:pt idx="57">
                  <c:v>2019.4</c:v>
                </c:pt>
                <c:pt idx="58">
                  <c:v>2019.7</c:v>
                </c:pt>
                <c:pt idx="59">
                  <c:v>2019.10</c:v>
                </c:pt>
                <c:pt idx="60">
                  <c:v>2020.1</c:v>
                </c:pt>
                <c:pt idx="61">
                  <c:v>2020.4</c:v>
                </c:pt>
                <c:pt idx="62">
                  <c:v>2020.7</c:v>
                </c:pt>
                <c:pt idx="63">
                  <c:v>2020.10</c:v>
                </c:pt>
                <c:pt idx="64">
                  <c:v>2021.1</c:v>
                </c:pt>
                <c:pt idx="65">
                  <c:v>2021.4</c:v>
                </c:pt>
                <c:pt idx="66">
                  <c:v>2021.7</c:v>
                </c:pt>
                <c:pt idx="67">
                  <c:v>2021.10</c:v>
                </c:pt>
                <c:pt idx="68">
                  <c:v>2022.1</c:v>
                </c:pt>
                <c:pt idx="69">
                  <c:v>2022.4</c:v>
                </c:pt>
                <c:pt idx="70">
                  <c:v>2022.7</c:v>
                </c:pt>
                <c:pt idx="71">
                  <c:v>2022.10</c:v>
                </c:pt>
                <c:pt idx="72">
                  <c:v>2023.1</c:v>
                </c:pt>
                <c:pt idx="73">
                  <c:v>2023.4</c:v>
                </c:pt>
                <c:pt idx="74">
                  <c:v>2023.7</c:v>
                </c:pt>
                <c:pt idx="75">
                  <c:v>2023.10</c:v>
                </c:pt>
              </c:strCache>
            </c:strRef>
          </c:cat>
          <c:val>
            <c:numRef>
              <c:f>Taul1!$B$2:$B$77</c:f>
              <c:numCache>
                <c:formatCode>General</c:formatCode>
                <c:ptCount val="76"/>
                <c:pt idx="0">
                  <c:v>2</c:v>
                </c:pt>
                <c:pt idx="1">
                  <c:v>2.8</c:v>
                </c:pt>
                <c:pt idx="2">
                  <c:v>-6.2</c:v>
                </c:pt>
                <c:pt idx="3">
                  <c:v>14.6</c:v>
                </c:pt>
                <c:pt idx="4">
                  <c:v>7.1</c:v>
                </c:pt>
                <c:pt idx="5">
                  <c:v>23.5</c:v>
                </c:pt>
                <c:pt idx="6">
                  <c:v>35.9</c:v>
                </c:pt>
                <c:pt idx="7">
                  <c:v>24.9</c:v>
                </c:pt>
                <c:pt idx="8">
                  <c:v>33.6</c:v>
                </c:pt>
                <c:pt idx="9">
                  <c:v>49.6</c:v>
                </c:pt>
                <c:pt idx="10">
                  <c:v>36.200000000000003</c:v>
                </c:pt>
                <c:pt idx="11">
                  <c:v>45.5</c:v>
                </c:pt>
                <c:pt idx="12">
                  <c:v>29.9</c:v>
                </c:pt>
                <c:pt idx="13">
                  <c:v>18.600000000000001</c:v>
                </c:pt>
                <c:pt idx="14">
                  <c:v>10</c:v>
                </c:pt>
                <c:pt idx="15">
                  <c:v>-12.3</c:v>
                </c:pt>
                <c:pt idx="16">
                  <c:v>-50.1</c:v>
                </c:pt>
                <c:pt idx="17">
                  <c:v>-68.7</c:v>
                </c:pt>
                <c:pt idx="18">
                  <c:v>-65.5</c:v>
                </c:pt>
                <c:pt idx="19">
                  <c:v>-66</c:v>
                </c:pt>
                <c:pt idx="20">
                  <c:v>-57.1</c:v>
                </c:pt>
                <c:pt idx="21">
                  <c:v>-32.799999999999898</c:v>
                </c:pt>
                <c:pt idx="22">
                  <c:v>-5.2</c:v>
                </c:pt>
                <c:pt idx="23">
                  <c:v>-8</c:v>
                </c:pt>
                <c:pt idx="24">
                  <c:v>-7.2999999999999901</c:v>
                </c:pt>
                <c:pt idx="25">
                  <c:v>6.2</c:v>
                </c:pt>
                <c:pt idx="26">
                  <c:v>4.2</c:v>
                </c:pt>
                <c:pt idx="27">
                  <c:v>-17.100000000000001</c:v>
                </c:pt>
                <c:pt idx="28">
                  <c:v>-22.5</c:v>
                </c:pt>
                <c:pt idx="29">
                  <c:v>-18.600000000000001</c:v>
                </c:pt>
                <c:pt idx="30">
                  <c:v>-8.8000000000000007</c:v>
                </c:pt>
                <c:pt idx="31">
                  <c:v>-31.6999999999999</c:v>
                </c:pt>
                <c:pt idx="32">
                  <c:v>-35.799999999999898</c:v>
                </c:pt>
                <c:pt idx="33">
                  <c:v>-35.700000000000003</c:v>
                </c:pt>
                <c:pt idx="34">
                  <c:v>-29.5</c:v>
                </c:pt>
                <c:pt idx="35">
                  <c:v>-44.6</c:v>
                </c:pt>
                <c:pt idx="36">
                  <c:v>-31</c:v>
                </c:pt>
                <c:pt idx="37">
                  <c:v>-20.899999999999899</c:v>
                </c:pt>
                <c:pt idx="38">
                  <c:v>-18.6999999999999</c:v>
                </c:pt>
                <c:pt idx="39">
                  <c:v>-29.5</c:v>
                </c:pt>
                <c:pt idx="40">
                  <c:v>-32</c:v>
                </c:pt>
                <c:pt idx="41">
                  <c:v>-26.1999999999999</c:v>
                </c:pt>
                <c:pt idx="42">
                  <c:v>-32.1</c:v>
                </c:pt>
                <c:pt idx="43">
                  <c:v>-31.3</c:v>
                </c:pt>
                <c:pt idx="44">
                  <c:v>-28.8</c:v>
                </c:pt>
                <c:pt idx="45">
                  <c:v>-15.8</c:v>
                </c:pt>
                <c:pt idx="46">
                  <c:v>-21</c:v>
                </c:pt>
                <c:pt idx="47">
                  <c:v>-17.899999999999899</c:v>
                </c:pt>
                <c:pt idx="48">
                  <c:v>-5.9</c:v>
                </c:pt>
                <c:pt idx="49">
                  <c:v>14.2</c:v>
                </c:pt>
                <c:pt idx="50">
                  <c:v>17.2</c:v>
                </c:pt>
                <c:pt idx="51">
                  <c:v>25.2</c:v>
                </c:pt>
                <c:pt idx="52">
                  <c:v>24.7</c:v>
                </c:pt>
                <c:pt idx="53">
                  <c:v>33.9</c:v>
                </c:pt>
                <c:pt idx="54">
                  <c:v>38.299999999999997</c:v>
                </c:pt>
                <c:pt idx="55">
                  <c:v>35.1</c:v>
                </c:pt>
                <c:pt idx="56">
                  <c:v>16.899999999999999</c:v>
                </c:pt>
                <c:pt idx="57">
                  <c:v>12.4</c:v>
                </c:pt>
                <c:pt idx="58">
                  <c:v>6.2</c:v>
                </c:pt>
                <c:pt idx="59">
                  <c:v>-6</c:v>
                </c:pt>
                <c:pt idx="60">
                  <c:v>-18.1999999999999</c:v>
                </c:pt>
                <c:pt idx="61">
                  <c:v>-32.399999999999899</c:v>
                </c:pt>
                <c:pt idx="62">
                  <c:v>-43.799999999999898</c:v>
                </c:pt>
                <c:pt idx="63">
                  <c:v>-41.399999999999899</c:v>
                </c:pt>
                <c:pt idx="64">
                  <c:v>-14.9</c:v>
                </c:pt>
                <c:pt idx="65">
                  <c:v>11.8</c:v>
                </c:pt>
                <c:pt idx="66">
                  <c:v>37.9</c:v>
                </c:pt>
                <c:pt idx="67">
                  <c:v>36.1</c:v>
                </c:pt>
                <c:pt idx="68">
                  <c:v>41.7</c:v>
                </c:pt>
                <c:pt idx="69">
                  <c:v>27.4</c:v>
                </c:pt>
                <c:pt idx="70">
                  <c:v>16.899999999999999</c:v>
                </c:pt>
                <c:pt idx="71">
                  <c:v>-0.9</c:v>
                </c:pt>
                <c:pt idx="72">
                  <c:v>-13.9</c:v>
                </c:pt>
                <c:pt idx="73">
                  <c:v>-16.8</c:v>
                </c:pt>
                <c:pt idx="74">
                  <c:v>-24.2</c:v>
                </c:pt>
                <c:pt idx="75">
                  <c:v>-44.8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1AC0-4485-96DF-FCA42B477D5C}"/>
            </c:ext>
          </c:extLst>
        </c:ser>
        <c:ser>
          <c:idx val="1"/>
          <c:order val="1"/>
          <c:tx>
            <c:strRef>
              <c:f>Taul1!$C$1</c:f>
              <c:strCache>
                <c:ptCount val="1"/>
                <c:pt idx="0">
                  <c:v>Suhdannenäkymät</c:v>
                </c:pt>
              </c:strCache>
            </c:strRef>
          </c:tx>
          <c:spPr>
            <a:ln w="28575" cap="rnd">
              <a:solidFill>
                <a:srgbClr val="FF0000"/>
              </a:solidFill>
              <a:round/>
            </a:ln>
            <a:effectLst/>
          </c:spPr>
          <c:marker>
            <c:symbol val="none"/>
          </c:marker>
          <c:cat>
            <c:strRef>
              <c:f>Taul1!$A$2:$A$77</c:f>
              <c:strCache>
                <c:ptCount val="76"/>
                <c:pt idx="0">
                  <c:v>2005.1</c:v>
                </c:pt>
                <c:pt idx="1">
                  <c:v>2005.4</c:v>
                </c:pt>
                <c:pt idx="2">
                  <c:v>2005.7</c:v>
                </c:pt>
                <c:pt idx="3">
                  <c:v>2005.10</c:v>
                </c:pt>
                <c:pt idx="4">
                  <c:v>2006.1</c:v>
                </c:pt>
                <c:pt idx="5">
                  <c:v>2006.4</c:v>
                </c:pt>
                <c:pt idx="6">
                  <c:v>2006.7</c:v>
                </c:pt>
                <c:pt idx="7">
                  <c:v>2006.10</c:v>
                </c:pt>
                <c:pt idx="8">
                  <c:v>2007.1</c:v>
                </c:pt>
                <c:pt idx="9">
                  <c:v>2007.4</c:v>
                </c:pt>
                <c:pt idx="10">
                  <c:v>2007.7</c:v>
                </c:pt>
                <c:pt idx="11">
                  <c:v>2007.10</c:v>
                </c:pt>
                <c:pt idx="12">
                  <c:v>2008.1</c:v>
                </c:pt>
                <c:pt idx="13">
                  <c:v>2008.4</c:v>
                </c:pt>
                <c:pt idx="14">
                  <c:v>2008.7</c:v>
                </c:pt>
                <c:pt idx="15">
                  <c:v>2008.10</c:v>
                </c:pt>
                <c:pt idx="16">
                  <c:v>2009.1</c:v>
                </c:pt>
                <c:pt idx="17">
                  <c:v>2009.4</c:v>
                </c:pt>
                <c:pt idx="18">
                  <c:v>2009.7</c:v>
                </c:pt>
                <c:pt idx="19">
                  <c:v>2009.10</c:v>
                </c:pt>
                <c:pt idx="20">
                  <c:v>2010.1</c:v>
                </c:pt>
                <c:pt idx="21">
                  <c:v>2010.4</c:v>
                </c:pt>
                <c:pt idx="22">
                  <c:v>2010.7</c:v>
                </c:pt>
                <c:pt idx="23">
                  <c:v>2010.10</c:v>
                </c:pt>
                <c:pt idx="24">
                  <c:v>2011.1</c:v>
                </c:pt>
                <c:pt idx="25">
                  <c:v>2011.4</c:v>
                </c:pt>
                <c:pt idx="26">
                  <c:v>2011.7</c:v>
                </c:pt>
                <c:pt idx="27">
                  <c:v>2011.10</c:v>
                </c:pt>
                <c:pt idx="28">
                  <c:v>2012.1</c:v>
                </c:pt>
                <c:pt idx="29">
                  <c:v>2012.4</c:v>
                </c:pt>
                <c:pt idx="30">
                  <c:v>2012.7</c:v>
                </c:pt>
                <c:pt idx="31">
                  <c:v>2012.10</c:v>
                </c:pt>
                <c:pt idx="32">
                  <c:v>2013.1</c:v>
                </c:pt>
                <c:pt idx="33">
                  <c:v>2013.4</c:v>
                </c:pt>
                <c:pt idx="34">
                  <c:v>2013.7</c:v>
                </c:pt>
                <c:pt idx="35">
                  <c:v>2013.10</c:v>
                </c:pt>
                <c:pt idx="36">
                  <c:v>2014.1</c:v>
                </c:pt>
                <c:pt idx="37">
                  <c:v>2014.4</c:v>
                </c:pt>
                <c:pt idx="38">
                  <c:v>2014.7</c:v>
                </c:pt>
                <c:pt idx="39">
                  <c:v>2014.10</c:v>
                </c:pt>
                <c:pt idx="40">
                  <c:v>2015.1</c:v>
                </c:pt>
                <c:pt idx="41">
                  <c:v>2015.4</c:v>
                </c:pt>
                <c:pt idx="42">
                  <c:v>2015.7</c:v>
                </c:pt>
                <c:pt idx="43">
                  <c:v>2015.10</c:v>
                </c:pt>
                <c:pt idx="44">
                  <c:v>2016.1</c:v>
                </c:pt>
                <c:pt idx="45">
                  <c:v>2016.4</c:v>
                </c:pt>
                <c:pt idx="46">
                  <c:v>2016.7</c:v>
                </c:pt>
                <c:pt idx="47">
                  <c:v>2016.10</c:v>
                </c:pt>
                <c:pt idx="48">
                  <c:v>2017.1</c:v>
                </c:pt>
                <c:pt idx="49">
                  <c:v>2017.4</c:v>
                </c:pt>
                <c:pt idx="50">
                  <c:v>2017.7</c:v>
                </c:pt>
                <c:pt idx="51">
                  <c:v>2017.10</c:v>
                </c:pt>
                <c:pt idx="52">
                  <c:v>2018.1</c:v>
                </c:pt>
                <c:pt idx="53">
                  <c:v>2018.4</c:v>
                </c:pt>
                <c:pt idx="54">
                  <c:v>2018.7</c:v>
                </c:pt>
                <c:pt idx="55">
                  <c:v>2018.10</c:v>
                </c:pt>
                <c:pt idx="56">
                  <c:v>2019.1</c:v>
                </c:pt>
                <c:pt idx="57">
                  <c:v>2019.4</c:v>
                </c:pt>
                <c:pt idx="58">
                  <c:v>2019.7</c:v>
                </c:pt>
                <c:pt idx="59">
                  <c:v>2019.10</c:v>
                </c:pt>
                <c:pt idx="60">
                  <c:v>2020.1</c:v>
                </c:pt>
                <c:pt idx="61">
                  <c:v>2020.4</c:v>
                </c:pt>
                <c:pt idx="62">
                  <c:v>2020.7</c:v>
                </c:pt>
                <c:pt idx="63">
                  <c:v>2020.10</c:v>
                </c:pt>
                <c:pt idx="64">
                  <c:v>2021.1</c:v>
                </c:pt>
                <c:pt idx="65">
                  <c:v>2021.4</c:v>
                </c:pt>
                <c:pt idx="66">
                  <c:v>2021.7</c:v>
                </c:pt>
                <c:pt idx="67">
                  <c:v>2021.10</c:v>
                </c:pt>
                <c:pt idx="68">
                  <c:v>2022.1</c:v>
                </c:pt>
                <c:pt idx="69">
                  <c:v>2022.4</c:v>
                </c:pt>
                <c:pt idx="70">
                  <c:v>2022.7</c:v>
                </c:pt>
                <c:pt idx="71">
                  <c:v>2022.10</c:v>
                </c:pt>
                <c:pt idx="72">
                  <c:v>2023.1</c:v>
                </c:pt>
                <c:pt idx="73">
                  <c:v>2023.4</c:v>
                </c:pt>
                <c:pt idx="74">
                  <c:v>2023.7</c:v>
                </c:pt>
                <c:pt idx="75">
                  <c:v>2023.10</c:v>
                </c:pt>
              </c:strCache>
            </c:strRef>
          </c:cat>
          <c:val>
            <c:numRef>
              <c:f>Taul1!$C$2:$C$77</c:f>
              <c:numCache>
                <c:formatCode>General</c:formatCode>
                <c:ptCount val="76"/>
                <c:pt idx="0">
                  <c:v>10.5</c:v>
                </c:pt>
                <c:pt idx="1">
                  <c:v>7</c:v>
                </c:pt>
                <c:pt idx="2">
                  <c:v>11.2</c:v>
                </c:pt>
                <c:pt idx="3">
                  <c:v>6.7</c:v>
                </c:pt>
                <c:pt idx="4">
                  <c:v>11.9</c:v>
                </c:pt>
                <c:pt idx="5">
                  <c:v>17.5</c:v>
                </c:pt>
                <c:pt idx="6">
                  <c:v>13.7</c:v>
                </c:pt>
                <c:pt idx="7">
                  <c:v>4.9000000000000004</c:v>
                </c:pt>
                <c:pt idx="8">
                  <c:v>4.0999999999999996</c:v>
                </c:pt>
                <c:pt idx="9">
                  <c:v>11.9</c:v>
                </c:pt>
                <c:pt idx="10">
                  <c:v>2.4</c:v>
                </c:pt>
                <c:pt idx="11">
                  <c:v>-8.5999999999999908</c:v>
                </c:pt>
                <c:pt idx="12">
                  <c:v>-3.6</c:v>
                </c:pt>
                <c:pt idx="13">
                  <c:v>-9</c:v>
                </c:pt>
                <c:pt idx="14">
                  <c:v>-25.5</c:v>
                </c:pt>
                <c:pt idx="15">
                  <c:v>-40.799999999999898</c:v>
                </c:pt>
                <c:pt idx="16">
                  <c:v>-42.399999999999899</c:v>
                </c:pt>
                <c:pt idx="17">
                  <c:v>-27.1999999999999</c:v>
                </c:pt>
                <c:pt idx="18">
                  <c:v>-19.3</c:v>
                </c:pt>
                <c:pt idx="19">
                  <c:v>-7</c:v>
                </c:pt>
                <c:pt idx="20">
                  <c:v>13.4</c:v>
                </c:pt>
                <c:pt idx="21">
                  <c:v>31.1</c:v>
                </c:pt>
                <c:pt idx="22">
                  <c:v>13.8</c:v>
                </c:pt>
                <c:pt idx="23">
                  <c:v>10.9</c:v>
                </c:pt>
                <c:pt idx="24">
                  <c:v>20.2</c:v>
                </c:pt>
                <c:pt idx="25">
                  <c:v>26.1</c:v>
                </c:pt>
                <c:pt idx="26">
                  <c:v>10.199999999999999</c:v>
                </c:pt>
                <c:pt idx="27">
                  <c:v>-30.1999999999999</c:v>
                </c:pt>
                <c:pt idx="28">
                  <c:v>-15.4</c:v>
                </c:pt>
                <c:pt idx="29">
                  <c:v>7.9</c:v>
                </c:pt>
                <c:pt idx="30">
                  <c:v>-4.5</c:v>
                </c:pt>
                <c:pt idx="31">
                  <c:v>-33</c:v>
                </c:pt>
                <c:pt idx="32">
                  <c:v>-12</c:v>
                </c:pt>
                <c:pt idx="33">
                  <c:v>1.8</c:v>
                </c:pt>
                <c:pt idx="34">
                  <c:v>-9</c:v>
                </c:pt>
                <c:pt idx="35">
                  <c:v>-8.6999999999999904</c:v>
                </c:pt>
                <c:pt idx="36">
                  <c:v>-7.5999999999999899</c:v>
                </c:pt>
                <c:pt idx="37">
                  <c:v>0.8</c:v>
                </c:pt>
                <c:pt idx="38">
                  <c:v>-1.8999999999999899</c:v>
                </c:pt>
                <c:pt idx="39">
                  <c:v>-12.6999999999999</c:v>
                </c:pt>
                <c:pt idx="40">
                  <c:v>-5.4</c:v>
                </c:pt>
                <c:pt idx="41">
                  <c:v>2.6</c:v>
                </c:pt>
                <c:pt idx="42">
                  <c:v>-3.1</c:v>
                </c:pt>
                <c:pt idx="43">
                  <c:v>-3.3999999999999901</c:v>
                </c:pt>
                <c:pt idx="44">
                  <c:v>2.5</c:v>
                </c:pt>
                <c:pt idx="45">
                  <c:v>4.5</c:v>
                </c:pt>
                <c:pt idx="46">
                  <c:v>-5.5</c:v>
                </c:pt>
                <c:pt idx="47">
                  <c:v>-0.5</c:v>
                </c:pt>
                <c:pt idx="48">
                  <c:v>7.9</c:v>
                </c:pt>
                <c:pt idx="49">
                  <c:v>12.8</c:v>
                </c:pt>
                <c:pt idx="50">
                  <c:v>9.9</c:v>
                </c:pt>
                <c:pt idx="51">
                  <c:v>18.3</c:v>
                </c:pt>
                <c:pt idx="52">
                  <c:v>17.8</c:v>
                </c:pt>
                <c:pt idx="53">
                  <c:v>17.3</c:v>
                </c:pt>
                <c:pt idx="54">
                  <c:v>12</c:v>
                </c:pt>
                <c:pt idx="55">
                  <c:v>-3.5</c:v>
                </c:pt>
                <c:pt idx="56">
                  <c:v>-10.1</c:v>
                </c:pt>
                <c:pt idx="57">
                  <c:v>-7.2</c:v>
                </c:pt>
                <c:pt idx="58">
                  <c:v>-11.1</c:v>
                </c:pt>
                <c:pt idx="59">
                  <c:v>-28.3</c:v>
                </c:pt>
                <c:pt idx="60">
                  <c:v>-15.6</c:v>
                </c:pt>
                <c:pt idx="61">
                  <c:v>-48.399999999999899</c:v>
                </c:pt>
                <c:pt idx="62">
                  <c:v>-18.600000000000001</c:v>
                </c:pt>
                <c:pt idx="63">
                  <c:v>-16.1999999999999</c:v>
                </c:pt>
                <c:pt idx="64">
                  <c:v>8.9</c:v>
                </c:pt>
                <c:pt idx="65">
                  <c:v>20</c:v>
                </c:pt>
                <c:pt idx="66">
                  <c:v>16.5</c:v>
                </c:pt>
                <c:pt idx="67">
                  <c:v>3.3</c:v>
                </c:pt>
                <c:pt idx="68">
                  <c:v>3</c:v>
                </c:pt>
                <c:pt idx="69">
                  <c:v>-16</c:v>
                </c:pt>
                <c:pt idx="70">
                  <c:v>-23.5</c:v>
                </c:pt>
                <c:pt idx="71">
                  <c:v>-37.1</c:v>
                </c:pt>
                <c:pt idx="72">
                  <c:v>-25.4</c:v>
                </c:pt>
                <c:pt idx="73">
                  <c:v>-20.6</c:v>
                </c:pt>
                <c:pt idx="74">
                  <c:v>-29.2</c:v>
                </c:pt>
                <c:pt idx="75">
                  <c:v>-34.700000000000003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1AC0-4485-96DF-FCA42B477D5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323954368"/>
        <c:axId val="323968928"/>
      </c:lineChart>
      <c:catAx>
        <c:axId val="323954368"/>
        <c:scaling>
          <c:orientation val="minMax"/>
        </c:scaling>
        <c:delete val="1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323968928"/>
        <c:crosses val="autoZero"/>
        <c:auto val="1"/>
        <c:lblAlgn val="ctr"/>
        <c:lblOffset val="100"/>
        <c:tickMarkSkip val="4"/>
        <c:noMultiLvlLbl val="0"/>
      </c:catAx>
      <c:valAx>
        <c:axId val="32396892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0" i="0" u="none" strike="noStrike" kern="1200" baseline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32395436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algn="ctr">
            <a:defRPr lang="en-US" sz="1050" b="0" i="0" u="none" strike="noStrike" kern="1200" baseline="0">
              <a:solidFill>
                <a:srgbClr val="000000"/>
              </a:solidFill>
              <a:latin typeface="+mn-lt"/>
              <a:ea typeface="+mn-ea"/>
              <a:cs typeface="+mn-cs"/>
            </a:defRPr>
          </a:pPr>
          <a:endParaRPr lang="fi-FI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fi-FI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8.1919674910102741E-2"/>
          <c:y val="4.0749431293150853E-2"/>
          <c:w val="0.78734293607653982"/>
          <c:h val="0.83258046821215703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Yhteensä</c:v>
                </c:pt>
              </c:strCache>
            </c:strRef>
          </c:tx>
          <c:spPr>
            <a:ln w="38100">
              <a:solidFill>
                <a:schemeClr val="tx2"/>
              </a:solidFill>
              <a:prstDash val="solid"/>
            </a:ln>
          </c:spPr>
          <c:marker>
            <c:symbol val="none"/>
          </c:marker>
          <c:cat>
            <c:strRef>
              <c:f>Sheet1!$A$2:$A$58</c:f>
              <c:strCache>
                <c:ptCount val="54"/>
                <c:pt idx="0">
                  <c:v>2009,IV</c:v>
                </c:pt>
                <c:pt idx="1">
                  <c:v>2010,I</c:v>
                </c:pt>
                <c:pt idx="5">
                  <c:v>2011,I</c:v>
                </c:pt>
                <c:pt idx="9">
                  <c:v>2012,I</c:v>
                </c:pt>
                <c:pt idx="13">
                  <c:v>2013,I</c:v>
                </c:pt>
                <c:pt idx="17">
                  <c:v>2014,I</c:v>
                </c:pt>
                <c:pt idx="21">
                  <c:v>2015,I</c:v>
                </c:pt>
                <c:pt idx="25">
                  <c:v>2016,I</c:v>
                </c:pt>
                <c:pt idx="29">
                  <c:v>2017,I</c:v>
                </c:pt>
                <c:pt idx="33">
                  <c:v>2018,I</c:v>
                </c:pt>
                <c:pt idx="37">
                  <c:v>2019,I</c:v>
                </c:pt>
                <c:pt idx="41">
                  <c:v>2020,I</c:v>
                </c:pt>
                <c:pt idx="45">
                  <c:v>2021,I</c:v>
                </c:pt>
                <c:pt idx="49">
                  <c:v>2022,I</c:v>
                </c:pt>
                <c:pt idx="53">
                  <c:v>2023,I</c:v>
                </c:pt>
              </c:strCache>
            </c:strRef>
          </c:cat>
          <c:val>
            <c:numRef>
              <c:f>Sheet1!$B$2:$B$58</c:f>
              <c:numCache>
                <c:formatCode>0.00</c:formatCode>
                <c:ptCount val="57"/>
                <c:pt idx="1">
                  <c:v>6761.3984440681006</c:v>
                </c:pt>
                <c:pt idx="2">
                  <c:v>7002.0275347675069</c:v>
                </c:pt>
                <c:pt idx="3">
                  <c:v>6868.9044592467817</c:v>
                </c:pt>
                <c:pt idx="4">
                  <c:v>8977.1994207784428</c:v>
                </c:pt>
                <c:pt idx="5">
                  <c:v>8228.6746692408997</c:v>
                </c:pt>
                <c:pt idx="6">
                  <c:v>8555.0969924394594</c:v>
                </c:pt>
                <c:pt idx="7">
                  <c:v>7518.5706719640266</c:v>
                </c:pt>
                <c:pt idx="8">
                  <c:v>9261.1736035563918</c:v>
                </c:pt>
                <c:pt idx="9">
                  <c:v>8049.762222063122</c:v>
                </c:pt>
                <c:pt idx="10">
                  <c:v>8379.9036908522139</c:v>
                </c:pt>
                <c:pt idx="11">
                  <c:v>7432.7880247387402</c:v>
                </c:pt>
                <c:pt idx="12">
                  <c:v>8692.8893413509868</c:v>
                </c:pt>
                <c:pt idx="13">
                  <c:v>6863.6213903167063</c:v>
                </c:pt>
                <c:pt idx="14">
                  <c:v>7317.2770193245487</c:v>
                </c:pt>
                <c:pt idx="15">
                  <c:v>6647.1618160338685</c:v>
                </c:pt>
                <c:pt idx="16">
                  <c:v>7423.6474020774203</c:v>
                </c:pt>
                <c:pt idx="17">
                  <c:v>7418.3204371211032</c:v>
                </c:pt>
                <c:pt idx="18">
                  <c:v>7673.2506628161227</c:v>
                </c:pt>
                <c:pt idx="19">
                  <c:v>9007.8744399374955</c:v>
                </c:pt>
                <c:pt idx="20">
                  <c:v>7809.2282106298462</c:v>
                </c:pt>
                <c:pt idx="21">
                  <c:v>6747.4771409051809</c:v>
                </c:pt>
                <c:pt idx="22">
                  <c:v>8714.287474365352</c:v>
                </c:pt>
                <c:pt idx="23">
                  <c:v>7071.211076467931</c:v>
                </c:pt>
                <c:pt idx="24">
                  <c:v>7985.4107273099762</c:v>
                </c:pt>
                <c:pt idx="25">
                  <c:v>6827.0162388909021</c:v>
                </c:pt>
                <c:pt idx="26">
                  <c:v>6503.2695594725501</c:v>
                </c:pt>
                <c:pt idx="27">
                  <c:v>6482.6886624438503</c:v>
                </c:pt>
                <c:pt idx="28">
                  <c:v>7998.9185666637813</c:v>
                </c:pt>
                <c:pt idx="29">
                  <c:v>7640.5247655592466</c:v>
                </c:pt>
                <c:pt idx="30">
                  <c:v>9634.6664318472467</c:v>
                </c:pt>
                <c:pt idx="31">
                  <c:v>7290.9959443105572</c:v>
                </c:pt>
                <c:pt idx="32">
                  <c:v>11251.574888273411</c:v>
                </c:pt>
                <c:pt idx="33">
                  <c:v>9094.0832418100417</c:v>
                </c:pt>
                <c:pt idx="34">
                  <c:v>8850.3133283743864</c:v>
                </c:pt>
                <c:pt idx="35">
                  <c:v>8908.931484827277</c:v>
                </c:pt>
                <c:pt idx="36">
                  <c:v>10140.926571682388</c:v>
                </c:pt>
                <c:pt idx="37">
                  <c:v>10133.984711135325</c:v>
                </c:pt>
                <c:pt idx="38">
                  <c:v>9693.0258661283769</c:v>
                </c:pt>
                <c:pt idx="39">
                  <c:v>10035.199599308198</c:v>
                </c:pt>
                <c:pt idx="40">
                  <c:v>11476.200640432697</c:v>
                </c:pt>
                <c:pt idx="41">
                  <c:v>9010.2137644307804</c:v>
                </c:pt>
                <c:pt idx="42">
                  <c:v>8323.5843783564997</c:v>
                </c:pt>
                <c:pt idx="43">
                  <c:v>8812.3410264116974</c:v>
                </c:pt>
                <c:pt idx="44">
                  <c:v>13244.410422416593</c:v>
                </c:pt>
                <c:pt idx="45">
                  <c:v>9459.4916021293939</c:v>
                </c:pt>
                <c:pt idx="46">
                  <c:v>10122.272535252936</c:v>
                </c:pt>
                <c:pt idx="47">
                  <c:v>9935.6356973557376</c:v>
                </c:pt>
                <c:pt idx="48">
                  <c:v>13822.752013372727</c:v>
                </c:pt>
                <c:pt idx="49">
                  <c:v>10338.195884156485</c:v>
                </c:pt>
                <c:pt idx="50">
                  <c:v>11174.143386601165</c:v>
                </c:pt>
                <c:pt idx="51">
                  <c:v>11556.869205133551</c:v>
                </c:pt>
                <c:pt idx="52">
                  <c:v>13275.780936876356</c:v>
                </c:pt>
                <c:pt idx="53">
                  <c:v>11579.282820682482</c:v>
                </c:pt>
                <c:pt idx="54">
                  <c:v>10581.693453674488</c:v>
                </c:pt>
                <c:pt idx="55">
                  <c:v>8070.9599999999991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3439-479B-85F0-B6B7B0DB066C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Vientiin</c:v>
                </c:pt>
              </c:strCache>
            </c:strRef>
          </c:tx>
          <c:spPr>
            <a:ln w="38100">
              <a:solidFill>
                <a:schemeClr val="accent1">
                  <a:lumMod val="60000"/>
                  <a:lumOff val="40000"/>
                </a:schemeClr>
              </a:solidFill>
              <a:prstDash val="solid"/>
            </a:ln>
          </c:spPr>
          <c:marker>
            <c:symbol val="none"/>
          </c:marker>
          <c:cat>
            <c:strRef>
              <c:f>Sheet1!$A$2:$A$58</c:f>
              <c:strCache>
                <c:ptCount val="54"/>
                <c:pt idx="0">
                  <c:v>2009,IV</c:v>
                </c:pt>
                <c:pt idx="1">
                  <c:v>2010,I</c:v>
                </c:pt>
                <c:pt idx="5">
                  <c:v>2011,I</c:v>
                </c:pt>
                <c:pt idx="9">
                  <c:v>2012,I</c:v>
                </c:pt>
                <c:pt idx="13">
                  <c:v>2013,I</c:v>
                </c:pt>
                <c:pt idx="17">
                  <c:v>2014,I</c:v>
                </c:pt>
                <c:pt idx="21">
                  <c:v>2015,I</c:v>
                </c:pt>
                <c:pt idx="25">
                  <c:v>2016,I</c:v>
                </c:pt>
                <c:pt idx="29">
                  <c:v>2017,I</c:v>
                </c:pt>
                <c:pt idx="33">
                  <c:v>2018,I</c:v>
                </c:pt>
                <c:pt idx="37">
                  <c:v>2019,I</c:v>
                </c:pt>
                <c:pt idx="41">
                  <c:v>2020,I</c:v>
                </c:pt>
                <c:pt idx="45">
                  <c:v>2021,I</c:v>
                </c:pt>
                <c:pt idx="49">
                  <c:v>2022,I</c:v>
                </c:pt>
                <c:pt idx="53">
                  <c:v>2023,I</c:v>
                </c:pt>
              </c:strCache>
            </c:strRef>
          </c:cat>
          <c:val>
            <c:numRef>
              <c:f>Sheet1!$C$2:$C$58</c:f>
              <c:numCache>
                <c:formatCode>0.00</c:formatCode>
                <c:ptCount val="57"/>
                <c:pt idx="1">
                  <c:v>5108.679084010455</c:v>
                </c:pt>
                <c:pt idx="2">
                  <c:v>5501.88712695305</c:v>
                </c:pt>
                <c:pt idx="3">
                  <c:v>5404.959420933149</c:v>
                </c:pt>
                <c:pt idx="4">
                  <c:v>6749.7701841523531</c:v>
                </c:pt>
                <c:pt idx="5">
                  <c:v>5843.1953182293828</c:v>
                </c:pt>
                <c:pt idx="6">
                  <c:v>6603.7004994601575</c:v>
                </c:pt>
                <c:pt idx="7">
                  <c:v>5703.2121536351669</c:v>
                </c:pt>
                <c:pt idx="8">
                  <c:v>7073.243256353805</c:v>
                </c:pt>
                <c:pt idx="9">
                  <c:v>6046.0677812590266</c:v>
                </c:pt>
                <c:pt idx="10">
                  <c:v>6481.1189931559311</c:v>
                </c:pt>
                <c:pt idx="11">
                  <c:v>5955.7683256114378</c:v>
                </c:pt>
                <c:pt idx="12">
                  <c:v>6971.4358095912748</c:v>
                </c:pt>
                <c:pt idx="13">
                  <c:v>5137.6926969335209</c:v>
                </c:pt>
                <c:pt idx="14">
                  <c:v>5482.489564853825</c:v>
                </c:pt>
                <c:pt idx="15">
                  <c:v>5185.6785397392241</c:v>
                </c:pt>
                <c:pt idx="16">
                  <c:v>5795.9900481114673</c:v>
                </c:pt>
                <c:pt idx="17">
                  <c:v>5399.5754123107918</c:v>
                </c:pt>
                <c:pt idx="18">
                  <c:v>5590.2171648132553</c:v>
                </c:pt>
                <c:pt idx="19">
                  <c:v>6542.8897471242371</c:v>
                </c:pt>
                <c:pt idx="20">
                  <c:v>5858.4843030836928</c:v>
                </c:pt>
                <c:pt idx="21">
                  <c:v>4779.7070247206211</c:v>
                </c:pt>
                <c:pt idx="22">
                  <c:v>6366.2542679488324</c:v>
                </c:pt>
                <c:pt idx="23">
                  <c:v>5442.7041425405268</c:v>
                </c:pt>
                <c:pt idx="24">
                  <c:v>5707.0373578098761</c:v>
                </c:pt>
                <c:pt idx="25">
                  <c:v>4755.8726002186304</c:v>
                </c:pt>
                <c:pt idx="26">
                  <c:v>4564.6523285608509</c:v>
                </c:pt>
                <c:pt idx="27">
                  <c:v>4642.9762782621583</c:v>
                </c:pt>
                <c:pt idx="28">
                  <c:v>5593.8416557151768</c:v>
                </c:pt>
                <c:pt idx="29">
                  <c:v>5626.7296344943379</c:v>
                </c:pt>
                <c:pt idx="30">
                  <c:v>7477.9421214994445</c:v>
                </c:pt>
                <c:pt idx="31">
                  <c:v>5198.8268199653494</c:v>
                </c:pt>
                <c:pt idx="32">
                  <c:v>8277.5904355571456</c:v>
                </c:pt>
                <c:pt idx="33">
                  <c:v>5999.0565468581535</c:v>
                </c:pt>
                <c:pt idx="34">
                  <c:v>6356.7901423222602</c:v>
                </c:pt>
                <c:pt idx="35">
                  <c:v>6633.4483656941429</c:v>
                </c:pt>
                <c:pt idx="36">
                  <c:v>7315.7223098669492</c:v>
                </c:pt>
                <c:pt idx="37">
                  <c:v>7203.2834615367174</c:v>
                </c:pt>
                <c:pt idx="38">
                  <c:v>6707.2656017164309</c:v>
                </c:pt>
                <c:pt idx="39">
                  <c:v>7217.7790503502993</c:v>
                </c:pt>
                <c:pt idx="40">
                  <c:v>8799.1488047139865</c:v>
                </c:pt>
                <c:pt idx="41">
                  <c:v>6355.4156778239967</c:v>
                </c:pt>
                <c:pt idx="42">
                  <c:v>5810.2376103519646</c:v>
                </c:pt>
                <c:pt idx="43">
                  <c:v>6486.3656910674572</c:v>
                </c:pt>
                <c:pt idx="44">
                  <c:v>9703.5915994285151</c:v>
                </c:pt>
                <c:pt idx="45">
                  <c:v>6776.5832952084384</c:v>
                </c:pt>
                <c:pt idx="46">
                  <c:v>7813.5847599315484</c:v>
                </c:pt>
                <c:pt idx="47">
                  <c:v>7917.6218262856246</c:v>
                </c:pt>
                <c:pt idx="48">
                  <c:v>10935.196950112617</c:v>
                </c:pt>
                <c:pt idx="49">
                  <c:v>7907.4077242789062</c:v>
                </c:pt>
                <c:pt idx="50">
                  <c:v>8247.283004961022</c:v>
                </c:pt>
                <c:pt idx="51">
                  <c:v>9437.472612164147</c:v>
                </c:pt>
                <c:pt idx="52">
                  <c:v>10615.397053129167</c:v>
                </c:pt>
                <c:pt idx="53">
                  <c:v>8982.2256502367763</c:v>
                </c:pt>
                <c:pt idx="54">
                  <c:v>8106.2356153576238</c:v>
                </c:pt>
                <c:pt idx="55">
                  <c:v>6260.5499999999993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3439-479B-85F0-B6B7B0DB066C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Kotimaahan</c:v>
                </c:pt>
              </c:strCache>
            </c:strRef>
          </c:tx>
          <c:spPr>
            <a:ln w="38100">
              <a:solidFill>
                <a:schemeClr val="accent2"/>
              </a:solidFill>
              <a:prstDash val="solid"/>
            </a:ln>
          </c:spPr>
          <c:marker>
            <c:symbol val="none"/>
          </c:marker>
          <c:cat>
            <c:strRef>
              <c:f>Sheet1!$A$2:$A$58</c:f>
              <c:strCache>
                <c:ptCount val="54"/>
                <c:pt idx="0">
                  <c:v>2009,IV</c:v>
                </c:pt>
                <c:pt idx="1">
                  <c:v>2010,I</c:v>
                </c:pt>
                <c:pt idx="5">
                  <c:v>2011,I</c:v>
                </c:pt>
                <c:pt idx="9">
                  <c:v>2012,I</c:v>
                </c:pt>
                <c:pt idx="13">
                  <c:v>2013,I</c:v>
                </c:pt>
                <c:pt idx="17">
                  <c:v>2014,I</c:v>
                </c:pt>
                <c:pt idx="21">
                  <c:v>2015,I</c:v>
                </c:pt>
                <c:pt idx="25">
                  <c:v>2016,I</c:v>
                </c:pt>
                <c:pt idx="29">
                  <c:v>2017,I</c:v>
                </c:pt>
                <c:pt idx="33">
                  <c:v>2018,I</c:v>
                </c:pt>
                <c:pt idx="37">
                  <c:v>2019,I</c:v>
                </c:pt>
                <c:pt idx="41">
                  <c:v>2020,I</c:v>
                </c:pt>
                <c:pt idx="45">
                  <c:v>2021,I</c:v>
                </c:pt>
                <c:pt idx="49">
                  <c:v>2022,I</c:v>
                </c:pt>
                <c:pt idx="53">
                  <c:v>2023,I</c:v>
                </c:pt>
              </c:strCache>
            </c:strRef>
          </c:cat>
          <c:val>
            <c:numRef>
              <c:f>Sheet1!$D$2:$D$58</c:f>
              <c:numCache>
                <c:formatCode>0.00</c:formatCode>
                <c:ptCount val="57"/>
                <c:pt idx="1">
                  <c:v>1652.7193600576456</c:v>
                </c:pt>
                <c:pt idx="2">
                  <c:v>1500.1404078144574</c:v>
                </c:pt>
                <c:pt idx="3">
                  <c:v>1463.9450383136325</c:v>
                </c:pt>
                <c:pt idx="4">
                  <c:v>2227.4292366260902</c:v>
                </c:pt>
                <c:pt idx="5">
                  <c:v>2385.4793510115178</c:v>
                </c:pt>
                <c:pt idx="6">
                  <c:v>1951.3964929793019</c:v>
                </c:pt>
                <c:pt idx="7">
                  <c:v>1815.3585183288599</c:v>
                </c:pt>
                <c:pt idx="8">
                  <c:v>2187.9303472025867</c:v>
                </c:pt>
                <c:pt idx="9">
                  <c:v>2003.6944408040949</c:v>
                </c:pt>
                <c:pt idx="10">
                  <c:v>1898.7846976962833</c:v>
                </c:pt>
                <c:pt idx="11">
                  <c:v>1477.0196991273024</c:v>
                </c:pt>
                <c:pt idx="12">
                  <c:v>1721.4535317597115</c:v>
                </c:pt>
                <c:pt idx="13">
                  <c:v>1725.9286933831859</c:v>
                </c:pt>
                <c:pt idx="14">
                  <c:v>1834.7874544707238</c:v>
                </c:pt>
                <c:pt idx="15">
                  <c:v>1461.4832762946444</c:v>
                </c:pt>
                <c:pt idx="16">
                  <c:v>1627.6573539659526</c:v>
                </c:pt>
                <c:pt idx="17">
                  <c:v>2018.7450248103112</c:v>
                </c:pt>
                <c:pt idx="18">
                  <c:v>2083.0334980028674</c:v>
                </c:pt>
                <c:pt idx="19">
                  <c:v>2464.9846928132574</c:v>
                </c:pt>
                <c:pt idx="20">
                  <c:v>1950.7439075461534</c:v>
                </c:pt>
                <c:pt idx="21">
                  <c:v>1967.7701161845596</c:v>
                </c:pt>
                <c:pt idx="22">
                  <c:v>2348.03320641652</c:v>
                </c:pt>
                <c:pt idx="23">
                  <c:v>1628.5069339274037</c:v>
                </c:pt>
                <c:pt idx="24">
                  <c:v>2278.3733695000997</c:v>
                </c:pt>
                <c:pt idx="25">
                  <c:v>2071.1436386722717</c:v>
                </c:pt>
                <c:pt idx="26">
                  <c:v>1938.6172309116989</c:v>
                </c:pt>
                <c:pt idx="27">
                  <c:v>1839.7123841816924</c:v>
                </c:pt>
                <c:pt idx="28">
                  <c:v>2405.0769109486046</c:v>
                </c:pt>
                <c:pt idx="29">
                  <c:v>2013.7951310649082</c:v>
                </c:pt>
                <c:pt idx="30">
                  <c:v>2156.7243103478017</c:v>
                </c:pt>
                <c:pt idx="31">
                  <c:v>2092.1691243452078</c:v>
                </c:pt>
                <c:pt idx="32">
                  <c:v>2973.9844527162659</c:v>
                </c:pt>
                <c:pt idx="33">
                  <c:v>3095.0266949518877</c:v>
                </c:pt>
                <c:pt idx="34">
                  <c:v>2493.5231860521262</c:v>
                </c:pt>
                <c:pt idx="35">
                  <c:v>2275.4831191331332</c:v>
                </c:pt>
                <c:pt idx="36">
                  <c:v>2825.2042618154392</c:v>
                </c:pt>
                <c:pt idx="37">
                  <c:v>2930.7012495986069</c:v>
                </c:pt>
                <c:pt idx="38">
                  <c:v>2985.7602644119461</c:v>
                </c:pt>
                <c:pt idx="39">
                  <c:v>2817.420548957899</c:v>
                </c:pt>
                <c:pt idx="40">
                  <c:v>2677.0518357187111</c:v>
                </c:pt>
                <c:pt idx="41">
                  <c:v>2654.7980866067842</c:v>
                </c:pt>
                <c:pt idx="42">
                  <c:v>2513.3467680045346</c:v>
                </c:pt>
                <c:pt idx="43">
                  <c:v>2325.9753353442406</c:v>
                </c:pt>
                <c:pt idx="44">
                  <c:v>3540.8188229880789</c:v>
                </c:pt>
                <c:pt idx="45">
                  <c:v>2682.908306920956</c:v>
                </c:pt>
                <c:pt idx="46">
                  <c:v>2308.6877753213871</c:v>
                </c:pt>
                <c:pt idx="47">
                  <c:v>2018.0138710701128</c:v>
                </c:pt>
                <c:pt idx="48">
                  <c:v>2887.5550632601107</c:v>
                </c:pt>
                <c:pt idx="49">
                  <c:v>2430.7881598775784</c:v>
                </c:pt>
                <c:pt idx="50">
                  <c:v>2926.8603816401437</c:v>
                </c:pt>
                <c:pt idx="51">
                  <c:v>2119.3965929694036</c:v>
                </c:pt>
                <c:pt idx="52">
                  <c:v>2660.3838837471885</c:v>
                </c:pt>
                <c:pt idx="53">
                  <c:v>2597.0571704457061</c:v>
                </c:pt>
                <c:pt idx="54">
                  <c:v>2475.4578383168655</c:v>
                </c:pt>
                <c:pt idx="55">
                  <c:v>1810.4099999999999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3439-479B-85F0-B6B7B0DB066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369111064"/>
        <c:axId val="369111456"/>
      </c:lineChart>
      <c:catAx>
        <c:axId val="369111064"/>
        <c:scaling>
          <c:orientation val="minMax"/>
        </c:scaling>
        <c:delete val="0"/>
        <c:axPos val="b"/>
        <c:majorGridlines>
          <c:spPr>
            <a:ln w="3175">
              <a:solidFill>
                <a:schemeClr val="tx1"/>
              </a:solidFill>
              <a:prstDash val="dash"/>
            </a:ln>
          </c:spPr>
        </c:majorGridlines>
        <c:numFmt formatCode="General" sourceLinked="1"/>
        <c:majorTickMark val="out"/>
        <c:minorTickMark val="none"/>
        <c:tickLblPos val="none"/>
        <c:spPr>
          <a:ln w="2843">
            <a:solidFill>
              <a:schemeClr val="tx1"/>
            </a:solidFill>
            <a:prstDash val="solid"/>
          </a:ln>
        </c:spPr>
        <c:txPr>
          <a:bodyPr rot="-2700000" vert="horz"/>
          <a:lstStyle/>
          <a:p>
            <a:pPr>
              <a:defRPr sz="1948" b="1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fi-FI"/>
          </a:p>
        </c:txPr>
        <c:crossAx val="369111456"/>
        <c:crosses val="autoZero"/>
        <c:auto val="1"/>
        <c:lblAlgn val="ctr"/>
        <c:lblOffset val="100"/>
        <c:tickLblSkip val="3"/>
        <c:tickMarkSkip val="4"/>
        <c:noMultiLvlLbl val="0"/>
      </c:catAx>
      <c:valAx>
        <c:axId val="369111456"/>
        <c:scaling>
          <c:orientation val="minMax"/>
          <c:max val="15000"/>
          <c:min val="0"/>
        </c:scaling>
        <c:delete val="0"/>
        <c:axPos val="l"/>
        <c:majorGridlines>
          <c:spPr>
            <a:ln w="3175">
              <a:solidFill>
                <a:schemeClr val="tx1"/>
              </a:solidFill>
              <a:prstDash val="dash"/>
            </a:ln>
          </c:spPr>
        </c:majorGridlines>
        <c:numFmt formatCode="#,##0" sourceLinked="0"/>
        <c:majorTickMark val="out"/>
        <c:minorTickMark val="none"/>
        <c:tickLblPos val="nextTo"/>
        <c:spPr>
          <a:ln w="2843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050" b="0" i="0" u="none" strike="noStrike" baseline="0">
                <a:solidFill>
                  <a:schemeClr val="tx2"/>
                </a:solidFill>
                <a:latin typeface="Verdana" panose="020B0604030504040204" pitchFamily="34" charset="0"/>
                <a:ea typeface="Arial"/>
                <a:cs typeface="Arial"/>
              </a:defRPr>
            </a:pPr>
            <a:endParaRPr lang="fi-FI"/>
          </a:p>
        </c:txPr>
        <c:crossAx val="369111064"/>
        <c:crosses val="autoZero"/>
        <c:crossBetween val="midCat"/>
        <c:majorUnit val="1000"/>
        <c:minorUnit val="500"/>
      </c:valAx>
      <c:spPr>
        <a:noFill/>
        <a:ln w="11372">
          <a:solidFill>
            <a:schemeClr val="tx1"/>
          </a:solidFill>
          <a:prstDash val="solid"/>
        </a:ln>
      </c:spPr>
    </c:plotArea>
    <c:legend>
      <c:legendPos val="r"/>
      <c:layout>
        <c:manualLayout>
          <c:xMode val="edge"/>
          <c:yMode val="edge"/>
          <c:x val="0.86988108704736133"/>
          <c:y val="0.19757124334097242"/>
          <c:w val="0.13011891295263864"/>
          <c:h val="0.61234378114075594"/>
        </c:manualLayout>
      </c:layout>
      <c:overlay val="0"/>
      <c:spPr>
        <a:solidFill>
          <a:schemeClr val="bg1"/>
        </a:solidFill>
        <a:ln w="2843">
          <a:noFill/>
          <a:prstDash val="solid"/>
        </a:ln>
      </c:spPr>
      <c:txPr>
        <a:bodyPr/>
        <a:lstStyle/>
        <a:p>
          <a:pPr>
            <a:defRPr sz="1050" b="0" i="0" u="none" strike="noStrike" baseline="0">
              <a:solidFill>
                <a:schemeClr val="tx2"/>
              </a:solidFill>
              <a:latin typeface="Verdana" panose="020B0604030504040204" pitchFamily="34" charset="0"/>
              <a:ea typeface="Arial"/>
              <a:cs typeface="Arial"/>
            </a:defRPr>
          </a:pPr>
          <a:endParaRPr lang="fi-FI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948" b="1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fi-FI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7.334626304515568E-2"/>
          <c:y val="3.3872934059659576E-2"/>
          <c:w val="0.77234394913663618"/>
          <c:h val="0.88516485812511014"/>
        </c:manualLayout>
      </c:layout>
      <c:areaChart>
        <c:grouping val="stacked"/>
        <c:varyColors val="0"/>
        <c:ser>
          <c:idx val="1"/>
          <c:order val="0"/>
          <c:tx>
            <c:strRef>
              <c:f>Sheet1!$B$1</c:f>
              <c:strCache>
                <c:ptCount val="1"/>
                <c:pt idx="0">
                  <c:v>Kotimaahan </c:v>
                </c:pt>
              </c:strCache>
            </c:strRef>
          </c:tx>
          <c:spPr>
            <a:solidFill>
              <a:srgbClr val="FF00B8">
                <a:alpha val="80000"/>
              </a:srgbClr>
            </a:solidFill>
            <a:ln w="11167">
              <a:noFill/>
              <a:prstDash val="sysDash"/>
            </a:ln>
          </c:spPr>
          <c:cat>
            <c:strRef>
              <c:f>Sheet1!$A$2:$A$57</c:f>
              <c:strCache>
                <c:ptCount val="54"/>
                <c:pt idx="1">
                  <c:v>2010,I</c:v>
                </c:pt>
                <c:pt idx="5">
                  <c:v>2011,I</c:v>
                </c:pt>
                <c:pt idx="9">
                  <c:v>2012,I</c:v>
                </c:pt>
                <c:pt idx="13">
                  <c:v>2013,I</c:v>
                </c:pt>
                <c:pt idx="17">
                  <c:v>2014,I</c:v>
                </c:pt>
                <c:pt idx="21">
                  <c:v>2015,I</c:v>
                </c:pt>
                <c:pt idx="25">
                  <c:v>2016,I</c:v>
                </c:pt>
                <c:pt idx="29">
                  <c:v>2017,I</c:v>
                </c:pt>
                <c:pt idx="33">
                  <c:v>2018,I</c:v>
                </c:pt>
                <c:pt idx="37">
                  <c:v>2019,I</c:v>
                </c:pt>
                <c:pt idx="41">
                  <c:v>2020,I</c:v>
                </c:pt>
                <c:pt idx="45">
                  <c:v>2021,I</c:v>
                </c:pt>
                <c:pt idx="49">
                  <c:v>2022,I</c:v>
                </c:pt>
                <c:pt idx="53">
                  <c:v>2023,I</c:v>
                </c:pt>
              </c:strCache>
            </c:strRef>
          </c:cat>
          <c:val>
            <c:numRef>
              <c:f>Sheet1!$B$2:$B$57</c:f>
              <c:numCache>
                <c:formatCode>0.00</c:formatCode>
                <c:ptCount val="56"/>
                <c:pt idx="0">
                  <c:v>3225.7154973989409</c:v>
                </c:pt>
                <c:pt idx="1">
                  <c:v>3321.0265275178208</c:v>
                </c:pt>
                <c:pt idx="2">
                  <c:v>3088.8099514476498</c:v>
                </c:pt>
                <c:pt idx="3">
                  <c:v>3059.9193751111989</c:v>
                </c:pt>
                <c:pt idx="4">
                  <c:v>3453.6759076124181</c:v>
                </c:pt>
                <c:pt idx="5">
                  <c:v>4125.996118653512</c:v>
                </c:pt>
                <c:pt idx="6">
                  <c:v>4201.7010871415441</c:v>
                </c:pt>
                <c:pt idx="7">
                  <c:v>4221.4225794023287</c:v>
                </c:pt>
                <c:pt idx="8">
                  <c:v>4180.7581928664531</c:v>
                </c:pt>
                <c:pt idx="9">
                  <c:v>4147.9166462496214</c:v>
                </c:pt>
                <c:pt idx="10">
                  <c:v>4576.2295737702398</c:v>
                </c:pt>
                <c:pt idx="11">
                  <c:v>3979.9147708668656</c:v>
                </c:pt>
                <c:pt idx="12">
                  <c:v>3975.7445320120719</c:v>
                </c:pt>
                <c:pt idx="13">
                  <c:v>3802.2224849822196</c:v>
                </c:pt>
                <c:pt idx="14">
                  <c:v>3889.0717000252525</c:v>
                </c:pt>
                <c:pt idx="15">
                  <c:v>3803.6546853152795</c:v>
                </c:pt>
                <c:pt idx="16">
                  <c:v>3572.305122615332</c:v>
                </c:pt>
                <c:pt idx="17">
                  <c:v>3985.8315061908152</c:v>
                </c:pt>
                <c:pt idx="18">
                  <c:v>4098.3329255593399</c:v>
                </c:pt>
                <c:pt idx="19">
                  <c:v>4660.3858732492145</c:v>
                </c:pt>
                <c:pt idx="20">
                  <c:v>4782.959967801673</c:v>
                </c:pt>
                <c:pt idx="21">
                  <c:v>5068.9460785941965</c:v>
                </c:pt>
                <c:pt idx="22">
                  <c:v>5062.766321481422</c:v>
                </c:pt>
                <c:pt idx="23">
                  <c:v>4926.6089155016052</c:v>
                </c:pt>
                <c:pt idx="24">
                  <c:v>5303.7351746469812</c:v>
                </c:pt>
                <c:pt idx="25">
                  <c:v>5244.9810501117572</c:v>
                </c:pt>
                <c:pt idx="26">
                  <c:v>5060.0352473154571</c:v>
                </c:pt>
                <c:pt idx="27">
                  <c:v>4890.6924683608295</c:v>
                </c:pt>
                <c:pt idx="28">
                  <c:v>4947.155628024715</c:v>
                </c:pt>
                <c:pt idx="29">
                  <c:v>4945.7427620211001</c:v>
                </c:pt>
                <c:pt idx="30">
                  <c:v>5041.603574500884</c:v>
                </c:pt>
                <c:pt idx="31">
                  <c:v>4856.8451631077232</c:v>
                </c:pt>
                <c:pt idx="32">
                  <c:v>5137.6388850851845</c:v>
                </c:pt>
                <c:pt idx="33">
                  <c:v>5756.9069022244275</c:v>
                </c:pt>
                <c:pt idx="34">
                  <c:v>5457.4430702795516</c:v>
                </c:pt>
                <c:pt idx="35">
                  <c:v>5447.3174744661719</c:v>
                </c:pt>
                <c:pt idx="36">
                  <c:v>5619.164347635744</c:v>
                </c:pt>
                <c:pt idx="37">
                  <c:v>5887.287312484149</c:v>
                </c:pt>
                <c:pt idx="38">
                  <c:v>6000.9242007737357</c:v>
                </c:pt>
                <c:pt idx="39">
                  <c:v>6261.2576007517218</c:v>
                </c:pt>
                <c:pt idx="40">
                  <c:v>6230.6503201941869</c:v>
                </c:pt>
                <c:pt idx="41">
                  <c:v>6285.7699002245981</c:v>
                </c:pt>
                <c:pt idx="42">
                  <c:v>6194.9311545209348</c:v>
                </c:pt>
                <c:pt idx="43">
                  <c:v>6086.4711615739216</c:v>
                </c:pt>
                <c:pt idx="44">
                  <c:v>6821.0133175326318</c:v>
                </c:pt>
                <c:pt idx="45">
                  <c:v>7626.3705537701253</c:v>
                </c:pt>
                <c:pt idx="46">
                  <c:v>7773.523276336844</c:v>
                </c:pt>
                <c:pt idx="47">
                  <c:v>7706.8654471926848</c:v>
                </c:pt>
                <c:pt idx="48">
                  <c:v>8102.556754194944</c:v>
                </c:pt>
                <c:pt idx="49">
                  <c:v>8114.7920351000776</c:v>
                </c:pt>
                <c:pt idx="50">
                  <c:v>8499.5130180795368</c:v>
                </c:pt>
                <c:pt idx="51">
                  <c:v>8387.7380900017342</c:v>
                </c:pt>
                <c:pt idx="52">
                  <c:v>8425.0015217050004</c:v>
                </c:pt>
                <c:pt idx="53">
                  <c:v>8264.966457169854</c:v>
                </c:pt>
                <c:pt idx="54">
                  <c:v>8311.6454371104901</c:v>
                </c:pt>
                <c:pt idx="55">
                  <c:v>7923.29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4D9-48DF-B9E2-392C6345A84D}"/>
            </c:ext>
          </c:extLst>
        </c:ser>
        <c:ser>
          <c:idx val="2"/>
          <c:order val="1"/>
          <c:tx>
            <c:strRef>
              <c:f>Sheet1!$C$1</c:f>
              <c:strCache>
                <c:ptCount val="1"/>
                <c:pt idx="0">
                  <c:v>Vientiin </c:v>
                </c:pt>
              </c:strCache>
            </c:strRef>
          </c:tx>
          <c:spPr>
            <a:solidFill>
              <a:srgbClr val="00B0F0">
                <a:alpha val="80000"/>
              </a:srgbClr>
            </a:solidFill>
            <a:ln w="11167">
              <a:solidFill>
                <a:schemeClr val="accent1">
                  <a:lumMod val="60000"/>
                  <a:lumOff val="40000"/>
                </a:schemeClr>
              </a:solidFill>
              <a:prstDash val="solid"/>
            </a:ln>
          </c:spPr>
          <c:cat>
            <c:strRef>
              <c:f>Sheet1!$A$2:$A$57</c:f>
              <c:strCache>
                <c:ptCount val="54"/>
                <c:pt idx="1">
                  <c:v>2010,I</c:v>
                </c:pt>
                <c:pt idx="5">
                  <c:v>2011,I</c:v>
                </c:pt>
                <c:pt idx="9">
                  <c:v>2012,I</c:v>
                </c:pt>
                <c:pt idx="13">
                  <c:v>2013,I</c:v>
                </c:pt>
                <c:pt idx="17">
                  <c:v>2014,I</c:v>
                </c:pt>
                <c:pt idx="21">
                  <c:v>2015,I</c:v>
                </c:pt>
                <c:pt idx="25">
                  <c:v>2016,I</c:v>
                </c:pt>
                <c:pt idx="29">
                  <c:v>2017,I</c:v>
                </c:pt>
                <c:pt idx="33">
                  <c:v>2018,I</c:v>
                </c:pt>
                <c:pt idx="37">
                  <c:v>2019,I</c:v>
                </c:pt>
                <c:pt idx="41">
                  <c:v>2020,I</c:v>
                </c:pt>
                <c:pt idx="45">
                  <c:v>2021,I</c:v>
                </c:pt>
                <c:pt idx="49">
                  <c:v>2022,I</c:v>
                </c:pt>
                <c:pt idx="53">
                  <c:v>2023,I</c:v>
                </c:pt>
              </c:strCache>
            </c:strRef>
          </c:cat>
          <c:val>
            <c:numRef>
              <c:f>Sheet1!$C$2:$C$57</c:f>
              <c:numCache>
                <c:formatCode>0.00</c:formatCode>
                <c:ptCount val="56"/>
                <c:pt idx="0">
                  <c:v>12650.530807478926</c:v>
                </c:pt>
                <c:pt idx="1">
                  <c:v>11803.287816850547</c:v>
                </c:pt>
                <c:pt idx="2">
                  <c:v>11863.867916625544</c:v>
                </c:pt>
                <c:pt idx="3">
                  <c:v>11733.175484646683</c:v>
                </c:pt>
                <c:pt idx="4">
                  <c:v>11766.723210207612</c:v>
                </c:pt>
                <c:pt idx="5">
                  <c:v>10622.396994173336</c:v>
                </c:pt>
                <c:pt idx="6">
                  <c:v>11249.898022428564</c:v>
                </c:pt>
                <c:pt idx="7">
                  <c:v>11668.053259478076</c:v>
                </c:pt>
                <c:pt idx="8">
                  <c:v>12533.644710596091</c:v>
                </c:pt>
                <c:pt idx="9">
                  <c:v>11785.985158300322</c:v>
                </c:pt>
                <c:pt idx="10">
                  <c:v>12052.46099025862</c:v>
                </c:pt>
                <c:pt idx="11">
                  <c:v>11447.592003344293</c:v>
                </c:pt>
                <c:pt idx="12">
                  <c:v>12052.886559870552</c:v>
                </c:pt>
                <c:pt idx="13">
                  <c:v>11043.822777976826</c:v>
                </c:pt>
                <c:pt idx="14">
                  <c:v>11164.273512060003</c:v>
                </c:pt>
                <c:pt idx="15">
                  <c:v>10850.158333804751</c:v>
                </c:pt>
                <c:pt idx="16">
                  <c:v>10707.515582695234</c:v>
                </c:pt>
                <c:pt idx="17">
                  <c:v>10496.494965342545</c:v>
                </c:pt>
                <c:pt idx="18">
                  <c:v>10574.645480631076</c:v>
                </c:pt>
                <c:pt idx="19">
                  <c:v>11734.15462507438</c:v>
                </c:pt>
                <c:pt idx="20">
                  <c:v>11823.315389548559</c:v>
                </c:pt>
                <c:pt idx="21">
                  <c:v>11400.438274380074</c:v>
                </c:pt>
                <c:pt idx="22">
                  <c:v>12438.804454603656</c:v>
                </c:pt>
                <c:pt idx="23">
                  <c:v>13282.273225347972</c:v>
                </c:pt>
                <c:pt idx="24">
                  <c:v>14192.94671952932</c:v>
                </c:pt>
                <c:pt idx="25">
                  <c:v>13917.044713846268</c:v>
                </c:pt>
                <c:pt idx="26">
                  <c:v>13008.890858686473</c:v>
                </c:pt>
                <c:pt idx="27">
                  <c:v>13490.920793334109</c:v>
                </c:pt>
                <c:pt idx="28">
                  <c:v>13755.040130179015</c:v>
                </c:pt>
                <c:pt idx="29">
                  <c:v>14380.822091758011</c:v>
                </c:pt>
                <c:pt idx="30">
                  <c:v>16309.753252526965</c:v>
                </c:pt>
                <c:pt idx="31">
                  <c:v>16242.403735840855</c:v>
                </c:pt>
                <c:pt idx="32">
                  <c:v>18423.126398016444</c:v>
                </c:pt>
                <c:pt idx="33">
                  <c:v>18725.975973180546</c:v>
                </c:pt>
                <c:pt idx="34">
                  <c:v>18431.643049625596</c:v>
                </c:pt>
                <c:pt idx="35">
                  <c:v>19864.035672975217</c:v>
                </c:pt>
                <c:pt idx="36">
                  <c:v>20658.927531703346</c:v>
                </c:pt>
                <c:pt idx="37">
                  <c:v>21609.927006759244</c:v>
                </c:pt>
                <c:pt idx="38">
                  <c:v>21567.791836028558</c:v>
                </c:pt>
                <c:pt idx="39">
                  <c:v>21596.285368092551</c:v>
                </c:pt>
                <c:pt idx="40">
                  <c:v>21990.728727201033</c:v>
                </c:pt>
                <c:pt idx="41">
                  <c:v>20569.865813023996</c:v>
                </c:pt>
                <c:pt idx="42">
                  <c:v>20638.396281185323</c:v>
                </c:pt>
                <c:pt idx="43">
                  <c:v>20406.743274355653</c:v>
                </c:pt>
                <c:pt idx="44">
                  <c:v>22107.728458917158</c:v>
                </c:pt>
                <c:pt idx="45">
                  <c:v>20300.697485025503</c:v>
                </c:pt>
                <c:pt idx="46">
                  <c:v>21485.964258907461</c:v>
                </c:pt>
                <c:pt idx="47">
                  <c:v>23453.540446088762</c:v>
                </c:pt>
                <c:pt idx="48">
                  <c:v>25521.76129773739</c:v>
                </c:pt>
                <c:pt idx="49">
                  <c:v>23136.874621017789</c:v>
                </c:pt>
                <c:pt idx="50">
                  <c:v>23908.515030803614</c:v>
                </c:pt>
                <c:pt idx="51">
                  <c:v>25821.585581383901</c:v>
                </c:pt>
                <c:pt idx="52">
                  <c:v>25976.622669410932</c:v>
                </c:pt>
                <c:pt idx="53">
                  <c:v>25042.37317154407</c:v>
                </c:pt>
                <c:pt idx="54">
                  <c:v>22873.166780806401</c:v>
                </c:pt>
                <c:pt idx="55">
                  <c:v>21953.35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4D9-48DF-B9E2-392C6345A84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372187016"/>
        <c:axId val="372187408"/>
      </c:areaChart>
      <c:catAx>
        <c:axId val="372187016"/>
        <c:scaling>
          <c:orientation val="minMax"/>
        </c:scaling>
        <c:delete val="0"/>
        <c:axPos val="b"/>
        <c:majorGridlines>
          <c:spPr>
            <a:ln w="3175">
              <a:solidFill>
                <a:schemeClr val="tx1"/>
              </a:solidFill>
              <a:prstDash val="dash"/>
            </a:ln>
          </c:spPr>
        </c:majorGridlines>
        <c:numFmt formatCode="General" sourceLinked="1"/>
        <c:majorTickMark val="out"/>
        <c:minorTickMark val="none"/>
        <c:tickLblPos val="none"/>
        <c:spPr>
          <a:ln w="2792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824" b="1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fi-FI"/>
          </a:p>
        </c:txPr>
        <c:crossAx val="372187408"/>
        <c:crosses val="autoZero"/>
        <c:auto val="1"/>
        <c:lblAlgn val="ctr"/>
        <c:lblOffset val="100"/>
        <c:tickLblSkip val="11"/>
        <c:tickMarkSkip val="4"/>
        <c:noMultiLvlLbl val="0"/>
      </c:catAx>
      <c:valAx>
        <c:axId val="372187408"/>
        <c:scaling>
          <c:orientation val="minMax"/>
          <c:max val="36000"/>
          <c:min val="0"/>
        </c:scaling>
        <c:delete val="0"/>
        <c:axPos val="l"/>
        <c:majorGridlines>
          <c:spPr>
            <a:ln w="3175">
              <a:solidFill>
                <a:schemeClr val="tx1"/>
              </a:solidFill>
              <a:prstDash val="dash"/>
            </a:ln>
          </c:spPr>
        </c:majorGridlines>
        <c:numFmt formatCode="#,##0" sourceLinked="0"/>
        <c:majorTickMark val="out"/>
        <c:minorTickMark val="none"/>
        <c:tickLblPos val="nextTo"/>
        <c:spPr>
          <a:ln w="2792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050" b="0" i="0" u="none" strike="noStrike" baseline="0">
                <a:solidFill>
                  <a:schemeClr val="tx2"/>
                </a:solidFill>
                <a:latin typeface="Verdana" panose="020B0604030504040204" pitchFamily="34" charset="0"/>
                <a:ea typeface="Arial"/>
                <a:cs typeface="Arial"/>
              </a:defRPr>
            </a:pPr>
            <a:endParaRPr lang="fi-FI"/>
          </a:p>
        </c:txPr>
        <c:crossAx val="372187016"/>
        <c:crosses val="autoZero"/>
        <c:crossBetween val="midCat"/>
        <c:majorUnit val="2000"/>
        <c:minorUnit val="1000"/>
      </c:valAx>
      <c:spPr>
        <a:noFill/>
        <a:ln w="11167">
          <a:solidFill>
            <a:schemeClr val="tx1"/>
          </a:solidFill>
          <a:prstDash val="solid"/>
        </a:ln>
      </c:spPr>
    </c:plotArea>
    <c:legend>
      <c:legendPos val="r"/>
      <c:layout>
        <c:manualLayout>
          <c:xMode val="edge"/>
          <c:yMode val="edge"/>
          <c:x val="0.85583681758937358"/>
          <c:y val="0.24509898135690952"/>
          <c:w val="0.10993592557816156"/>
          <c:h val="0.5492774381989054"/>
        </c:manualLayout>
      </c:layout>
      <c:overlay val="0"/>
      <c:spPr>
        <a:solidFill>
          <a:schemeClr val="bg1"/>
        </a:solidFill>
        <a:ln w="2792">
          <a:noFill/>
          <a:prstDash val="solid"/>
        </a:ln>
      </c:spPr>
      <c:txPr>
        <a:bodyPr/>
        <a:lstStyle/>
        <a:p>
          <a:pPr>
            <a:defRPr sz="1050" b="0" i="0" u="none" strike="noStrike" baseline="0">
              <a:solidFill>
                <a:schemeClr val="tx2"/>
              </a:solidFill>
              <a:latin typeface="Verdana" panose="020B0604030504040204" pitchFamily="34" charset="0"/>
              <a:ea typeface="Arial"/>
              <a:cs typeface="Arial"/>
            </a:defRPr>
          </a:pPr>
          <a:endParaRPr lang="fi-FI"/>
        </a:p>
      </c:txPr>
    </c:legend>
    <c:plotVisOnly val="1"/>
    <c:dispBlanksAs val="zero"/>
    <c:showDLblsOverMax val="0"/>
  </c:chart>
  <c:spPr>
    <a:noFill/>
    <a:ln>
      <a:noFill/>
    </a:ln>
  </c:spPr>
  <c:txPr>
    <a:bodyPr/>
    <a:lstStyle/>
    <a:p>
      <a:pPr>
        <a:defRPr sz="1824" b="1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fi-FI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8.1919674910102741E-2"/>
          <c:y val="4.0749431293150853E-2"/>
          <c:w val="0.78734293607653982"/>
          <c:h val="0.83258046821215703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Yhteensä</c:v>
                </c:pt>
              </c:strCache>
            </c:strRef>
          </c:tx>
          <c:spPr>
            <a:ln w="38100">
              <a:solidFill>
                <a:schemeClr val="tx2"/>
              </a:solidFill>
              <a:prstDash val="solid"/>
            </a:ln>
          </c:spPr>
          <c:marker>
            <c:symbol val="none"/>
          </c:marker>
          <c:cat>
            <c:strRef>
              <c:f>Sheet1!$A$2:$A$58</c:f>
              <c:strCache>
                <c:ptCount val="54"/>
                <c:pt idx="0">
                  <c:v>2009,IV</c:v>
                </c:pt>
                <c:pt idx="1">
                  <c:v>2010,I</c:v>
                </c:pt>
                <c:pt idx="5">
                  <c:v>2011,I</c:v>
                </c:pt>
                <c:pt idx="9">
                  <c:v>2012,I</c:v>
                </c:pt>
                <c:pt idx="13">
                  <c:v>2013,I</c:v>
                </c:pt>
                <c:pt idx="17">
                  <c:v>2014,I</c:v>
                </c:pt>
                <c:pt idx="21">
                  <c:v>2015,I</c:v>
                </c:pt>
                <c:pt idx="25">
                  <c:v>2016,I</c:v>
                </c:pt>
                <c:pt idx="29">
                  <c:v>2017,I</c:v>
                </c:pt>
                <c:pt idx="33">
                  <c:v>2018,I</c:v>
                </c:pt>
                <c:pt idx="37">
                  <c:v>2019,I</c:v>
                </c:pt>
                <c:pt idx="41">
                  <c:v>2020,I</c:v>
                </c:pt>
                <c:pt idx="45">
                  <c:v>2021,I</c:v>
                </c:pt>
                <c:pt idx="49">
                  <c:v>2022,I</c:v>
                </c:pt>
                <c:pt idx="53">
                  <c:v>2023,I</c:v>
                </c:pt>
              </c:strCache>
            </c:strRef>
          </c:cat>
          <c:val>
            <c:numRef>
              <c:f>Sheet1!$B$2:$B$58</c:f>
              <c:numCache>
                <c:formatCode>0.00</c:formatCode>
                <c:ptCount val="57"/>
                <c:pt idx="1">
                  <c:v>2181.7784958227853</c:v>
                </c:pt>
                <c:pt idx="2">
                  <c:v>2675.5101042113074</c:v>
                </c:pt>
                <c:pt idx="3">
                  <c:v>2434.3752847927622</c:v>
                </c:pt>
                <c:pt idx="4">
                  <c:v>3258.0586609536331</c:v>
                </c:pt>
                <c:pt idx="5">
                  <c:v>3450.9580613404651</c:v>
                </c:pt>
                <c:pt idx="6">
                  <c:v>4376.5005800254548</c:v>
                </c:pt>
                <c:pt idx="7">
                  <c:v>3282.4444421140843</c:v>
                </c:pt>
                <c:pt idx="8">
                  <c:v>3811.9020381940554</c:v>
                </c:pt>
                <c:pt idx="9">
                  <c:v>3640.7377934394785</c:v>
                </c:pt>
                <c:pt idx="10">
                  <c:v>3484.4434416631357</c:v>
                </c:pt>
                <c:pt idx="11">
                  <c:v>3181.2615275657245</c:v>
                </c:pt>
                <c:pt idx="12">
                  <c:v>3911.2820543878893</c:v>
                </c:pt>
                <c:pt idx="13">
                  <c:v>3182.0376266529943</c:v>
                </c:pt>
                <c:pt idx="14">
                  <c:v>3457.8811992175001</c:v>
                </c:pt>
                <c:pt idx="15">
                  <c:v>3199.3013072467693</c:v>
                </c:pt>
                <c:pt idx="16">
                  <c:v>3198.8215757366538</c:v>
                </c:pt>
                <c:pt idx="17">
                  <c:v>3903.1230250981771</c:v>
                </c:pt>
                <c:pt idx="18">
                  <c:v>4216.4427869144256</c:v>
                </c:pt>
                <c:pt idx="19">
                  <c:v>4900.0789458191684</c:v>
                </c:pt>
                <c:pt idx="20">
                  <c:v>3946.8896984700132</c:v>
                </c:pt>
                <c:pt idx="21">
                  <c:v>3548.6190651973338</c:v>
                </c:pt>
                <c:pt idx="22">
                  <c:v>5538.9375872121218</c:v>
                </c:pt>
                <c:pt idx="23">
                  <c:v>4223.9394896662179</c:v>
                </c:pt>
                <c:pt idx="24">
                  <c:v>3970.0066745332119</c:v>
                </c:pt>
                <c:pt idx="25">
                  <c:v>3604.7783844984879</c:v>
                </c:pt>
                <c:pt idx="26">
                  <c:v>3350.3287450059615</c:v>
                </c:pt>
                <c:pt idx="27">
                  <c:v>3204.2084909863852</c:v>
                </c:pt>
                <c:pt idx="28">
                  <c:v>4246.0408404920272</c:v>
                </c:pt>
                <c:pt idx="29">
                  <c:v>4214.2039321000602</c:v>
                </c:pt>
                <c:pt idx="30">
                  <c:v>6015.3130221359424</c:v>
                </c:pt>
                <c:pt idx="31">
                  <c:v>3895.601586069271</c:v>
                </c:pt>
                <c:pt idx="32">
                  <c:v>7295.7050052877112</c:v>
                </c:pt>
                <c:pt idx="33">
                  <c:v>4912.3611399144083</c:v>
                </c:pt>
                <c:pt idx="34">
                  <c:v>4901.2629016140381</c:v>
                </c:pt>
                <c:pt idx="35">
                  <c:v>4987.4826196518761</c:v>
                </c:pt>
                <c:pt idx="36">
                  <c:v>5671.9510054351776</c:v>
                </c:pt>
                <c:pt idx="37">
                  <c:v>5569.3495112621222</c:v>
                </c:pt>
                <c:pt idx="38">
                  <c:v>5059.7744799185857</c:v>
                </c:pt>
                <c:pt idx="39">
                  <c:v>4914.8155047737037</c:v>
                </c:pt>
                <c:pt idx="40">
                  <c:v>5764.097542263733</c:v>
                </c:pt>
                <c:pt idx="41">
                  <c:v>4490.4744323145505</c:v>
                </c:pt>
                <c:pt idx="42">
                  <c:v>3417.028754080332</c:v>
                </c:pt>
                <c:pt idx="43">
                  <c:v>3884.310789029124</c:v>
                </c:pt>
                <c:pt idx="44">
                  <c:v>5766.486897455</c:v>
                </c:pt>
                <c:pt idx="45">
                  <c:v>4778.9844331492914</c:v>
                </c:pt>
                <c:pt idx="46">
                  <c:v>5157.0301039594606</c:v>
                </c:pt>
                <c:pt idx="47">
                  <c:v>4902.3825732999658</c:v>
                </c:pt>
                <c:pt idx="48">
                  <c:v>6220.829754637075</c:v>
                </c:pt>
                <c:pt idx="49">
                  <c:v>5271.3394095679478</c:v>
                </c:pt>
                <c:pt idx="50">
                  <c:v>5268.8293537801237</c:v>
                </c:pt>
                <c:pt idx="51">
                  <c:v>5236.9888488270517</c:v>
                </c:pt>
                <c:pt idx="52">
                  <c:v>5553.8926665038553</c:v>
                </c:pt>
                <c:pt idx="53">
                  <c:v>4933.0825584068652</c:v>
                </c:pt>
                <c:pt idx="54">
                  <c:v>5142.8961823211084</c:v>
                </c:pt>
                <c:pt idx="55">
                  <c:v>3149.01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3439-479B-85F0-B6B7B0DB066C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Vientiin</c:v>
                </c:pt>
              </c:strCache>
            </c:strRef>
          </c:tx>
          <c:spPr>
            <a:ln w="38100">
              <a:solidFill>
                <a:schemeClr val="accent1">
                  <a:lumMod val="60000"/>
                  <a:lumOff val="40000"/>
                </a:schemeClr>
              </a:solidFill>
              <a:prstDash val="solid"/>
            </a:ln>
          </c:spPr>
          <c:marker>
            <c:symbol val="none"/>
          </c:marker>
          <c:cat>
            <c:strRef>
              <c:f>Sheet1!$A$2:$A$58</c:f>
              <c:strCache>
                <c:ptCount val="54"/>
                <c:pt idx="0">
                  <c:v>2009,IV</c:v>
                </c:pt>
                <c:pt idx="1">
                  <c:v>2010,I</c:v>
                </c:pt>
                <c:pt idx="5">
                  <c:v>2011,I</c:v>
                </c:pt>
                <c:pt idx="9">
                  <c:v>2012,I</c:v>
                </c:pt>
                <c:pt idx="13">
                  <c:v>2013,I</c:v>
                </c:pt>
                <c:pt idx="17">
                  <c:v>2014,I</c:v>
                </c:pt>
                <c:pt idx="21">
                  <c:v>2015,I</c:v>
                </c:pt>
                <c:pt idx="25">
                  <c:v>2016,I</c:v>
                </c:pt>
                <c:pt idx="29">
                  <c:v>2017,I</c:v>
                </c:pt>
                <c:pt idx="33">
                  <c:v>2018,I</c:v>
                </c:pt>
                <c:pt idx="37">
                  <c:v>2019,I</c:v>
                </c:pt>
                <c:pt idx="41">
                  <c:v>2020,I</c:v>
                </c:pt>
                <c:pt idx="45">
                  <c:v>2021,I</c:v>
                </c:pt>
                <c:pt idx="49">
                  <c:v>2022,I</c:v>
                </c:pt>
                <c:pt idx="53">
                  <c:v>2023,I</c:v>
                </c:pt>
              </c:strCache>
            </c:strRef>
          </c:cat>
          <c:val>
            <c:numRef>
              <c:f>Sheet1!$C$2:$C$58</c:f>
              <c:numCache>
                <c:formatCode>0.00</c:formatCode>
                <c:ptCount val="57"/>
                <c:pt idx="1">
                  <c:v>1622.6631440489648</c:v>
                </c:pt>
                <c:pt idx="2">
                  <c:v>1991.574769504253</c:v>
                </c:pt>
                <c:pt idx="3">
                  <c:v>1944.9829734102773</c:v>
                </c:pt>
                <c:pt idx="4">
                  <c:v>2304.5538848118731</c:v>
                </c:pt>
                <c:pt idx="5">
                  <c:v>2434.0677081749932</c:v>
                </c:pt>
                <c:pt idx="6">
                  <c:v>3302.8801924915656</c:v>
                </c:pt>
                <c:pt idx="7">
                  <c:v>2523.1581066785729</c:v>
                </c:pt>
                <c:pt idx="8">
                  <c:v>2901.2765785824727</c:v>
                </c:pt>
                <c:pt idx="9">
                  <c:v>2732.1243324907173</c:v>
                </c:pt>
                <c:pt idx="10">
                  <c:v>2588.5321514831335</c:v>
                </c:pt>
                <c:pt idx="11">
                  <c:v>2388.3487217256047</c:v>
                </c:pt>
                <c:pt idx="12">
                  <c:v>3054.6929251322495</c:v>
                </c:pt>
                <c:pt idx="13">
                  <c:v>2425.3048070671193</c:v>
                </c:pt>
                <c:pt idx="14">
                  <c:v>2478.3728372372952</c:v>
                </c:pt>
                <c:pt idx="15">
                  <c:v>2463.1183049941701</c:v>
                </c:pt>
                <c:pt idx="16">
                  <c:v>2383.1956046048945</c:v>
                </c:pt>
                <c:pt idx="17">
                  <c:v>2822.1579734356806</c:v>
                </c:pt>
                <c:pt idx="18">
                  <c:v>2969.2936462583466</c:v>
                </c:pt>
                <c:pt idx="19">
                  <c:v>3289.4328146148237</c:v>
                </c:pt>
                <c:pt idx="20">
                  <c:v>2917.1488611981558</c:v>
                </c:pt>
                <c:pt idx="21">
                  <c:v>2554.2584236985799</c:v>
                </c:pt>
                <c:pt idx="22">
                  <c:v>4138.0055496281975</c:v>
                </c:pt>
                <c:pt idx="23">
                  <c:v>3433.0257243561323</c:v>
                </c:pt>
                <c:pt idx="24">
                  <c:v>2862.178521948551</c:v>
                </c:pt>
                <c:pt idx="25">
                  <c:v>2441.049520422705</c:v>
                </c:pt>
                <c:pt idx="26">
                  <c:v>2296.6405406145359</c:v>
                </c:pt>
                <c:pt idx="27">
                  <c:v>2293.6486352097595</c:v>
                </c:pt>
                <c:pt idx="28">
                  <c:v>2899.8326749051357</c:v>
                </c:pt>
                <c:pt idx="29">
                  <c:v>3195.9333220005929</c:v>
                </c:pt>
                <c:pt idx="30">
                  <c:v>4954.7960958393669</c:v>
                </c:pt>
                <c:pt idx="31">
                  <c:v>2961.4626207725064</c:v>
                </c:pt>
                <c:pt idx="32">
                  <c:v>5697.0044661831143</c:v>
                </c:pt>
                <c:pt idx="33">
                  <c:v>3358.3352850132665</c:v>
                </c:pt>
                <c:pt idx="34">
                  <c:v>3768.996235442869</c:v>
                </c:pt>
                <c:pt idx="35">
                  <c:v>3967.7816200978236</c:v>
                </c:pt>
                <c:pt idx="36">
                  <c:v>4320.0526169654095</c:v>
                </c:pt>
                <c:pt idx="37">
                  <c:v>4116.3722963711853</c:v>
                </c:pt>
                <c:pt idx="38">
                  <c:v>3594.4725061139111</c:v>
                </c:pt>
                <c:pt idx="39">
                  <c:v>3318.5287061113477</c:v>
                </c:pt>
                <c:pt idx="40">
                  <c:v>4555.9588533747174</c:v>
                </c:pt>
                <c:pt idx="41">
                  <c:v>3363.0226778699853</c:v>
                </c:pt>
                <c:pt idx="42">
                  <c:v>2296.5587407588787</c:v>
                </c:pt>
                <c:pt idx="43">
                  <c:v>2791.9740820513643</c:v>
                </c:pt>
                <c:pt idx="44">
                  <c:v>3786.3897742903659</c:v>
                </c:pt>
                <c:pt idx="45">
                  <c:v>3663.869627040147</c:v>
                </c:pt>
                <c:pt idx="46">
                  <c:v>4341.6923803058944</c:v>
                </c:pt>
                <c:pt idx="47">
                  <c:v>4216.4761788454898</c:v>
                </c:pt>
                <c:pt idx="48">
                  <c:v>5311.0777261759495</c:v>
                </c:pt>
                <c:pt idx="49">
                  <c:v>4410.4193544871869</c:v>
                </c:pt>
                <c:pt idx="50">
                  <c:v>3877.5487575603274</c:v>
                </c:pt>
                <c:pt idx="51">
                  <c:v>4391.1480560101591</c:v>
                </c:pt>
                <c:pt idx="52">
                  <c:v>4545.3914677863022</c:v>
                </c:pt>
                <c:pt idx="53">
                  <c:v>3947.8683256322556</c:v>
                </c:pt>
                <c:pt idx="54">
                  <c:v>4131.8785536159603</c:v>
                </c:pt>
                <c:pt idx="55">
                  <c:v>2486.27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3439-479B-85F0-B6B7B0DB066C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Kotimaahan</c:v>
                </c:pt>
              </c:strCache>
            </c:strRef>
          </c:tx>
          <c:spPr>
            <a:ln w="38100">
              <a:solidFill>
                <a:schemeClr val="accent2"/>
              </a:solidFill>
              <a:prstDash val="solid"/>
            </a:ln>
          </c:spPr>
          <c:marker>
            <c:symbol val="none"/>
          </c:marker>
          <c:cat>
            <c:strRef>
              <c:f>Sheet1!$A$2:$A$58</c:f>
              <c:strCache>
                <c:ptCount val="54"/>
                <c:pt idx="0">
                  <c:v>2009,IV</c:v>
                </c:pt>
                <c:pt idx="1">
                  <c:v>2010,I</c:v>
                </c:pt>
                <c:pt idx="5">
                  <c:v>2011,I</c:v>
                </c:pt>
                <c:pt idx="9">
                  <c:v>2012,I</c:v>
                </c:pt>
                <c:pt idx="13">
                  <c:v>2013,I</c:v>
                </c:pt>
                <c:pt idx="17">
                  <c:v>2014,I</c:v>
                </c:pt>
                <c:pt idx="21">
                  <c:v>2015,I</c:v>
                </c:pt>
                <c:pt idx="25">
                  <c:v>2016,I</c:v>
                </c:pt>
                <c:pt idx="29">
                  <c:v>2017,I</c:v>
                </c:pt>
                <c:pt idx="33">
                  <c:v>2018,I</c:v>
                </c:pt>
                <c:pt idx="37">
                  <c:v>2019,I</c:v>
                </c:pt>
                <c:pt idx="41">
                  <c:v>2020,I</c:v>
                </c:pt>
                <c:pt idx="45">
                  <c:v>2021,I</c:v>
                </c:pt>
                <c:pt idx="49">
                  <c:v>2022,I</c:v>
                </c:pt>
                <c:pt idx="53">
                  <c:v>2023,I</c:v>
                </c:pt>
              </c:strCache>
            </c:strRef>
          </c:cat>
          <c:val>
            <c:numRef>
              <c:f>Sheet1!$D$2:$D$58</c:f>
              <c:numCache>
                <c:formatCode>0.00</c:formatCode>
                <c:ptCount val="57"/>
                <c:pt idx="1">
                  <c:v>559.11535177382052</c:v>
                </c:pt>
                <c:pt idx="2">
                  <c:v>683.93533470705415</c:v>
                </c:pt>
                <c:pt idx="3">
                  <c:v>489.39231138248505</c:v>
                </c:pt>
                <c:pt idx="4">
                  <c:v>953.50477614175998</c:v>
                </c:pt>
                <c:pt idx="5">
                  <c:v>1016.8903531654718</c:v>
                </c:pt>
                <c:pt idx="6">
                  <c:v>1073.6203875338892</c:v>
                </c:pt>
                <c:pt idx="7">
                  <c:v>759.28633543551121</c:v>
                </c:pt>
                <c:pt idx="8">
                  <c:v>910.62545961158253</c:v>
                </c:pt>
                <c:pt idx="9">
                  <c:v>908.61346094876126</c:v>
                </c:pt>
                <c:pt idx="10">
                  <c:v>895.9112901800022</c:v>
                </c:pt>
                <c:pt idx="11">
                  <c:v>792.91280584011997</c:v>
                </c:pt>
                <c:pt idx="12">
                  <c:v>856.5891292556397</c:v>
                </c:pt>
                <c:pt idx="13">
                  <c:v>756.73281958587495</c:v>
                </c:pt>
                <c:pt idx="14">
                  <c:v>979.508361980205</c:v>
                </c:pt>
                <c:pt idx="15">
                  <c:v>736.18300225259929</c:v>
                </c:pt>
                <c:pt idx="16">
                  <c:v>815.62597113175946</c:v>
                </c:pt>
                <c:pt idx="17">
                  <c:v>1080.9650516624965</c:v>
                </c:pt>
                <c:pt idx="18">
                  <c:v>1247.1491406560792</c:v>
                </c:pt>
                <c:pt idx="19">
                  <c:v>1610.6461312043443</c:v>
                </c:pt>
                <c:pt idx="20">
                  <c:v>1029.7408372718573</c:v>
                </c:pt>
                <c:pt idx="21">
                  <c:v>994.36064149875415</c:v>
                </c:pt>
                <c:pt idx="22">
                  <c:v>1400.9320375839247</c:v>
                </c:pt>
                <c:pt idx="23">
                  <c:v>790.9137653100853</c:v>
                </c:pt>
                <c:pt idx="24">
                  <c:v>1107.828152584661</c:v>
                </c:pt>
                <c:pt idx="25">
                  <c:v>1163.7288640757829</c:v>
                </c:pt>
                <c:pt idx="26">
                  <c:v>1053.6882043914254</c:v>
                </c:pt>
                <c:pt idx="27">
                  <c:v>910.5598557766258</c:v>
                </c:pt>
                <c:pt idx="28">
                  <c:v>1346.2081655868917</c:v>
                </c:pt>
                <c:pt idx="29">
                  <c:v>1018.2706100994676</c:v>
                </c:pt>
                <c:pt idx="30">
                  <c:v>1060.5169262965755</c:v>
                </c:pt>
                <c:pt idx="31">
                  <c:v>934.13896529676447</c:v>
                </c:pt>
                <c:pt idx="32">
                  <c:v>1598.7005391045964</c:v>
                </c:pt>
                <c:pt idx="33">
                  <c:v>1554.0258549011417</c:v>
                </c:pt>
                <c:pt idx="34">
                  <c:v>1132.2666661711694</c:v>
                </c:pt>
                <c:pt idx="35">
                  <c:v>1019.7009995540525</c:v>
                </c:pt>
                <c:pt idx="36">
                  <c:v>1351.8983884697684</c:v>
                </c:pt>
                <c:pt idx="37">
                  <c:v>1452.9772148909374</c:v>
                </c:pt>
                <c:pt idx="38">
                  <c:v>1465.3019738046746</c:v>
                </c:pt>
                <c:pt idx="39">
                  <c:v>1596.2867986623564</c:v>
                </c:pt>
                <c:pt idx="40">
                  <c:v>1208.1386888890158</c:v>
                </c:pt>
                <c:pt idx="41">
                  <c:v>1127.451754444565</c:v>
                </c:pt>
                <c:pt idx="42">
                  <c:v>1120.4700133214535</c:v>
                </c:pt>
                <c:pt idx="43">
                  <c:v>1092.3367069777598</c:v>
                </c:pt>
                <c:pt idx="44">
                  <c:v>1980.0971231646342</c:v>
                </c:pt>
                <c:pt idx="45">
                  <c:v>1115.1148061091446</c:v>
                </c:pt>
                <c:pt idx="46">
                  <c:v>815.33772365356629</c:v>
                </c:pt>
                <c:pt idx="47">
                  <c:v>685.90639445447607</c:v>
                </c:pt>
                <c:pt idx="48">
                  <c:v>909.75202846112586</c:v>
                </c:pt>
                <c:pt idx="49">
                  <c:v>860.92005508076124</c:v>
                </c:pt>
                <c:pt idx="50">
                  <c:v>1391.2805962197963</c:v>
                </c:pt>
                <c:pt idx="51">
                  <c:v>845.8407928168931</c:v>
                </c:pt>
                <c:pt idx="52">
                  <c:v>1008.5011987175532</c:v>
                </c:pt>
                <c:pt idx="53">
                  <c:v>985.21423277460974</c:v>
                </c:pt>
                <c:pt idx="54">
                  <c:v>1011.0176287051482</c:v>
                </c:pt>
                <c:pt idx="55">
                  <c:v>662.74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3439-479B-85F0-B6B7B0DB066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369111064"/>
        <c:axId val="369111456"/>
      </c:lineChart>
      <c:catAx>
        <c:axId val="369111064"/>
        <c:scaling>
          <c:orientation val="minMax"/>
        </c:scaling>
        <c:delete val="0"/>
        <c:axPos val="b"/>
        <c:majorGridlines>
          <c:spPr>
            <a:ln w="3175">
              <a:solidFill>
                <a:schemeClr val="tx1"/>
              </a:solidFill>
              <a:prstDash val="dash"/>
            </a:ln>
          </c:spPr>
        </c:majorGridlines>
        <c:numFmt formatCode="General" sourceLinked="1"/>
        <c:majorTickMark val="out"/>
        <c:minorTickMark val="none"/>
        <c:tickLblPos val="none"/>
        <c:spPr>
          <a:ln w="2843">
            <a:solidFill>
              <a:schemeClr val="tx1"/>
            </a:solidFill>
            <a:prstDash val="solid"/>
          </a:ln>
        </c:spPr>
        <c:txPr>
          <a:bodyPr rot="-2700000" vert="horz"/>
          <a:lstStyle/>
          <a:p>
            <a:pPr>
              <a:defRPr sz="1948" b="1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fi-FI"/>
          </a:p>
        </c:txPr>
        <c:crossAx val="369111456"/>
        <c:crosses val="autoZero"/>
        <c:auto val="1"/>
        <c:lblAlgn val="ctr"/>
        <c:lblOffset val="100"/>
        <c:tickLblSkip val="3"/>
        <c:tickMarkSkip val="4"/>
        <c:noMultiLvlLbl val="0"/>
      </c:catAx>
      <c:valAx>
        <c:axId val="369111456"/>
        <c:scaling>
          <c:orientation val="minMax"/>
          <c:max val="7500"/>
          <c:min val="0"/>
        </c:scaling>
        <c:delete val="0"/>
        <c:axPos val="l"/>
        <c:majorGridlines>
          <c:spPr>
            <a:ln w="3175">
              <a:solidFill>
                <a:schemeClr val="tx1"/>
              </a:solidFill>
              <a:prstDash val="dash"/>
            </a:ln>
          </c:spPr>
        </c:majorGridlines>
        <c:numFmt formatCode="#,##0" sourceLinked="0"/>
        <c:majorTickMark val="out"/>
        <c:minorTickMark val="none"/>
        <c:tickLblPos val="nextTo"/>
        <c:spPr>
          <a:ln w="2843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050" b="0" i="0" u="none" strike="noStrike" baseline="0">
                <a:solidFill>
                  <a:schemeClr val="tx2"/>
                </a:solidFill>
                <a:latin typeface="Verdana" panose="020B0604030504040204" pitchFamily="34" charset="0"/>
                <a:ea typeface="Arial"/>
                <a:cs typeface="Arial"/>
              </a:defRPr>
            </a:pPr>
            <a:endParaRPr lang="fi-FI"/>
          </a:p>
        </c:txPr>
        <c:crossAx val="369111064"/>
        <c:crosses val="autoZero"/>
        <c:crossBetween val="midCat"/>
        <c:majorUnit val="500"/>
        <c:minorUnit val="500"/>
      </c:valAx>
      <c:spPr>
        <a:noFill/>
        <a:ln w="11372">
          <a:solidFill>
            <a:schemeClr val="tx1"/>
          </a:solidFill>
          <a:prstDash val="solid"/>
        </a:ln>
      </c:spPr>
    </c:plotArea>
    <c:legend>
      <c:legendPos val="r"/>
      <c:layout>
        <c:manualLayout>
          <c:xMode val="edge"/>
          <c:yMode val="edge"/>
          <c:x val="0.86988108704736133"/>
          <c:y val="0.19757124334097242"/>
          <c:w val="0.13011891295263864"/>
          <c:h val="0.61234378114075594"/>
        </c:manualLayout>
      </c:layout>
      <c:overlay val="0"/>
      <c:spPr>
        <a:solidFill>
          <a:schemeClr val="bg1"/>
        </a:solidFill>
        <a:ln w="2843">
          <a:noFill/>
          <a:prstDash val="solid"/>
        </a:ln>
      </c:spPr>
      <c:txPr>
        <a:bodyPr/>
        <a:lstStyle/>
        <a:p>
          <a:pPr>
            <a:defRPr sz="1050" b="0" i="0" u="none" strike="noStrike" baseline="0">
              <a:solidFill>
                <a:schemeClr val="tx2"/>
              </a:solidFill>
              <a:latin typeface="Verdana" panose="020B0604030504040204" pitchFamily="34" charset="0"/>
              <a:ea typeface="Arial"/>
              <a:cs typeface="Arial"/>
            </a:defRPr>
          </a:pPr>
          <a:endParaRPr lang="fi-FI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948" b="1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fi-FI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7.334626304515568E-2"/>
          <c:y val="3.3872934059659576E-2"/>
          <c:w val="0.77234394913663618"/>
          <c:h val="0.88516485812511014"/>
        </c:manualLayout>
      </c:layout>
      <c:areaChart>
        <c:grouping val="stacked"/>
        <c:varyColors val="0"/>
        <c:ser>
          <c:idx val="1"/>
          <c:order val="0"/>
          <c:tx>
            <c:strRef>
              <c:f>Sheet1!$B$1</c:f>
              <c:strCache>
                <c:ptCount val="1"/>
                <c:pt idx="0">
                  <c:v>Kotimaahan </c:v>
                </c:pt>
              </c:strCache>
            </c:strRef>
          </c:tx>
          <c:spPr>
            <a:solidFill>
              <a:srgbClr val="FF00B8">
                <a:alpha val="80000"/>
              </a:srgbClr>
            </a:solidFill>
            <a:ln w="11167">
              <a:noFill/>
              <a:prstDash val="sysDash"/>
            </a:ln>
          </c:spPr>
          <c:cat>
            <c:strRef>
              <c:f>Sheet1!$A$2:$A$57</c:f>
              <c:strCache>
                <c:ptCount val="54"/>
                <c:pt idx="1">
                  <c:v>2010,I</c:v>
                </c:pt>
                <c:pt idx="5">
                  <c:v>2011,I</c:v>
                </c:pt>
                <c:pt idx="9">
                  <c:v>2012,I</c:v>
                </c:pt>
                <c:pt idx="13">
                  <c:v>2013,I</c:v>
                </c:pt>
                <c:pt idx="17">
                  <c:v>2014,I</c:v>
                </c:pt>
                <c:pt idx="21">
                  <c:v>2015,I</c:v>
                </c:pt>
                <c:pt idx="25">
                  <c:v>2016,I</c:v>
                </c:pt>
                <c:pt idx="29">
                  <c:v>2017,I</c:v>
                </c:pt>
                <c:pt idx="33">
                  <c:v>2018,I</c:v>
                </c:pt>
                <c:pt idx="37">
                  <c:v>2019,I</c:v>
                </c:pt>
                <c:pt idx="41">
                  <c:v>2020,I</c:v>
                </c:pt>
                <c:pt idx="45">
                  <c:v>2021,I</c:v>
                </c:pt>
                <c:pt idx="49">
                  <c:v>2022,I</c:v>
                </c:pt>
                <c:pt idx="53">
                  <c:v>2023,I</c:v>
                </c:pt>
              </c:strCache>
            </c:strRef>
          </c:cat>
          <c:val>
            <c:numRef>
              <c:f>Sheet1!$B$2:$B$57</c:f>
              <c:numCache>
                <c:formatCode>0.00</c:formatCode>
                <c:ptCount val="56"/>
                <c:pt idx="0">
                  <c:v>1166.8136119094841</c:v>
                </c:pt>
                <c:pt idx="1">
                  <c:v>1128.997692802918</c:v>
                </c:pt>
                <c:pt idx="2">
                  <c:v>1217.1383676930975</c:v>
                </c:pt>
                <c:pt idx="3">
                  <c:v>1056.3573447142367</c:v>
                </c:pt>
                <c:pt idx="4">
                  <c:v>1362.3039495772628</c:v>
                </c:pt>
                <c:pt idx="5">
                  <c:v>1701.1733429798805</c:v>
                </c:pt>
                <c:pt idx="6">
                  <c:v>1882.6821441374664</c:v>
                </c:pt>
                <c:pt idx="7">
                  <c:v>1827.0286230223787</c:v>
                </c:pt>
                <c:pt idx="8">
                  <c:v>1716.173730399682</c:v>
                </c:pt>
                <c:pt idx="9">
                  <c:v>1776.3665948508731</c:v>
                </c:pt>
                <c:pt idx="10">
                  <c:v>2025.3328640149502</c:v>
                </c:pt>
                <c:pt idx="11">
                  <c:v>1636.1041794672724</c:v>
                </c:pt>
                <c:pt idx="12">
                  <c:v>1651.169241852067</c:v>
                </c:pt>
                <c:pt idx="13">
                  <c:v>1435.1431139302626</c:v>
                </c:pt>
                <c:pt idx="14">
                  <c:v>1543.2852832825949</c:v>
                </c:pt>
                <c:pt idx="15">
                  <c:v>1557.1400091692822</c:v>
                </c:pt>
                <c:pt idx="16">
                  <c:v>1378.4190312655758</c:v>
                </c:pt>
                <c:pt idx="17">
                  <c:v>1573.6893823480623</c:v>
                </c:pt>
                <c:pt idx="18">
                  <c:v>1653.260652017874</c:v>
                </c:pt>
                <c:pt idx="19">
                  <c:v>2092.9889912320255</c:v>
                </c:pt>
                <c:pt idx="20">
                  <c:v>2166.2903765610499</c:v>
                </c:pt>
                <c:pt idx="21">
                  <c:v>2265.9605291132125</c:v>
                </c:pt>
                <c:pt idx="22">
                  <c:v>2385.0390722146794</c:v>
                </c:pt>
                <c:pt idx="23">
                  <c:v>2176.5164169109562</c:v>
                </c:pt>
                <c:pt idx="24">
                  <c:v>2199.9576490423869</c:v>
                </c:pt>
                <c:pt idx="25">
                  <c:v>2333.0103197397184</c:v>
                </c:pt>
                <c:pt idx="26">
                  <c:v>2239.5626465136006</c:v>
                </c:pt>
                <c:pt idx="27">
                  <c:v>1965.3344539380992</c:v>
                </c:pt>
                <c:pt idx="28">
                  <c:v>2056.8929917538517</c:v>
                </c:pt>
                <c:pt idx="29">
                  <c:v>2048.4197264711684</c:v>
                </c:pt>
                <c:pt idx="30">
                  <c:v>2049.648861531452</c:v>
                </c:pt>
                <c:pt idx="31">
                  <c:v>1852.6585244490088</c:v>
                </c:pt>
                <c:pt idx="32">
                  <c:v>2063.6002710585285</c:v>
                </c:pt>
                <c:pt idx="33">
                  <c:v>2452.4997853244458</c:v>
                </c:pt>
                <c:pt idx="34">
                  <c:v>2298.6114235211712</c:v>
                </c:pt>
                <c:pt idx="35">
                  <c:v>2271.5004115883398</c:v>
                </c:pt>
                <c:pt idx="36">
                  <c:v>2323.6084060882422</c:v>
                </c:pt>
                <c:pt idx="37">
                  <c:v>2507.7518041876015</c:v>
                </c:pt>
                <c:pt idx="38">
                  <c:v>2605.8180411777521</c:v>
                </c:pt>
                <c:pt idx="39">
                  <c:v>3069.9698224400072</c:v>
                </c:pt>
                <c:pt idx="40">
                  <c:v>2968.7314203123433</c:v>
                </c:pt>
                <c:pt idx="41">
                  <c:v>2960.098472892807</c:v>
                </c:pt>
                <c:pt idx="42">
                  <c:v>2877.4546713656991</c:v>
                </c:pt>
                <c:pt idx="43">
                  <c:v>2798.740782020499</c:v>
                </c:pt>
                <c:pt idx="44">
                  <c:v>3483.1124095189884</c:v>
                </c:pt>
                <c:pt idx="45">
                  <c:v>4075.3311250192219</c:v>
                </c:pt>
                <c:pt idx="46">
                  <c:v>4128.9850204696904</c:v>
                </c:pt>
                <c:pt idx="47">
                  <c:v>4071.4446402240537</c:v>
                </c:pt>
                <c:pt idx="48">
                  <c:v>3789.9106850847156</c:v>
                </c:pt>
                <c:pt idx="49">
                  <c:v>3829.3212962659691</c:v>
                </c:pt>
                <c:pt idx="50">
                  <c:v>4258.3199654326072</c:v>
                </c:pt>
                <c:pt idx="51">
                  <c:v>4174.9799505664178</c:v>
                </c:pt>
                <c:pt idx="52">
                  <c:v>4022.2145982619895</c:v>
                </c:pt>
                <c:pt idx="53">
                  <c:v>4123.3202890540324</c:v>
                </c:pt>
                <c:pt idx="54">
                  <c:v>4129.7146467305465</c:v>
                </c:pt>
                <c:pt idx="55">
                  <c:v>3944.85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4D9-48DF-B9E2-392C6345A84D}"/>
            </c:ext>
          </c:extLst>
        </c:ser>
        <c:ser>
          <c:idx val="2"/>
          <c:order val="1"/>
          <c:tx>
            <c:strRef>
              <c:f>Sheet1!$C$1</c:f>
              <c:strCache>
                <c:ptCount val="1"/>
                <c:pt idx="0">
                  <c:v>Vientiin </c:v>
                </c:pt>
              </c:strCache>
            </c:strRef>
          </c:tx>
          <c:spPr>
            <a:solidFill>
              <a:srgbClr val="00B0F0">
                <a:alpha val="80000"/>
              </a:srgbClr>
            </a:solidFill>
            <a:ln w="11167">
              <a:solidFill>
                <a:schemeClr val="accent1">
                  <a:lumMod val="60000"/>
                  <a:lumOff val="40000"/>
                </a:schemeClr>
              </a:solidFill>
              <a:prstDash val="solid"/>
            </a:ln>
          </c:spPr>
          <c:cat>
            <c:strRef>
              <c:f>Sheet1!$A$2:$A$57</c:f>
              <c:strCache>
                <c:ptCount val="54"/>
                <c:pt idx="1">
                  <c:v>2010,I</c:v>
                </c:pt>
                <c:pt idx="5">
                  <c:v>2011,I</c:v>
                </c:pt>
                <c:pt idx="9">
                  <c:v>2012,I</c:v>
                </c:pt>
                <c:pt idx="13">
                  <c:v>2013,I</c:v>
                </c:pt>
                <c:pt idx="17">
                  <c:v>2014,I</c:v>
                </c:pt>
                <c:pt idx="21">
                  <c:v>2015,I</c:v>
                </c:pt>
                <c:pt idx="25">
                  <c:v>2016,I</c:v>
                </c:pt>
                <c:pt idx="29">
                  <c:v>2017,I</c:v>
                </c:pt>
                <c:pt idx="33">
                  <c:v>2018,I</c:v>
                </c:pt>
                <c:pt idx="37">
                  <c:v>2019,I</c:v>
                </c:pt>
                <c:pt idx="41">
                  <c:v>2020,I</c:v>
                </c:pt>
                <c:pt idx="45">
                  <c:v>2021,I</c:v>
                </c:pt>
                <c:pt idx="49">
                  <c:v>2022,I</c:v>
                </c:pt>
                <c:pt idx="53">
                  <c:v>2023,I</c:v>
                </c:pt>
              </c:strCache>
            </c:strRef>
          </c:cat>
          <c:val>
            <c:numRef>
              <c:f>Sheet1!$C$2:$C$57</c:f>
              <c:numCache>
                <c:formatCode>0.00</c:formatCode>
                <c:ptCount val="56"/>
                <c:pt idx="0">
                  <c:v>7827.2220019599381</c:v>
                </c:pt>
                <c:pt idx="1">
                  <c:v>7520.2207898697807</c:v>
                </c:pt>
                <c:pt idx="2">
                  <c:v>7524.1633754211844</c:v>
                </c:pt>
                <c:pt idx="3">
                  <c:v>7446.4653838024933</c:v>
                </c:pt>
                <c:pt idx="4">
                  <c:v>6491.7732041788977</c:v>
                </c:pt>
                <c:pt idx="5">
                  <c:v>6527.4571467126225</c:v>
                </c:pt>
                <c:pt idx="6">
                  <c:v>7364.0137758122519</c:v>
                </c:pt>
                <c:pt idx="7">
                  <c:v>7750.5783338388565</c:v>
                </c:pt>
                <c:pt idx="8">
                  <c:v>7771.7389024810564</c:v>
                </c:pt>
                <c:pt idx="9">
                  <c:v>7875.6613194331576</c:v>
                </c:pt>
                <c:pt idx="10">
                  <c:v>7481.6296729962778</c:v>
                </c:pt>
                <c:pt idx="11">
                  <c:v>7179.165079536353</c:v>
                </c:pt>
                <c:pt idx="12">
                  <c:v>7477.9848315945874</c:v>
                </c:pt>
                <c:pt idx="13">
                  <c:v>7745.6214827770009</c:v>
                </c:pt>
                <c:pt idx="14">
                  <c:v>7486.5482563905671</c:v>
                </c:pt>
                <c:pt idx="15">
                  <c:v>7518.4231410933535</c:v>
                </c:pt>
                <c:pt idx="16">
                  <c:v>6802.3001292582521</c:v>
                </c:pt>
                <c:pt idx="17">
                  <c:v>7393.502443243995</c:v>
                </c:pt>
                <c:pt idx="18">
                  <c:v>7436.3962860699676</c:v>
                </c:pt>
                <c:pt idx="19">
                  <c:v>8018.3697884791545</c:v>
                </c:pt>
                <c:pt idx="20">
                  <c:v>8112.9178293850982</c:v>
                </c:pt>
                <c:pt idx="21">
                  <c:v>8335.370285819221</c:v>
                </c:pt>
                <c:pt idx="22">
                  <c:v>9255.2680722688201</c:v>
                </c:pt>
                <c:pt idx="23">
                  <c:v>10255.690062208821</c:v>
                </c:pt>
                <c:pt idx="24">
                  <c:v>10385.423159353462</c:v>
                </c:pt>
                <c:pt idx="25">
                  <c:v>10563.223159353463</c:v>
                </c:pt>
                <c:pt idx="26">
                  <c:v>9605.1249617867106</c:v>
                </c:pt>
                <c:pt idx="27">
                  <c:v>10019.698244577983</c:v>
                </c:pt>
                <c:pt idx="28">
                  <c:v>9993.6582533550936</c:v>
                </c:pt>
                <c:pt idx="29">
                  <c:v>10804.911587519402</c:v>
                </c:pt>
                <c:pt idx="30">
                  <c:v>12593.787814694622</c:v>
                </c:pt>
                <c:pt idx="31">
                  <c:v>12885.61655530861</c:v>
                </c:pt>
                <c:pt idx="32">
                  <c:v>14802.858125516439</c:v>
                </c:pt>
                <c:pt idx="33">
                  <c:v>15102.991313485909</c:v>
                </c:pt>
                <c:pt idx="34">
                  <c:v>14827.311488589263</c:v>
                </c:pt>
                <c:pt idx="35">
                  <c:v>16120.009046478272</c:v>
                </c:pt>
                <c:pt idx="36">
                  <c:v>16708.516967971329</c:v>
                </c:pt>
                <c:pt idx="37">
                  <c:v>17553.6479022247</c:v>
                </c:pt>
                <c:pt idx="38">
                  <c:v>17419.588067222885</c:v>
                </c:pt>
                <c:pt idx="39">
                  <c:v>16597.60124070193</c:v>
                </c:pt>
                <c:pt idx="40">
                  <c:v>16690.43141985785</c:v>
                </c:pt>
                <c:pt idx="41">
                  <c:v>16489.040263485091</c:v>
                </c:pt>
                <c:pt idx="42">
                  <c:v>15962.119671307106</c:v>
                </c:pt>
                <c:pt idx="43">
                  <c:v>15612.941447051495</c:v>
                </c:pt>
                <c:pt idx="44">
                  <c:v>15193.975455982891</c:v>
                </c:pt>
                <c:pt idx="45">
                  <c:v>15936.602192480495</c:v>
                </c:pt>
                <c:pt idx="46">
                  <c:v>16837.609216452496</c:v>
                </c:pt>
                <c:pt idx="47">
                  <c:v>18446.182401313072</c:v>
                </c:pt>
                <c:pt idx="48">
                  <c:v>18716.062685276633</c:v>
                </c:pt>
                <c:pt idx="49">
                  <c:v>18429.776146784785</c:v>
                </c:pt>
                <c:pt idx="50">
                  <c:v>18222.008501280267</c:v>
                </c:pt>
                <c:pt idx="51">
                  <c:v>19289.128366465076</c:v>
                </c:pt>
                <c:pt idx="52">
                  <c:v>18622.800424489276</c:v>
                </c:pt>
                <c:pt idx="53">
                  <c:v>18630.074787375801</c:v>
                </c:pt>
                <c:pt idx="54">
                  <c:v>17642.373377982418</c:v>
                </c:pt>
                <c:pt idx="55">
                  <c:v>16925.66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4D9-48DF-B9E2-392C6345A84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372187016"/>
        <c:axId val="372187408"/>
      </c:areaChart>
      <c:catAx>
        <c:axId val="372187016"/>
        <c:scaling>
          <c:orientation val="minMax"/>
        </c:scaling>
        <c:delete val="0"/>
        <c:axPos val="b"/>
        <c:majorGridlines>
          <c:spPr>
            <a:ln w="3175">
              <a:solidFill>
                <a:schemeClr val="tx1"/>
              </a:solidFill>
              <a:prstDash val="dash"/>
            </a:ln>
          </c:spPr>
        </c:majorGridlines>
        <c:numFmt formatCode="General" sourceLinked="1"/>
        <c:majorTickMark val="out"/>
        <c:minorTickMark val="none"/>
        <c:tickLblPos val="none"/>
        <c:spPr>
          <a:ln w="2792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824" b="1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fi-FI"/>
          </a:p>
        </c:txPr>
        <c:crossAx val="372187408"/>
        <c:crosses val="autoZero"/>
        <c:auto val="1"/>
        <c:lblAlgn val="ctr"/>
        <c:lblOffset val="100"/>
        <c:tickLblSkip val="11"/>
        <c:tickMarkSkip val="4"/>
        <c:noMultiLvlLbl val="0"/>
      </c:catAx>
      <c:valAx>
        <c:axId val="372187408"/>
        <c:scaling>
          <c:orientation val="minMax"/>
          <c:max val="26000"/>
          <c:min val="0"/>
        </c:scaling>
        <c:delete val="0"/>
        <c:axPos val="l"/>
        <c:majorGridlines>
          <c:spPr>
            <a:ln w="3175">
              <a:solidFill>
                <a:schemeClr val="tx1"/>
              </a:solidFill>
              <a:prstDash val="dash"/>
            </a:ln>
          </c:spPr>
        </c:majorGridlines>
        <c:numFmt formatCode="#,##0" sourceLinked="0"/>
        <c:majorTickMark val="out"/>
        <c:minorTickMark val="none"/>
        <c:tickLblPos val="nextTo"/>
        <c:spPr>
          <a:ln w="2792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050" b="0" i="0" u="none" strike="noStrike" baseline="0">
                <a:solidFill>
                  <a:schemeClr val="tx2"/>
                </a:solidFill>
                <a:latin typeface="Verdana" panose="020B0604030504040204" pitchFamily="34" charset="0"/>
                <a:ea typeface="Arial"/>
                <a:cs typeface="Arial"/>
              </a:defRPr>
            </a:pPr>
            <a:endParaRPr lang="fi-FI"/>
          </a:p>
        </c:txPr>
        <c:crossAx val="372187016"/>
        <c:crosses val="autoZero"/>
        <c:crossBetween val="midCat"/>
        <c:majorUnit val="2000"/>
        <c:minorUnit val="1000"/>
      </c:valAx>
      <c:spPr>
        <a:noFill/>
        <a:ln w="11167">
          <a:solidFill>
            <a:schemeClr val="tx1"/>
          </a:solidFill>
          <a:prstDash val="solid"/>
        </a:ln>
      </c:spPr>
    </c:plotArea>
    <c:legend>
      <c:legendPos val="r"/>
      <c:layout>
        <c:manualLayout>
          <c:xMode val="edge"/>
          <c:yMode val="edge"/>
          <c:x val="0.85583681758937358"/>
          <c:y val="0.24509898135690952"/>
          <c:w val="0.10993592557816156"/>
          <c:h val="0.5492774381989054"/>
        </c:manualLayout>
      </c:layout>
      <c:overlay val="0"/>
      <c:spPr>
        <a:solidFill>
          <a:schemeClr val="bg1"/>
        </a:solidFill>
        <a:ln w="2792">
          <a:noFill/>
          <a:prstDash val="solid"/>
        </a:ln>
      </c:spPr>
      <c:txPr>
        <a:bodyPr/>
        <a:lstStyle/>
        <a:p>
          <a:pPr>
            <a:defRPr sz="1050" b="0" i="0" u="none" strike="noStrike" baseline="0">
              <a:solidFill>
                <a:schemeClr val="tx2"/>
              </a:solidFill>
              <a:latin typeface="Verdana" panose="020B0604030504040204" pitchFamily="34" charset="0"/>
              <a:ea typeface="Arial"/>
              <a:cs typeface="Arial"/>
            </a:defRPr>
          </a:pPr>
          <a:endParaRPr lang="fi-FI"/>
        </a:p>
      </c:txPr>
    </c:legend>
    <c:plotVisOnly val="1"/>
    <c:dispBlanksAs val="zero"/>
    <c:showDLblsOverMax val="0"/>
  </c:chart>
  <c:spPr>
    <a:noFill/>
    <a:ln>
      <a:noFill/>
    </a:ln>
  </c:spPr>
  <c:txPr>
    <a:bodyPr/>
    <a:lstStyle/>
    <a:p>
      <a:pPr>
        <a:defRPr sz="1824" b="1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fi-FI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9.5676860397454752E-2"/>
          <c:y val="6.3860381253934756E-2"/>
          <c:w val="0.89915957979696026"/>
          <c:h val="0.6625988316113022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Taul1!$B$1</c:f>
              <c:strCache>
                <c:ptCount val="1"/>
                <c:pt idx="0">
                  <c:v>Henkilöstömäärän muutos edelliseen neljännekseen verrattuna</c:v>
                </c:pt>
              </c:strCache>
            </c:strRef>
          </c:tx>
          <c:spPr>
            <a:solidFill>
              <a:srgbClr val="141F94"/>
            </a:solidFill>
            <a:ln>
              <a:noFill/>
            </a:ln>
            <a:effectLst/>
          </c:spPr>
          <c:invertIfNegative val="0"/>
          <c:cat>
            <c:strRef>
              <c:f>Taul1!$A$4:$A$38</c:f>
              <c:strCache>
                <c:ptCount val="35"/>
                <c:pt idx="0">
                  <c:v>2015Q1</c:v>
                </c:pt>
                <c:pt idx="1">
                  <c:v>2015Q2</c:v>
                </c:pt>
                <c:pt idx="2">
                  <c:v>2015Q3</c:v>
                </c:pt>
                <c:pt idx="3">
                  <c:v>2015Q4</c:v>
                </c:pt>
                <c:pt idx="4">
                  <c:v>2016Q1</c:v>
                </c:pt>
                <c:pt idx="5">
                  <c:v>2016Q2</c:v>
                </c:pt>
                <c:pt idx="6">
                  <c:v>2016Q3</c:v>
                </c:pt>
                <c:pt idx="7">
                  <c:v>2016Q4</c:v>
                </c:pt>
                <c:pt idx="8">
                  <c:v>2017Q1</c:v>
                </c:pt>
                <c:pt idx="9">
                  <c:v>2017Q2</c:v>
                </c:pt>
                <c:pt idx="10">
                  <c:v>2017Q3</c:v>
                </c:pt>
                <c:pt idx="11">
                  <c:v>2017Q4</c:v>
                </c:pt>
                <c:pt idx="12">
                  <c:v>2018Q1</c:v>
                </c:pt>
                <c:pt idx="13">
                  <c:v>2018Q2</c:v>
                </c:pt>
                <c:pt idx="14">
                  <c:v>2018Q3</c:v>
                </c:pt>
                <c:pt idx="15">
                  <c:v>2018Q4</c:v>
                </c:pt>
                <c:pt idx="16">
                  <c:v>2019Q1</c:v>
                </c:pt>
                <c:pt idx="17">
                  <c:v>2019Q2</c:v>
                </c:pt>
                <c:pt idx="18">
                  <c:v>2019Q3</c:v>
                </c:pt>
                <c:pt idx="19">
                  <c:v>2019Q4</c:v>
                </c:pt>
                <c:pt idx="20">
                  <c:v>2020Q1</c:v>
                </c:pt>
                <c:pt idx="21">
                  <c:v>2020Q2</c:v>
                </c:pt>
                <c:pt idx="22">
                  <c:v>2020Q3</c:v>
                </c:pt>
                <c:pt idx="23">
                  <c:v>2020Q4</c:v>
                </c:pt>
                <c:pt idx="24">
                  <c:v>2021Q1</c:v>
                </c:pt>
                <c:pt idx="25">
                  <c:v>2021Q2</c:v>
                </c:pt>
                <c:pt idx="26">
                  <c:v>2021Q3</c:v>
                </c:pt>
                <c:pt idx="27">
                  <c:v>2021Q4</c:v>
                </c:pt>
                <c:pt idx="28">
                  <c:v>2022Q1</c:v>
                </c:pt>
                <c:pt idx="29">
                  <c:v>2022Q2</c:v>
                </c:pt>
                <c:pt idx="30">
                  <c:v>2022Q3</c:v>
                </c:pt>
                <c:pt idx="31">
                  <c:v>2022Q4</c:v>
                </c:pt>
                <c:pt idx="32">
                  <c:v>2023Q1</c:v>
                </c:pt>
                <c:pt idx="33">
                  <c:v>2023Q2</c:v>
                </c:pt>
                <c:pt idx="34">
                  <c:v>2023Q3</c:v>
                </c:pt>
              </c:strCache>
            </c:strRef>
          </c:cat>
          <c:val>
            <c:numRef>
              <c:f>Taul1!$B$4:$B$38</c:f>
              <c:numCache>
                <c:formatCode>General</c:formatCode>
                <c:ptCount val="35"/>
                <c:pt idx="0">
                  <c:v>500</c:v>
                </c:pt>
                <c:pt idx="1">
                  <c:v>1464.6108658704907</c:v>
                </c:pt>
                <c:pt idx="2">
                  <c:v>-1043.8445894536562</c:v>
                </c:pt>
                <c:pt idx="3">
                  <c:v>-2242.6661510239355</c:v>
                </c:pt>
                <c:pt idx="4">
                  <c:v>-423.86039099266054</c:v>
                </c:pt>
                <c:pt idx="5">
                  <c:v>783.61812865873799</c:v>
                </c:pt>
                <c:pt idx="6">
                  <c:v>-1880.5028571592993</c:v>
                </c:pt>
                <c:pt idx="7">
                  <c:v>577.85174448625185</c:v>
                </c:pt>
                <c:pt idx="8">
                  <c:v>2477</c:v>
                </c:pt>
                <c:pt idx="9">
                  <c:v>3855</c:v>
                </c:pt>
                <c:pt idx="10">
                  <c:v>1906</c:v>
                </c:pt>
                <c:pt idx="11">
                  <c:v>1556</c:v>
                </c:pt>
                <c:pt idx="12">
                  <c:v>2395</c:v>
                </c:pt>
                <c:pt idx="13">
                  <c:v>4631</c:v>
                </c:pt>
                <c:pt idx="14" formatCode="#,##0">
                  <c:v>4578</c:v>
                </c:pt>
                <c:pt idx="15">
                  <c:v>756</c:v>
                </c:pt>
                <c:pt idx="16">
                  <c:v>3414</c:v>
                </c:pt>
                <c:pt idx="17">
                  <c:v>2632</c:v>
                </c:pt>
                <c:pt idx="18">
                  <c:v>1555</c:v>
                </c:pt>
                <c:pt idx="19">
                  <c:v>-757</c:v>
                </c:pt>
                <c:pt idx="20">
                  <c:v>-379</c:v>
                </c:pt>
                <c:pt idx="21">
                  <c:v>-2512</c:v>
                </c:pt>
                <c:pt idx="22">
                  <c:v>-1443</c:v>
                </c:pt>
                <c:pt idx="23" formatCode="#,##0">
                  <c:v>-1674.7485992709408</c:v>
                </c:pt>
                <c:pt idx="24">
                  <c:v>1159</c:v>
                </c:pt>
                <c:pt idx="25">
                  <c:v>3050</c:v>
                </c:pt>
                <c:pt idx="26">
                  <c:v>2200</c:v>
                </c:pt>
                <c:pt idx="27">
                  <c:v>1060</c:v>
                </c:pt>
                <c:pt idx="28">
                  <c:v>5742</c:v>
                </c:pt>
                <c:pt idx="29">
                  <c:v>5139</c:v>
                </c:pt>
                <c:pt idx="30">
                  <c:v>1156</c:v>
                </c:pt>
                <c:pt idx="31">
                  <c:v>825</c:v>
                </c:pt>
                <c:pt idx="32" formatCode="#,##0">
                  <c:v>3138</c:v>
                </c:pt>
                <c:pt idx="33">
                  <c:v>-784</c:v>
                </c:pt>
                <c:pt idx="34">
                  <c:v>365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36D-4616-AB7B-BA4A9C22802B}"/>
            </c:ext>
          </c:extLst>
        </c:ser>
        <c:ser>
          <c:idx val="1"/>
          <c:order val="1"/>
          <c:tx>
            <c:strRef>
              <c:f>Taul1!$C$1</c:f>
              <c:strCache>
                <c:ptCount val="1"/>
                <c:pt idx="0">
                  <c:v>Neljänneksen aikana rekrytoitujen määrä</c:v>
                </c:pt>
              </c:strCache>
            </c:strRef>
          </c:tx>
          <c:spPr>
            <a:solidFill>
              <a:srgbClr val="FF805C"/>
            </a:solidFill>
            <a:ln>
              <a:noFill/>
            </a:ln>
            <a:effectLst/>
          </c:spPr>
          <c:invertIfNegative val="0"/>
          <c:cat>
            <c:strRef>
              <c:f>Taul1!$A$4:$A$38</c:f>
              <c:strCache>
                <c:ptCount val="35"/>
                <c:pt idx="0">
                  <c:v>2015Q1</c:v>
                </c:pt>
                <c:pt idx="1">
                  <c:v>2015Q2</c:v>
                </c:pt>
                <c:pt idx="2">
                  <c:v>2015Q3</c:v>
                </c:pt>
                <c:pt idx="3">
                  <c:v>2015Q4</c:v>
                </c:pt>
                <c:pt idx="4">
                  <c:v>2016Q1</c:v>
                </c:pt>
                <c:pt idx="5">
                  <c:v>2016Q2</c:v>
                </c:pt>
                <c:pt idx="6">
                  <c:v>2016Q3</c:v>
                </c:pt>
                <c:pt idx="7">
                  <c:v>2016Q4</c:v>
                </c:pt>
                <c:pt idx="8">
                  <c:v>2017Q1</c:v>
                </c:pt>
                <c:pt idx="9">
                  <c:v>2017Q2</c:v>
                </c:pt>
                <c:pt idx="10">
                  <c:v>2017Q3</c:v>
                </c:pt>
                <c:pt idx="11">
                  <c:v>2017Q4</c:v>
                </c:pt>
                <c:pt idx="12">
                  <c:v>2018Q1</c:v>
                </c:pt>
                <c:pt idx="13">
                  <c:v>2018Q2</c:v>
                </c:pt>
                <c:pt idx="14">
                  <c:v>2018Q3</c:v>
                </c:pt>
                <c:pt idx="15">
                  <c:v>2018Q4</c:v>
                </c:pt>
                <c:pt idx="16">
                  <c:v>2019Q1</c:v>
                </c:pt>
                <c:pt idx="17">
                  <c:v>2019Q2</c:v>
                </c:pt>
                <c:pt idx="18">
                  <c:v>2019Q3</c:v>
                </c:pt>
                <c:pt idx="19">
                  <c:v>2019Q4</c:v>
                </c:pt>
                <c:pt idx="20">
                  <c:v>2020Q1</c:v>
                </c:pt>
                <c:pt idx="21">
                  <c:v>2020Q2</c:v>
                </c:pt>
                <c:pt idx="22">
                  <c:v>2020Q3</c:v>
                </c:pt>
                <c:pt idx="23">
                  <c:v>2020Q4</c:v>
                </c:pt>
                <c:pt idx="24">
                  <c:v>2021Q1</c:v>
                </c:pt>
                <c:pt idx="25">
                  <c:v>2021Q2</c:v>
                </c:pt>
                <c:pt idx="26">
                  <c:v>2021Q3</c:v>
                </c:pt>
                <c:pt idx="27">
                  <c:v>2021Q4</c:v>
                </c:pt>
                <c:pt idx="28">
                  <c:v>2022Q1</c:v>
                </c:pt>
                <c:pt idx="29">
                  <c:v>2022Q2</c:v>
                </c:pt>
                <c:pt idx="30">
                  <c:v>2022Q3</c:v>
                </c:pt>
                <c:pt idx="31">
                  <c:v>2022Q4</c:v>
                </c:pt>
                <c:pt idx="32">
                  <c:v>2023Q1</c:v>
                </c:pt>
                <c:pt idx="33">
                  <c:v>2023Q2</c:v>
                </c:pt>
                <c:pt idx="34">
                  <c:v>2023Q3</c:v>
                </c:pt>
              </c:strCache>
            </c:strRef>
          </c:cat>
          <c:val>
            <c:numRef>
              <c:f>Taul1!$C$4:$C$38</c:f>
              <c:numCache>
                <c:formatCode>#,##0</c:formatCode>
                <c:ptCount val="35"/>
                <c:pt idx="0">
                  <c:v>7851.4313289360571</c:v>
                </c:pt>
                <c:pt idx="1">
                  <c:v>6685.9122554600544</c:v>
                </c:pt>
                <c:pt idx="2" formatCode="General">
                  <c:v>7700</c:v>
                </c:pt>
                <c:pt idx="3">
                  <c:v>6176.3555772662821</c:v>
                </c:pt>
                <c:pt idx="4">
                  <c:v>7537.782188740196</c:v>
                </c:pt>
                <c:pt idx="5">
                  <c:v>6857.0390325418875</c:v>
                </c:pt>
                <c:pt idx="6" formatCode="General">
                  <c:v>6818</c:v>
                </c:pt>
                <c:pt idx="7" formatCode="General">
                  <c:v>7300</c:v>
                </c:pt>
                <c:pt idx="8" formatCode="General">
                  <c:v>11000</c:v>
                </c:pt>
                <c:pt idx="9" formatCode="General">
                  <c:v>11600</c:v>
                </c:pt>
                <c:pt idx="10" formatCode="General">
                  <c:v>10900</c:v>
                </c:pt>
                <c:pt idx="11" formatCode="General">
                  <c:v>9000</c:v>
                </c:pt>
                <c:pt idx="12">
                  <c:v>11000</c:v>
                </c:pt>
                <c:pt idx="13" formatCode="General">
                  <c:v>14600</c:v>
                </c:pt>
                <c:pt idx="14" formatCode="General">
                  <c:v>14700</c:v>
                </c:pt>
                <c:pt idx="15" formatCode="General">
                  <c:v>9600</c:v>
                </c:pt>
                <c:pt idx="16">
                  <c:v>12400</c:v>
                </c:pt>
                <c:pt idx="17" formatCode="General">
                  <c:v>11400</c:v>
                </c:pt>
                <c:pt idx="18" formatCode="General">
                  <c:v>9400</c:v>
                </c:pt>
                <c:pt idx="19" formatCode="General">
                  <c:v>7300</c:v>
                </c:pt>
                <c:pt idx="20">
                  <c:v>10400</c:v>
                </c:pt>
                <c:pt idx="21" formatCode="General">
                  <c:v>5900</c:v>
                </c:pt>
                <c:pt idx="22" formatCode="General">
                  <c:v>5500</c:v>
                </c:pt>
                <c:pt idx="23" formatCode="General">
                  <c:v>6500</c:v>
                </c:pt>
                <c:pt idx="24" formatCode="General">
                  <c:v>9500</c:v>
                </c:pt>
                <c:pt idx="25" formatCode="General">
                  <c:v>11500</c:v>
                </c:pt>
                <c:pt idx="26" formatCode="General">
                  <c:v>14000</c:v>
                </c:pt>
                <c:pt idx="27" formatCode="General">
                  <c:v>11500</c:v>
                </c:pt>
                <c:pt idx="28" formatCode="General">
                  <c:v>14800</c:v>
                </c:pt>
                <c:pt idx="29" formatCode="General">
                  <c:v>15300</c:v>
                </c:pt>
                <c:pt idx="30" formatCode="General">
                  <c:v>11700</c:v>
                </c:pt>
                <c:pt idx="31" formatCode="General">
                  <c:v>11000</c:v>
                </c:pt>
                <c:pt idx="32">
                  <c:v>13400</c:v>
                </c:pt>
                <c:pt idx="33" formatCode="General">
                  <c:v>11700</c:v>
                </c:pt>
                <c:pt idx="34" formatCode="General">
                  <c:v>8700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36D-4616-AB7B-BA4A9C22802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0"/>
        <c:overlap val="-21"/>
        <c:axId val="368210920"/>
        <c:axId val="368211704"/>
      </c:barChart>
      <c:catAx>
        <c:axId val="368210920"/>
        <c:scaling>
          <c:orientation val="minMax"/>
        </c:scaling>
        <c:delete val="0"/>
        <c:axPos val="b"/>
        <c:numFmt formatCode="General" sourceLinked="1"/>
        <c:majorTickMark val="cross"/>
        <c:minorTickMark val="none"/>
        <c:tickLblPos val="low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 algn="ctr">
              <a:defRPr lang="fi-FI" sz="1050" b="0" i="0" u="none" strike="noStrike" kern="1200" baseline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368211704"/>
        <c:crosses val="autoZero"/>
        <c:auto val="1"/>
        <c:lblAlgn val="ctr"/>
        <c:lblOffset val="0"/>
        <c:noMultiLvlLbl val="0"/>
      </c:catAx>
      <c:valAx>
        <c:axId val="368211704"/>
        <c:scaling>
          <c:orientation val="minMax"/>
          <c:max val="16000"/>
          <c:min val="-40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0" i="0" u="none" strike="noStrike" kern="1200" baseline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36821092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2.1876346646111267E-2"/>
          <c:y val="0.91633433036153356"/>
          <c:w val="0.95491074975467694"/>
          <c:h val="6.6031577059480331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algn="ctr">
            <a:defRPr lang="fi-FI" sz="1050" b="0" i="0" u="none" strike="noStrike" kern="1200" baseline="0">
              <a:solidFill>
                <a:srgbClr val="000000"/>
              </a:solidFill>
              <a:latin typeface="+mn-lt"/>
              <a:ea typeface="+mn-ea"/>
              <a:cs typeface="+mn-cs"/>
            </a:defRPr>
          </a:pPr>
          <a:endParaRPr lang="fi-FI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i-FI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9719598"/>
            <a:ext cx="3077739" cy="511651"/>
          </a:xfrm>
          <a:prstGeom prst="rect">
            <a:avLst/>
          </a:prstGeom>
        </p:spPr>
        <p:txBody>
          <a:bodyPr vert="horz" lIns="94778" tIns="47389" rIns="94778" bIns="47389" rtlCol="0" anchor="b"/>
          <a:lstStyle>
            <a:lvl1pPr algn="l">
              <a:defRPr sz="1200"/>
            </a:lvl1pPr>
          </a:lstStyle>
          <a:p>
            <a:r>
              <a:rPr lang="en-US" sz="110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Teknologiateollisuus</a:t>
            </a:r>
            <a:endParaRPr lang="en-US" sz="110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23093" y="9719598"/>
            <a:ext cx="3077739" cy="511651"/>
          </a:xfrm>
          <a:prstGeom prst="rect">
            <a:avLst/>
          </a:prstGeom>
        </p:spPr>
        <p:txBody>
          <a:bodyPr vert="horz" lIns="94778" tIns="47389" rIns="94778" bIns="47389" rtlCol="0" anchor="b"/>
          <a:lstStyle>
            <a:lvl1pPr algn="r">
              <a:defRPr sz="1200"/>
            </a:lvl1pPr>
          </a:lstStyle>
          <a:p>
            <a:fld id="{6F2C89C3-1639-C64F-B7DC-4038F10D3C80}" type="slidenum">
              <a:rPr sz="11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‹#›</a:t>
            </a:fld>
            <a:endParaRPr lang="en-US" sz="110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36375265"/>
      </p:ext>
    </p:extLst>
  </p:cSld>
  <p:clrMap bg1="lt1" tx1="dk1" bg2="lt2" tx2="dk2" accent1="accent1" accent2="accent2" accent3="accent3" accent4="accent4" accent5="accent5" accent6="accent6" hlink="hlink" folHlink="folHlink"/>
  <p:hf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9700" y="766763"/>
            <a:ext cx="6823075" cy="3838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778" tIns="47389" rIns="94778" bIns="47389" rtlCol="0" anchor="ctr"/>
          <a:lstStyle/>
          <a:p>
            <a:endParaRPr lang="fi-FI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10248" y="4860687"/>
            <a:ext cx="5681980" cy="4604861"/>
          </a:xfrm>
          <a:prstGeom prst="rect">
            <a:avLst/>
          </a:prstGeom>
        </p:spPr>
        <p:txBody>
          <a:bodyPr vert="horz" lIns="94778" tIns="47389" rIns="94778" bIns="473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9719598"/>
            <a:ext cx="3077739" cy="511651"/>
          </a:xfrm>
          <a:prstGeom prst="rect">
            <a:avLst/>
          </a:prstGeom>
        </p:spPr>
        <p:txBody>
          <a:bodyPr vert="horz" lIns="94778" tIns="47389" rIns="94778" bIns="47389" rtlCol="0" anchor="b"/>
          <a:lstStyle>
            <a:lvl1pPr algn="l">
              <a:defRPr sz="11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fi-FI"/>
              <a:t>Teknologiateollisuus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3093" y="9719598"/>
            <a:ext cx="3077739" cy="511651"/>
          </a:xfrm>
          <a:prstGeom prst="rect">
            <a:avLst/>
          </a:prstGeom>
        </p:spPr>
        <p:txBody>
          <a:bodyPr vert="horz" lIns="94778" tIns="47389" rIns="94778" bIns="47389" rtlCol="0" anchor="b"/>
          <a:lstStyle>
            <a:lvl1pPr algn="r">
              <a:defRPr sz="11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fld id="{B5A0B3B4-F971-4AD3-B530-DE860EFC07D2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48243881"/>
      </p:ext>
    </p:extLst>
  </p:cSld>
  <p:clrMap bg1="lt1" tx1="dk1" bg2="lt2" tx2="dk2" accent1="accent1" accent2="accent2" accent3="accent3" accent4="accent4" accent5="accent5" accent6="accent6" hlink="hlink" folHlink="folHlink"/>
  <p:hf/>
  <p:notesStyle>
    <a:lvl1pPr marL="0" algn="l" defTabSz="679871" rtl="0" eaLnBrk="1" latinLnBrk="0" hangingPunct="1">
      <a:defRPr sz="900" kern="1200">
        <a:solidFill>
          <a:schemeClr val="tx1"/>
        </a:solidFill>
        <a:latin typeface="Verdana" panose="020B0604030504040204" pitchFamily="34" charset="0"/>
        <a:ea typeface="Verdana" panose="020B0604030504040204" pitchFamily="34" charset="0"/>
        <a:cs typeface="Verdana" panose="020B0604030504040204" pitchFamily="34" charset="0"/>
      </a:defRPr>
    </a:lvl1pPr>
    <a:lvl2pPr marL="339932" algn="l" defTabSz="679871" rtl="0" eaLnBrk="1" latinLnBrk="0" hangingPunct="1">
      <a:defRPr sz="900" kern="1200">
        <a:solidFill>
          <a:schemeClr val="tx1"/>
        </a:solidFill>
        <a:latin typeface="Verdana" panose="020B0604030504040204" pitchFamily="34" charset="0"/>
        <a:ea typeface="Verdana" panose="020B0604030504040204" pitchFamily="34" charset="0"/>
        <a:cs typeface="Verdana" panose="020B0604030504040204" pitchFamily="34" charset="0"/>
      </a:defRPr>
    </a:lvl2pPr>
    <a:lvl3pPr marL="679871" algn="l" defTabSz="679871" rtl="0" eaLnBrk="1" latinLnBrk="0" hangingPunct="1">
      <a:defRPr sz="900" kern="1200">
        <a:solidFill>
          <a:schemeClr val="tx1"/>
        </a:solidFill>
        <a:latin typeface="Verdana" panose="020B0604030504040204" pitchFamily="34" charset="0"/>
        <a:ea typeface="Verdana" panose="020B0604030504040204" pitchFamily="34" charset="0"/>
        <a:cs typeface="Verdana" panose="020B0604030504040204" pitchFamily="34" charset="0"/>
      </a:defRPr>
    </a:lvl3pPr>
    <a:lvl4pPr marL="1019807" algn="l" defTabSz="679871" rtl="0" eaLnBrk="1" latinLnBrk="0" hangingPunct="1">
      <a:defRPr sz="900" kern="1200">
        <a:solidFill>
          <a:schemeClr val="tx1"/>
        </a:solidFill>
        <a:latin typeface="Verdana" panose="020B0604030504040204" pitchFamily="34" charset="0"/>
        <a:ea typeface="Verdana" panose="020B0604030504040204" pitchFamily="34" charset="0"/>
        <a:cs typeface="Verdana" panose="020B0604030504040204" pitchFamily="34" charset="0"/>
      </a:defRPr>
    </a:lvl4pPr>
    <a:lvl5pPr marL="1359744" algn="l" defTabSz="679871" rtl="0" eaLnBrk="1" latinLnBrk="0" hangingPunct="1">
      <a:defRPr sz="900" kern="1200">
        <a:solidFill>
          <a:schemeClr val="tx1"/>
        </a:solidFill>
        <a:latin typeface="Verdana" panose="020B0604030504040204" pitchFamily="34" charset="0"/>
        <a:ea typeface="Verdana" panose="020B0604030504040204" pitchFamily="34" charset="0"/>
        <a:cs typeface="Verdana" panose="020B0604030504040204" pitchFamily="34" charset="0"/>
      </a:defRPr>
    </a:lvl5pPr>
    <a:lvl6pPr marL="1699681" algn="l" defTabSz="679871" rtl="0" eaLnBrk="1" latinLnBrk="0" hangingPunct="1">
      <a:defRPr sz="893" kern="1200">
        <a:solidFill>
          <a:schemeClr val="tx1"/>
        </a:solidFill>
        <a:latin typeface="+mn-lt"/>
        <a:ea typeface="+mn-ea"/>
        <a:cs typeface="+mn-cs"/>
      </a:defRPr>
    </a:lvl6pPr>
    <a:lvl7pPr marL="2039614" algn="l" defTabSz="679871" rtl="0" eaLnBrk="1" latinLnBrk="0" hangingPunct="1">
      <a:defRPr sz="893" kern="1200">
        <a:solidFill>
          <a:schemeClr val="tx1"/>
        </a:solidFill>
        <a:latin typeface="+mn-lt"/>
        <a:ea typeface="+mn-ea"/>
        <a:cs typeface="+mn-cs"/>
      </a:defRPr>
    </a:lvl7pPr>
    <a:lvl8pPr marL="2379548" algn="l" defTabSz="679871" rtl="0" eaLnBrk="1" latinLnBrk="0" hangingPunct="1">
      <a:defRPr sz="893" kern="1200">
        <a:solidFill>
          <a:schemeClr val="tx1"/>
        </a:solidFill>
        <a:latin typeface="+mn-lt"/>
        <a:ea typeface="+mn-ea"/>
        <a:cs typeface="+mn-cs"/>
      </a:defRPr>
    </a:lvl8pPr>
    <a:lvl9pPr marL="2719486" algn="l" defTabSz="679871" rtl="0" eaLnBrk="1" latinLnBrk="0" hangingPunct="1">
      <a:defRPr sz="893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endParaRPr lang="fi-FI" sz="1400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fi-FI"/>
              <a:t>Teknologiateollisuus</a:t>
            </a:r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5A0B3B4-F971-4AD3-B530-DE860EFC07D2}" type="slidenum">
              <a:rPr lang="fi-FI" smtClean="0"/>
              <a:pPr/>
              <a:t>2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5967810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fi-FI"/>
              <a:t>Teknologiateollisuus</a:t>
            </a:r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5A0B3B4-F971-4AD3-B530-DE860EFC07D2}" type="slidenum">
              <a:rPr lang="fi-FI" smtClean="0"/>
              <a:pPr/>
              <a:t>3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2696957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endParaRPr lang="fi-FI" sz="1400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fi-FI"/>
              <a:t>Teknologiateollisuus</a:t>
            </a:r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5A0B3B4-F971-4AD3-B530-DE860EFC07D2}" type="slidenum">
              <a:rPr lang="fi-FI" smtClean="0"/>
              <a:pPr/>
              <a:t>5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6142603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fi-FI"/>
              <a:t>Teknologiateollisuus</a:t>
            </a:r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5A0B3B4-F971-4AD3-B530-DE860EFC07D2}" type="slidenum">
              <a:rPr lang="fi-FI" smtClean="0"/>
              <a:pPr/>
              <a:t>7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141274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5A0B3B4-F971-4AD3-B530-DE860EFC07D2}" type="slidenum">
              <a:rPr lang="fi-FI" smtClean="0"/>
              <a:pPr/>
              <a:t>9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5455404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endParaRPr lang="fi-FI" sz="1400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fi-FI"/>
              <a:t>Teknologiateollisuus</a:t>
            </a:r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5A0B3B4-F971-4AD3-B530-DE860EFC07D2}" type="slidenum">
              <a:rPr lang="fi-FI" smtClean="0"/>
              <a:pPr/>
              <a:t>16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681369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godia"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Kuva 20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072269" y="1966957"/>
            <a:ext cx="4730093" cy="11725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1411044"/>
      </p:ext>
    </p:extLst>
  </p:cSld>
  <p:clrMapOvr>
    <a:masterClrMapping/>
  </p:clrMapOvr>
  <p:transition spd="med"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äliotsikkodia tekstille ja kuvalle - violetti">
    <p:bg>
      <p:bgPr>
        <a:solidFill>
          <a:srgbClr val="8A0FA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Kuvan paikkamerkki 6"/>
          <p:cNvSpPr>
            <a:spLocks noGrp="1"/>
          </p:cNvSpPr>
          <p:nvPr>
            <p:ph type="pic" sz="quarter" idx="18"/>
          </p:nvPr>
        </p:nvSpPr>
        <p:spPr>
          <a:xfrm>
            <a:off x="5090400" y="0"/>
            <a:ext cx="4053605" cy="5143500"/>
          </a:xfrm>
          <a:prstGeom prst="rect">
            <a:avLst/>
          </a:prstGeom>
        </p:spPr>
        <p:txBody>
          <a:bodyPr anchor="ctr"/>
          <a:lstStyle>
            <a:lvl1pPr marL="0" indent="0" algn="ctr">
              <a:buFontTx/>
              <a:buNone/>
              <a:defRPr sz="1500">
                <a:solidFill>
                  <a:schemeClr val="bg1"/>
                </a:solidFill>
              </a:defRPr>
            </a:lvl1pPr>
          </a:lstStyle>
          <a:p>
            <a:r>
              <a:rPr lang="fi-FI"/>
              <a:t>Lisää kuva napsauttamalla kuvaketta</a:t>
            </a:r>
          </a:p>
        </p:txBody>
      </p:sp>
      <p:sp>
        <p:nvSpPr>
          <p:cNvPr id="9" name="Päivämäärän paikkamerkki 1"/>
          <p:cNvSpPr>
            <a:spLocks noGrp="1"/>
          </p:cNvSpPr>
          <p:nvPr>
            <p:ph type="dt" sz="half" idx="10"/>
          </p:nvPr>
        </p:nvSpPr>
        <p:spPr>
          <a:xfrm>
            <a:off x="282027" y="4728047"/>
            <a:ext cx="916709" cy="16469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04B4512B-9268-4DA6-A4DE-9BAC66E0AE0F}" type="datetime1">
              <a:rPr lang="fi-FI" smtClean="0"/>
              <a:t>30.10.2023</a:t>
            </a:fld>
            <a:endParaRPr lang="fi-FI"/>
          </a:p>
        </p:txBody>
      </p:sp>
      <p:sp>
        <p:nvSpPr>
          <p:cNvPr id="10" name="Alatunnisteen paikkamerkki 2"/>
          <p:cNvSpPr>
            <a:spLocks noGrp="1"/>
          </p:cNvSpPr>
          <p:nvPr>
            <p:ph type="ftr" sz="quarter" idx="11"/>
          </p:nvPr>
        </p:nvSpPr>
        <p:spPr>
          <a:xfrm>
            <a:off x="1111510" y="4728047"/>
            <a:ext cx="1295891" cy="16469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i-FI"/>
              <a:t>Teknologiateollisuus</a:t>
            </a:r>
          </a:p>
        </p:txBody>
      </p:sp>
      <p:sp>
        <p:nvSpPr>
          <p:cNvPr id="7" name="Tekstin paikkamerkki 2"/>
          <p:cNvSpPr>
            <a:spLocks noGrp="1"/>
          </p:cNvSpPr>
          <p:nvPr>
            <p:ph idx="21"/>
          </p:nvPr>
        </p:nvSpPr>
        <p:spPr>
          <a:xfrm>
            <a:off x="1072800" y="1585226"/>
            <a:ext cx="3844800" cy="284996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34000" marR="0" indent="-212400" algn="l" defTabSz="806052" rtl="0" eaLnBrk="1" fontAlgn="auto" latinLnBrk="0" hangingPunct="1">
              <a:lnSpc>
                <a:spcPts val="2000"/>
              </a:lnSpc>
              <a:spcBef>
                <a:spcPts val="400"/>
              </a:spcBef>
              <a:spcAft>
                <a:spcPts val="300"/>
              </a:spcAft>
              <a:buClrTx/>
              <a:buSzPct val="125000"/>
              <a:buFont typeface="Arial" panose="020B0604020202020204" pitchFamily="34" charset="0"/>
              <a:buChar char="•"/>
              <a:tabLst/>
              <a:defRPr sz="1600">
                <a:solidFill>
                  <a:schemeClr val="bg1"/>
                </a:solidFill>
              </a:defRPr>
            </a:lvl1pPr>
            <a:lvl2pPr indent="-158400">
              <a:buSzPct val="125000"/>
              <a:defRPr sz="1300" baseline="0">
                <a:solidFill>
                  <a:schemeClr val="bg1"/>
                </a:solidFill>
              </a:defRPr>
            </a:lvl2pPr>
            <a:lvl3pPr indent="-158400">
              <a:buSzPct val="125000"/>
              <a:defRPr sz="1100">
                <a:solidFill>
                  <a:schemeClr val="bg1"/>
                </a:solidFill>
              </a:defRPr>
            </a:lvl3pPr>
            <a:lvl4pPr indent="-158400">
              <a:buSzPct val="125000"/>
              <a:defRPr sz="1000">
                <a:solidFill>
                  <a:schemeClr val="bg1"/>
                </a:solidFill>
              </a:defRPr>
            </a:lvl4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</p:txBody>
      </p:sp>
      <p:sp>
        <p:nvSpPr>
          <p:cNvPr id="8" name="Tekstin paikkamerkki 28"/>
          <p:cNvSpPr>
            <a:spLocks noGrp="1"/>
          </p:cNvSpPr>
          <p:nvPr>
            <p:ph type="body" sz="quarter" idx="22" hasCustomPrompt="1"/>
          </p:nvPr>
        </p:nvSpPr>
        <p:spPr>
          <a:xfrm>
            <a:off x="1072800" y="1102950"/>
            <a:ext cx="3844800" cy="367183"/>
          </a:xfrm>
          <a:prstGeom prst="rect">
            <a:avLst/>
          </a:prstGeom>
        </p:spPr>
        <p:txBody>
          <a:bodyPr/>
          <a:lstStyle>
            <a:lvl1pPr marL="14400" indent="0">
              <a:lnSpc>
                <a:spcPts val="2700"/>
              </a:lnSpc>
              <a:spcAft>
                <a:spcPts val="0"/>
              </a:spcAft>
              <a:buFontTx/>
              <a:buNone/>
              <a:defRPr sz="2200" b="1" baseline="0">
                <a:solidFill>
                  <a:schemeClr val="bg1"/>
                </a:solidFill>
              </a:defRPr>
            </a:lvl1pPr>
            <a:lvl2pPr marL="314865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2pPr>
            <a:lvl3pPr marL="629724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3pPr>
            <a:lvl4pPr marL="944589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4pPr>
            <a:lvl5pPr marL="1267851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5pPr>
          </a:lstStyle>
          <a:p>
            <a:pPr lvl="0"/>
            <a:r>
              <a:rPr lang="fi-FI"/>
              <a:t>Muokkaa </a:t>
            </a:r>
            <a:r>
              <a:rPr lang="fi-FI" err="1"/>
              <a:t>napsautt</a:t>
            </a:r>
            <a:r>
              <a:rPr lang="fi-FI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762622885"/>
      </p:ext>
    </p:extLst>
  </p:cSld>
  <p:clrMapOvr>
    <a:masterClrMapping/>
  </p:clrMapOvr>
  <p:transition spd="med">
    <p:fade/>
  </p:transition>
  <p:extLst>
    <p:ext uri="{DCECCB84-F9BA-43D5-87BE-67443E8EF086}">
      <p15:sldGuideLst xmlns:p15="http://schemas.microsoft.com/office/powerpoint/2012/main"/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äliotsikkodia - pinkki">
    <p:bg>
      <p:bgPr>
        <a:solidFill>
          <a:srgbClr val="FF00B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Kuva 7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335004" y="370433"/>
            <a:ext cx="437200" cy="437174"/>
          </a:xfrm>
          <a:prstGeom prst="rect">
            <a:avLst/>
          </a:prstGeom>
        </p:spPr>
      </p:pic>
      <p:sp>
        <p:nvSpPr>
          <p:cNvPr id="14" name="Tekstin paikkamerkki 28"/>
          <p:cNvSpPr>
            <a:spLocks noGrp="1"/>
          </p:cNvSpPr>
          <p:nvPr>
            <p:ph type="body" sz="quarter" idx="15" hasCustomPrompt="1"/>
          </p:nvPr>
        </p:nvSpPr>
        <p:spPr>
          <a:xfrm>
            <a:off x="1072800" y="1924882"/>
            <a:ext cx="6977283" cy="1165268"/>
          </a:xfrm>
          <a:prstGeom prst="rect">
            <a:avLst/>
          </a:prstGeom>
        </p:spPr>
        <p:txBody>
          <a:bodyPr/>
          <a:lstStyle>
            <a:lvl1pPr marL="10800" indent="0">
              <a:lnSpc>
                <a:spcPts val="27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2200" b="1" baseline="0">
                <a:solidFill>
                  <a:schemeClr val="bg1"/>
                </a:solidFill>
              </a:defRPr>
            </a:lvl1pPr>
            <a:lvl2pPr marL="314865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2pPr>
            <a:lvl3pPr marL="629724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3pPr>
            <a:lvl4pPr marL="944589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4pPr>
            <a:lvl5pPr marL="1267851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5pPr>
          </a:lstStyle>
          <a:p>
            <a:pPr lvl="0"/>
            <a:r>
              <a:rPr lang="fi-FI"/>
              <a:t>Muokkaa väliotsikkoa </a:t>
            </a:r>
            <a:r>
              <a:rPr lang="fi-FI" err="1"/>
              <a:t>napsautt</a:t>
            </a:r>
            <a:r>
              <a:rPr lang="fi-FI"/>
              <a:t>.</a:t>
            </a:r>
          </a:p>
        </p:txBody>
      </p:sp>
      <p:sp>
        <p:nvSpPr>
          <p:cNvPr id="15" name="Dian numeron paikkamerkki 3"/>
          <p:cNvSpPr>
            <a:spLocks noGrp="1"/>
          </p:cNvSpPr>
          <p:nvPr>
            <p:ph type="sldNum" sz="quarter" idx="12"/>
          </p:nvPr>
        </p:nvSpPr>
        <p:spPr>
          <a:xfrm>
            <a:off x="8005977" y="4729407"/>
            <a:ext cx="863990" cy="165406"/>
          </a:xfrm>
          <a:prstGeom prst="rect">
            <a:avLst/>
          </a:prstGeom>
        </p:spPr>
        <p:txBody>
          <a:bodyPr/>
          <a:lstStyle>
            <a:lvl1pPr>
              <a:defRPr sz="700">
                <a:solidFill>
                  <a:schemeClr val="bg1"/>
                </a:solidFill>
              </a:defRPr>
            </a:lvl1pPr>
          </a:lstStyle>
          <a:p>
            <a:fld id="{6FCB6B90-8271-4E8F-82C1-E646FBB48A2E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17" name="Päivämäärän paikkamerkki 1"/>
          <p:cNvSpPr>
            <a:spLocks noGrp="1"/>
          </p:cNvSpPr>
          <p:nvPr>
            <p:ph type="dt" sz="half" idx="10"/>
          </p:nvPr>
        </p:nvSpPr>
        <p:spPr>
          <a:xfrm>
            <a:off x="282027" y="4728047"/>
            <a:ext cx="916709" cy="16469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FAF34066-C849-43D6-AD11-EC5B4E0FCE81}" type="datetime1">
              <a:rPr lang="fi-FI" smtClean="0"/>
              <a:t>30.10.2023</a:t>
            </a:fld>
            <a:endParaRPr lang="fi-FI"/>
          </a:p>
        </p:txBody>
      </p:sp>
      <p:sp>
        <p:nvSpPr>
          <p:cNvPr id="18" name="Alatunnisteen paikkamerkki 2"/>
          <p:cNvSpPr>
            <a:spLocks noGrp="1"/>
          </p:cNvSpPr>
          <p:nvPr>
            <p:ph type="ftr" sz="quarter" idx="11"/>
          </p:nvPr>
        </p:nvSpPr>
        <p:spPr>
          <a:xfrm>
            <a:off x="1111510" y="4728047"/>
            <a:ext cx="1295891" cy="16469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i-FI"/>
              <a:t>Teknologiateollisuus</a:t>
            </a:r>
          </a:p>
        </p:txBody>
      </p:sp>
    </p:spTree>
    <p:extLst>
      <p:ext uri="{BB962C8B-B14F-4D97-AF65-F5344CB8AC3E}">
        <p14:creationId xmlns:p14="http://schemas.microsoft.com/office/powerpoint/2010/main" val="2080886621"/>
      </p:ext>
    </p:extLst>
  </p:cSld>
  <p:clrMapOvr>
    <a:masterClrMapping/>
  </p:clrMapOvr>
  <p:transition spd="med">
    <p:fade/>
  </p:transition>
  <p:extLst>
    <p:ext uri="{DCECCB84-F9BA-43D5-87BE-67443E8EF086}">
      <p15:sldGuideLst xmlns:p15="http://schemas.microsoft.com/office/powerpoint/2012/main"/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äliotsikkodia tekstille ja kuvalle - pinkki">
    <p:bg>
      <p:bgPr>
        <a:solidFill>
          <a:srgbClr val="FF00B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Kuvan paikkamerkki 6"/>
          <p:cNvSpPr>
            <a:spLocks noGrp="1"/>
          </p:cNvSpPr>
          <p:nvPr>
            <p:ph type="pic" sz="quarter" idx="18"/>
          </p:nvPr>
        </p:nvSpPr>
        <p:spPr>
          <a:xfrm>
            <a:off x="5090400" y="0"/>
            <a:ext cx="4053605" cy="5143500"/>
          </a:xfrm>
          <a:prstGeom prst="rect">
            <a:avLst/>
          </a:prstGeom>
        </p:spPr>
        <p:txBody>
          <a:bodyPr anchor="ctr"/>
          <a:lstStyle>
            <a:lvl1pPr marL="0" indent="0" algn="ctr">
              <a:buFontTx/>
              <a:buNone/>
              <a:defRPr sz="1500">
                <a:solidFill>
                  <a:schemeClr val="bg1"/>
                </a:solidFill>
              </a:defRPr>
            </a:lvl1pPr>
          </a:lstStyle>
          <a:p>
            <a:r>
              <a:rPr lang="fi-FI"/>
              <a:t>Lisää kuva napsauttamalla kuvaketta</a:t>
            </a:r>
          </a:p>
        </p:txBody>
      </p:sp>
      <p:sp>
        <p:nvSpPr>
          <p:cNvPr id="9" name="Päivämäärän paikkamerkki 1"/>
          <p:cNvSpPr>
            <a:spLocks noGrp="1"/>
          </p:cNvSpPr>
          <p:nvPr>
            <p:ph type="dt" sz="half" idx="10"/>
          </p:nvPr>
        </p:nvSpPr>
        <p:spPr>
          <a:xfrm>
            <a:off x="282027" y="4728047"/>
            <a:ext cx="916709" cy="16469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91DAFD31-6E2D-43E4-B45F-A91916303127}" type="datetime1">
              <a:rPr lang="fi-FI" smtClean="0"/>
              <a:t>30.10.2023</a:t>
            </a:fld>
            <a:endParaRPr lang="fi-FI"/>
          </a:p>
        </p:txBody>
      </p:sp>
      <p:sp>
        <p:nvSpPr>
          <p:cNvPr id="10" name="Alatunnisteen paikkamerkki 2"/>
          <p:cNvSpPr>
            <a:spLocks noGrp="1"/>
          </p:cNvSpPr>
          <p:nvPr>
            <p:ph type="ftr" sz="quarter" idx="11"/>
          </p:nvPr>
        </p:nvSpPr>
        <p:spPr>
          <a:xfrm>
            <a:off x="1111510" y="4728047"/>
            <a:ext cx="1295891" cy="16469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i-FI"/>
              <a:t>Teknologiateollisuus</a:t>
            </a:r>
          </a:p>
        </p:txBody>
      </p:sp>
      <p:sp>
        <p:nvSpPr>
          <p:cNvPr id="7" name="Tekstin paikkamerkki 2"/>
          <p:cNvSpPr>
            <a:spLocks noGrp="1"/>
          </p:cNvSpPr>
          <p:nvPr>
            <p:ph idx="21"/>
          </p:nvPr>
        </p:nvSpPr>
        <p:spPr>
          <a:xfrm>
            <a:off x="1072800" y="1585226"/>
            <a:ext cx="3844800" cy="284996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34000" marR="0" indent="-212400" algn="l" defTabSz="806052" rtl="0" eaLnBrk="1" fontAlgn="auto" latinLnBrk="0" hangingPunct="1">
              <a:lnSpc>
                <a:spcPts val="2000"/>
              </a:lnSpc>
              <a:spcBef>
                <a:spcPts val="400"/>
              </a:spcBef>
              <a:spcAft>
                <a:spcPts val="300"/>
              </a:spcAft>
              <a:buClrTx/>
              <a:buSzPct val="125000"/>
              <a:buFont typeface="Arial" panose="020B0604020202020204" pitchFamily="34" charset="0"/>
              <a:buChar char="•"/>
              <a:tabLst/>
              <a:defRPr sz="1600">
                <a:solidFill>
                  <a:schemeClr val="bg1"/>
                </a:solidFill>
              </a:defRPr>
            </a:lvl1pPr>
            <a:lvl2pPr indent="-158400">
              <a:buSzPct val="125000"/>
              <a:defRPr sz="1300" baseline="0">
                <a:solidFill>
                  <a:schemeClr val="bg1"/>
                </a:solidFill>
              </a:defRPr>
            </a:lvl2pPr>
            <a:lvl3pPr indent="-158400">
              <a:buSzPct val="125000"/>
              <a:defRPr sz="1100">
                <a:solidFill>
                  <a:schemeClr val="bg1"/>
                </a:solidFill>
              </a:defRPr>
            </a:lvl3pPr>
            <a:lvl4pPr indent="-158400">
              <a:buSzPct val="125000"/>
              <a:defRPr sz="1000">
                <a:solidFill>
                  <a:schemeClr val="bg1"/>
                </a:solidFill>
              </a:defRPr>
            </a:lvl4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</p:txBody>
      </p:sp>
      <p:sp>
        <p:nvSpPr>
          <p:cNvPr id="8" name="Tekstin paikkamerkki 28"/>
          <p:cNvSpPr>
            <a:spLocks noGrp="1"/>
          </p:cNvSpPr>
          <p:nvPr>
            <p:ph type="body" sz="quarter" idx="22" hasCustomPrompt="1"/>
          </p:nvPr>
        </p:nvSpPr>
        <p:spPr>
          <a:xfrm>
            <a:off x="1072800" y="1102950"/>
            <a:ext cx="3844800" cy="367183"/>
          </a:xfrm>
          <a:prstGeom prst="rect">
            <a:avLst/>
          </a:prstGeom>
        </p:spPr>
        <p:txBody>
          <a:bodyPr/>
          <a:lstStyle>
            <a:lvl1pPr marL="14400" indent="0">
              <a:lnSpc>
                <a:spcPts val="2700"/>
              </a:lnSpc>
              <a:spcAft>
                <a:spcPts val="0"/>
              </a:spcAft>
              <a:buFontTx/>
              <a:buNone/>
              <a:defRPr sz="2200" b="1" baseline="0">
                <a:solidFill>
                  <a:schemeClr val="bg1"/>
                </a:solidFill>
              </a:defRPr>
            </a:lvl1pPr>
            <a:lvl2pPr marL="314865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2pPr>
            <a:lvl3pPr marL="629724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3pPr>
            <a:lvl4pPr marL="944589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4pPr>
            <a:lvl5pPr marL="1267851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5pPr>
          </a:lstStyle>
          <a:p>
            <a:pPr lvl="0"/>
            <a:r>
              <a:rPr lang="fi-FI"/>
              <a:t>Muokkaa </a:t>
            </a:r>
            <a:r>
              <a:rPr lang="fi-FI" err="1"/>
              <a:t>napsautt</a:t>
            </a:r>
            <a:r>
              <a:rPr lang="fi-FI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150421713"/>
      </p:ext>
    </p:extLst>
  </p:cSld>
  <p:clrMapOvr>
    <a:masterClrMapping/>
  </p:clrMapOvr>
  <p:transition spd="med">
    <p:fade/>
  </p:transition>
  <p:extLst>
    <p:ext uri="{DCECCB84-F9BA-43D5-87BE-67443E8EF086}">
      <p15:sldGuideLst xmlns:p15="http://schemas.microsoft.com/office/powerpoint/2012/main"/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äliotsikkodia - mandariini">
    <p:bg>
      <p:bgPr>
        <a:solidFill>
          <a:srgbClr val="FF805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Kuva 7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335004" y="370433"/>
            <a:ext cx="437200" cy="437174"/>
          </a:xfrm>
          <a:prstGeom prst="rect">
            <a:avLst/>
          </a:prstGeom>
        </p:spPr>
      </p:pic>
      <p:sp>
        <p:nvSpPr>
          <p:cNvPr id="10" name="Tekstin paikkamerkki 28"/>
          <p:cNvSpPr>
            <a:spLocks noGrp="1"/>
          </p:cNvSpPr>
          <p:nvPr>
            <p:ph type="body" sz="quarter" idx="15" hasCustomPrompt="1"/>
          </p:nvPr>
        </p:nvSpPr>
        <p:spPr>
          <a:xfrm>
            <a:off x="1072800" y="1924882"/>
            <a:ext cx="6977283" cy="1165268"/>
          </a:xfrm>
          <a:prstGeom prst="rect">
            <a:avLst/>
          </a:prstGeom>
        </p:spPr>
        <p:txBody>
          <a:bodyPr/>
          <a:lstStyle>
            <a:lvl1pPr marL="10800" indent="0">
              <a:lnSpc>
                <a:spcPts val="27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2200" b="1" baseline="0">
                <a:solidFill>
                  <a:schemeClr val="bg1"/>
                </a:solidFill>
              </a:defRPr>
            </a:lvl1pPr>
            <a:lvl2pPr marL="314865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2pPr>
            <a:lvl3pPr marL="629724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3pPr>
            <a:lvl4pPr marL="944589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4pPr>
            <a:lvl5pPr marL="1267851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5pPr>
          </a:lstStyle>
          <a:p>
            <a:pPr lvl="0"/>
            <a:r>
              <a:rPr lang="fi-FI"/>
              <a:t>Muokkaa väliotsikkoa </a:t>
            </a:r>
            <a:r>
              <a:rPr lang="fi-FI" err="1"/>
              <a:t>napsautt</a:t>
            </a:r>
            <a:r>
              <a:rPr lang="fi-FI"/>
              <a:t>.</a:t>
            </a:r>
          </a:p>
        </p:txBody>
      </p:sp>
      <p:sp>
        <p:nvSpPr>
          <p:cNvPr id="12" name="Dian numeron paikkamerkki 3"/>
          <p:cNvSpPr>
            <a:spLocks noGrp="1"/>
          </p:cNvSpPr>
          <p:nvPr>
            <p:ph type="sldNum" sz="quarter" idx="12"/>
          </p:nvPr>
        </p:nvSpPr>
        <p:spPr>
          <a:xfrm>
            <a:off x="8005977" y="4729407"/>
            <a:ext cx="863990" cy="165406"/>
          </a:xfrm>
          <a:prstGeom prst="rect">
            <a:avLst/>
          </a:prstGeom>
        </p:spPr>
        <p:txBody>
          <a:bodyPr/>
          <a:lstStyle>
            <a:lvl1pPr>
              <a:defRPr sz="700">
                <a:solidFill>
                  <a:schemeClr val="bg1"/>
                </a:solidFill>
              </a:defRPr>
            </a:lvl1pPr>
          </a:lstStyle>
          <a:p>
            <a:fld id="{6FCB6B90-8271-4E8F-82C1-E646FBB48A2E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14" name="Päivämäärän paikkamerkki 1"/>
          <p:cNvSpPr>
            <a:spLocks noGrp="1"/>
          </p:cNvSpPr>
          <p:nvPr>
            <p:ph type="dt" sz="half" idx="10"/>
          </p:nvPr>
        </p:nvSpPr>
        <p:spPr>
          <a:xfrm>
            <a:off x="282027" y="4728047"/>
            <a:ext cx="916709" cy="16469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A05A29F8-3631-43D8-937B-CB2D984A1FF3}" type="datetime1">
              <a:rPr lang="fi-FI" smtClean="0"/>
              <a:t>30.10.2023</a:t>
            </a:fld>
            <a:endParaRPr lang="fi-FI"/>
          </a:p>
        </p:txBody>
      </p:sp>
      <p:sp>
        <p:nvSpPr>
          <p:cNvPr id="15" name="Alatunnisteen paikkamerkki 2"/>
          <p:cNvSpPr>
            <a:spLocks noGrp="1"/>
          </p:cNvSpPr>
          <p:nvPr>
            <p:ph type="ftr" sz="quarter" idx="11"/>
          </p:nvPr>
        </p:nvSpPr>
        <p:spPr>
          <a:xfrm>
            <a:off x="1111510" y="4728047"/>
            <a:ext cx="1295891" cy="16469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i-FI"/>
              <a:t>Teknologiateollisuus</a:t>
            </a:r>
          </a:p>
        </p:txBody>
      </p:sp>
    </p:spTree>
    <p:extLst>
      <p:ext uri="{BB962C8B-B14F-4D97-AF65-F5344CB8AC3E}">
        <p14:creationId xmlns:p14="http://schemas.microsoft.com/office/powerpoint/2010/main" val="641818466"/>
      </p:ext>
    </p:extLst>
  </p:cSld>
  <p:clrMapOvr>
    <a:masterClrMapping/>
  </p:clrMapOvr>
  <p:transition spd="med">
    <p:fade/>
  </p:transition>
  <p:extLst>
    <p:ext uri="{DCECCB84-F9BA-43D5-87BE-67443E8EF086}">
      <p15:sldGuideLst xmlns:p15="http://schemas.microsoft.com/office/powerpoint/2012/main"/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äliotsikkodia tekstille ja kuvalle - mandariini">
    <p:bg>
      <p:bgPr>
        <a:solidFill>
          <a:srgbClr val="FF805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Kuvan paikkamerkki 6"/>
          <p:cNvSpPr>
            <a:spLocks noGrp="1"/>
          </p:cNvSpPr>
          <p:nvPr>
            <p:ph type="pic" sz="quarter" idx="18"/>
          </p:nvPr>
        </p:nvSpPr>
        <p:spPr>
          <a:xfrm>
            <a:off x="5090400" y="0"/>
            <a:ext cx="4053605" cy="5143500"/>
          </a:xfrm>
          <a:prstGeom prst="rect">
            <a:avLst/>
          </a:prstGeom>
        </p:spPr>
        <p:txBody>
          <a:bodyPr anchor="ctr"/>
          <a:lstStyle>
            <a:lvl1pPr marL="0" indent="0" algn="ctr">
              <a:buFontTx/>
              <a:buNone/>
              <a:defRPr sz="1500">
                <a:solidFill>
                  <a:schemeClr val="bg1"/>
                </a:solidFill>
              </a:defRPr>
            </a:lvl1pPr>
          </a:lstStyle>
          <a:p>
            <a:r>
              <a:rPr lang="fi-FI"/>
              <a:t>Lisää kuva napsauttamalla kuvaketta</a:t>
            </a:r>
          </a:p>
        </p:txBody>
      </p:sp>
      <p:sp>
        <p:nvSpPr>
          <p:cNvPr id="9" name="Päivämäärän paikkamerkki 1"/>
          <p:cNvSpPr>
            <a:spLocks noGrp="1"/>
          </p:cNvSpPr>
          <p:nvPr>
            <p:ph type="dt" sz="half" idx="10"/>
          </p:nvPr>
        </p:nvSpPr>
        <p:spPr>
          <a:xfrm>
            <a:off x="282027" y="4728047"/>
            <a:ext cx="916709" cy="16469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A1FFB15-5351-4C69-B4D2-8C0154A2BCAF}" type="datetime1">
              <a:rPr lang="fi-FI" smtClean="0"/>
              <a:t>30.10.2023</a:t>
            </a:fld>
            <a:endParaRPr lang="fi-FI"/>
          </a:p>
        </p:txBody>
      </p:sp>
      <p:sp>
        <p:nvSpPr>
          <p:cNvPr id="10" name="Alatunnisteen paikkamerkki 2"/>
          <p:cNvSpPr>
            <a:spLocks noGrp="1"/>
          </p:cNvSpPr>
          <p:nvPr>
            <p:ph type="ftr" sz="quarter" idx="11"/>
          </p:nvPr>
        </p:nvSpPr>
        <p:spPr>
          <a:xfrm>
            <a:off x="1111510" y="4728047"/>
            <a:ext cx="1295891" cy="16469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i-FI"/>
              <a:t>Teknologiateollisuus</a:t>
            </a:r>
          </a:p>
        </p:txBody>
      </p:sp>
      <p:sp>
        <p:nvSpPr>
          <p:cNvPr id="7" name="Tekstin paikkamerkki 2"/>
          <p:cNvSpPr>
            <a:spLocks noGrp="1"/>
          </p:cNvSpPr>
          <p:nvPr>
            <p:ph idx="21"/>
          </p:nvPr>
        </p:nvSpPr>
        <p:spPr>
          <a:xfrm>
            <a:off x="1072800" y="1585226"/>
            <a:ext cx="3844800" cy="284996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34000" marR="0" indent="-212400" algn="l" defTabSz="806052" rtl="0" eaLnBrk="1" fontAlgn="auto" latinLnBrk="0" hangingPunct="1">
              <a:lnSpc>
                <a:spcPts val="2000"/>
              </a:lnSpc>
              <a:spcBef>
                <a:spcPts val="400"/>
              </a:spcBef>
              <a:spcAft>
                <a:spcPts val="300"/>
              </a:spcAft>
              <a:buClrTx/>
              <a:buSzPct val="125000"/>
              <a:buFont typeface="Arial" panose="020B0604020202020204" pitchFamily="34" charset="0"/>
              <a:buChar char="•"/>
              <a:tabLst/>
              <a:defRPr sz="1600">
                <a:solidFill>
                  <a:schemeClr val="bg1"/>
                </a:solidFill>
              </a:defRPr>
            </a:lvl1pPr>
            <a:lvl2pPr indent="-158400">
              <a:buSzPct val="125000"/>
              <a:defRPr sz="1300" baseline="0">
                <a:solidFill>
                  <a:schemeClr val="bg1"/>
                </a:solidFill>
              </a:defRPr>
            </a:lvl2pPr>
            <a:lvl3pPr indent="-158400">
              <a:buSzPct val="125000"/>
              <a:defRPr sz="1100">
                <a:solidFill>
                  <a:schemeClr val="bg1"/>
                </a:solidFill>
              </a:defRPr>
            </a:lvl3pPr>
            <a:lvl4pPr indent="-158400">
              <a:buSzPct val="125000"/>
              <a:defRPr sz="1000">
                <a:solidFill>
                  <a:schemeClr val="bg1"/>
                </a:solidFill>
              </a:defRPr>
            </a:lvl4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</p:txBody>
      </p:sp>
      <p:sp>
        <p:nvSpPr>
          <p:cNvPr id="8" name="Tekstin paikkamerkki 28"/>
          <p:cNvSpPr>
            <a:spLocks noGrp="1"/>
          </p:cNvSpPr>
          <p:nvPr>
            <p:ph type="body" sz="quarter" idx="22" hasCustomPrompt="1"/>
          </p:nvPr>
        </p:nvSpPr>
        <p:spPr>
          <a:xfrm>
            <a:off x="1072800" y="1102950"/>
            <a:ext cx="3844800" cy="367183"/>
          </a:xfrm>
          <a:prstGeom prst="rect">
            <a:avLst/>
          </a:prstGeom>
        </p:spPr>
        <p:txBody>
          <a:bodyPr/>
          <a:lstStyle>
            <a:lvl1pPr marL="14400" indent="0">
              <a:lnSpc>
                <a:spcPts val="2700"/>
              </a:lnSpc>
              <a:spcAft>
                <a:spcPts val="0"/>
              </a:spcAft>
              <a:buFontTx/>
              <a:buNone/>
              <a:defRPr sz="2200" b="1" baseline="0">
                <a:solidFill>
                  <a:schemeClr val="bg1"/>
                </a:solidFill>
              </a:defRPr>
            </a:lvl1pPr>
            <a:lvl2pPr marL="314865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2pPr>
            <a:lvl3pPr marL="629724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3pPr>
            <a:lvl4pPr marL="944589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4pPr>
            <a:lvl5pPr marL="1267851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5pPr>
          </a:lstStyle>
          <a:p>
            <a:pPr lvl="0"/>
            <a:r>
              <a:rPr lang="fi-FI"/>
              <a:t>Muokkaa </a:t>
            </a:r>
            <a:r>
              <a:rPr lang="fi-FI" err="1"/>
              <a:t>napsautt</a:t>
            </a:r>
            <a:r>
              <a:rPr lang="fi-FI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17453004"/>
      </p:ext>
    </p:extLst>
  </p:cSld>
  <p:clrMapOvr>
    <a:masterClrMapping/>
  </p:clrMapOvr>
  <p:transition spd="med">
    <p:fade/>
  </p:transition>
  <p:extLst>
    <p:ext uri="{DCECCB84-F9BA-43D5-87BE-67443E8EF086}">
      <p15:sldGuideLst xmlns:p15="http://schemas.microsoft.com/office/powerpoint/2012/main"/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äliotsikkodia - omena">
    <p:bg>
      <p:bgPr>
        <a:solidFill>
          <a:srgbClr val="85E86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Kuva 7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335004" y="370433"/>
            <a:ext cx="437200" cy="437174"/>
          </a:xfrm>
          <a:prstGeom prst="rect">
            <a:avLst/>
          </a:prstGeom>
        </p:spPr>
      </p:pic>
      <p:sp>
        <p:nvSpPr>
          <p:cNvPr id="10" name="Tekstin paikkamerkki 28"/>
          <p:cNvSpPr>
            <a:spLocks noGrp="1"/>
          </p:cNvSpPr>
          <p:nvPr>
            <p:ph type="body" sz="quarter" idx="15" hasCustomPrompt="1"/>
          </p:nvPr>
        </p:nvSpPr>
        <p:spPr>
          <a:xfrm>
            <a:off x="1072800" y="1924882"/>
            <a:ext cx="6977283" cy="1165268"/>
          </a:xfrm>
          <a:prstGeom prst="rect">
            <a:avLst/>
          </a:prstGeom>
        </p:spPr>
        <p:txBody>
          <a:bodyPr/>
          <a:lstStyle>
            <a:lvl1pPr marL="10800" indent="0">
              <a:lnSpc>
                <a:spcPts val="27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2200" b="1" baseline="0">
                <a:solidFill>
                  <a:schemeClr val="bg1"/>
                </a:solidFill>
              </a:defRPr>
            </a:lvl1pPr>
            <a:lvl2pPr marL="314865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2pPr>
            <a:lvl3pPr marL="629724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3pPr>
            <a:lvl4pPr marL="944589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4pPr>
            <a:lvl5pPr marL="1267851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5pPr>
          </a:lstStyle>
          <a:p>
            <a:pPr lvl="0"/>
            <a:r>
              <a:rPr lang="fi-FI"/>
              <a:t>Muokkaa väliotsikkoa </a:t>
            </a:r>
            <a:r>
              <a:rPr lang="fi-FI" err="1"/>
              <a:t>napsautt</a:t>
            </a:r>
            <a:r>
              <a:rPr lang="fi-FI"/>
              <a:t>.</a:t>
            </a:r>
          </a:p>
        </p:txBody>
      </p:sp>
      <p:sp>
        <p:nvSpPr>
          <p:cNvPr id="12" name="Dian numeron paikkamerkki 3"/>
          <p:cNvSpPr>
            <a:spLocks noGrp="1"/>
          </p:cNvSpPr>
          <p:nvPr>
            <p:ph type="sldNum" sz="quarter" idx="12"/>
          </p:nvPr>
        </p:nvSpPr>
        <p:spPr>
          <a:xfrm>
            <a:off x="8005977" y="4729407"/>
            <a:ext cx="863990" cy="165406"/>
          </a:xfrm>
          <a:prstGeom prst="rect">
            <a:avLst/>
          </a:prstGeom>
        </p:spPr>
        <p:txBody>
          <a:bodyPr/>
          <a:lstStyle>
            <a:lvl1pPr>
              <a:defRPr sz="700">
                <a:solidFill>
                  <a:schemeClr val="bg1"/>
                </a:solidFill>
              </a:defRPr>
            </a:lvl1pPr>
          </a:lstStyle>
          <a:p>
            <a:fld id="{6FCB6B90-8271-4E8F-82C1-E646FBB48A2E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14" name="Päivämäärän paikkamerkki 1"/>
          <p:cNvSpPr>
            <a:spLocks noGrp="1"/>
          </p:cNvSpPr>
          <p:nvPr>
            <p:ph type="dt" sz="half" idx="10"/>
          </p:nvPr>
        </p:nvSpPr>
        <p:spPr>
          <a:xfrm>
            <a:off x="282027" y="4728047"/>
            <a:ext cx="916709" cy="16469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AB4C9FC2-AB49-4BC7-8E34-F35776C6F0E4}" type="datetime1">
              <a:rPr lang="fi-FI" smtClean="0"/>
              <a:t>30.10.2023</a:t>
            </a:fld>
            <a:endParaRPr lang="fi-FI"/>
          </a:p>
        </p:txBody>
      </p:sp>
      <p:sp>
        <p:nvSpPr>
          <p:cNvPr id="15" name="Alatunnisteen paikkamerkki 2"/>
          <p:cNvSpPr>
            <a:spLocks noGrp="1"/>
          </p:cNvSpPr>
          <p:nvPr>
            <p:ph type="ftr" sz="quarter" idx="11"/>
          </p:nvPr>
        </p:nvSpPr>
        <p:spPr>
          <a:xfrm>
            <a:off x="1111510" y="4728047"/>
            <a:ext cx="1295891" cy="16469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i-FI"/>
              <a:t>Teknologiateollisuus</a:t>
            </a:r>
          </a:p>
        </p:txBody>
      </p:sp>
    </p:spTree>
    <p:extLst>
      <p:ext uri="{BB962C8B-B14F-4D97-AF65-F5344CB8AC3E}">
        <p14:creationId xmlns:p14="http://schemas.microsoft.com/office/powerpoint/2010/main" val="1667850046"/>
      </p:ext>
    </p:extLst>
  </p:cSld>
  <p:clrMapOvr>
    <a:masterClrMapping/>
  </p:clrMapOvr>
  <p:transition spd="med">
    <p:fade/>
  </p:transition>
  <p:extLst>
    <p:ext uri="{DCECCB84-F9BA-43D5-87BE-67443E8EF086}">
      <p15:sldGuideLst xmlns:p15="http://schemas.microsoft.com/office/powerpoint/2012/main"/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äliotsikkodia tekstille ja kuvalle - omena">
    <p:bg>
      <p:bgPr>
        <a:solidFill>
          <a:srgbClr val="85E86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Kuvan paikkamerkki 6"/>
          <p:cNvSpPr>
            <a:spLocks noGrp="1"/>
          </p:cNvSpPr>
          <p:nvPr>
            <p:ph type="pic" sz="quarter" idx="18"/>
          </p:nvPr>
        </p:nvSpPr>
        <p:spPr>
          <a:xfrm>
            <a:off x="5090400" y="0"/>
            <a:ext cx="4053605" cy="5143500"/>
          </a:xfrm>
          <a:prstGeom prst="rect">
            <a:avLst/>
          </a:prstGeom>
        </p:spPr>
        <p:txBody>
          <a:bodyPr anchor="ctr"/>
          <a:lstStyle>
            <a:lvl1pPr marL="0" indent="0" algn="ctr">
              <a:buFontTx/>
              <a:buNone/>
              <a:defRPr sz="1500">
                <a:solidFill>
                  <a:schemeClr val="bg1"/>
                </a:solidFill>
              </a:defRPr>
            </a:lvl1pPr>
          </a:lstStyle>
          <a:p>
            <a:r>
              <a:rPr lang="fi-FI"/>
              <a:t>Lisää kuva napsauttamalla kuvaketta</a:t>
            </a:r>
          </a:p>
        </p:txBody>
      </p:sp>
      <p:sp>
        <p:nvSpPr>
          <p:cNvPr id="9" name="Päivämäärän paikkamerkki 1"/>
          <p:cNvSpPr>
            <a:spLocks noGrp="1"/>
          </p:cNvSpPr>
          <p:nvPr>
            <p:ph type="dt" sz="half" idx="10"/>
          </p:nvPr>
        </p:nvSpPr>
        <p:spPr>
          <a:xfrm>
            <a:off x="282027" y="4728047"/>
            <a:ext cx="916709" cy="16469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FD90D18-063C-4F97-88EB-7B998FCF1C84}" type="datetime1">
              <a:rPr lang="fi-FI" smtClean="0"/>
              <a:t>30.10.2023</a:t>
            </a:fld>
            <a:endParaRPr lang="fi-FI"/>
          </a:p>
        </p:txBody>
      </p:sp>
      <p:sp>
        <p:nvSpPr>
          <p:cNvPr id="10" name="Alatunnisteen paikkamerkki 2"/>
          <p:cNvSpPr>
            <a:spLocks noGrp="1"/>
          </p:cNvSpPr>
          <p:nvPr>
            <p:ph type="ftr" sz="quarter" idx="11"/>
          </p:nvPr>
        </p:nvSpPr>
        <p:spPr>
          <a:xfrm>
            <a:off x="1111510" y="4728047"/>
            <a:ext cx="1295891" cy="16469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i-FI"/>
              <a:t>Teknologiateollisuus</a:t>
            </a:r>
          </a:p>
        </p:txBody>
      </p:sp>
      <p:sp>
        <p:nvSpPr>
          <p:cNvPr id="7" name="Tekstin paikkamerkki 2"/>
          <p:cNvSpPr>
            <a:spLocks noGrp="1"/>
          </p:cNvSpPr>
          <p:nvPr>
            <p:ph idx="21"/>
          </p:nvPr>
        </p:nvSpPr>
        <p:spPr>
          <a:xfrm>
            <a:off x="1072800" y="1585225"/>
            <a:ext cx="3844800" cy="284996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34000" marR="0" indent="-212400" algn="l" defTabSz="806052" rtl="0" eaLnBrk="1" fontAlgn="auto" latinLnBrk="0" hangingPunct="1">
              <a:lnSpc>
                <a:spcPts val="2000"/>
              </a:lnSpc>
              <a:spcBef>
                <a:spcPts val="400"/>
              </a:spcBef>
              <a:spcAft>
                <a:spcPts val="300"/>
              </a:spcAft>
              <a:buClrTx/>
              <a:buSzPct val="125000"/>
              <a:buFont typeface="Arial" panose="020B0604020202020204" pitchFamily="34" charset="0"/>
              <a:buChar char="•"/>
              <a:tabLst/>
              <a:defRPr sz="1600">
                <a:solidFill>
                  <a:schemeClr val="bg1"/>
                </a:solidFill>
              </a:defRPr>
            </a:lvl1pPr>
            <a:lvl2pPr indent="-158400">
              <a:buSzPct val="125000"/>
              <a:defRPr sz="1300" baseline="0">
                <a:solidFill>
                  <a:schemeClr val="bg1"/>
                </a:solidFill>
              </a:defRPr>
            </a:lvl2pPr>
            <a:lvl3pPr indent="-158400">
              <a:buSzPct val="125000"/>
              <a:defRPr sz="1100">
                <a:solidFill>
                  <a:schemeClr val="bg1"/>
                </a:solidFill>
              </a:defRPr>
            </a:lvl3pPr>
            <a:lvl4pPr indent="-158400">
              <a:buSzPct val="125000"/>
              <a:defRPr sz="1000">
                <a:solidFill>
                  <a:schemeClr val="bg1"/>
                </a:solidFill>
              </a:defRPr>
            </a:lvl4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</p:txBody>
      </p:sp>
      <p:sp>
        <p:nvSpPr>
          <p:cNvPr id="8" name="Tekstin paikkamerkki 28"/>
          <p:cNvSpPr>
            <a:spLocks noGrp="1"/>
          </p:cNvSpPr>
          <p:nvPr>
            <p:ph type="body" sz="quarter" idx="22" hasCustomPrompt="1"/>
          </p:nvPr>
        </p:nvSpPr>
        <p:spPr>
          <a:xfrm>
            <a:off x="1072800" y="1102950"/>
            <a:ext cx="3844800" cy="367183"/>
          </a:xfrm>
          <a:prstGeom prst="rect">
            <a:avLst/>
          </a:prstGeom>
        </p:spPr>
        <p:txBody>
          <a:bodyPr/>
          <a:lstStyle>
            <a:lvl1pPr marL="14400" indent="0">
              <a:lnSpc>
                <a:spcPts val="2700"/>
              </a:lnSpc>
              <a:spcAft>
                <a:spcPts val="0"/>
              </a:spcAft>
              <a:buFontTx/>
              <a:buNone/>
              <a:defRPr sz="2200" b="1" baseline="0">
                <a:solidFill>
                  <a:schemeClr val="bg1"/>
                </a:solidFill>
              </a:defRPr>
            </a:lvl1pPr>
            <a:lvl2pPr marL="314865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2pPr>
            <a:lvl3pPr marL="629724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3pPr>
            <a:lvl4pPr marL="944589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4pPr>
            <a:lvl5pPr marL="1267851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5pPr>
          </a:lstStyle>
          <a:p>
            <a:pPr lvl="0"/>
            <a:r>
              <a:rPr lang="fi-FI"/>
              <a:t>Muokkaa </a:t>
            </a:r>
            <a:r>
              <a:rPr lang="fi-FI" err="1"/>
              <a:t>napsautt</a:t>
            </a:r>
            <a:r>
              <a:rPr lang="fi-FI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639826258"/>
      </p:ext>
    </p:extLst>
  </p:cSld>
  <p:clrMapOvr>
    <a:masterClrMapping/>
  </p:clrMapOvr>
  <p:transition spd="med">
    <p:fade/>
  </p:transition>
  <p:extLst>
    <p:ext uri="{DCECCB84-F9BA-43D5-87BE-67443E8EF086}">
      <p15:sldGuideLst xmlns:p15="http://schemas.microsoft.com/office/powerpoint/2012/main"/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äliotsikkodia - sitruuna">
    <p:bg>
      <p:bgPr>
        <a:solidFill>
          <a:srgbClr val="FFFF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Kuva 8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335624" y="368923"/>
            <a:ext cx="437056" cy="437032"/>
          </a:xfrm>
          <a:prstGeom prst="rect">
            <a:avLst/>
          </a:prstGeom>
        </p:spPr>
      </p:pic>
      <p:sp>
        <p:nvSpPr>
          <p:cNvPr id="10" name="Tekstin paikkamerkki 28"/>
          <p:cNvSpPr>
            <a:spLocks noGrp="1"/>
          </p:cNvSpPr>
          <p:nvPr>
            <p:ph type="body" sz="quarter" idx="15" hasCustomPrompt="1"/>
          </p:nvPr>
        </p:nvSpPr>
        <p:spPr>
          <a:xfrm>
            <a:off x="1072800" y="1924882"/>
            <a:ext cx="6977283" cy="1165268"/>
          </a:xfrm>
          <a:prstGeom prst="rect">
            <a:avLst/>
          </a:prstGeom>
        </p:spPr>
        <p:txBody>
          <a:bodyPr/>
          <a:lstStyle>
            <a:lvl1pPr marL="10800" indent="0">
              <a:lnSpc>
                <a:spcPts val="27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2200" b="1" baseline="0">
                <a:solidFill>
                  <a:srgbClr val="000000"/>
                </a:solidFill>
              </a:defRPr>
            </a:lvl1pPr>
            <a:lvl2pPr marL="314865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2pPr>
            <a:lvl3pPr marL="629724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3pPr>
            <a:lvl4pPr marL="944589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4pPr>
            <a:lvl5pPr marL="1267851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5pPr>
          </a:lstStyle>
          <a:p>
            <a:pPr lvl="0"/>
            <a:r>
              <a:rPr lang="fi-FI"/>
              <a:t>Muokkaa väliotsikkoa </a:t>
            </a:r>
            <a:r>
              <a:rPr lang="fi-FI" err="1"/>
              <a:t>napsautt</a:t>
            </a:r>
            <a:r>
              <a:rPr lang="fi-FI"/>
              <a:t>.</a:t>
            </a:r>
          </a:p>
        </p:txBody>
      </p:sp>
      <p:sp>
        <p:nvSpPr>
          <p:cNvPr id="12" name="Dian numeron paikkamerkki 3"/>
          <p:cNvSpPr>
            <a:spLocks noGrp="1"/>
          </p:cNvSpPr>
          <p:nvPr>
            <p:ph type="sldNum" sz="quarter" idx="12"/>
          </p:nvPr>
        </p:nvSpPr>
        <p:spPr>
          <a:xfrm>
            <a:off x="8005977" y="4729407"/>
            <a:ext cx="863990" cy="165406"/>
          </a:xfrm>
          <a:prstGeom prst="rect">
            <a:avLst/>
          </a:prstGeom>
        </p:spPr>
        <p:txBody>
          <a:bodyPr/>
          <a:lstStyle>
            <a:lvl1pPr>
              <a:defRPr sz="700">
                <a:solidFill>
                  <a:srgbClr val="000000"/>
                </a:solidFill>
              </a:defRPr>
            </a:lvl1pPr>
          </a:lstStyle>
          <a:p>
            <a:fld id="{6FCB6B90-8271-4E8F-82C1-E646FBB48A2E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14" name="Päivämäärän paikkamerkki 1"/>
          <p:cNvSpPr>
            <a:spLocks noGrp="1"/>
          </p:cNvSpPr>
          <p:nvPr>
            <p:ph type="dt" sz="half" idx="10"/>
          </p:nvPr>
        </p:nvSpPr>
        <p:spPr>
          <a:xfrm>
            <a:off x="282027" y="4728047"/>
            <a:ext cx="916709" cy="164690"/>
          </a:xfr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fld id="{0F905F96-8735-44CC-A79D-9FF4592D6200}" type="datetime1">
              <a:rPr lang="fi-FI" smtClean="0"/>
              <a:t>30.10.2023</a:t>
            </a:fld>
            <a:endParaRPr lang="fi-FI"/>
          </a:p>
        </p:txBody>
      </p:sp>
      <p:sp>
        <p:nvSpPr>
          <p:cNvPr id="15" name="Alatunnisteen paikkamerkki 2"/>
          <p:cNvSpPr>
            <a:spLocks noGrp="1"/>
          </p:cNvSpPr>
          <p:nvPr>
            <p:ph type="ftr" sz="quarter" idx="11"/>
          </p:nvPr>
        </p:nvSpPr>
        <p:spPr>
          <a:xfrm>
            <a:off x="1111510" y="4728047"/>
            <a:ext cx="1295891" cy="164690"/>
          </a:xfr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r>
              <a:rPr lang="fi-FI"/>
              <a:t>Teknologiateollisuus</a:t>
            </a:r>
          </a:p>
        </p:txBody>
      </p:sp>
    </p:spTree>
    <p:extLst>
      <p:ext uri="{BB962C8B-B14F-4D97-AF65-F5344CB8AC3E}">
        <p14:creationId xmlns:p14="http://schemas.microsoft.com/office/powerpoint/2010/main" val="549499557"/>
      </p:ext>
    </p:extLst>
  </p:cSld>
  <p:clrMapOvr>
    <a:masterClrMapping/>
  </p:clrMapOvr>
  <p:transition spd="med">
    <p:fade/>
  </p:transition>
  <p:extLst>
    <p:ext uri="{DCECCB84-F9BA-43D5-87BE-67443E8EF086}">
      <p15:sldGuideLst xmlns:p15="http://schemas.microsoft.com/office/powerpoint/2012/main"/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äliotsikkodia tekstille ja kuvalle - sitruuna">
    <p:bg>
      <p:bgPr>
        <a:solidFill>
          <a:srgbClr val="FFFF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Kuvan paikkamerkki 6"/>
          <p:cNvSpPr>
            <a:spLocks noGrp="1"/>
          </p:cNvSpPr>
          <p:nvPr>
            <p:ph type="pic" sz="quarter" idx="18"/>
          </p:nvPr>
        </p:nvSpPr>
        <p:spPr>
          <a:xfrm>
            <a:off x="5090400" y="0"/>
            <a:ext cx="4053605" cy="5143500"/>
          </a:xfrm>
          <a:prstGeom prst="rect">
            <a:avLst/>
          </a:prstGeom>
        </p:spPr>
        <p:txBody>
          <a:bodyPr anchor="ctr"/>
          <a:lstStyle>
            <a:lvl1pPr marL="0" indent="0" algn="ctr">
              <a:buFontTx/>
              <a:buNone/>
              <a:defRPr sz="1500">
                <a:solidFill>
                  <a:srgbClr val="000000"/>
                </a:solidFill>
              </a:defRPr>
            </a:lvl1pPr>
          </a:lstStyle>
          <a:p>
            <a:r>
              <a:rPr lang="fi-FI"/>
              <a:t>Lisää kuva napsauttamalla kuvaketta</a:t>
            </a:r>
          </a:p>
        </p:txBody>
      </p:sp>
      <p:sp>
        <p:nvSpPr>
          <p:cNvPr id="9" name="Päivämäärän paikkamerkki 1"/>
          <p:cNvSpPr>
            <a:spLocks noGrp="1"/>
          </p:cNvSpPr>
          <p:nvPr>
            <p:ph type="dt" sz="half" idx="10"/>
          </p:nvPr>
        </p:nvSpPr>
        <p:spPr>
          <a:xfrm>
            <a:off x="282027" y="4728047"/>
            <a:ext cx="916709" cy="164690"/>
          </a:xfr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fld id="{4D1D5393-FFB8-4AFB-965F-DF835FFEFFC2}" type="datetime1">
              <a:rPr lang="fi-FI" smtClean="0"/>
              <a:t>30.10.2023</a:t>
            </a:fld>
            <a:endParaRPr lang="fi-FI"/>
          </a:p>
        </p:txBody>
      </p:sp>
      <p:sp>
        <p:nvSpPr>
          <p:cNvPr id="10" name="Alatunnisteen paikkamerkki 2"/>
          <p:cNvSpPr>
            <a:spLocks noGrp="1"/>
          </p:cNvSpPr>
          <p:nvPr>
            <p:ph type="ftr" sz="quarter" idx="11"/>
          </p:nvPr>
        </p:nvSpPr>
        <p:spPr>
          <a:xfrm>
            <a:off x="1111510" y="4728047"/>
            <a:ext cx="1295891" cy="164690"/>
          </a:xfr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r>
              <a:rPr lang="fi-FI"/>
              <a:t>Teknologiateollisuus</a:t>
            </a:r>
          </a:p>
        </p:txBody>
      </p:sp>
      <p:sp>
        <p:nvSpPr>
          <p:cNvPr id="7" name="Tekstin paikkamerkki 2"/>
          <p:cNvSpPr>
            <a:spLocks noGrp="1"/>
          </p:cNvSpPr>
          <p:nvPr>
            <p:ph idx="21"/>
          </p:nvPr>
        </p:nvSpPr>
        <p:spPr>
          <a:xfrm>
            <a:off x="1072800" y="1585226"/>
            <a:ext cx="3844800" cy="284996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34000" marR="0" indent="-212400" algn="l" defTabSz="806052" rtl="0" eaLnBrk="1" fontAlgn="auto" latinLnBrk="0" hangingPunct="1">
              <a:lnSpc>
                <a:spcPts val="2000"/>
              </a:lnSpc>
              <a:spcBef>
                <a:spcPts val="400"/>
              </a:spcBef>
              <a:spcAft>
                <a:spcPts val="300"/>
              </a:spcAft>
              <a:buClrTx/>
              <a:buSzPct val="125000"/>
              <a:buFont typeface="Arial" panose="020B0604020202020204" pitchFamily="34" charset="0"/>
              <a:buChar char="•"/>
              <a:tabLst/>
              <a:defRPr sz="1600">
                <a:solidFill>
                  <a:srgbClr val="000000"/>
                </a:solidFill>
              </a:defRPr>
            </a:lvl1pPr>
            <a:lvl2pPr indent="-158400">
              <a:buSzPct val="125000"/>
              <a:defRPr sz="1300" baseline="0">
                <a:solidFill>
                  <a:srgbClr val="000000"/>
                </a:solidFill>
              </a:defRPr>
            </a:lvl2pPr>
            <a:lvl3pPr indent="-158400">
              <a:buSzPct val="125000"/>
              <a:defRPr sz="1100">
                <a:solidFill>
                  <a:srgbClr val="000000"/>
                </a:solidFill>
              </a:defRPr>
            </a:lvl3pPr>
            <a:lvl4pPr indent="-158400">
              <a:buSzPct val="125000"/>
              <a:defRPr sz="1000">
                <a:solidFill>
                  <a:srgbClr val="000000"/>
                </a:solidFill>
              </a:defRPr>
            </a:lvl4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</p:txBody>
      </p:sp>
      <p:sp>
        <p:nvSpPr>
          <p:cNvPr id="8" name="Tekstin paikkamerkki 28"/>
          <p:cNvSpPr>
            <a:spLocks noGrp="1"/>
          </p:cNvSpPr>
          <p:nvPr>
            <p:ph type="body" sz="quarter" idx="22" hasCustomPrompt="1"/>
          </p:nvPr>
        </p:nvSpPr>
        <p:spPr>
          <a:xfrm>
            <a:off x="1072800" y="1102950"/>
            <a:ext cx="3844800" cy="367183"/>
          </a:xfrm>
          <a:prstGeom prst="rect">
            <a:avLst/>
          </a:prstGeom>
        </p:spPr>
        <p:txBody>
          <a:bodyPr/>
          <a:lstStyle>
            <a:lvl1pPr marL="14400" indent="0">
              <a:lnSpc>
                <a:spcPts val="2700"/>
              </a:lnSpc>
              <a:spcAft>
                <a:spcPts val="0"/>
              </a:spcAft>
              <a:buFontTx/>
              <a:buNone/>
              <a:defRPr sz="2200" b="1" baseline="0">
                <a:solidFill>
                  <a:srgbClr val="000000"/>
                </a:solidFill>
              </a:defRPr>
            </a:lvl1pPr>
            <a:lvl2pPr marL="314865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2pPr>
            <a:lvl3pPr marL="629724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3pPr>
            <a:lvl4pPr marL="944589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4pPr>
            <a:lvl5pPr marL="1267851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5pPr>
          </a:lstStyle>
          <a:p>
            <a:pPr lvl="0"/>
            <a:r>
              <a:rPr lang="fi-FI"/>
              <a:t>Muokkaa </a:t>
            </a:r>
            <a:r>
              <a:rPr lang="fi-FI" err="1"/>
              <a:t>napsautt</a:t>
            </a:r>
            <a:r>
              <a:rPr lang="fi-FI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897754279"/>
      </p:ext>
    </p:extLst>
  </p:cSld>
  <p:clrMapOvr>
    <a:masterClrMapping/>
  </p:clrMapOvr>
  <p:transition spd="med">
    <p:fade/>
  </p:transition>
  <p:extLst>
    <p:ext uri="{DCECCB84-F9BA-43D5-87BE-67443E8EF086}">
      <p15:sldGuideLst xmlns:p15="http://schemas.microsoft.com/office/powerpoint/2012/main"/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sältödia tekstil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Kuva 9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335624" y="368923"/>
            <a:ext cx="437056" cy="437032"/>
          </a:xfrm>
          <a:prstGeom prst="rect">
            <a:avLst/>
          </a:prstGeom>
        </p:spPr>
      </p:pic>
      <p:sp>
        <p:nvSpPr>
          <p:cNvPr id="14" name="Dian numeron paikkamerkki 3"/>
          <p:cNvSpPr>
            <a:spLocks noGrp="1"/>
          </p:cNvSpPr>
          <p:nvPr>
            <p:ph type="sldNum" sz="quarter" idx="12"/>
          </p:nvPr>
        </p:nvSpPr>
        <p:spPr>
          <a:xfrm>
            <a:off x="8005977" y="4729407"/>
            <a:ext cx="863990" cy="165406"/>
          </a:xfrm>
          <a:prstGeom prst="rect">
            <a:avLst/>
          </a:prstGeom>
        </p:spPr>
        <p:txBody>
          <a:bodyPr/>
          <a:lstStyle>
            <a:lvl1pPr>
              <a:defRPr sz="700"/>
            </a:lvl1pPr>
          </a:lstStyle>
          <a:p>
            <a:fld id="{6FCB6B90-8271-4E8F-82C1-E646FBB48A2E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15" name="Päivämäärän paikkamerkki 1"/>
          <p:cNvSpPr>
            <a:spLocks noGrp="1"/>
          </p:cNvSpPr>
          <p:nvPr>
            <p:ph type="dt" sz="half" idx="10"/>
          </p:nvPr>
        </p:nvSpPr>
        <p:spPr>
          <a:xfrm>
            <a:off x="282027" y="4728047"/>
            <a:ext cx="916709" cy="164690"/>
          </a:xfrm>
        </p:spPr>
        <p:txBody>
          <a:bodyPr/>
          <a:lstStyle/>
          <a:p>
            <a:fld id="{1F9AB61F-25F5-4BAC-AFD2-7CF6AA8759C3}" type="datetime1">
              <a:rPr lang="fi-FI" smtClean="0"/>
              <a:t>30.10.2023</a:t>
            </a:fld>
            <a:endParaRPr lang="fi-FI"/>
          </a:p>
        </p:txBody>
      </p:sp>
      <p:sp>
        <p:nvSpPr>
          <p:cNvPr id="17" name="Alatunnisteen paikkamerkki 2"/>
          <p:cNvSpPr>
            <a:spLocks noGrp="1"/>
          </p:cNvSpPr>
          <p:nvPr>
            <p:ph type="ftr" sz="quarter" idx="11"/>
          </p:nvPr>
        </p:nvSpPr>
        <p:spPr>
          <a:xfrm>
            <a:off x="1111510" y="4728047"/>
            <a:ext cx="1295891" cy="164690"/>
          </a:xfrm>
        </p:spPr>
        <p:txBody>
          <a:bodyPr/>
          <a:lstStyle/>
          <a:p>
            <a:r>
              <a:rPr lang="fi-FI"/>
              <a:t>Teknologiateollisuus</a:t>
            </a:r>
          </a:p>
        </p:txBody>
      </p:sp>
      <p:sp>
        <p:nvSpPr>
          <p:cNvPr id="9" name="Tekstin paikkamerkki 3"/>
          <p:cNvSpPr>
            <a:spLocks noGrp="1"/>
          </p:cNvSpPr>
          <p:nvPr>
            <p:ph type="body" sz="quarter" idx="18" hasCustomPrompt="1"/>
          </p:nvPr>
        </p:nvSpPr>
        <p:spPr>
          <a:xfrm>
            <a:off x="252000" y="290513"/>
            <a:ext cx="4320000" cy="250837"/>
          </a:xfrm>
          <a:prstGeom prst="rect">
            <a:avLst/>
          </a:prstGeom>
        </p:spPr>
        <p:txBody>
          <a:bodyPr anchor="t"/>
          <a:lstStyle>
            <a:lvl1pPr marL="2520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000" b="0" kern="1200" spc="0" baseline="0">
                <a:solidFill>
                  <a:schemeClr val="tx1"/>
                </a:solidFill>
              </a:defRPr>
            </a:lvl1pPr>
            <a:lvl2pPr marL="314865" indent="0">
              <a:buFontTx/>
              <a:buNone/>
              <a:defRPr/>
            </a:lvl2pPr>
            <a:lvl3pPr marL="629724" indent="0">
              <a:buFontTx/>
              <a:buNone/>
              <a:defRPr/>
            </a:lvl3pPr>
            <a:lvl4pPr marL="944589" indent="0">
              <a:buFontTx/>
              <a:buNone/>
              <a:defRPr/>
            </a:lvl4pPr>
            <a:lvl5pPr marL="1267851" indent="0">
              <a:buFontTx/>
              <a:buNone/>
              <a:defRPr/>
            </a:lvl5pPr>
          </a:lstStyle>
          <a:p>
            <a:pPr lvl="0"/>
            <a:r>
              <a:rPr lang="en-US" err="1"/>
              <a:t>Väliotsikko</a:t>
            </a:r>
            <a:r>
              <a:rPr lang="en-US"/>
              <a:t> </a:t>
            </a:r>
            <a:r>
              <a:rPr lang="en-US" err="1"/>
              <a:t>yläviitteenä</a:t>
            </a:r>
            <a:endParaRPr lang="fi-FI"/>
          </a:p>
        </p:txBody>
      </p:sp>
      <p:sp>
        <p:nvSpPr>
          <p:cNvPr id="21" name="Tekstin paikkamerkki 2"/>
          <p:cNvSpPr>
            <a:spLocks noGrp="1"/>
          </p:cNvSpPr>
          <p:nvPr>
            <p:ph idx="19"/>
          </p:nvPr>
        </p:nvSpPr>
        <p:spPr>
          <a:xfrm>
            <a:off x="1072800" y="1582404"/>
            <a:ext cx="7171200" cy="28943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34000" marR="0" indent="-212400" algn="l" defTabSz="806052" rtl="0" eaLnBrk="1" fontAlgn="auto" latinLnBrk="0" hangingPunct="1">
              <a:lnSpc>
                <a:spcPts val="2000"/>
              </a:lnSpc>
              <a:spcBef>
                <a:spcPts val="400"/>
              </a:spcBef>
              <a:spcAft>
                <a:spcPts val="300"/>
              </a:spcAft>
              <a:buClrTx/>
              <a:buSzPct val="125000"/>
              <a:buFont typeface="Arial" panose="020B0604020202020204" pitchFamily="34" charset="0"/>
              <a:buChar char="•"/>
              <a:tabLst/>
              <a:defRPr sz="1600">
                <a:solidFill>
                  <a:srgbClr val="000000"/>
                </a:solidFill>
              </a:defRPr>
            </a:lvl1pPr>
            <a:lvl2pPr indent="-158400">
              <a:lnSpc>
                <a:spcPts val="1800"/>
              </a:lnSpc>
              <a:spcBef>
                <a:spcPts val="200"/>
              </a:spcBef>
              <a:spcAft>
                <a:spcPts val="200"/>
              </a:spcAft>
              <a:buSzPct val="125000"/>
              <a:defRPr sz="1300" baseline="0">
                <a:solidFill>
                  <a:srgbClr val="000000"/>
                </a:solidFill>
              </a:defRPr>
            </a:lvl2pPr>
            <a:lvl3pPr indent="-158400">
              <a:lnSpc>
                <a:spcPts val="1800"/>
              </a:lnSpc>
              <a:spcBef>
                <a:spcPts val="200"/>
              </a:spcBef>
              <a:spcAft>
                <a:spcPts val="200"/>
              </a:spcAft>
              <a:buSzPct val="125000"/>
              <a:defRPr sz="1050">
                <a:solidFill>
                  <a:srgbClr val="000000"/>
                </a:solidFill>
              </a:defRPr>
            </a:lvl3pPr>
            <a:lvl4pPr indent="-158400">
              <a:lnSpc>
                <a:spcPts val="1800"/>
              </a:lnSpc>
              <a:spcBef>
                <a:spcPts val="200"/>
              </a:spcBef>
              <a:spcAft>
                <a:spcPts val="200"/>
              </a:spcAft>
              <a:buSzPct val="125000"/>
              <a:defRPr sz="1050">
                <a:solidFill>
                  <a:srgbClr val="000000"/>
                </a:solidFill>
              </a:defRPr>
            </a:lvl4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</p:txBody>
      </p:sp>
      <p:sp>
        <p:nvSpPr>
          <p:cNvPr id="22" name="Tekstin paikkamerkki 28"/>
          <p:cNvSpPr>
            <a:spLocks noGrp="1"/>
          </p:cNvSpPr>
          <p:nvPr>
            <p:ph type="body" sz="quarter" idx="20" hasCustomPrompt="1"/>
          </p:nvPr>
        </p:nvSpPr>
        <p:spPr>
          <a:xfrm>
            <a:off x="1072800" y="1102950"/>
            <a:ext cx="7171200" cy="367183"/>
          </a:xfrm>
          <a:prstGeom prst="rect">
            <a:avLst/>
          </a:prstGeom>
        </p:spPr>
        <p:txBody>
          <a:bodyPr/>
          <a:lstStyle>
            <a:lvl1pPr marL="14400" indent="0">
              <a:lnSpc>
                <a:spcPts val="2700"/>
              </a:lnSpc>
              <a:spcAft>
                <a:spcPts val="0"/>
              </a:spcAft>
              <a:buFontTx/>
              <a:buNone/>
              <a:defRPr sz="2200" b="1" baseline="0">
                <a:solidFill>
                  <a:srgbClr val="000000"/>
                </a:solidFill>
              </a:defRPr>
            </a:lvl1pPr>
            <a:lvl2pPr marL="314865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2pPr>
            <a:lvl3pPr marL="629724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3pPr>
            <a:lvl4pPr marL="944589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4pPr>
            <a:lvl5pPr marL="1267851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5pPr>
          </a:lstStyle>
          <a:p>
            <a:pPr lvl="0"/>
            <a:r>
              <a:rPr lang="fi-FI"/>
              <a:t>Muokkaa väliotsikkoa </a:t>
            </a:r>
            <a:r>
              <a:rPr lang="fi-FI" err="1"/>
              <a:t>napsautt</a:t>
            </a:r>
            <a:r>
              <a:rPr lang="fi-FI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63290165"/>
      </p:ext>
    </p:extLst>
  </p:cSld>
  <p:clrMapOvr>
    <a:masterClrMapping/>
  </p:clrMapOvr>
  <p:transition spd="med">
    <p:fade/>
  </p:transition>
  <p:extLst>
    <p:ext uri="{DCECCB84-F9BA-43D5-87BE-67443E8EF086}">
      <p15:sldGuideLst xmlns:p15="http://schemas.microsoft.com/office/powerpoint/2012/main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dia"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Kuva 7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335004" y="370433"/>
            <a:ext cx="437200" cy="437174"/>
          </a:xfrm>
          <a:prstGeom prst="rect">
            <a:avLst/>
          </a:prstGeom>
        </p:spPr>
      </p:pic>
      <p:sp>
        <p:nvSpPr>
          <p:cNvPr id="9" name="Tekstin paikkamerkki 28"/>
          <p:cNvSpPr>
            <a:spLocks noGrp="1"/>
          </p:cNvSpPr>
          <p:nvPr>
            <p:ph type="body" sz="quarter" idx="15" hasCustomPrompt="1"/>
          </p:nvPr>
        </p:nvSpPr>
        <p:spPr>
          <a:xfrm>
            <a:off x="1072800" y="1881898"/>
            <a:ext cx="6977283" cy="1165268"/>
          </a:xfrm>
          <a:prstGeom prst="rect">
            <a:avLst/>
          </a:prstGeom>
        </p:spPr>
        <p:txBody>
          <a:bodyPr>
            <a:normAutofit/>
          </a:bodyPr>
          <a:lstStyle>
            <a:lvl1pPr marL="1080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2600" b="1" baseline="0">
                <a:solidFill>
                  <a:schemeClr val="bg1"/>
                </a:solidFill>
              </a:defRPr>
            </a:lvl1pPr>
            <a:lvl2pPr marL="314865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2pPr>
            <a:lvl3pPr marL="629724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3pPr>
            <a:lvl4pPr marL="944589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4pPr>
            <a:lvl5pPr marL="1267851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5pPr>
          </a:lstStyle>
          <a:p>
            <a:pPr lvl="0"/>
            <a:r>
              <a:rPr lang="fi-FI"/>
              <a:t>Muokkaa pääotsikkoa </a:t>
            </a:r>
            <a:r>
              <a:rPr lang="fi-FI" err="1"/>
              <a:t>napsautt</a:t>
            </a:r>
            <a:r>
              <a:rPr lang="fi-FI"/>
              <a:t>.</a:t>
            </a:r>
          </a:p>
        </p:txBody>
      </p:sp>
      <p:sp>
        <p:nvSpPr>
          <p:cNvPr id="10" name="Dian numeron paikkamerkki 3"/>
          <p:cNvSpPr>
            <a:spLocks noGrp="1"/>
          </p:cNvSpPr>
          <p:nvPr>
            <p:ph type="sldNum" sz="quarter" idx="12"/>
          </p:nvPr>
        </p:nvSpPr>
        <p:spPr>
          <a:xfrm>
            <a:off x="8005977" y="4729407"/>
            <a:ext cx="863990" cy="165406"/>
          </a:xfrm>
          <a:prstGeom prst="rect">
            <a:avLst/>
          </a:prstGeom>
        </p:spPr>
        <p:txBody>
          <a:bodyPr/>
          <a:lstStyle>
            <a:lvl1pPr>
              <a:defRPr sz="700">
                <a:solidFill>
                  <a:schemeClr val="bg1"/>
                </a:solidFill>
              </a:defRPr>
            </a:lvl1pPr>
          </a:lstStyle>
          <a:p>
            <a:fld id="{6FCB6B90-8271-4E8F-82C1-E646FBB48A2E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12" name="Päivämäärän paikkamerkki 1"/>
          <p:cNvSpPr>
            <a:spLocks noGrp="1"/>
          </p:cNvSpPr>
          <p:nvPr>
            <p:ph type="dt" sz="half" idx="10"/>
          </p:nvPr>
        </p:nvSpPr>
        <p:spPr>
          <a:xfrm>
            <a:off x="282027" y="4728047"/>
            <a:ext cx="916709" cy="16469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F553C366-6A2C-43B9-A437-B827E0484441}" type="datetime1">
              <a:rPr lang="fi-FI" smtClean="0"/>
              <a:t>30.10.2023</a:t>
            </a:fld>
            <a:endParaRPr lang="fi-FI"/>
          </a:p>
        </p:txBody>
      </p:sp>
      <p:sp>
        <p:nvSpPr>
          <p:cNvPr id="14" name="Alatunnisteen paikkamerkki 2"/>
          <p:cNvSpPr>
            <a:spLocks noGrp="1"/>
          </p:cNvSpPr>
          <p:nvPr>
            <p:ph type="ftr" sz="quarter" idx="11"/>
          </p:nvPr>
        </p:nvSpPr>
        <p:spPr>
          <a:xfrm>
            <a:off x="1111510" y="4728047"/>
            <a:ext cx="1295891" cy="16469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i-FI"/>
              <a:t>Teknologiateollisuus</a:t>
            </a:r>
          </a:p>
        </p:txBody>
      </p:sp>
    </p:spTree>
    <p:extLst>
      <p:ext uri="{BB962C8B-B14F-4D97-AF65-F5344CB8AC3E}">
        <p14:creationId xmlns:p14="http://schemas.microsoft.com/office/powerpoint/2010/main" val="1540390374"/>
      </p:ext>
    </p:extLst>
  </p:cSld>
  <p:clrMapOvr>
    <a:masterClrMapping/>
  </p:clrMapOvr>
  <p:transition spd="med">
    <p:fade/>
  </p:transition>
  <p:extLst>
    <p:ext uri="{DCECCB84-F9BA-43D5-87BE-67443E8EF086}">
      <p15:sldGuideLst xmlns:p15="http://schemas.microsoft.com/office/powerpoint/2012/main"/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sältödia tekstille 2-palsta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Kuva 9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335624" y="368923"/>
            <a:ext cx="437056" cy="437032"/>
          </a:xfrm>
          <a:prstGeom prst="rect">
            <a:avLst/>
          </a:prstGeom>
        </p:spPr>
      </p:pic>
      <p:sp>
        <p:nvSpPr>
          <p:cNvPr id="14" name="Dian numeron paikkamerkki 3"/>
          <p:cNvSpPr>
            <a:spLocks noGrp="1"/>
          </p:cNvSpPr>
          <p:nvPr>
            <p:ph type="sldNum" sz="quarter" idx="12"/>
          </p:nvPr>
        </p:nvSpPr>
        <p:spPr>
          <a:xfrm>
            <a:off x="8005977" y="4729407"/>
            <a:ext cx="863990" cy="165406"/>
          </a:xfrm>
          <a:prstGeom prst="rect">
            <a:avLst/>
          </a:prstGeom>
        </p:spPr>
        <p:txBody>
          <a:bodyPr/>
          <a:lstStyle>
            <a:lvl1pPr>
              <a:defRPr sz="700"/>
            </a:lvl1pPr>
          </a:lstStyle>
          <a:p>
            <a:fld id="{6FCB6B90-8271-4E8F-82C1-E646FBB48A2E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15" name="Päivämäärän paikkamerkki 1"/>
          <p:cNvSpPr>
            <a:spLocks noGrp="1"/>
          </p:cNvSpPr>
          <p:nvPr>
            <p:ph type="dt" sz="half" idx="10"/>
          </p:nvPr>
        </p:nvSpPr>
        <p:spPr>
          <a:xfrm>
            <a:off x="282027" y="4728047"/>
            <a:ext cx="916709" cy="164690"/>
          </a:xfrm>
        </p:spPr>
        <p:txBody>
          <a:bodyPr/>
          <a:lstStyle/>
          <a:p>
            <a:fld id="{4E9C680B-B035-4481-9C89-9B8DCFA07DE9}" type="datetime1">
              <a:rPr lang="fi-FI" smtClean="0"/>
              <a:t>30.10.2023</a:t>
            </a:fld>
            <a:endParaRPr lang="fi-FI"/>
          </a:p>
        </p:txBody>
      </p:sp>
      <p:sp>
        <p:nvSpPr>
          <p:cNvPr id="17" name="Alatunnisteen paikkamerkki 2"/>
          <p:cNvSpPr>
            <a:spLocks noGrp="1"/>
          </p:cNvSpPr>
          <p:nvPr>
            <p:ph type="ftr" sz="quarter" idx="11"/>
          </p:nvPr>
        </p:nvSpPr>
        <p:spPr>
          <a:xfrm>
            <a:off x="1111510" y="4728047"/>
            <a:ext cx="1295891" cy="164690"/>
          </a:xfrm>
        </p:spPr>
        <p:txBody>
          <a:bodyPr/>
          <a:lstStyle/>
          <a:p>
            <a:r>
              <a:rPr lang="fi-FI"/>
              <a:t>Teknologiateollisuus</a:t>
            </a:r>
          </a:p>
        </p:txBody>
      </p:sp>
      <p:sp>
        <p:nvSpPr>
          <p:cNvPr id="9" name="Tekstin paikkamerkki 3"/>
          <p:cNvSpPr>
            <a:spLocks noGrp="1"/>
          </p:cNvSpPr>
          <p:nvPr>
            <p:ph type="body" sz="quarter" idx="18" hasCustomPrompt="1"/>
          </p:nvPr>
        </p:nvSpPr>
        <p:spPr>
          <a:xfrm>
            <a:off x="252000" y="290513"/>
            <a:ext cx="4320000" cy="250837"/>
          </a:xfrm>
          <a:prstGeom prst="rect">
            <a:avLst/>
          </a:prstGeom>
        </p:spPr>
        <p:txBody>
          <a:bodyPr anchor="t"/>
          <a:lstStyle>
            <a:lvl1pPr marL="2520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000" b="0" kern="1200" spc="0" baseline="0">
                <a:solidFill>
                  <a:schemeClr val="tx1"/>
                </a:solidFill>
              </a:defRPr>
            </a:lvl1pPr>
            <a:lvl2pPr marL="314865" indent="0">
              <a:buFontTx/>
              <a:buNone/>
              <a:defRPr/>
            </a:lvl2pPr>
            <a:lvl3pPr marL="629724" indent="0">
              <a:buFontTx/>
              <a:buNone/>
              <a:defRPr/>
            </a:lvl3pPr>
            <a:lvl4pPr marL="944589" indent="0">
              <a:buFontTx/>
              <a:buNone/>
              <a:defRPr/>
            </a:lvl4pPr>
            <a:lvl5pPr marL="1267851" indent="0">
              <a:buFontTx/>
              <a:buNone/>
              <a:defRPr/>
            </a:lvl5pPr>
          </a:lstStyle>
          <a:p>
            <a:pPr lvl="0"/>
            <a:r>
              <a:rPr lang="en-US" err="1"/>
              <a:t>Väliotsikko</a:t>
            </a:r>
            <a:r>
              <a:rPr lang="en-US"/>
              <a:t> </a:t>
            </a:r>
            <a:r>
              <a:rPr lang="en-US" err="1"/>
              <a:t>yläviitteenä</a:t>
            </a:r>
            <a:endParaRPr lang="fi-FI"/>
          </a:p>
        </p:txBody>
      </p:sp>
      <p:sp>
        <p:nvSpPr>
          <p:cNvPr id="11" name="Tekstin paikkamerkki 2"/>
          <p:cNvSpPr>
            <a:spLocks noGrp="1"/>
          </p:cNvSpPr>
          <p:nvPr>
            <p:ph idx="1"/>
          </p:nvPr>
        </p:nvSpPr>
        <p:spPr>
          <a:xfrm>
            <a:off x="4449254" y="1565735"/>
            <a:ext cx="3499200" cy="28943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34000" marR="0" indent="-212400" algn="l" defTabSz="806052" rtl="0" eaLnBrk="1" fontAlgn="auto" latinLnBrk="0" hangingPunct="1">
              <a:lnSpc>
                <a:spcPts val="2000"/>
              </a:lnSpc>
              <a:spcBef>
                <a:spcPts val="400"/>
              </a:spcBef>
              <a:spcAft>
                <a:spcPts val="300"/>
              </a:spcAft>
              <a:buClrTx/>
              <a:buSzPct val="125000"/>
              <a:buFont typeface="Arial" panose="020B0604020202020204" pitchFamily="34" charset="0"/>
              <a:buChar char="•"/>
              <a:tabLst/>
              <a:defRPr sz="1600">
                <a:solidFill>
                  <a:srgbClr val="000000"/>
                </a:solidFill>
              </a:defRPr>
            </a:lvl1pPr>
            <a:lvl2pPr indent="-158400">
              <a:lnSpc>
                <a:spcPts val="1800"/>
              </a:lnSpc>
              <a:spcBef>
                <a:spcPts val="200"/>
              </a:spcBef>
              <a:spcAft>
                <a:spcPts val="200"/>
              </a:spcAft>
              <a:buSzPct val="125000"/>
              <a:defRPr sz="1300" baseline="0">
                <a:solidFill>
                  <a:srgbClr val="000000"/>
                </a:solidFill>
              </a:defRPr>
            </a:lvl2pPr>
            <a:lvl3pPr indent="-158400">
              <a:lnSpc>
                <a:spcPts val="1800"/>
              </a:lnSpc>
              <a:spcBef>
                <a:spcPts val="200"/>
              </a:spcBef>
              <a:spcAft>
                <a:spcPts val="200"/>
              </a:spcAft>
              <a:buSzPct val="125000"/>
              <a:defRPr sz="1050">
                <a:solidFill>
                  <a:srgbClr val="000000"/>
                </a:solidFill>
              </a:defRPr>
            </a:lvl3pPr>
            <a:lvl4pPr indent="-158400">
              <a:lnSpc>
                <a:spcPts val="1800"/>
              </a:lnSpc>
              <a:spcBef>
                <a:spcPts val="200"/>
              </a:spcBef>
              <a:spcAft>
                <a:spcPts val="200"/>
              </a:spcAft>
              <a:buSzPct val="125000"/>
              <a:defRPr sz="1050">
                <a:solidFill>
                  <a:srgbClr val="000000"/>
                </a:solidFill>
              </a:defRPr>
            </a:lvl4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</p:txBody>
      </p:sp>
      <p:sp>
        <p:nvSpPr>
          <p:cNvPr id="12" name="Tekstin paikkamerkki 28"/>
          <p:cNvSpPr>
            <a:spLocks noGrp="1"/>
          </p:cNvSpPr>
          <p:nvPr>
            <p:ph type="body" sz="quarter" idx="17" hasCustomPrompt="1"/>
          </p:nvPr>
        </p:nvSpPr>
        <p:spPr>
          <a:xfrm>
            <a:off x="1072800" y="1102950"/>
            <a:ext cx="7171200" cy="367183"/>
          </a:xfrm>
          <a:prstGeom prst="rect">
            <a:avLst/>
          </a:prstGeom>
        </p:spPr>
        <p:txBody>
          <a:bodyPr/>
          <a:lstStyle>
            <a:lvl1pPr marL="14400" indent="0">
              <a:lnSpc>
                <a:spcPts val="2700"/>
              </a:lnSpc>
              <a:spcAft>
                <a:spcPts val="0"/>
              </a:spcAft>
              <a:buFontTx/>
              <a:buNone/>
              <a:defRPr sz="2200" b="1" baseline="0">
                <a:solidFill>
                  <a:srgbClr val="000000"/>
                </a:solidFill>
              </a:defRPr>
            </a:lvl1pPr>
            <a:lvl2pPr marL="314865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2pPr>
            <a:lvl3pPr marL="629724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3pPr>
            <a:lvl4pPr marL="944589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4pPr>
            <a:lvl5pPr marL="1267851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5pPr>
          </a:lstStyle>
          <a:p>
            <a:pPr lvl="0"/>
            <a:r>
              <a:rPr lang="fi-FI"/>
              <a:t>Muokkaa väliotsikkoa </a:t>
            </a:r>
            <a:r>
              <a:rPr lang="fi-FI" err="1"/>
              <a:t>napsautt</a:t>
            </a:r>
            <a:r>
              <a:rPr lang="fi-FI"/>
              <a:t>.</a:t>
            </a:r>
          </a:p>
        </p:txBody>
      </p:sp>
      <p:sp>
        <p:nvSpPr>
          <p:cNvPr id="28" name="Tekstin paikkamerkki 2"/>
          <p:cNvSpPr>
            <a:spLocks noGrp="1"/>
          </p:cNvSpPr>
          <p:nvPr>
            <p:ph idx="19"/>
          </p:nvPr>
        </p:nvSpPr>
        <p:spPr>
          <a:xfrm>
            <a:off x="1072800" y="1582404"/>
            <a:ext cx="3499200" cy="28943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34000" marR="0" indent="-212400" algn="l" defTabSz="806052" rtl="0" eaLnBrk="1" fontAlgn="auto" latinLnBrk="0" hangingPunct="1">
              <a:lnSpc>
                <a:spcPts val="2000"/>
              </a:lnSpc>
              <a:spcBef>
                <a:spcPts val="400"/>
              </a:spcBef>
              <a:spcAft>
                <a:spcPts val="300"/>
              </a:spcAft>
              <a:buClrTx/>
              <a:buSzPct val="125000"/>
              <a:buFont typeface="Arial" panose="020B0604020202020204" pitchFamily="34" charset="0"/>
              <a:buChar char="•"/>
              <a:tabLst/>
              <a:defRPr sz="1600">
                <a:solidFill>
                  <a:srgbClr val="000000"/>
                </a:solidFill>
              </a:defRPr>
            </a:lvl1pPr>
            <a:lvl2pPr indent="-158400">
              <a:lnSpc>
                <a:spcPts val="1800"/>
              </a:lnSpc>
              <a:spcBef>
                <a:spcPts val="200"/>
              </a:spcBef>
              <a:spcAft>
                <a:spcPts val="200"/>
              </a:spcAft>
              <a:buSzPct val="125000"/>
              <a:defRPr sz="1300" baseline="0">
                <a:solidFill>
                  <a:srgbClr val="000000"/>
                </a:solidFill>
              </a:defRPr>
            </a:lvl2pPr>
            <a:lvl3pPr indent="-158400">
              <a:lnSpc>
                <a:spcPts val="1800"/>
              </a:lnSpc>
              <a:spcBef>
                <a:spcPts val="200"/>
              </a:spcBef>
              <a:spcAft>
                <a:spcPts val="200"/>
              </a:spcAft>
              <a:buSzPct val="125000"/>
              <a:defRPr sz="1050">
                <a:solidFill>
                  <a:srgbClr val="000000"/>
                </a:solidFill>
              </a:defRPr>
            </a:lvl3pPr>
            <a:lvl4pPr indent="-158400">
              <a:lnSpc>
                <a:spcPts val="1800"/>
              </a:lnSpc>
              <a:spcBef>
                <a:spcPts val="200"/>
              </a:spcBef>
              <a:spcAft>
                <a:spcPts val="200"/>
              </a:spcAft>
              <a:buSzPct val="125000"/>
              <a:defRPr sz="1050">
                <a:solidFill>
                  <a:srgbClr val="000000"/>
                </a:solidFill>
              </a:defRPr>
            </a:lvl4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</p:txBody>
      </p:sp>
    </p:spTree>
    <p:extLst>
      <p:ext uri="{BB962C8B-B14F-4D97-AF65-F5344CB8AC3E}">
        <p14:creationId xmlns:p14="http://schemas.microsoft.com/office/powerpoint/2010/main" val="2535803264"/>
      </p:ext>
    </p:extLst>
  </p:cSld>
  <p:clrMapOvr>
    <a:masterClrMapping/>
  </p:clrMapOvr>
  <p:transition spd="med">
    <p:fade/>
  </p:transition>
  <p:extLst>
    <p:ext uri="{DCECCB84-F9BA-43D5-87BE-67443E8EF086}">
      <p15:sldGuideLst xmlns:p15="http://schemas.microsoft.com/office/powerpoint/2012/main"/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sältödia tekstille ja kuvalle 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äivämäärän paikkamerkki 1"/>
          <p:cNvSpPr>
            <a:spLocks noGrp="1"/>
          </p:cNvSpPr>
          <p:nvPr>
            <p:ph type="dt" sz="half" idx="10"/>
          </p:nvPr>
        </p:nvSpPr>
        <p:spPr>
          <a:xfrm>
            <a:off x="282027" y="4728047"/>
            <a:ext cx="916709" cy="164690"/>
          </a:xfrm>
        </p:spPr>
        <p:txBody>
          <a:bodyPr/>
          <a:lstStyle/>
          <a:p>
            <a:fld id="{26EC10B7-6068-4592-8DF6-C21B5E169149}" type="datetime1">
              <a:rPr lang="fi-FI" smtClean="0"/>
              <a:t>30.10.2023</a:t>
            </a:fld>
            <a:endParaRPr lang="fi-FI"/>
          </a:p>
        </p:txBody>
      </p:sp>
      <p:sp>
        <p:nvSpPr>
          <p:cNvPr id="17" name="Alatunnisteen paikkamerkki 2"/>
          <p:cNvSpPr>
            <a:spLocks noGrp="1"/>
          </p:cNvSpPr>
          <p:nvPr>
            <p:ph type="ftr" sz="quarter" idx="11"/>
          </p:nvPr>
        </p:nvSpPr>
        <p:spPr>
          <a:xfrm>
            <a:off x="1111510" y="4728047"/>
            <a:ext cx="1295891" cy="164690"/>
          </a:xfrm>
        </p:spPr>
        <p:txBody>
          <a:bodyPr/>
          <a:lstStyle/>
          <a:p>
            <a:r>
              <a:rPr lang="fi-FI"/>
              <a:t>Teknologiateollisuus</a:t>
            </a:r>
          </a:p>
        </p:txBody>
      </p:sp>
      <p:sp>
        <p:nvSpPr>
          <p:cNvPr id="8" name="Tekstin paikkamerkki 2"/>
          <p:cNvSpPr>
            <a:spLocks noGrp="1"/>
          </p:cNvSpPr>
          <p:nvPr>
            <p:ph idx="19"/>
          </p:nvPr>
        </p:nvSpPr>
        <p:spPr>
          <a:xfrm>
            <a:off x="1072800" y="1584553"/>
            <a:ext cx="5529600" cy="284996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34000" marR="0" indent="-212400" algn="l" defTabSz="806052" rtl="0" eaLnBrk="1" fontAlgn="auto" latinLnBrk="0" hangingPunct="1">
              <a:lnSpc>
                <a:spcPts val="2000"/>
              </a:lnSpc>
              <a:spcBef>
                <a:spcPts val="400"/>
              </a:spcBef>
              <a:spcAft>
                <a:spcPts val="300"/>
              </a:spcAft>
              <a:buClrTx/>
              <a:buSzPct val="125000"/>
              <a:buFont typeface="Arial" panose="020B0604020202020204" pitchFamily="34" charset="0"/>
              <a:buChar char="•"/>
              <a:tabLst/>
              <a:defRPr sz="1600">
                <a:solidFill>
                  <a:srgbClr val="000000"/>
                </a:solidFill>
              </a:defRPr>
            </a:lvl1pPr>
            <a:lvl2pPr indent="-158400">
              <a:lnSpc>
                <a:spcPts val="1800"/>
              </a:lnSpc>
              <a:spcBef>
                <a:spcPts val="200"/>
              </a:spcBef>
              <a:spcAft>
                <a:spcPts val="200"/>
              </a:spcAft>
              <a:buSzPct val="125000"/>
              <a:defRPr sz="1300" baseline="0">
                <a:solidFill>
                  <a:srgbClr val="000000"/>
                </a:solidFill>
              </a:defRPr>
            </a:lvl2pPr>
            <a:lvl3pPr indent="-158400">
              <a:lnSpc>
                <a:spcPts val="1800"/>
              </a:lnSpc>
              <a:spcBef>
                <a:spcPts val="200"/>
              </a:spcBef>
              <a:spcAft>
                <a:spcPts val="200"/>
              </a:spcAft>
              <a:buSzPct val="125000"/>
              <a:defRPr sz="1100">
                <a:solidFill>
                  <a:srgbClr val="000000"/>
                </a:solidFill>
              </a:defRPr>
            </a:lvl3pPr>
            <a:lvl4pPr indent="-158400">
              <a:lnSpc>
                <a:spcPts val="1800"/>
              </a:lnSpc>
              <a:spcBef>
                <a:spcPts val="200"/>
              </a:spcBef>
              <a:spcAft>
                <a:spcPts val="200"/>
              </a:spcAft>
              <a:buSzPct val="125000"/>
              <a:defRPr sz="1000">
                <a:solidFill>
                  <a:srgbClr val="000000"/>
                </a:solidFill>
              </a:defRPr>
            </a:lvl4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</p:txBody>
      </p:sp>
      <p:sp>
        <p:nvSpPr>
          <p:cNvPr id="9" name="Tekstin paikkamerkki 28"/>
          <p:cNvSpPr>
            <a:spLocks noGrp="1"/>
          </p:cNvSpPr>
          <p:nvPr>
            <p:ph type="body" sz="quarter" idx="21" hasCustomPrompt="1"/>
          </p:nvPr>
        </p:nvSpPr>
        <p:spPr>
          <a:xfrm>
            <a:off x="1072800" y="1104452"/>
            <a:ext cx="5529600" cy="365682"/>
          </a:xfrm>
          <a:prstGeom prst="rect">
            <a:avLst/>
          </a:prstGeom>
        </p:spPr>
        <p:txBody>
          <a:bodyPr/>
          <a:lstStyle>
            <a:lvl1pPr marL="14400" indent="0">
              <a:lnSpc>
                <a:spcPts val="2700"/>
              </a:lnSpc>
              <a:spcAft>
                <a:spcPts val="0"/>
              </a:spcAft>
              <a:buFontTx/>
              <a:buNone/>
              <a:defRPr sz="2200" b="1" baseline="0">
                <a:solidFill>
                  <a:srgbClr val="000000"/>
                </a:solidFill>
              </a:defRPr>
            </a:lvl1pPr>
            <a:lvl2pPr marL="314865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2pPr>
            <a:lvl3pPr marL="629724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3pPr>
            <a:lvl4pPr marL="944589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4pPr>
            <a:lvl5pPr marL="1267851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5pPr>
          </a:lstStyle>
          <a:p>
            <a:pPr lvl="0"/>
            <a:r>
              <a:rPr lang="fi-FI"/>
              <a:t>Muokkaa väliotsikkoa </a:t>
            </a:r>
            <a:r>
              <a:rPr lang="fi-FI" err="1"/>
              <a:t>napsautt</a:t>
            </a:r>
            <a:r>
              <a:rPr lang="fi-FI"/>
              <a:t>.</a:t>
            </a:r>
          </a:p>
        </p:txBody>
      </p:sp>
      <p:sp>
        <p:nvSpPr>
          <p:cNvPr id="10" name="Kuvan paikkamerkki 6"/>
          <p:cNvSpPr>
            <a:spLocks noGrp="1"/>
          </p:cNvSpPr>
          <p:nvPr>
            <p:ph type="pic" sz="quarter" idx="20"/>
          </p:nvPr>
        </p:nvSpPr>
        <p:spPr>
          <a:xfrm>
            <a:off x="6775200" y="0"/>
            <a:ext cx="2368805" cy="5143500"/>
          </a:xfrm>
          <a:prstGeom prst="rect">
            <a:avLst/>
          </a:prstGeom>
        </p:spPr>
        <p:txBody>
          <a:bodyPr anchor="ctr"/>
          <a:lstStyle>
            <a:lvl1pPr marL="0" indent="0" algn="ctr">
              <a:buFontTx/>
              <a:buNone/>
              <a:defRPr sz="1500">
                <a:solidFill>
                  <a:srgbClr val="000000"/>
                </a:solidFill>
              </a:defRPr>
            </a:lvl1pPr>
          </a:lstStyle>
          <a:p>
            <a:r>
              <a:rPr lang="fi-FI"/>
              <a:t>Lisää kuva napsauttamalla kuvaketta</a:t>
            </a:r>
          </a:p>
        </p:txBody>
      </p:sp>
      <p:sp>
        <p:nvSpPr>
          <p:cNvPr id="12" name="Tekstin paikkamerkki 3"/>
          <p:cNvSpPr>
            <a:spLocks noGrp="1"/>
          </p:cNvSpPr>
          <p:nvPr>
            <p:ph type="body" sz="quarter" idx="18" hasCustomPrompt="1"/>
          </p:nvPr>
        </p:nvSpPr>
        <p:spPr>
          <a:xfrm>
            <a:off x="252000" y="290513"/>
            <a:ext cx="4320000" cy="250837"/>
          </a:xfrm>
          <a:prstGeom prst="rect">
            <a:avLst/>
          </a:prstGeom>
        </p:spPr>
        <p:txBody>
          <a:bodyPr anchor="t"/>
          <a:lstStyle>
            <a:lvl1pPr marL="2520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000" b="0" kern="1200" spc="0" baseline="0">
                <a:solidFill>
                  <a:schemeClr val="tx1"/>
                </a:solidFill>
              </a:defRPr>
            </a:lvl1pPr>
            <a:lvl2pPr marL="314865" indent="0">
              <a:buFontTx/>
              <a:buNone/>
              <a:defRPr/>
            </a:lvl2pPr>
            <a:lvl3pPr marL="629724" indent="0">
              <a:buFontTx/>
              <a:buNone/>
              <a:defRPr/>
            </a:lvl3pPr>
            <a:lvl4pPr marL="944589" indent="0">
              <a:buFontTx/>
              <a:buNone/>
              <a:defRPr/>
            </a:lvl4pPr>
            <a:lvl5pPr marL="1267851" indent="0">
              <a:buFontTx/>
              <a:buNone/>
              <a:defRPr/>
            </a:lvl5pPr>
          </a:lstStyle>
          <a:p>
            <a:pPr lvl="0"/>
            <a:r>
              <a:rPr lang="en-US" err="1"/>
              <a:t>Väliotsikko</a:t>
            </a:r>
            <a:r>
              <a:rPr lang="en-US"/>
              <a:t> </a:t>
            </a:r>
            <a:r>
              <a:rPr lang="en-US" err="1"/>
              <a:t>yläviitteenä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85668406"/>
      </p:ext>
    </p:extLst>
  </p:cSld>
  <p:clrMapOvr>
    <a:masterClrMapping/>
  </p:clrMapOvr>
  <p:transition spd="med">
    <p:fade/>
  </p:transition>
  <p:extLst>
    <p:ext uri="{DCECCB84-F9BA-43D5-87BE-67443E8EF086}">
      <p15:sldGuideLst xmlns:p15="http://schemas.microsoft.com/office/powerpoint/2012/main"/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sältödia tekstille ja kuvalle 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äivämäärän paikkamerkki 1"/>
          <p:cNvSpPr>
            <a:spLocks noGrp="1"/>
          </p:cNvSpPr>
          <p:nvPr>
            <p:ph type="dt" sz="half" idx="10"/>
          </p:nvPr>
        </p:nvSpPr>
        <p:spPr>
          <a:xfrm>
            <a:off x="282027" y="4728047"/>
            <a:ext cx="916709" cy="164690"/>
          </a:xfrm>
        </p:spPr>
        <p:txBody>
          <a:bodyPr/>
          <a:lstStyle/>
          <a:p>
            <a:fld id="{B470C21F-BEA7-4001-A59E-ED99F75C48EF}" type="datetime1">
              <a:rPr lang="fi-FI" smtClean="0"/>
              <a:t>30.10.2023</a:t>
            </a:fld>
            <a:endParaRPr lang="fi-FI"/>
          </a:p>
        </p:txBody>
      </p:sp>
      <p:sp>
        <p:nvSpPr>
          <p:cNvPr id="17" name="Alatunnisteen paikkamerkki 2"/>
          <p:cNvSpPr>
            <a:spLocks noGrp="1"/>
          </p:cNvSpPr>
          <p:nvPr>
            <p:ph type="ftr" sz="quarter" idx="11"/>
          </p:nvPr>
        </p:nvSpPr>
        <p:spPr>
          <a:xfrm>
            <a:off x="1111510" y="4728047"/>
            <a:ext cx="1295891" cy="164690"/>
          </a:xfrm>
        </p:spPr>
        <p:txBody>
          <a:bodyPr/>
          <a:lstStyle/>
          <a:p>
            <a:r>
              <a:rPr lang="fi-FI"/>
              <a:t>Teknologiateollisuus</a:t>
            </a:r>
          </a:p>
        </p:txBody>
      </p:sp>
      <p:sp>
        <p:nvSpPr>
          <p:cNvPr id="19" name="Kuvan paikkamerkki 6"/>
          <p:cNvSpPr>
            <a:spLocks noGrp="1"/>
          </p:cNvSpPr>
          <p:nvPr>
            <p:ph type="pic" sz="quarter" idx="20"/>
          </p:nvPr>
        </p:nvSpPr>
        <p:spPr>
          <a:xfrm>
            <a:off x="5090400" y="0"/>
            <a:ext cx="4053606" cy="5143500"/>
          </a:xfrm>
          <a:prstGeom prst="rect">
            <a:avLst/>
          </a:prstGeom>
        </p:spPr>
        <p:txBody>
          <a:bodyPr anchor="ctr"/>
          <a:lstStyle>
            <a:lvl1pPr marL="0" indent="0" algn="ctr">
              <a:buFontTx/>
              <a:buNone/>
              <a:defRPr sz="1500">
                <a:solidFill>
                  <a:srgbClr val="000000"/>
                </a:solidFill>
              </a:defRPr>
            </a:lvl1pPr>
          </a:lstStyle>
          <a:p>
            <a:r>
              <a:rPr lang="fi-FI"/>
              <a:t>Lisää kuva napsauttamalla kuvaketta</a:t>
            </a:r>
          </a:p>
        </p:txBody>
      </p:sp>
      <p:sp>
        <p:nvSpPr>
          <p:cNvPr id="8" name="Tekstin paikkamerkki 2"/>
          <p:cNvSpPr>
            <a:spLocks noGrp="1"/>
          </p:cNvSpPr>
          <p:nvPr>
            <p:ph idx="19"/>
          </p:nvPr>
        </p:nvSpPr>
        <p:spPr>
          <a:xfrm>
            <a:off x="1072800" y="1584554"/>
            <a:ext cx="3844800" cy="284996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34000" marR="0" indent="-212400" algn="l" defTabSz="806052" rtl="0" eaLnBrk="1" fontAlgn="auto" latinLnBrk="0" hangingPunct="1">
              <a:lnSpc>
                <a:spcPts val="2000"/>
              </a:lnSpc>
              <a:spcBef>
                <a:spcPts val="0"/>
              </a:spcBef>
              <a:spcAft>
                <a:spcPts val="700"/>
              </a:spcAft>
              <a:buClrTx/>
              <a:buSzPct val="125000"/>
              <a:buFont typeface="Arial" panose="020B0604020202020204" pitchFamily="34" charset="0"/>
              <a:buChar char="•"/>
              <a:tabLst/>
              <a:defRPr sz="1600">
                <a:solidFill>
                  <a:srgbClr val="000000"/>
                </a:solidFill>
              </a:defRPr>
            </a:lvl1pPr>
            <a:lvl2pPr indent="-158400">
              <a:lnSpc>
                <a:spcPts val="1800"/>
              </a:lnSpc>
              <a:spcBef>
                <a:spcPts val="200"/>
              </a:spcBef>
              <a:spcAft>
                <a:spcPts val="200"/>
              </a:spcAft>
              <a:buSzPct val="125000"/>
              <a:defRPr sz="1300" baseline="0">
                <a:solidFill>
                  <a:srgbClr val="000000"/>
                </a:solidFill>
              </a:defRPr>
            </a:lvl2pPr>
            <a:lvl3pPr indent="-158400">
              <a:lnSpc>
                <a:spcPts val="1800"/>
              </a:lnSpc>
              <a:spcBef>
                <a:spcPts val="200"/>
              </a:spcBef>
              <a:spcAft>
                <a:spcPts val="200"/>
              </a:spcAft>
              <a:buSzPct val="125000"/>
              <a:defRPr sz="1100">
                <a:solidFill>
                  <a:srgbClr val="000000"/>
                </a:solidFill>
              </a:defRPr>
            </a:lvl3pPr>
            <a:lvl4pPr indent="-158400">
              <a:lnSpc>
                <a:spcPts val="1800"/>
              </a:lnSpc>
              <a:spcBef>
                <a:spcPts val="200"/>
              </a:spcBef>
              <a:spcAft>
                <a:spcPts val="200"/>
              </a:spcAft>
              <a:buSzPct val="125000"/>
              <a:defRPr sz="1000">
                <a:solidFill>
                  <a:srgbClr val="000000"/>
                </a:solidFill>
              </a:defRPr>
            </a:lvl4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</p:txBody>
      </p:sp>
      <p:sp>
        <p:nvSpPr>
          <p:cNvPr id="9" name="Tekstin paikkamerkki 28"/>
          <p:cNvSpPr>
            <a:spLocks noGrp="1"/>
          </p:cNvSpPr>
          <p:nvPr>
            <p:ph type="body" sz="quarter" idx="21" hasCustomPrompt="1"/>
          </p:nvPr>
        </p:nvSpPr>
        <p:spPr>
          <a:xfrm>
            <a:off x="1072800" y="1104452"/>
            <a:ext cx="3844800" cy="365682"/>
          </a:xfrm>
          <a:prstGeom prst="rect">
            <a:avLst/>
          </a:prstGeom>
        </p:spPr>
        <p:txBody>
          <a:bodyPr/>
          <a:lstStyle>
            <a:lvl1pPr marL="14400" indent="0">
              <a:lnSpc>
                <a:spcPts val="2700"/>
              </a:lnSpc>
              <a:spcAft>
                <a:spcPts val="0"/>
              </a:spcAft>
              <a:buFontTx/>
              <a:buNone/>
              <a:defRPr sz="2200" b="1" baseline="0">
                <a:solidFill>
                  <a:srgbClr val="000000"/>
                </a:solidFill>
              </a:defRPr>
            </a:lvl1pPr>
            <a:lvl2pPr marL="314865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2pPr>
            <a:lvl3pPr marL="629724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3pPr>
            <a:lvl4pPr marL="944589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4pPr>
            <a:lvl5pPr marL="1267851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5pPr>
          </a:lstStyle>
          <a:p>
            <a:pPr lvl="0"/>
            <a:r>
              <a:rPr lang="fi-FI"/>
              <a:t>Muokkaa </a:t>
            </a:r>
            <a:r>
              <a:rPr lang="fi-FI" err="1"/>
              <a:t>napsautt</a:t>
            </a:r>
            <a:r>
              <a:rPr lang="fi-FI"/>
              <a:t>.</a:t>
            </a:r>
          </a:p>
        </p:txBody>
      </p:sp>
      <p:sp>
        <p:nvSpPr>
          <p:cNvPr id="10" name="Tekstin paikkamerkki 3"/>
          <p:cNvSpPr>
            <a:spLocks noGrp="1"/>
          </p:cNvSpPr>
          <p:nvPr>
            <p:ph type="body" sz="quarter" idx="18" hasCustomPrompt="1"/>
          </p:nvPr>
        </p:nvSpPr>
        <p:spPr>
          <a:xfrm>
            <a:off x="252000" y="290513"/>
            <a:ext cx="4320000" cy="250837"/>
          </a:xfrm>
          <a:prstGeom prst="rect">
            <a:avLst/>
          </a:prstGeom>
        </p:spPr>
        <p:txBody>
          <a:bodyPr anchor="t"/>
          <a:lstStyle>
            <a:lvl1pPr marL="2520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000" b="0" kern="1200" spc="0" baseline="0">
                <a:solidFill>
                  <a:schemeClr val="tx1"/>
                </a:solidFill>
              </a:defRPr>
            </a:lvl1pPr>
            <a:lvl2pPr marL="314865" indent="0">
              <a:buFontTx/>
              <a:buNone/>
              <a:defRPr/>
            </a:lvl2pPr>
            <a:lvl3pPr marL="629724" indent="0">
              <a:buFontTx/>
              <a:buNone/>
              <a:defRPr/>
            </a:lvl3pPr>
            <a:lvl4pPr marL="944589" indent="0">
              <a:buFontTx/>
              <a:buNone/>
              <a:defRPr/>
            </a:lvl4pPr>
            <a:lvl5pPr marL="1267851" indent="0">
              <a:buFontTx/>
              <a:buNone/>
              <a:defRPr/>
            </a:lvl5pPr>
          </a:lstStyle>
          <a:p>
            <a:pPr lvl="0"/>
            <a:r>
              <a:rPr lang="en-US" err="1"/>
              <a:t>Väliotsikko</a:t>
            </a:r>
            <a:r>
              <a:rPr lang="en-US"/>
              <a:t> </a:t>
            </a:r>
            <a:r>
              <a:rPr lang="en-US" err="1"/>
              <a:t>yläviitteenä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32161638"/>
      </p:ext>
    </p:extLst>
  </p:cSld>
  <p:clrMapOvr>
    <a:masterClrMapping/>
  </p:clrMapOvr>
  <p:transition spd="med">
    <p:fade/>
  </p:transition>
  <p:extLst>
    <p:ext uri="{DCECCB84-F9BA-43D5-87BE-67443E8EF086}">
      <p15:sldGuideLst xmlns:p15="http://schemas.microsoft.com/office/powerpoint/2012/main"/>
    </p:ext>
  </p:extLs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sältödia pelkälle kuval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Kuvan paikkamerkki 6"/>
          <p:cNvSpPr>
            <a:spLocks noGrp="1"/>
          </p:cNvSpPr>
          <p:nvPr>
            <p:ph type="pic" sz="quarter" idx="20"/>
          </p:nvPr>
        </p:nvSpPr>
        <p:spPr>
          <a:xfrm>
            <a:off x="0" y="0"/>
            <a:ext cx="9144005" cy="5143500"/>
          </a:xfrm>
          <a:prstGeom prst="rect">
            <a:avLst/>
          </a:prstGeom>
        </p:spPr>
        <p:txBody>
          <a:bodyPr anchor="ctr"/>
          <a:lstStyle>
            <a:lvl1pPr marL="0" indent="0" algn="ctr">
              <a:buFontTx/>
              <a:buNone/>
              <a:defRPr sz="1500">
                <a:solidFill>
                  <a:srgbClr val="000000"/>
                </a:solidFill>
              </a:defRPr>
            </a:lvl1pPr>
          </a:lstStyle>
          <a:p>
            <a:r>
              <a:rPr lang="fi-FI"/>
              <a:t>Lisää kuva napsauttamalla kuvaketta</a:t>
            </a:r>
          </a:p>
        </p:txBody>
      </p:sp>
    </p:spTree>
    <p:extLst>
      <p:ext uri="{BB962C8B-B14F-4D97-AF65-F5344CB8AC3E}">
        <p14:creationId xmlns:p14="http://schemas.microsoft.com/office/powerpoint/2010/main" val="964117059"/>
      </p:ext>
    </p:extLst>
  </p:cSld>
  <p:clrMapOvr>
    <a:masterClrMapping/>
  </p:clrMapOvr>
  <p:transition spd="med">
    <p:fade/>
  </p:transition>
  <p:extLst>
    <p:ext uri="{DCECCB84-F9BA-43D5-87BE-67443E8EF086}">
      <p15:sldGuideLst xmlns:p15="http://schemas.microsoft.com/office/powerpoint/2012/main"/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sältödia taulukoil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Kuva 9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335624" y="368923"/>
            <a:ext cx="437056" cy="437032"/>
          </a:xfrm>
          <a:prstGeom prst="rect">
            <a:avLst/>
          </a:prstGeom>
        </p:spPr>
      </p:pic>
      <p:sp>
        <p:nvSpPr>
          <p:cNvPr id="9" name="Tekstin paikkamerkki 3"/>
          <p:cNvSpPr>
            <a:spLocks noGrp="1"/>
          </p:cNvSpPr>
          <p:nvPr>
            <p:ph type="body" sz="quarter" idx="18" hasCustomPrompt="1"/>
          </p:nvPr>
        </p:nvSpPr>
        <p:spPr>
          <a:xfrm>
            <a:off x="252000" y="290513"/>
            <a:ext cx="4320000" cy="250837"/>
          </a:xfrm>
          <a:prstGeom prst="rect">
            <a:avLst/>
          </a:prstGeom>
        </p:spPr>
        <p:txBody>
          <a:bodyPr anchor="t"/>
          <a:lstStyle>
            <a:lvl1pPr marL="2520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000" b="0" kern="1200" spc="0" baseline="0">
                <a:solidFill>
                  <a:schemeClr val="tx1"/>
                </a:solidFill>
              </a:defRPr>
            </a:lvl1pPr>
            <a:lvl2pPr marL="314865" indent="0">
              <a:buFontTx/>
              <a:buNone/>
              <a:defRPr/>
            </a:lvl2pPr>
            <a:lvl3pPr marL="629724" indent="0">
              <a:buFontTx/>
              <a:buNone/>
              <a:defRPr/>
            </a:lvl3pPr>
            <a:lvl4pPr marL="944589" indent="0">
              <a:buFontTx/>
              <a:buNone/>
              <a:defRPr/>
            </a:lvl4pPr>
            <a:lvl5pPr marL="1267851" indent="0">
              <a:buFontTx/>
              <a:buNone/>
              <a:defRPr/>
            </a:lvl5pPr>
          </a:lstStyle>
          <a:p>
            <a:pPr lvl="0"/>
            <a:r>
              <a:rPr lang="en-US" err="1"/>
              <a:t>Väliotsikko</a:t>
            </a:r>
            <a:r>
              <a:rPr lang="en-US"/>
              <a:t> </a:t>
            </a:r>
            <a:r>
              <a:rPr lang="en-US" err="1"/>
              <a:t>yläviitteenä</a:t>
            </a:r>
            <a:endParaRPr lang="fi-FI"/>
          </a:p>
        </p:txBody>
      </p:sp>
      <p:sp>
        <p:nvSpPr>
          <p:cNvPr id="11" name="Tekstin paikkamerkki 2"/>
          <p:cNvSpPr>
            <a:spLocks noGrp="1"/>
          </p:cNvSpPr>
          <p:nvPr>
            <p:ph type="body" sz="quarter" idx="23" hasCustomPrompt="1"/>
          </p:nvPr>
        </p:nvSpPr>
        <p:spPr>
          <a:xfrm>
            <a:off x="2334682" y="4727574"/>
            <a:ext cx="2971717" cy="165163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700" spc="0" baseline="0"/>
            </a:lvl1pPr>
          </a:lstStyle>
          <a:p>
            <a:pPr lvl="0"/>
            <a:r>
              <a:rPr lang="fi-FI"/>
              <a:t>Lähde tähän</a:t>
            </a:r>
          </a:p>
        </p:txBody>
      </p:sp>
      <p:sp>
        <p:nvSpPr>
          <p:cNvPr id="19" name="Tekstin paikkamerkki 28"/>
          <p:cNvSpPr>
            <a:spLocks noGrp="1"/>
          </p:cNvSpPr>
          <p:nvPr>
            <p:ph type="body" sz="quarter" idx="21" hasCustomPrompt="1"/>
          </p:nvPr>
        </p:nvSpPr>
        <p:spPr>
          <a:xfrm>
            <a:off x="1072799" y="1102950"/>
            <a:ext cx="6868801" cy="367183"/>
          </a:xfrm>
          <a:prstGeom prst="rect">
            <a:avLst/>
          </a:prstGeom>
        </p:spPr>
        <p:txBody>
          <a:bodyPr/>
          <a:lstStyle>
            <a:lvl1pPr marL="14400" indent="0">
              <a:lnSpc>
                <a:spcPts val="2700"/>
              </a:lnSpc>
              <a:spcAft>
                <a:spcPts val="0"/>
              </a:spcAft>
              <a:buFontTx/>
              <a:buNone/>
              <a:defRPr sz="2200" b="1" baseline="0">
                <a:solidFill>
                  <a:srgbClr val="000000"/>
                </a:solidFill>
              </a:defRPr>
            </a:lvl1pPr>
            <a:lvl2pPr marL="314865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2pPr>
            <a:lvl3pPr marL="629724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3pPr>
            <a:lvl4pPr marL="944589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4pPr>
            <a:lvl5pPr marL="1267851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5pPr>
          </a:lstStyle>
          <a:p>
            <a:pPr lvl="0"/>
            <a:r>
              <a:rPr lang="fi-FI"/>
              <a:t>Muokkaa väliotsikkoa </a:t>
            </a:r>
            <a:r>
              <a:rPr lang="fi-FI" err="1"/>
              <a:t>napsautt</a:t>
            </a:r>
            <a:r>
              <a:rPr lang="fi-FI"/>
              <a:t>.</a:t>
            </a:r>
          </a:p>
        </p:txBody>
      </p:sp>
      <p:sp>
        <p:nvSpPr>
          <p:cNvPr id="20" name="Sisällön paikkamerkki 4"/>
          <p:cNvSpPr>
            <a:spLocks noGrp="1"/>
          </p:cNvSpPr>
          <p:nvPr>
            <p:ph sz="quarter" idx="17"/>
          </p:nvPr>
        </p:nvSpPr>
        <p:spPr>
          <a:xfrm>
            <a:off x="1201739" y="1584200"/>
            <a:ext cx="6739862" cy="3010469"/>
          </a:xfrm>
        </p:spPr>
        <p:txBody>
          <a:bodyPr/>
          <a:lstStyle>
            <a:lvl1pPr marL="241200" indent="-212400">
              <a:buFont typeface="Arial" panose="020B0604020202020204" pitchFamily="34" charset="0"/>
              <a:buChar char="•"/>
              <a:defRPr/>
            </a:lvl1pPr>
            <a:lvl2pPr marL="471332" indent="0">
              <a:lnSpc>
                <a:spcPts val="1800"/>
              </a:lnSpc>
              <a:spcBef>
                <a:spcPts val="200"/>
              </a:spcBef>
              <a:spcAft>
                <a:spcPts val="200"/>
              </a:spcAft>
              <a:buFontTx/>
              <a:buNone/>
              <a:defRPr/>
            </a:lvl2pPr>
            <a:lvl3pPr marL="786191" indent="0">
              <a:lnSpc>
                <a:spcPts val="1800"/>
              </a:lnSpc>
              <a:spcBef>
                <a:spcPts val="200"/>
              </a:spcBef>
              <a:spcAft>
                <a:spcPts val="200"/>
              </a:spcAft>
              <a:buFontTx/>
              <a:buNone/>
              <a:defRPr/>
            </a:lvl3pPr>
            <a:lvl4pPr marL="1109451" indent="0">
              <a:lnSpc>
                <a:spcPts val="1800"/>
              </a:lnSpc>
              <a:spcBef>
                <a:spcPts val="200"/>
              </a:spcBef>
              <a:spcAft>
                <a:spcPts val="200"/>
              </a:spcAft>
              <a:buFontTx/>
              <a:buNone/>
              <a:defRPr/>
            </a:lvl4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24" name="Dian numeron paikkamerkki 3"/>
          <p:cNvSpPr>
            <a:spLocks noGrp="1"/>
          </p:cNvSpPr>
          <p:nvPr>
            <p:ph type="sldNum" sz="quarter" idx="12"/>
          </p:nvPr>
        </p:nvSpPr>
        <p:spPr>
          <a:xfrm>
            <a:off x="8005977" y="4729407"/>
            <a:ext cx="863990" cy="165406"/>
          </a:xfrm>
          <a:prstGeom prst="rect">
            <a:avLst/>
          </a:prstGeom>
        </p:spPr>
        <p:txBody>
          <a:bodyPr/>
          <a:lstStyle>
            <a:lvl1pPr>
              <a:defRPr sz="700"/>
            </a:lvl1pPr>
          </a:lstStyle>
          <a:p>
            <a:fld id="{6FCB6B90-8271-4E8F-82C1-E646FBB48A2E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25" name="Päivämäärän paikkamerkki 1"/>
          <p:cNvSpPr>
            <a:spLocks noGrp="1"/>
          </p:cNvSpPr>
          <p:nvPr>
            <p:ph type="dt" sz="half" idx="10"/>
          </p:nvPr>
        </p:nvSpPr>
        <p:spPr>
          <a:xfrm>
            <a:off x="282027" y="4728047"/>
            <a:ext cx="916709" cy="164690"/>
          </a:xfrm>
        </p:spPr>
        <p:txBody>
          <a:bodyPr/>
          <a:lstStyle/>
          <a:p>
            <a:fld id="{C26F1C2C-1F3D-4324-8DB1-2B3A728EB293}" type="datetime1">
              <a:rPr lang="fi-FI" smtClean="0"/>
              <a:t>30.10.2023</a:t>
            </a:fld>
            <a:endParaRPr lang="fi-FI"/>
          </a:p>
        </p:txBody>
      </p:sp>
      <p:sp>
        <p:nvSpPr>
          <p:cNvPr id="26" name="Alatunnisteen paikkamerkki 2"/>
          <p:cNvSpPr>
            <a:spLocks noGrp="1"/>
          </p:cNvSpPr>
          <p:nvPr>
            <p:ph type="ftr" sz="quarter" idx="11"/>
          </p:nvPr>
        </p:nvSpPr>
        <p:spPr>
          <a:xfrm>
            <a:off x="1111510" y="4728047"/>
            <a:ext cx="1295891" cy="164690"/>
          </a:xfrm>
        </p:spPr>
        <p:txBody>
          <a:bodyPr/>
          <a:lstStyle/>
          <a:p>
            <a:r>
              <a:rPr lang="fi-FI"/>
              <a:t>Teknologiateollisuus</a:t>
            </a:r>
          </a:p>
        </p:txBody>
      </p:sp>
    </p:spTree>
    <p:extLst>
      <p:ext uri="{BB962C8B-B14F-4D97-AF65-F5344CB8AC3E}">
        <p14:creationId xmlns:p14="http://schemas.microsoft.com/office/powerpoint/2010/main" val="875942832"/>
      </p:ext>
    </p:extLst>
  </p:cSld>
  <p:clrMapOvr>
    <a:masterClrMapping/>
  </p:clrMapOvr>
  <p:transition spd="med">
    <p:fade/>
  </p:transition>
  <p:extLst>
    <p:ext uri="{DCECCB84-F9BA-43D5-87BE-67443E8EF086}">
      <p15:sldGuideLst xmlns:p15="http://schemas.microsoft.com/office/powerpoint/2012/main"/>
    </p:ext>
  </p:extLs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sältödia tekstille ja taulukol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Kuva 9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335624" y="368923"/>
            <a:ext cx="437056" cy="437032"/>
          </a:xfrm>
          <a:prstGeom prst="rect">
            <a:avLst/>
          </a:prstGeom>
        </p:spPr>
      </p:pic>
      <p:sp>
        <p:nvSpPr>
          <p:cNvPr id="17" name="Dian numeron paikkamerkki 3"/>
          <p:cNvSpPr>
            <a:spLocks noGrp="1"/>
          </p:cNvSpPr>
          <p:nvPr>
            <p:ph type="sldNum" sz="quarter" idx="12"/>
          </p:nvPr>
        </p:nvSpPr>
        <p:spPr>
          <a:xfrm>
            <a:off x="8005977" y="4729407"/>
            <a:ext cx="863990" cy="165406"/>
          </a:xfrm>
          <a:prstGeom prst="rect">
            <a:avLst/>
          </a:prstGeom>
        </p:spPr>
        <p:txBody>
          <a:bodyPr/>
          <a:lstStyle>
            <a:lvl1pPr>
              <a:defRPr sz="700"/>
            </a:lvl1pPr>
          </a:lstStyle>
          <a:p>
            <a:fld id="{6FCB6B90-8271-4E8F-82C1-E646FBB48A2E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18" name="Päivämäärän paikkamerkki 1"/>
          <p:cNvSpPr>
            <a:spLocks noGrp="1"/>
          </p:cNvSpPr>
          <p:nvPr>
            <p:ph type="dt" sz="half" idx="10"/>
          </p:nvPr>
        </p:nvSpPr>
        <p:spPr>
          <a:xfrm>
            <a:off x="282027" y="4728047"/>
            <a:ext cx="916709" cy="164690"/>
          </a:xfrm>
        </p:spPr>
        <p:txBody>
          <a:bodyPr/>
          <a:lstStyle/>
          <a:p>
            <a:fld id="{00B1868B-515C-4A84-A79A-DDEC623D6CDB}" type="datetime1">
              <a:rPr lang="fi-FI" smtClean="0"/>
              <a:t>30.10.2023</a:t>
            </a:fld>
            <a:endParaRPr lang="fi-FI"/>
          </a:p>
        </p:txBody>
      </p:sp>
      <p:sp>
        <p:nvSpPr>
          <p:cNvPr id="19" name="Alatunnisteen paikkamerkki 2"/>
          <p:cNvSpPr>
            <a:spLocks noGrp="1"/>
          </p:cNvSpPr>
          <p:nvPr>
            <p:ph type="ftr" sz="quarter" idx="11"/>
          </p:nvPr>
        </p:nvSpPr>
        <p:spPr>
          <a:xfrm>
            <a:off x="1111510" y="4728047"/>
            <a:ext cx="1295891" cy="164690"/>
          </a:xfrm>
        </p:spPr>
        <p:txBody>
          <a:bodyPr/>
          <a:lstStyle/>
          <a:p>
            <a:r>
              <a:rPr lang="fi-FI"/>
              <a:t>Teknologiateollisuus</a:t>
            </a:r>
          </a:p>
        </p:txBody>
      </p:sp>
      <p:sp>
        <p:nvSpPr>
          <p:cNvPr id="16" name="Tekstin paikkamerkki 2"/>
          <p:cNvSpPr>
            <a:spLocks noGrp="1"/>
          </p:cNvSpPr>
          <p:nvPr>
            <p:ph type="body" sz="quarter" idx="18" hasCustomPrompt="1"/>
          </p:nvPr>
        </p:nvSpPr>
        <p:spPr>
          <a:xfrm>
            <a:off x="2334682" y="4727574"/>
            <a:ext cx="2971717" cy="165163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700" spc="0" baseline="0"/>
            </a:lvl1pPr>
          </a:lstStyle>
          <a:p>
            <a:pPr lvl="0"/>
            <a:r>
              <a:rPr lang="fi-FI"/>
              <a:t>Lähde tähän</a:t>
            </a:r>
          </a:p>
        </p:txBody>
      </p:sp>
      <p:sp>
        <p:nvSpPr>
          <p:cNvPr id="9" name="Tekstin paikkamerkki 28"/>
          <p:cNvSpPr>
            <a:spLocks noGrp="1"/>
          </p:cNvSpPr>
          <p:nvPr>
            <p:ph type="body" sz="quarter" idx="21" hasCustomPrompt="1"/>
          </p:nvPr>
        </p:nvSpPr>
        <p:spPr>
          <a:xfrm>
            <a:off x="1072799" y="1102950"/>
            <a:ext cx="6868801" cy="367183"/>
          </a:xfrm>
          <a:prstGeom prst="rect">
            <a:avLst/>
          </a:prstGeom>
        </p:spPr>
        <p:txBody>
          <a:bodyPr/>
          <a:lstStyle>
            <a:lvl1pPr marL="14400" indent="0">
              <a:lnSpc>
                <a:spcPts val="2700"/>
              </a:lnSpc>
              <a:spcAft>
                <a:spcPts val="0"/>
              </a:spcAft>
              <a:buFontTx/>
              <a:buNone/>
              <a:defRPr sz="2200" b="1" baseline="0">
                <a:solidFill>
                  <a:srgbClr val="000000"/>
                </a:solidFill>
              </a:defRPr>
            </a:lvl1pPr>
            <a:lvl2pPr marL="314865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2pPr>
            <a:lvl3pPr marL="629724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3pPr>
            <a:lvl4pPr marL="944589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4pPr>
            <a:lvl5pPr marL="1267851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5pPr>
          </a:lstStyle>
          <a:p>
            <a:pPr lvl="0"/>
            <a:r>
              <a:rPr lang="fi-FI"/>
              <a:t>Muokkaa väliotsikkoa </a:t>
            </a:r>
            <a:r>
              <a:rPr lang="fi-FI" err="1"/>
              <a:t>napsautt</a:t>
            </a:r>
            <a:r>
              <a:rPr lang="fi-FI"/>
              <a:t>.</a:t>
            </a:r>
          </a:p>
        </p:txBody>
      </p:sp>
      <p:sp>
        <p:nvSpPr>
          <p:cNvPr id="11" name="Tekstin paikkamerkki 3"/>
          <p:cNvSpPr>
            <a:spLocks noGrp="1"/>
          </p:cNvSpPr>
          <p:nvPr>
            <p:ph type="body" sz="quarter" idx="22" hasCustomPrompt="1"/>
          </p:nvPr>
        </p:nvSpPr>
        <p:spPr>
          <a:xfrm>
            <a:off x="252000" y="290513"/>
            <a:ext cx="4320000" cy="250837"/>
          </a:xfrm>
          <a:prstGeom prst="rect">
            <a:avLst/>
          </a:prstGeom>
        </p:spPr>
        <p:txBody>
          <a:bodyPr anchor="t"/>
          <a:lstStyle>
            <a:lvl1pPr marL="2520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000" b="0" kern="1200" spc="0" baseline="0">
                <a:solidFill>
                  <a:schemeClr val="tx1"/>
                </a:solidFill>
              </a:defRPr>
            </a:lvl1pPr>
            <a:lvl2pPr marL="314865" indent="0">
              <a:buFontTx/>
              <a:buNone/>
              <a:defRPr/>
            </a:lvl2pPr>
            <a:lvl3pPr marL="629724" indent="0">
              <a:buFontTx/>
              <a:buNone/>
              <a:defRPr/>
            </a:lvl3pPr>
            <a:lvl4pPr marL="944589" indent="0">
              <a:buFontTx/>
              <a:buNone/>
              <a:defRPr/>
            </a:lvl4pPr>
            <a:lvl5pPr marL="1267851" indent="0">
              <a:buFontTx/>
              <a:buNone/>
              <a:defRPr/>
            </a:lvl5pPr>
          </a:lstStyle>
          <a:p>
            <a:pPr lvl="0"/>
            <a:r>
              <a:rPr lang="en-US" err="1"/>
              <a:t>Väliotsikko</a:t>
            </a:r>
            <a:r>
              <a:rPr lang="en-US"/>
              <a:t> </a:t>
            </a:r>
            <a:r>
              <a:rPr lang="en-US" err="1"/>
              <a:t>yläviitteenä</a:t>
            </a:r>
            <a:endParaRPr lang="fi-FI"/>
          </a:p>
        </p:txBody>
      </p:sp>
      <p:sp>
        <p:nvSpPr>
          <p:cNvPr id="13" name="Sisällön paikkamerkki 4"/>
          <p:cNvSpPr>
            <a:spLocks noGrp="1"/>
          </p:cNvSpPr>
          <p:nvPr>
            <p:ph sz="quarter" idx="23" hasCustomPrompt="1"/>
          </p:nvPr>
        </p:nvSpPr>
        <p:spPr>
          <a:xfrm>
            <a:off x="4572001" y="1584200"/>
            <a:ext cx="3369600" cy="2892550"/>
          </a:xfrm>
        </p:spPr>
        <p:txBody>
          <a:bodyPr/>
          <a:lstStyle>
            <a:lvl1pPr marL="0" indent="0">
              <a:buFontTx/>
              <a:buNone/>
              <a:defRPr/>
            </a:lvl1pPr>
            <a:lvl2pPr marL="471332" indent="0">
              <a:lnSpc>
                <a:spcPts val="1800"/>
              </a:lnSpc>
              <a:spcBef>
                <a:spcPts val="200"/>
              </a:spcBef>
              <a:spcAft>
                <a:spcPts val="200"/>
              </a:spcAft>
              <a:buFontTx/>
              <a:buNone/>
              <a:defRPr/>
            </a:lvl2pPr>
            <a:lvl3pPr marL="786191" indent="0">
              <a:lnSpc>
                <a:spcPts val="1800"/>
              </a:lnSpc>
              <a:spcBef>
                <a:spcPts val="200"/>
              </a:spcBef>
              <a:spcAft>
                <a:spcPts val="200"/>
              </a:spcAft>
              <a:buFontTx/>
              <a:buNone/>
              <a:defRPr/>
            </a:lvl3pPr>
            <a:lvl4pPr marL="1109451" indent="0">
              <a:lnSpc>
                <a:spcPts val="1800"/>
              </a:lnSpc>
              <a:spcBef>
                <a:spcPts val="200"/>
              </a:spcBef>
              <a:spcAft>
                <a:spcPts val="200"/>
              </a:spcAft>
              <a:buFontTx/>
              <a:buNone/>
              <a:defRPr/>
            </a:lvl4pPr>
          </a:lstStyle>
          <a:p>
            <a:pPr lvl="0"/>
            <a:r>
              <a:rPr lang="fi-FI"/>
              <a:t>Lisää objekti</a:t>
            </a:r>
          </a:p>
        </p:txBody>
      </p:sp>
      <p:sp>
        <p:nvSpPr>
          <p:cNvPr id="12" name="Tekstin paikkamerkki 2"/>
          <p:cNvSpPr>
            <a:spLocks noGrp="1"/>
          </p:cNvSpPr>
          <p:nvPr>
            <p:ph idx="19"/>
          </p:nvPr>
        </p:nvSpPr>
        <p:spPr>
          <a:xfrm>
            <a:off x="1072800" y="1582404"/>
            <a:ext cx="3499200" cy="28943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34000" marR="0" indent="-212400" algn="l" defTabSz="806052" rtl="0" eaLnBrk="1" fontAlgn="auto" latinLnBrk="0" hangingPunct="1">
              <a:lnSpc>
                <a:spcPts val="2000"/>
              </a:lnSpc>
              <a:spcBef>
                <a:spcPts val="400"/>
              </a:spcBef>
              <a:spcAft>
                <a:spcPts val="300"/>
              </a:spcAft>
              <a:buClrTx/>
              <a:buSzPct val="125000"/>
              <a:buFont typeface="Arial" panose="020B0604020202020204" pitchFamily="34" charset="0"/>
              <a:buChar char="•"/>
              <a:tabLst/>
              <a:defRPr sz="1600">
                <a:solidFill>
                  <a:srgbClr val="000000"/>
                </a:solidFill>
              </a:defRPr>
            </a:lvl1pPr>
            <a:lvl2pPr indent="-158400">
              <a:lnSpc>
                <a:spcPts val="1800"/>
              </a:lnSpc>
              <a:spcBef>
                <a:spcPts val="200"/>
              </a:spcBef>
              <a:spcAft>
                <a:spcPts val="200"/>
              </a:spcAft>
              <a:buSzPct val="125000"/>
              <a:defRPr sz="1300" baseline="0">
                <a:solidFill>
                  <a:srgbClr val="000000"/>
                </a:solidFill>
              </a:defRPr>
            </a:lvl2pPr>
            <a:lvl3pPr indent="-158400">
              <a:lnSpc>
                <a:spcPts val="1800"/>
              </a:lnSpc>
              <a:spcBef>
                <a:spcPts val="200"/>
              </a:spcBef>
              <a:spcAft>
                <a:spcPts val="200"/>
              </a:spcAft>
              <a:buSzPct val="125000"/>
              <a:defRPr sz="1050">
                <a:solidFill>
                  <a:srgbClr val="000000"/>
                </a:solidFill>
              </a:defRPr>
            </a:lvl3pPr>
            <a:lvl4pPr indent="-158400">
              <a:lnSpc>
                <a:spcPts val="1800"/>
              </a:lnSpc>
              <a:spcBef>
                <a:spcPts val="200"/>
              </a:spcBef>
              <a:spcAft>
                <a:spcPts val="200"/>
              </a:spcAft>
              <a:buSzPct val="125000"/>
              <a:defRPr sz="1050">
                <a:solidFill>
                  <a:srgbClr val="000000"/>
                </a:solidFill>
              </a:defRPr>
            </a:lvl4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</p:txBody>
      </p:sp>
    </p:spTree>
    <p:extLst>
      <p:ext uri="{BB962C8B-B14F-4D97-AF65-F5344CB8AC3E}">
        <p14:creationId xmlns:p14="http://schemas.microsoft.com/office/powerpoint/2010/main" val="2687386369"/>
      </p:ext>
    </p:extLst>
  </p:cSld>
  <p:clrMapOvr>
    <a:masterClrMapping/>
  </p:clrMapOvr>
  <p:transition spd="med">
    <p:fade/>
  </p:transition>
  <p:extLst>
    <p:ext uri="{DCECCB84-F9BA-43D5-87BE-67443E8EF086}">
      <p15:sldGuideLst xmlns:p15="http://schemas.microsoft.com/office/powerpoint/2012/main"/>
    </p:ext>
  </p:extLs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sältödia isoille taulukoil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ekstin paikkamerkki 28"/>
          <p:cNvSpPr>
            <a:spLocks noGrp="1"/>
          </p:cNvSpPr>
          <p:nvPr>
            <p:ph type="body" sz="quarter" idx="15" hasCustomPrompt="1"/>
          </p:nvPr>
        </p:nvSpPr>
        <p:spPr>
          <a:xfrm>
            <a:off x="252000" y="282150"/>
            <a:ext cx="7992000" cy="648000"/>
          </a:xfrm>
          <a:prstGeom prst="rect">
            <a:avLst/>
          </a:prstGeom>
        </p:spPr>
        <p:txBody>
          <a:bodyPr/>
          <a:lstStyle>
            <a:lvl1pPr marL="14400" indent="0">
              <a:lnSpc>
                <a:spcPts val="2700"/>
              </a:lnSpc>
              <a:spcAft>
                <a:spcPts val="0"/>
              </a:spcAft>
              <a:buFontTx/>
              <a:buNone/>
              <a:defRPr sz="2200" b="1">
                <a:solidFill>
                  <a:srgbClr val="000000"/>
                </a:solidFill>
              </a:defRPr>
            </a:lvl1pPr>
            <a:lvl2pPr marL="314865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2pPr>
            <a:lvl3pPr marL="629724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3pPr>
            <a:lvl4pPr marL="944589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4pPr>
            <a:lvl5pPr marL="1267851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5pPr>
          </a:lstStyle>
          <a:p>
            <a:pPr lvl="0"/>
            <a:r>
              <a:rPr lang="fi-FI"/>
              <a:t>Muokkaa väliotsikkoa </a:t>
            </a:r>
            <a:r>
              <a:rPr lang="fi-FI" err="1"/>
              <a:t>napsautt</a:t>
            </a:r>
            <a:r>
              <a:rPr lang="fi-FI"/>
              <a:t>.</a:t>
            </a:r>
          </a:p>
        </p:txBody>
      </p:sp>
      <p:pic>
        <p:nvPicPr>
          <p:cNvPr id="10" name="Kuva 9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335624" y="368923"/>
            <a:ext cx="437056" cy="437032"/>
          </a:xfrm>
          <a:prstGeom prst="rect">
            <a:avLst/>
          </a:prstGeom>
        </p:spPr>
      </p:pic>
      <p:sp>
        <p:nvSpPr>
          <p:cNvPr id="17" name="Dian numeron paikkamerkki 3"/>
          <p:cNvSpPr>
            <a:spLocks noGrp="1"/>
          </p:cNvSpPr>
          <p:nvPr>
            <p:ph type="sldNum" sz="quarter" idx="12"/>
          </p:nvPr>
        </p:nvSpPr>
        <p:spPr>
          <a:xfrm>
            <a:off x="8005977" y="4729407"/>
            <a:ext cx="863990" cy="165406"/>
          </a:xfrm>
          <a:prstGeom prst="rect">
            <a:avLst/>
          </a:prstGeom>
        </p:spPr>
        <p:txBody>
          <a:bodyPr/>
          <a:lstStyle>
            <a:lvl1pPr>
              <a:defRPr sz="700"/>
            </a:lvl1pPr>
          </a:lstStyle>
          <a:p>
            <a:fld id="{6FCB6B90-8271-4E8F-82C1-E646FBB48A2E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18" name="Päivämäärän paikkamerkki 1"/>
          <p:cNvSpPr>
            <a:spLocks noGrp="1"/>
          </p:cNvSpPr>
          <p:nvPr>
            <p:ph type="dt" sz="half" idx="10"/>
          </p:nvPr>
        </p:nvSpPr>
        <p:spPr>
          <a:xfrm>
            <a:off x="282027" y="4728047"/>
            <a:ext cx="916709" cy="164690"/>
          </a:xfrm>
        </p:spPr>
        <p:txBody>
          <a:bodyPr/>
          <a:lstStyle/>
          <a:p>
            <a:fld id="{E70C97DB-DA9C-4CFA-B970-B8599B25F3E4}" type="datetime1">
              <a:rPr lang="fi-FI" smtClean="0"/>
              <a:t>30.10.2023</a:t>
            </a:fld>
            <a:endParaRPr lang="fi-FI"/>
          </a:p>
        </p:txBody>
      </p:sp>
      <p:sp>
        <p:nvSpPr>
          <p:cNvPr id="19" name="Alatunnisteen paikkamerkki 2"/>
          <p:cNvSpPr>
            <a:spLocks noGrp="1"/>
          </p:cNvSpPr>
          <p:nvPr>
            <p:ph type="ftr" sz="quarter" idx="11"/>
          </p:nvPr>
        </p:nvSpPr>
        <p:spPr>
          <a:xfrm>
            <a:off x="1111510" y="4728047"/>
            <a:ext cx="1295891" cy="164690"/>
          </a:xfrm>
        </p:spPr>
        <p:txBody>
          <a:bodyPr/>
          <a:lstStyle/>
          <a:p>
            <a:r>
              <a:rPr lang="fi-FI"/>
              <a:t>Teknologiateollisuus</a:t>
            </a:r>
          </a:p>
        </p:txBody>
      </p:sp>
      <p:sp>
        <p:nvSpPr>
          <p:cNvPr id="5" name="Sisällön paikkamerkki 4"/>
          <p:cNvSpPr>
            <a:spLocks noGrp="1"/>
          </p:cNvSpPr>
          <p:nvPr>
            <p:ph sz="quarter" idx="17"/>
          </p:nvPr>
        </p:nvSpPr>
        <p:spPr>
          <a:xfrm>
            <a:off x="381000" y="1103313"/>
            <a:ext cx="8391525" cy="3541712"/>
          </a:xfrm>
        </p:spPr>
        <p:txBody>
          <a:bodyPr/>
          <a:lstStyle>
            <a:lvl1pPr marL="0" indent="0">
              <a:buFontTx/>
              <a:buNone/>
              <a:defRPr/>
            </a:lvl1pPr>
            <a:lvl2pPr marL="471332" indent="0">
              <a:lnSpc>
                <a:spcPts val="1800"/>
              </a:lnSpc>
              <a:spcBef>
                <a:spcPts val="200"/>
              </a:spcBef>
              <a:spcAft>
                <a:spcPts val="200"/>
              </a:spcAft>
              <a:buFontTx/>
              <a:buNone/>
              <a:defRPr/>
            </a:lvl2pPr>
            <a:lvl3pPr marL="786191" indent="0">
              <a:lnSpc>
                <a:spcPts val="1800"/>
              </a:lnSpc>
              <a:spcBef>
                <a:spcPts val="200"/>
              </a:spcBef>
              <a:spcAft>
                <a:spcPts val="200"/>
              </a:spcAft>
              <a:buFontTx/>
              <a:buNone/>
              <a:defRPr/>
            </a:lvl3pPr>
            <a:lvl4pPr marL="1109451" indent="0">
              <a:lnSpc>
                <a:spcPts val="1800"/>
              </a:lnSpc>
              <a:spcBef>
                <a:spcPts val="200"/>
              </a:spcBef>
              <a:spcAft>
                <a:spcPts val="200"/>
              </a:spcAft>
              <a:buFontTx/>
              <a:buNone/>
              <a:defRPr/>
            </a:lvl4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16" name="Tekstin paikkamerkki 2"/>
          <p:cNvSpPr>
            <a:spLocks noGrp="1"/>
          </p:cNvSpPr>
          <p:nvPr>
            <p:ph type="body" sz="quarter" idx="18" hasCustomPrompt="1"/>
          </p:nvPr>
        </p:nvSpPr>
        <p:spPr>
          <a:xfrm>
            <a:off x="2334682" y="4727574"/>
            <a:ext cx="2971717" cy="165163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700" spc="0" baseline="0"/>
            </a:lvl1pPr>
          </a:lstStyle>
          <a:p>
            <a:pPr lvl="0"/>
            <a:r>
              <a:rPr lang="fi-FI"/>
              <a:t>Lähde tähän</a:t>
            </a:r>
          </a:p>
        </p:txBody>
      </p:sp>
    </p:spTree>
    <p:extLst>
      <p:ext uri="{BB962C8B-B14F-4D97-AF65-F5344CB8AC3E}">
        <p14:creationId xmlns:p14="http://schemas.microsoft.com/office/powerpoint/2010/main" val="1067460176"/>
      </p:ext>
    </p:extLst>
  </p:cSld>
  <p:clrMapOvr>
    <a:masterClrMapping/>
  </p:clrMapOvr>
  <p:transition spd="med">
    <p:fade/>
  </p:transition>
  <p:extLst>
    <p:ext uri="{DCECCB84-F9BA-43D5-87BE-67443E8EF086}">
      <p15:sldGuideLst xmlns:p15="http://schemas.microsoft.com/office/powerpoint/2012/main"/>
    </p:ext>
  </p:extLs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yhjä 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Kuva 1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335624" y="368923"/>
            <a:ext cx="437056" cy="437032"/>
          </a:xfrm>
          <a:prstGeom prst="rect">
            <a:avLst/>
          </a:prstGeom>
        </p:spPr>
      </p:pic>
      <p:sp>
        <p:nvSpPr>
          <p:cNvPr id="3" name="Dian numeron paikkamerkki 3"/>
          <p:cNvSpPr>
            <a:spLocks noGrp="1"/>
          </p:cNvSpPr>
          <p:nvPr>
            <p:ph type="sldNum" sz="quarter" idx="12"/>
          </p:nvPr>
        </p:nvSpPr>
        <p:spPr>
          <a:xfrm>
            <a:off x="8005977" y="4729407"/>
            <a:ext cx="863990" cy="165406"/>
          </a:xfrm>
          <a:prstGeom prst="rect">
            <a:avLst/>
          </a:prstGeom>
        </p:spPr>
        <p:txBody>
          <a:bodyPr/>
          <a:lstStyle>
            <a:lvl1pPr>
              <a:defRPr sz="700"/>
            </a:lvl1pPr>
          </a:lstStyle>
          <a:p>
            <a:fld id="{6FCB6B90-8271-4E8F-82C1-E646FBB48A2E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4" name="Päivämäärän paikkamerkki 1"/>
          <p:cNvSpPr>
            <a:spLocks noGrp="1"/>
          </p:cNvSpPr>
          <p:nvPr>
            <p:ph type="dt" sz="half" idx="10"/>
          </p:nvPr>
        </p:nvSpPr>
        <p:spPr>
          <a:xfrm>
            <a:off x="282027" y="4728047"/>
            <a:ext cx="916709" cy="164690"/>
          </a:xfrm>
        </p:spPr>
        <p:txBody>
          <a:bodyPr/>
          <a:lstStyle/>
          <a:p>
            <a:fld id="{E70C97DB-DA9C-4CFA-B970-B8599B25F3E4}" type="datetime1">
              <a:rPr lang="fi-FI" smtClean="0"/>
              <a:t>30.10.2023</a:t>
            </a:fld>
            <a:endParaRPr lang="fi-FI"/>
          </a:p>
        </p:txBody>
      </p:sp>
      <p:sp>
        <p:nvSpPr>
          <p:cNvPr id="5" name="Alatunnisteen paikkamerkki 2"/>
          <p:cNvSpPr>
            <a:spLocks noGrp="1"/>
          </p:cNvSpPr>
          <p:nvPr>
            <p:ph type="ftr" sz="quarter" idx="11"/>
          </p:nvPr>
        </p:nvSpPr>
        <p:spPr>
          <a:xfrm>
            <a:off x="1111510" y="4728047"/>
            <a:ext cx="1295891" cy="164690"/>
          </a:xfrm>
        </p:spPr>
        <p:txBody>
          <a:bodyPr/>
          <a:lstStyle/>
          <a:p>
            <a:r>
              <a:rPr lang="fi-FI"/>
              <a:t>Teknologiateollisuus</a:t>
            </a:r>
          </a:p>
        </p:txBody>
      </p:sp>
      <p:sp>
        <p:nvSpPr>
          <p:cNvPr id="7" name="Tekstin paikkamerkki 3"/>
          <p:cNvSpPr>
            <a:spLocks noGrp="1"/>
          </p:cNvSpPr>
          <p:nvPr>
            <p:ph type="body" sz="quarter" idx="22" hasCustomPrompt="1"/>
          </p:nvPr>
        </p:nvSpPr>
        <p:spPr>
          <a:xfrm>
            <a:off x="252000" y="290513"/>
            <a:ext cx="4320000" cy="250837"/>
          </a:xfrm>
          <a:prstGeom prst="rect">
            <a:avLst/>
          </a:prstGeom>
        </p:spPr>
        <p:txBody>
          <a:bodyPr anchor="t"/>
          <a:lstStyle>
            <a:lvl1pPr marL="2520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000" b="0" kern="1200" spc="0" baseline="0">
                <a:solidFill>
                  <a:schemeClr val="tx1"/>
                </a:solidFill>
              </a:defRPr>
            </a:lvl1pPr>
            <a:lvl2pPr marL="314865" indent="0">
              <a:buFontTx/>
              <a:buNone/>
              <a:defRPr/>
            </a:lvl2pPr>
            <a:lvl3pPr marL="629724" indent="0">
              <a:buFontTx/>
              <a:buNone/>
              <a:defRPr/>
            </a:lvl3pPr>
            <a:lvl4pPr marL="944589" indent="0">
              <a:buFontTx/>
              <a:buNone/>
              <a:defRPr/>
            </a:lvl4pPr>
            <a:lvl5pPr marL="1267851" indent="0">
              <a:buFontTx/>
              <a:buNone/>
              <a:defRPr/>
            </a:lvl5pPr>
          </a:lstStyle>
          <a:p>
            <a:pPr lvl="0"/>
            <a:r>
              <a:rPr lang="en-US" err="1"/>
              <a:t>Väliotsikko</a:t>
            </a:r>
            <a:r>
              <a:rPr lang="en-US"/>
              <a:t> </a:t>
            </a:r>
            <a:r>
              <a:rPr lang="en-US" err="1"/>
              <a:t>yläviitteenä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83285883"/>
      </p:ext>
    </p:extLst>
  </p:cSld>
  <p:clrMapOvr>
    <a:masterClrMapping/>
  </p:clrMapOvr>
  <p:transition spd="med">
    <p:fade/>
  </p:transition>
  <p:extLst>
    <p:ext uri="{DCECCB84-F9BA-43D5-87BE-67443E8EF086}">
      <p15:sldGuideLst xmlns:p15="http://schemas.microsoft.com/office/powerpoint/2012/main"/>
    </p:ext>
  </p:extLs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äliotsikkodia - valkoin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Kuva 9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335624" y="368923"/>
            <a:ext cx="437056" cy="437032"/>
          </a:xfrm>
          <a:prstGeom prst="rect">
            <a:avLst/>
          </a:prstGeom>
        </p:spPr>
      </p:pic>
      <p:sp>
        <p:nvSpPr>
          <p:cNvPr id="14" name="Dian numeron paikkamerkki 3"/>
          <p:cNvSpPr>
            <a:spLocks noGrp="1"/>
          </p:cNvSpPr>
          <p:nvPr>
            <p:ph type="sldNum" sz="quarter" idx="12"/>
          </p:nvPr>
        </p:nvSpPr>
        <p:spPr>
          <a:xfrm>
            <a:off x="8005977" y="4729407"/>
            <a:ext cx="863990" cy="165406"/>
          </a:xfrm>
          <a:prstGeom prst="rect">
            <a:avLst/>
          </a:prstGeom>
        </p:spPr>
        <p:txBody>
          <a:bodyPr/>
          <a:lstStyle>
            <a:lvl1pPr>
              <a:defRPr sz="700"/>
            </a:lvl1pPr>
          </a:lstStyle>
          <a:p>
            <a:fld id="{6FCB6B90-8271-4E8F-82C1-E646FBB48A2E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15" name="Päivämäärän paikkamerkki 1"/>
          <p:cNvSpPr>
            <a:spLocks noGrp="1"/>
          </p:cNvSpPr>
          <p:nvPr>
            <p:ph type="dt" sz="half" idx="10"/>
          </p:nvPr>
        </p:nvSpPr>
        <p:spPr>
          <a:xfrm>
            <a:off x="282027" y="4728047"/>
            <a:ext cx="916709" cy="164690"/>
          </a:xfrm>
        </p:spPr>
        <p:txBody>
          <a:bodyPr/>
          <a:lstStyle/>
          <a:p>
            <a:fld id="{8D9E7F89-CFBC-40A6-849E-791F2CE17670}" type="datetime1">
              <a:rPr lang="fi-FI" smtClean="0"/>
              <a:t>30.10.2023</a:t>
            </a:fld>
            <a:endParaRPr lang="fi-FI"/>
          </a:p>
        </p:txBody>
      </p:sp>
      <p:sp>
        <p:nvSpPr>
          <p:cNvPr id="17" name="Alatunnisteen paikkamerkki 2"/>
          <p:cNvSpPr>
            <a:spLocks noGrp="1"/>
          </p:cNvSpPr>
          <p:nvPr>
            <p:ph type="ftr" sz="quarter" idx="11"/>
          </p:nvPr>
        </p:nvSpPr>
        <p:spPr>
          <a:xfrm>
            <a:off x="1111510" y="4728047"/>
            <a:ext cx="1295891" cy="164690"/>
          </a:xfrm>
        </p:spPr>
        <p:txBody>
          <a:bodyPr/>
          <a:lstStyle/>
          <a:p>
            <a:r>
              <a:rPr lang="fi-FI"/>
              <a:t>Teknologiateollisuus</a:t>
            </a:r>
          </a:p>
        </p:txBody>
      </p:sp>
      <p:sp>
        <p:nvSpPr>
          <p:cNvPr id="11" name="Tekstin paikkamerkki 28"/>
          <p:cNvSpPr>
            <a:spLocks noGrp="1"/>
          </p:cNvSpPr>
          <p:nvPr>
            <p:ph type="body" sz="quarter" idx="22" hasCustomPrompt="1"/>
          </p:nvPr>
        </p:nvSpPr>
        <p:spPr>
          <a:xfrm>
            <a:off x="1072800" y="1913747"/>
            <a:ext cx="7171200" cy="1176411"/>
          </a:xfrm>
          <a:prstGeom prst="rect">
            <a:avLst/>
          </a:prstGeom>
        </p:spPr>
        <p:txBody>
          <a:bodyPr/>
          <a:lstStyle>
            <a:lvl1pPr marL="14400" indent="0">
              <a:lnSpc>
                <a:spcPts val="2700"/>
              </a:lnSpc>
              <a:spcAft>
                <a:spcPts val="0"/>
              </a:spcAft>
              <a:buFontTx/>
              <a:buNone/>
              <a:defRPr sz="2200" b="1" baseline="0">
                <a:solidFill>
                  <a:srgbClr val="000000"/>
                </a:solidFill>
              </a:defRPr>
            </a:lvl1pPr>
            <a:lvl2pPr marL="314865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2pPr>
            <a:lvl3pPr marL="629724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3pPr>
            <a:lvl4pPr marL="944589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4pPr>
            <a:lvl5pPr marL="1267851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5pPr>
          </a:lstStyle>
          <a:p>
            <a:pPr lvl="0"/>
            <a:r>
              <a:rPr lang="fi-FI"/>
              <a:t>Muokkaa väliotsikkoa </a:t>
            </a:r>
            <a:r>
              <a:rPr lang="fi-FI" err="1"/>
              <a:t>napsautt</a:t>
            </a:r>
            <a:r>
              <a:rPr lang="fi-FI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207341520"/>
      </p:ext>
    </p:extLst>
  </p:cSld>
  <p:clrMapOvr>
    <a:masterClrMapping/>
  </p:clrMapOvr>
  <p:transition spd="med">
    <p:fade/>
  </p:transition>
  <p:extLst>
    <p:ext uri="{DCECCB84-F9BA-43D5-87BE-67443E8EF086}">
      <p15:sldGuideLst xmlns:p15="http://schemas.microsoft.com/office/powerpoint/2012/main"/>
    </p:ext>
  </p:extLs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äliotsikkodia tekstille ja kuvalle - valkoine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Kuvan paikkamerkki 6"/>
          <p:cNvSpPr>
            <a:spLocks noGrp="1"/>
          </p:cNvSpPr>
          <p:nvPr>
            <p:ph type="pic" sz="quarter" idx="18"/>
          </p:nvPr>
        </p:nvSpPr>
        <p:spPr>
          <a:xfrm>
            <a:off x="5090400" y="0"/>
            <a:ext cx="4053605" cy="5143500"/>
          </a:xfrm>
          <a:prstGeom prst="rect">
            <a:avLst/>
          </a:prstGeom>
        </p:spPr>
        <p:txBody>
          <a:bodyPr anchor="ctr"/>
          <a:lstStyle>
            <a:lvl1pPr marL="0" indent="0" algn="ctr">
              <a:buFontTx/>
              <a:buNone/>
              <a:defRPr sz="1500">
                <a:solidFill>
                  <a:srgbClr val="000000"/>
                </a:solidFill>
              </a:defRPr>
            </a:lvl1pPr>
          </a:lstStyle>
          <a:p>
            <a:r>
              <a:rPr lang="fi-FI"/>
              <a:t>Lisää kuva napsauttamalla kuvaketta</a:t>
            </a:r>
          </a:p>
        </p:txBody>
      </p:sp>
      <p:sp>
        <p:nvSpPr>
          <p:cNvPr id="9" name="Päivämäärän paikkamerkki 1"/>
          <p:cNvSpPr>
            <a:spLocks noGrp="1"/>
          </p:cNvSpPr>
          <p:nvPr>
            <p:ph type="dt" sz="half" idx="10"/>
          </p:nvPr>
        </p:nvSpPr>
        <p:spPr>
          <a:xfrm>
            <a:off x="282027" y="4728047"/>
            <a:ext cx="916709" cy="164690"/>
          </a:xfr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fld id="{4D1D5393-FFB8-4AFB-965F-DF835FFEFFC2}" type="datetime1">
              <a:rPr lang="fi-FI" smtClean="0"/>
              <a:t>30.10.2023</a:t>
            </a:fld>
            <a:endParaRPr lang="fi-FI"/>
          </a:p>
        </p:txBody>
      </p:sp>
      <p:sp>
        <p:nvSpPr>
          <p:cNvPr id="10" name="Alatunnisteen paikkamerkki 2"/>
          <p:cNvSpPr>
            <a:spLocks noGrp="1"/>
          </p:cNvSpPr>
          <p:nvPr>
            <p:ph type="ftr" sz="quarter" idx="11"/>
          </p:nvPr>
        </p:nvSpPr>
        <p:spPr>
          <a:xfrm>
            <a:off x="1111510" y="4728047"/>
            <a:ext cx="1295891" cy="164690"/>
          </a:xfr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r>
              <a:rPr lang="fi-FI"/>
              <a:t>Teknologiateollisuus</a:t>
            </a:r>
          </a:p>
        </p:txBody>
      </p:sp>
      <p:sp>
        <p:nvSpPr>
          <p:cNvPr id="7" name="Tekstin paikkamerkki 2"/>
          <p:cNvSpPr>
            <a:spLocks noGrp="1"/>
          </p:cNvSpPr>
          <p:nvPr>
            <p:ph idx="21"/>
          </p:nvPr>
        </p:nvSpPr>
        <p:spPr>
          <a:xfrm>
            <a:off x="1072800" y="1585226"/>
            <a:ext cx="3844800" cy="284996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34000" marR="0" indent="-212400" algn="l" defTabSz="806052" rtl="0" eaLnBrk="1" fontAlgn="auto" latinLnBrk="0" hangingPunct="1">
              <a:lnSpc>
                <a:spcPts val="2000"/>
              </a:lnSpc>
              <a:spcBef>
                <a:spcPts val="400"/>
              </a:spcBef>
              <a:spcAft>
                <a:spcPts val="300"/>
              </a:spcAft>
              <a:buClrTx/>
              <a:buSzPct val="125000"/>
              <a:buFont typeface="Arial" panose="020B0604020202020204" pitchFamily="34" charset="0"/>
              <a:buChar char="•"/>
              <a:tabLst/>
              <a:defRPr sz="1600">
                <a:solidFill>
                  <a:srgbClr val="000000"/>
                </a:solidFill>
              </a:defRPr>
            </a:lvl1pPr>
            <a:lvl2pPr indent="-158400">
              <a:buSzPct val="125000"/>
              <a:defRPr sz="1300" baseline="0">
                <a:solidFill>
                  <a:srgbClr val="000000"/>
                </a:solidFill>
              </a:defRPr>
            </a:lvl2pPr>
            <a:lvl3pPr indent="-158400">
              <a:buSzPct val="125000"/>
              <a:defRPr sz="1100">
                <a:solidFill>
                  <a:srgbClr val="000000"/>
                </a:solidFill>
              </a:defRPr>
            </a:lvl3pPr>
            <a:lvl4pPr indent="-158400">
              <a:buSzPct val="125000"/>
              <a:defRPr sz="1000">
                <a:solidFill>
                  <a:srgbClr val="000000"/>
                </a:solidFill>
              </a:defRPr>
            </a:lvl4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</p:txBody>
      </p:sp>
      <p:sp>
        <p:nvSpPr>
          <p:cNvPr id="8" name="Tekstin paikkamerkki 28"/>
          <p:cNvSpPr>
            <a:spLocks noGrp="1"/>
          </p:cNvSpPr>
          <p:nvPr>
            <p:ph type="body" sz="quarter" idx="22" hasCustomPrompt="1"/>
          </p:nvPr>
        </p:nvSpPr>
        <p:spPr>
          <a:xfrm>
            <a:off x="1072800" y="1102950"/>
            <a:ext cx="3844800" cy="367183"/>
          </a:xfrm>
          <a:prstGeom prst="rect">
            <a:avLst/>
          </a:prstGeom>
        </p:spPr>
        <p:txBody>
          <a:bodyPr/>
          <a:lstStyle>
            <a:lvl1pPr marL="14400" indent="0">
              <a:lnSpc>
                <a:spcPts val="2700"/>
              </a:lnSpc>
              <a:spcAft>
                <a:spcPts val="0"/>
              </a:spcAft>
              <a:buFontTx/>
              <a:buNone/>
              <a:defRPr sz="2200" b="1" baseline="0">
                <a:solidFill>
                  <a:srgbClr val="000000"/>
                </a:solidFill>
              </a:defRPr>
            </a:lvl1pPr>
            <a:lvl2pPr marL="314865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2pPr>
            <a:lvl3pPr marL="629724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3pPr>
            <a:lvl4pPr marL="944589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4pPr>
            <a:lvl5pPr marL="1267851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5pPr>
          </a:lstStyle>
          <a:p>
            <a:pPr lvl="0"/>
            <a:r>
              <a:rPr lang="fi-FI"/>
              <a:t>Muokkaa </a:t>
            </a:r>
            <a:r>
              <a:rPr lang="fi-FI" err="1"/>
              <a:t>napsautt</a:t>
            </a:r>
            <a:r>
              <a:rPr lang="fi-FI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021886745"/>
      </p:ext>
    </p:extLst>
  </p:cSld>
  <p:clrMapOvr>
    <a:masterClrMapping/>
  </p:clrMapOvr>
  <p:transition spd="med">
    <p:fade/>
  </p:transition>
  <p:extLst>
    <p:ext uri="{DCECCB84-F9BA-43D5-87BE-67443E8EF086}">
      <p15:sldGuideLst xmlns:p15="http://schemas.microsoft.com/office/powerpoint/2012/main"/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äliotsikkodia - turkoosi">
    <p:bg>
      <p:bgPr>
        <a:solidFill>
          <a:srgbClr val="0ACFC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Kuva 7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335004" y="370433"/>
            <a:ext cx="437200" cy="437174"/>
          </a:xfrm>
          <a:prstGeom prst="rect">
            <a:avLst/>
          </a:prstGeom>
        </p:spPr>
      </p:pic>
      <p:sp>
        <p:nvSpPr>
          <p:cNvPr id="9" name="Tekstin paikkamerkki 28"/>
          <p:cNvSpPr>
            <a:spLocks noGrp="1"/>
          </p:cNvSpPr>
          <p:nvPr>
            <p:ph type="body" sz="quarter" idx="15" hasCustomPrompt="1"/>
          </p:nvPr>
        </p:nvSpPr>
        <p:spPr>
          <a:xfrm>
            <a:off x="1072800" y="1924882"/>
            <a:ext cx="6977283" cy="1165268"/>
          </a:xfrm>
          <a:prstGeom prst="rect">
            <a:avLst/>
          </a:prstGeom>
        </p:spPr>
        <p:txBody>
          <a:bodyPr/>
          <a:lstStyle>
            <a:lvl1pPr marL="10800" indent="0">
              <a:lnSpc>
                <a:spcPts val="27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2200" b="1" baseline="0">
                <a:solidFill>
                  <a:schemeClr val="bg1"/>
                </a:solidFill>
              </a:defRPr>
            </a:lvl1pPr>
            <a:lvl2pPr marL="314865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2pPr>
            <a:lvl3pPr marL="629724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3pPr>
            <a:lvl4pPr marL="944589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4pPr>
            <a:lvl5pPr marL="1267851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5pPr>
          </a:lstStyle>
          <a:p>
            <a:pPr lvl="0"/>
            <a:r>
              <a:rPr lang="fi-FI"/>
              <a:t>Muokkaa väliotsikkoa </a:t>
            </a:r>
            <a:r>
              <a:rPr lang="fi-FI" err="1"/>
              <a:t>napsautt</a:t>
            </a:r>
            <a:r>
              <a:rPr lang="fi-FI"/>
              <a:t>.</a:t>
            </a:r>
          </a:p>
        </p:txBody>
      </p:sp>
      <p:sp>
        <p:nvSpPr>
          <p:cNvPr id="10" name="Dian numeron paikkamerkki 3"/>
          <p:cNvSpPr>
            <a:spLocks noGrp="1"/>
          </p:cNvSpPr>
          <p:nvPr>
            <p:ph type="sldNum" sz="quarter" idx="12"/>
          </p:nvPr>
        </p:nvSpPr>
        <p:spPr>
          <a:xfrm>
            <a:off x="8005977" y="4729407"/>
            <a:ext cx="863990" cy="165406"/>
          </a:xfrm>
          <a:prstGeom prst="rect">
            <a:avLst/>
          </a:prstGeom>
        </p:spPr>
        <p:txBody>
          <a:bodyPr/>
          <a:lstStyle>
            <a:lvl1pPr>
              <a:defRPr sz="700">
                <a:solidFill>
                  <a:schemeClr val="bg1"/>
                </a:solidFill>
              </a:defRPr>
            </a:lvl1pPr>
          </a:lstStyle>
          <a:p>
            <a:fld id="{6FCB6B90-8271-4E8F-82C1-E646FBB48A2E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12" name="Päivämäärän paikkamerkki 1"/>
          <p:cNvSpPr>
            <a:spLocks noGrp="1"/>
          </p:cNvSpPr>
          <p:nvPr>
            <p:ph type="dt" sz="half" idx="10"/>
          </p:nvPr>
        </p:nvSpPr>
        <p:spPr>
          <a:xfrm>
            <a:off x="282027" y="4728047"/>
            <a:ext cx="916709" cy="16469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FBD49F65-936D-47C1-B476-B10D0AC9DEC4}" type="datetime1">
              <a:rPr lang="fi-FI" smtClean="0"/>
              <a:t>30.10.2023</a:t>
            </a:fld>
            <a:endParaRPr lang="fi-FI"/>
          </a:p>
        </p:txBody>
      </p:sp>
      <p:sp>
        <p:nvSpPr>
          <p:cNvPr id="14" name="Alatunnisteen paikkamerkki 2"/>
          <p:cNvSpPr>
            <a:spLocks noGrp="1"/>
          </p:cNvSpPr>
          <p:nvPr>
            <p:ph type="ftr" sz="quarter" idx="11"/>
          </p:nvPr>
        </p:nvSpPr>
        <p:spPr>
          <a:xfrm>
            <a:off x="1111510" y="4728047"/>
            <a:ext cx="1295891" cy="16469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i-FI"/>
              <a:t>Teknologiateollisuus</a:t>
            </a:r>
          </a:p>
        </p:txBody>
      </p:sp>
    </p:spTree>
    <p:extLst>
      <p:ext uri="{BB962C8B-B14F-4D97-AF65-F5344CB8AC3E}">
        <p14:creationId xmlns:p14="http://schemas.microsoft.com/office/powerpoint/2010/main" val="456958868"/>
      </p:ext>
    </p:extLst>
  </p:cSld>
  <p:clrMapOvr>
    <a:masterClrMapping/>
  </p:clrMapOvr>
  <p:transition spd="med">
    <p:fade/>
  </p:transition>
  <p:extLst>
    <p:ext uri="{DCECCB84-F9BA-43D5-87BE-67443E8EF086}">
      <p15:sldGuideLst xmlns:p15="http://schemas.microsoft.com/office/powerpoint/2012/main"/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äliotsikkodia tekstille ja kuvalle - turkoosi">
    <p:bg>
      <p:bgPr>
        <a:solidFill>
          <a:srgbClr val="0ACFC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Kuvan paikkamerkki 6"/>
          <p:cNvSpPr>
            <a:spLocks noGrp="1"/>
          </p:cNvSpPr>
          <p:nvPr>
            <p:ph type="pic" sz="quarter" idx="18"/>
          </p:nvPr>
        </p:nvSpPr>
        <p:spPr>
          <a:xfrm>
            <a:off x="5090400" y="0"/>
            <a:ext cx="4053605" cy="5143500"/>
          </a:xfrm>
          <a:prstGeom prst="rect">
            <a:avLst/>
          </a:prstGeom>
        </p:spPr>
        <p:txBody>
          <a:bodyPr anchor="ctr"/>
          <a:lstStyle>
            <a:lvl1pPr marL="0" indent="0" algn="ctr">
              <a:buFontTx/>
              <a:buNone/>
              <a:defRPr sz="1500">
                <a:solidFill>
                  <a:schemeClr val="bg1"/>
                </a:solidFill>
              </a:defRPr>
            </a:lvl1pPr>
          </a:lstStyle>
          <a:p>
            <a:r>
              <a:rPr lang="fi-FI"/>
              <a:t>Lisää kuva napsauttamalla kuvaketta</a:t>
            </a:r>
          </a:p>
        </p:txBody>
      </p:sp>
      <p:sp>
        <p:nvSpPr>
          <p:cNvPr id="9" name="Päivämäärän paikkamerkki 1"/>
          <p:cNvSpPr>
            <a:spLocks noGrp="1"/>
          </p:cNvSpPr>
          <p:nvPr>
            <p:ph type="dt" sz="half" idx="10"/>
          </p:nvPr>
        </p:nvSpPr>
        <p:spPr>
          <a:xfrm>
            <a:off x="282027" y="4728047"/>
            <a:ext cx="916709" cy="16469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8E114E9B-AF34-462B-9107-FB4A4FE20955}" type="datetime1">
              <a:rPr lang="fi-FI" smtClean="0"/>
              <a:t>30.10.2023</a:t>
            </a:fld>
            <a:endParaRPr lang="fi-FI"/>
          </a:p>
        </p:txBody>
      </p:sp>
      <p:sp>
        <p:nvSpPr>
          <p:cNvPr id="10" name="Alatunnisteen paikkamerkki 2"/>
          <p:cNvSpPr>
            <a:spLocks noGrp="1"/>
          </p:cNvSpPr>
          <p:nvPr>
            <p:ph type="ftr" sz="quarter" idx="11"/>
          </p:nvPr>
        </p:nvSpPr>
        <p:spPr>
          <a:xfrm>
            <a:off x="1111510" y="4728047"/>
            <a:ext cx="1295891" cy="16469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i-FI"/>
              <a:t>Teknologiateollisuus</a:t>
            </a:r>
          </a:p>
        </p:txBody>
      </p:sp>
      <p:sp>
        <p:nvSpPr>
          <p:cNvPr id="7" name="Tekstin paikkamerkki 2"/>
          <p:cNvSpPr>
            <a:spLocks noGrp="1"/>
          </p:cNvSpPr>
          <p:nvPr>
            <p:ph idx="21"/>
          </p:nvPr>
        </p:nvSpPr>
        <p:spPr>
          <a:xfrm>
            <a:off x="1072800" y="1583052"/>
            <a:ext cx="3844800" cy="284996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34000" marR="0" indent="-212400" algn="l" defTabSz="806052" rtl="0" eaLnBrk="1" fontAlgn="auto" latinLnBrk="0" hangingPunct="1">
              <a:lnSpc>
                <a:spcPts val="2000"/>
              </a:lnSpc>
              <a:spcBef>
                <a:spcPts val="400"/>
              </a:spcBef>
              <a:spcAft>
                <a:spcPts val="300"/>
              </a:spcAft>
              <a:buClrTx/>
              <a:buSzPct val="125000"/>
              <a:buFont typeface="Arial" panose="020B0604020202020204" pitchFamily="34" charset="0"/>
              <a:buChar char="•"/>
              <a:tabLst/>
              <a:defRPr sz="1600">
                <a:solidFill>
                  <a:schemeClr val="bg1"/>
                </a:solidFill>
              </a:defRPr>
            </a:lvl1pPr>
            <a:lvl2pPr indent="-158400">
              <a:buSzPct val="125000"/>
              <a:defRPr sz="1300" baseline="0">
                <a:solidFill>
                  <a:schemeClr val="bg1"/>
                </a:solidFill>
              </a:defRPr>
            </a:lvl2pPr>
            <a:lvl3pPr indent="-158400">
              <a:buSzPct val="125000"/>
              <a:defRPr sz="1100">
                <a:solidFill>
                  <a:schemeClr val="bg1"/>
                </a:solidFill>
              </a:defRPr>
            </a:lvl3pPr>
            <a:lvl4pPr indent="-158400">
              <a:buSzPct val="125000"/>
              <a:defRPr sz="1000">
                <a:solidFill>
                  <a:schemeClr val="bg1"/>
                </a:solidFill>
              </a:defRPr>
            </a:lvl4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</p:txBody>
      </p:sp>
      <p:sp>
        <p:nvSpPr>
          <p:cNvPr id="8" name="Tekstin paikkamerkki 28"/>
          <p:cNvSpPr>
            <a:spLocks noGrp="1"/>
          </p:cNvSpPr>
          <p:nvPr>
            <p:ph type="body" sz="quarter" idx="22" hasCustomPrompt="1"/>
          </p:nvPr>
        </p:nvSpPr>
        <p:spPr>
          <a:xfrm>
            <a:off x="1072800" y="1102950"/>
            <a:ext cx="3844800" cy="367183"/>
          </a:xfrm>
          <a:prstGeom prst="rect">
            <a:avLst/>
          </a:prstGeom>
        </p:spPr>
        <p:txBody>
          <a:bodyPr/>
          <a:lstStyle>
            <a:lvl1pPr marL="14400" indent="0">
              <a:lnSpc>
                <a:spcPts val="2700"/>
              </a:lnSpc>
              <a:spcAft>
                <a:spcPts val="0"/>
              </a:spcAft>
              <a:buFontTx/>
              <a:buNone/>
              <a:defRPr sz="2200" b="1" baseline="0">
                <a:solidFill>
                  <a:schemeClr val="bg1"/>
                </a:solidFill>
              </a:defRPr>
            </a:lvl1pPr>
            <a:lvl2pPr marL="314865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2pPr>
            <a:lvl3pPr marL="629724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3pPr>
            <a:lvl4pPr marL="944589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4pPr>
            <a:lvl5pPr marL="1267851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5pPr>
          </a:lstStyle>
          <a:p>
            <a:pPr lvl="0"/>
            <a:r>
              <a:rPr lang="fi-FI"/>
              <a:t>Muokkaa </a:t>
            </a:r>
            <a:r>
              <a:rPr lang="fi-FI" err="1"/>
              <a:t>napsautt</a:t>
            </a:r>
            <a:r>
              <a:rPr lang="fi-FI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005528484"/>
      </p:ext>
    </p:extLst>
  </p:cSld>
  <p:clrMapOvr>
    <a:masterClrMapping/>
  </p:clrMapOvr>
  <p:transition spd="med">
    <p:fade/>
  </p:transition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äliotsikkodia - petroli">
    <p:bg>
      <p:bgPr>
        <a:solidFill>
          <a:srgbClr val="0F78B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Kuva 7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335004" y="370433"/>
            <a:ext cx="437200" cy="437174"/>
          </a:xfrm>
          <a:prstGeom prst="rect">
            <a:avLst/>
          </a:prstGeom>
        </p:spPr>
      </p:pic>
      <p:sp>
        <p:nvSpPr>
          <p:cNvPr id="10" name="Tekstin paikkamerkki 28"/>
          <p:cNvSpPr>
            <a:spLocks noGrp="1"/>
          </p:cNvSpPr>
          <p:nvPr>
            <p:ph type="body" sz="quarter" idx="15" hasCustomPrompt="1"/>
          </p:nvPr>
        </p:nvSpPr>
        <p:spPr>
          <a:xfrm>
            <a:off x="1072800" y="1924882"/>
            <a:ext cx="6977283" cy="1165268"/>
          </a:xfrm>
          <a:prstGeom prst="rect">
            <a:avLst/>
          </a:prstGeom>
        </p:spPr>
        <p:txBody>
          <a:bodyPr/>
          <a:lstStyle>
            <a:lvl1pPr marL="10800" indent="0">
              <a:lnSpc>
                <a:spcPts val="27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2200" b="1" baseline="0">
                <a:solidFill>
                  <a:schemeClr val="bg1"/>
                </a:solidFill>
              </a:defRPr>
            </a:lvl1pPr>
            <a:lvl2pPr marL="314865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2pPr>
            <a:lvl3pPr marL="629724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3pPr>
            <a:lvl4pPr marL="944589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4pPr>
            <a:lvl5pPr marL="1267851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5pPr>
          </a:lstStyle>
          <a:p>
            <a:pPr lvl="0"/>
            <a:r>
              <a:rPr lang="fi-FI"/>
              <a:t>Muokkaa väliotsikkoa </a:t>
            </a:r>
            <a:r>
              <a:rPr lang="fi-FI" err="1"/>
              <a:t>napsautt</a:t>
            </a:r>
            <a:r>
              <a:rPr lang="fi-FI"/>
              <a:t>.</a:t>
            </a:r>
          </a:p>
        </p:txBody>
      </p:sp>
      <p:sp>
        <p:nvSpPr>
          <p:cNvPr id="12" name="Dian numeron paikkamerkki 3"/>
          <p:cNvSpPr>
            <a:spLocks noGrp="1"/>
          </p:cNvSpPr>
          <p:nvPr>
            <p:ph type="sldNum" sz="quarter" idx="12"/>
          </p:nvPr>
        </p:nvSpPr>
        <p:spPr>
          <a:xfrm>
            <a:off x="8005977" y="4729407"/>
            <a:ext cx="863990" cy="165406"/>
          </a:xfrm>
          <a:prstGeom prst="rect">
            <a:avLst/>
          </a:prstGeom>
        </p:spPr>
        <p:txBody>
          <a:bodyPr/>
          <a:lstStyle>
            <a:lvl1pPr>
              <a:defRPr sz="700">
                <a:solidFill>
                  <a:schemeClr val="bg1"/>
                </a:solidFill>
              </a:defRPr>
            </a:lvl1pPr>
          </a:lstStyle>
          <a:p>
            <a:fld id="{6FCB6B90-8271-4E8F-82C1-E646FBB48A2E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14" name="Päivämäärän paikkamerkki 1"/>
          <p:cNvSpPr>
            <a:spLocks noGrp="1"/>
          </p:cNvSpPr>
          <p:nvPr>
            <p:ph type="dt" sz="half" idx="10"/>
          </p:nvPr>
        </p:nvSpPr>
        <p:spPr>
          <a:xfrm>
            <a:off x="282027" y="4728047"/>
            <a:ext cx="916709" cy="16469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F7D0C29F-D373-4791-88C9-86C29F06AD83}" type="datetime1">
              <a:rPr lang="fi-FI" smtClean="0"/>
              <a:t>30.10.2023</a:t>
            </a:fld>
            <a:endParaRPr lang="fi-FI"/>
          </a:p>
        </p:txBody>
      </p:sp>
      <p:sp>
        <p:nvSpPr>
          <p:cNvPr id="15" name="Alatunnisteen paikkamerkki 2"/>
          <p:cNvSpPr>
            <a:spLocks noGrp="1"/>
          </p:cNvSpPr>
          <p:nvPr>
            <p:ph type="ftr" sz="quarter" idx="11"/>
          </p:nvPr>
        </p:nvSpPr>
        <p:spPr>
          <a:xfrm>
            <a:off x="1111510" y="4728047"/>
            <a:ext cx="1295891" cy="16469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i-FI"/>
              <a:t>Teknologiateollisuus</a:t>
            </a:r>
          </a:p>
        </p:txBody>
      </p:sp>
    </p:spTree>
    <p:extLst>
      <p:ext uri="{BB962C8B-B14F-4D97-AF65-F5344CB8AC3E}">
        <p14:creationId xmlns:p14="http://schemas.microsoft.com/office/powerpoint/2010/main" val="1747701072"/>
      </p:ext>
    </p:extLst>
  </p:cSld>
  <p:clrMapOvr>
    <a:masterClrMapping/>
  </p:clrMapOvr>
  <p:transition spd="med">
    <p:fade/>
  </p:transition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äliotsikkodia tekstille ja kuvalle - petroli">
    <p:bg>
      <p:bgPr>
        <a:solidFill>
          <a:srgbClr val="0F78B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Kuvan paikkamerkki 6"/>
          <p:cNvSpPr>
            <a:spLocks noGrp="1"/>
          </p:cNvSpPr>
          <p:nvPr>
            <p:ph type="pic" sz="quarter" idx="18"/>
          </p:nvPr>
        </p:nvSpPr>
        <p:spPr>
          <a:xfrm>
            <a:off x="5090400" y="0"/>
            <a:ext cx="4053605" cy="5143500"/>
          </a:xfrm>
          <a:prstGeom prst="rect">
            <a:avLst/>
          </a:prstGeom>
        </p:spPr>
        <p:txBody>
          <a:bodyPr anchor="ctr"/>
          <a:lstStyle>
            <a:lvl1pPr marL="0" indent="0" algn="ctr">
              <a:buFontTx/>
              <a:buNone/>
              <a:defRPr sz="1500">
                <a:solidFill>
                  <a:schemeClr val="bg1"/>
                </a:solidFill>
              </a:defRPr>
            </a:lvl1pPr>
          </a:lstStyle>
          <a:p>
            <a:r>
              <a:rPr lang="fi-FI"/>
              <a:t>Lisää kuva napsauttamalla kuvaketta</a:t>
            </a:r>
          </a:p>
        </p:txBody>
      </p:sp>
      <p:sp>
        <p:nvSpPr>
          <p:cNvPr id="9" name="Päivämäärän paikkamerkki 1"/>
          <p:cNvSpPr>
            <a:spLocks noGrp="1"/>
          </p:cNvSpPr>
          <p:nvPr>
            <p:ph type="dt" sz="half" idx="10"/>
          </p:nvPr>
        </p:nvSpPr>
        <p:spPr>
          <a:xfrm>
            <a:off x="282027" y="4728047"/>
            <a:ext cx="916709" cy="16469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C870B0A-5FAA-48CC-9422-68AAC5A5CADB}" type="datetime1">
              <a:rPr lang="fi-FI" smtClean="0"/>
              <a:t>30.10.2023</a:t>
            </a:fld>
            <a:endParaRPr lang="fi-FI"/>
          </a:p>
        </p:txBody>
      </p:sp>
      <p:sp>
        <p:nvSpPr>
          <p:cNvPr id="10" name="Alatunnisteen paikkamerkki 2"/>
          <p:cNvSpPr>
            <a:spLocks noGrp="1"/>
          </p:cNvSpPr>
          <p:nvPr>
            <p:ph type="ftr" sz="quarter" idx="11"/>
          </p:nvPr>
        </p:nvSpPr>
        <p:spPr>
          <a:xfrm>
            <a:off x="1111510" y="4728047"/>
            <a:ext cx="1295891" cy="16469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i-FI"/>
              <a:t>Teknologiateollisuus</a:t>
            </a:r>
          </a:p>
        </p:txBody>
      </p:sp>
      <p:sp>
        <p:nvSpPr>
          <p:cNvPr id="11" name="Tekstin paikkamerkki 2"/>
          <p:cNvSpPr>
            <a:spLocks noGrp="1"/>
          </p:cNvSpPr>
          <p:nvPr>
            <p:ph idx="21"/>
          </p:nvPr>
        </p:nvSpPr>
        <p:spPr>
          <a:xfrm>
            <a:off x="1072800" y="1584884"/>
            <a:ext cx="3844800" cy="284996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34000" marR="0" indent="-212400" algn="l" defTabSz="806052" rtl="0" eaLnBrk="1" fontAlgn="auto" latinLnBrk="0" hangingPunct="1">
              <a:lnSpc>
                <a:spcPts val="2000"/>
              </a:lnSpc>
              <a:spcBef>
                <a:spcPts val="400"/>
              </a:spcBef>
              <a:spcAft>
                <a:spcPts val="300"/>
              </a:spcAft>
              <a:buClrTx/>
              <a:buSzPct val="125000"/>
              <a:buFont typeface="Arial" panose="020B0604020202020204" pitchFamily="34" charset="0"/>
              <a:buChar char="•"/>
              <a:tabLst/>
              <a:defRPr sz="1600">
                <a:solidFill>
                  <a:schemeClr val="bg1"/>
                </a:solidFill>
              </a:defRPr>
            </a:lvl1pPr>
            <a:lvl2pPr indent="-158400">
              <a:buSzPct val="125000"/>
              <a:defRPr sz="1300" baseline="0">
                <a:solidFill>
                  <a:schemeClr val="bg1"/>
                </a:solidFill>
              </a:defRPr>
            </a:lvl2pPr>
            <a:lvl3pPr indent="-158400">
              <a:buSzPct val="125000"/>
              <a:defRPr sz="1100">
                <a:solidFill>
                  <a:schemeClr val="bg1"/>
                </a:solidFill>
              </a:defRPr>
            </a:lvl3pPr>
            <a:lvl4pPr indent="-158400">
              <a:buSzPct val="125000"/>
              <a:defRPr sz="1000">
                <a:solidFill>
                  <a:schemeClr val="bg1"/>
                </a:solidFill>
              </a:defRPr>
            </a:lvl4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</p:txBody>
      </p:sp>
      <p:sp>
        <p:nvSpPr>
          <p:cNvPr id="12" name="Tekstin paikkamerkki 28"/>
          <p:cNvSpPr>
            <a:spLocks noGrp="1"/>
          </p:cNvSpPr>
          <p:nvPr>
            <p:ph type="body" sz="quarter" idx="22" hasCustomPrompt="1"/>
          </p:nvPr>
        </p:nvSpPr>
        <p:spPr>
          <a:xfrm>
            <a:off x="1072800" y="1102950"/>
            <a:ext cx="3844800" cy="367183"/>
          </a:xfrm>
          <a:prstGeom prst="rect">
            <a:avLst/>
          </a:prstGeom>
        </p:spPr>
        <p:txBody>
          <a:bodyPr/>
          <a:lstStyle>
            <a:lvl1pPr marL="14400" indent="0">
              <a:lnSpc>
                <a:spcPts val="2700"/>
              </a:lnSpc>
              <a:spcAft>
                <a:spcPts val="0"/>
              </a:spcAft>
              <a:buFontTx/>
              <a:buNone/>
              <a:defRPr sz="2200" b="1" baseline="0">
                <a:solidFill>
                  <a:schemeClr val="bg1"/>
                </a:solidFill>
              </a:defRPr>
            </a:lvl1pPr>
            <a:lvl2pPr marL="314865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2pPr>
            <a:lvl3pPr marL="629724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3pPr>
            <a:lvl4pPr marL="944589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4pPr>
            <a:lvl5pPr marL="1267851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5pPr>
          </a:lstStyle>
          <a:p>
            <a:pPr lvl="0"/>
            <a:r>
              <a:rPr lang="fi-FI"/>
              <a:t>Muokkaa </a:t>
            </a:r>
            <a:r>
              <a:rPr lang="fi-FI" err="1"/>
              <a:t>napsautt</a:t>
            </a:r>
            <a:r>
              <a:rPr lang="fi-FI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647428192"/>
      </p:ext>
    </p:extLst>
  </p:cSld>
  <p:clrMapOvr>
    <a:masterClrMapping/>
  </p:clrMapOvr>
  <p:transition spd="med">
    <p:fade/>
  </p:transition>
  <p:extLst>
    <p:ext uri="{DCECCB84-F9BA-43D5-87BE-67443E8EF086}">
      <p15:sldGuideLst xmlns:p15="http://schemas.microsoft.com/office/powerpoint/2012/main"/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äliotsikkodia - sininen">
    <p:bg>
      <p:bgPr>
        <a:solidFill>
          <a:srgbClr val="141F9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Kuva 7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335004" y="370433"/>
            <a:ext cx="437200" cy="437174"/>
          </a:xfrm>
          <a:prstGeom prst="rect">
            <a:avLst/>
          </a:prstGeom>
        </p:spPr>
      </p:pic>
      <p:sp>
        <p:nvSpPr>
          <p:cNvPr id="10" name="Tekstin paikkamerkki 28"/>
          <p:cNvSpPr>
            <a:spLocks noGrp="1"/>
          </p:cNvSpPr>
          <p:nvPr>
            <p:ph type="body" sz="quarter" idx="15" hasCustomPrompt="1"/>
          </p:nvPr>
        </p:nvSpPr>
        <p:spPr>
          <a:xfrm>
            <a:off x="1072800" y="1924882"/>
            <a:ext cx="6977283" cy="1165268"/>
          </a:xfrm>
          <a:prstGeom prst="rect">
            <a:avLst/>
          </a:prstGeom>
        </p:spPr>
        <p:txBody>
          <a:bodyPr/>
          <a:lstStyle>
            <a:lvl1pPr marL="10800" indent="0">
              <a:lnSpc>
                <a:spcPts val="27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2200" b="1" baseline="0">
                <a:solidFill>
                  <a:schemeClr val="bg1"/>
                </a:solidFill>
              </a:defRPr>
            </a:lvl1pPr>
            <a:lvl2pPr marL="314865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2pPr>
            <a:lvl3pPr marL="629724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3pPr>
            <a:lvl4pPr marL="944589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4pPr>
            <a:lvl5pPr marL="1267851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5pPr>
          </a:lstStyle>
          <a:p>
            <a:pPr lvl="0"/>
            <a:r>
              <a:rPr lang="fi-FI"/>
              <a:t>Muokkaa väliotsikkoa </a:t>
            </a:r>
            <a:r>
              <a:rPr lang="fi-FI" err="1"/>
              <a:t>napsautt</a:t>
            </a:r>
            <a:r>
              <a:rPr lang="fi-FI"/>
              <a:t>.</a:t>
            </a:r>
          </a:p>
        </p:txBody>
      </p:sp>
      <p:sp>
        <p:nvSpPr>
          <p:cNvPr id="12" name="Dian numeron paikkamerkki 3"/>
          <p:cNvSpPr>
            <a:spLocks noGrp="1"/>
          </p:cNvSpPr>
          <p:nvPr>
            <p:ph type="sldNum" sz="quarter" idx="12"/>
          </p:nvPr>
        </p:nvSpPr>
        <p:spPr>
          <a:xfrm>
            <a:off x="8005977" y="4729407"/>
            <a:ext cx="863990" cy="165406"/>
          </a:xfrm>
          <a:prstGeom prst="rect">
            <a:avLst/>
          </a:prstGeom>
        </p:spPr>
        <p:txBody>
          <a:bodyPr/>
          <a:lstStyle>
            <a:lvl1pPr>
              <a:defRPr sz="700">
                <a:solidFill>
                  <a:schemeClr val="bg1"/>
                </a:solidFill>
              </a:defRPr>
            </a:lvl1pPr>
          </a:lstStyle>
          <a:p>
            <a:fld id="{6FCB6B90-8271-4E8F-82C1-E646FBB48A2E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14" name="Päivämäärän paikkamerkki 1"/>
          <p:cNvSpPr>
            <a:spLocks noGrp="1"/>
          </p:cNvSpPr>
          <p:nvPr>
            <p:ph type="dt" sz="half" idx="10"/>
          </p:nvPr>
        </p:nvSpPr>
        <p:spPr>
          <a:xfrm>
            <a:off x="282027" y="4728047"/>
            <a:ext cx="916709" cy="16469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33A50D0A-99B9-48FE-8B08-047EE10ADBDA}" type="datetime1">
              <a:rPr lang="fi-FI" smtClean="0"/>
              <a:t>30.10.2023</a:t>
            </a:fld>
            <a:endParaRPr lang="fi-FI"/>
          </a:p>
        </p:txBody>
      </p:sp>
      <p:sp>
        <p:nvSpPr>
          <p:cNvPr id="15" name="Alatunnisteen paikkamerkki 2"/>
          <p:cNvSpPr>
            <a:spLocks noGrp="1"/>
          </p:cNvSpPr>
          <p:nvPr>
            <p:ph type="ftr" sz="quarter" idx="11"/>
          </p:nvPr>
        </p:nvSpPr>
        <p:spPr>
          <a:xfrm>
            <a:off x="1111510" y="4728047"/>
            <a:ext cx="1295891" cy="16469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i-FI"/>
              <a:t>Teknologiateollisuus</a:t>
            </a:r>
          </a:p>
        </p:txBody>
      </p:sp>
    </p:spTree>
    <p:extLst>
      <p:ext uri="{BB962C8B-B14F-4D97-AF65-F5344CB8AC3E}">
        <p14:creationId xmlns:p14="http://schemas.microsoft.com/office/powerpoint/2010/main" val="4062311651"/>
      </p:ext>
    </p:extLst>
  </p:cSld>
  <p:clrMapOvr>
    <a:masterClrMapping/>
  </p:clrMapOvr>
  <p:transition spd="med">
    <p:fade/>
  </p:transition>
  <p:extLst>
    <p:ext uri="{DCECCB84-F9BA-43D5-87BE-67443E8EF086}">
      <p15:sldGuideLst xmlns:p15="http://schemas.microsoft.com/office/powerpoint/2012/main"/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äliotsikkodia tekstille ja kuvalle - sininen">
    <p:bg>
      <p:bgPr>
        <a:solidFill>
          <a:srgbClr val="141F9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Kuvan paikkamerkki 6"/>
          <p:cNvSpPr>
            <a:spLocks noGrp="1"/>
          </p:cNvSpPr>
          <p:nvPr>
            <p:ph type="pic" sz="quarter" idx="18"/>
          </p:nvPr>
        </p:nvSpPr>
        <p:spPr>
          <a:xfrm>
            <a:off x="5090400" y="0"/>
            <a:ext cx="4053605" cy="5143500"/>
          </a:xfrm>
          <a:prstGeom prst="rect">
            <a:avLst/>
          </a:prstGeom>
        </p:spPr>
        <p:txBody>
          <a:bodyPr anchor="ctr"/>
          <a:lstStyle>
            <a:lvl1pPr marL="0" indent="0" algn="ctr">
              <a:buFontTx/>
              <a:buNone/>
              <a:defRPr sz="1500">
                <a:solidFill>
                  <a:schemeClr val="bg1"/>
                </a:solidFill>
              </a:defRPr>
            </a:lvl1pPr>
          </a:lstStyle>
          <a:p>
            <a:r>
              <a:rPr lang="fi-FI"/>
              <a:t>Lisää kuva napsauttamalla kuvaketta</a:t>
            </a:r>
          </a:p>
        </p:txBody>
      </p:sp>
      <p:sp>
        <p:nvSpPr>
          <p:cNvPr id="9" name="Päivämäärän paikkamerkki 1"/>
          <p:cNvSpPr>
            <a:spLocks noGrp="1"/>
          </p:cNvSpPr>
          <p:nvPr>
            <p:ph type="dt" sz="half" idx="10"/>
          </p:nvPr>
        </p:nvSpPr>
        <p:spPr>
          <a:xfrm>
            <a:off x="282027" y="4728047"/>
            <a:ext cx="916709" cy="16469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71EF2A4B-BD6C-442B-B37A-933F3A2F5101}" type="datetime1">
              <a:rPr lang="fi-FI" smtClean="0"/>
              <a:t>30.10.2023</a:t>
            </a:fld>
            <a:endParaRPr lang="fi-FI"/>
          </a:p>
        </p:txBody>
      </p:sp>
      <p:sp>
        <p:nvSpPr>
          <p:cNvPr id="10" name="Alatunnisteen paikkamerkki 2"/>
          <p:cNvSpPr>
            <a:spLocks noGrp="1"/>
          </p:cNvSpPr>
          <p:nvPr>
            <p:ph type="ftr" sz="quarter" idx="11"/>
          </p:nvPr>
        </p:nvSpPr>
        <p:spPr>
          <a:xfrm>
            <a:off x="1111510" y="4728047"/>
            <a:ext cx="1295891" cy="16469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i-FI"/>
              <a:t>Teknologiateollisuus</a:t>
            </a:r>
          </a:p>
        </p:txBody>
      </p:sp>
      <p:sp>
        <p:nvSpPr>
          <p:cNvPr id="7" name="Tekstin paikkamerkki 2"/>
          <p:cNvSpPr>
            <a:spLocks noGrp="1"/>
          </p:cNvSpPr>
          <p:nvPr>
            <p:ph idx="21"/>
          </p:nvPr>
        </p:nvSpPr>
        <p:spPr>
          <a:xfrm>
            <a:off x="1072800" y="1585226"/>
            <a:ext cx="3844800" cy="284996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34000" marR="0" indent="-212400" algn="l" defTabSz="806052" rtl="0" eaLnBrk="1" fontAlgn="auto" latinLnBrk="0" hangingPunct="1">
              <a:lnSpc>
                <a:spcPts val="2000"/>
              </a:lnSpc>
              <a:spcBef>
                <a:spcPts val="400"/>
              </a:spcBef>
              <a:spcAft>
                <a:spcPts val="300"/>
              </a:spcAft>
              <a:buClrTx/>
              <a:buSzPct val="125000"/>
              <a:buFont typeface="Arial" panose="020B0604020202020204" pitchFamily="34" charset="0"/>
              <a:buChar char="•"/>
              <a:tabLst/>
              <a:defRPr sz="1600">
                <a:solidFill>
                  <a:schemeClr val="bg1"/>
                </a:solidFill>
              </a:defRPr>
            </a:lvl1pPr>
            <a:lvl2pPr indent="-158400">
              <a:buSzPct val="125000"/>
              <a:defRPr sz="1300" baseline="0">
                <a:solidFill>
                  <a:schemeClr val="bg1"/>
                </a:solidFill>
              </a:defRPr>
            </a:lvl2pPr>
            <a:lvl3pPr indent="-158400">
              <a:buSzPct val="125000"/>
              <a:defRPr sz="1100">
                <a:solidFill>
                  <a:schemeClr val="bg1"/>
                </a:solidFill>
              </a:defRPr>
            </a:lvl3pPr>
            <a:lvl4pPr indent="-158400">
              <a:buSzPct val="125000"/>
              <a:defRPr sz="1000">
                <a:solidFill>
                  <a:schemeClr val="bg1"/>
                </a:solidFill>
              </a:defRPr>
            </a:lvl4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</p:txBody>
      </p:sp>
      <p:sp>
        <p:nvSpPr>
          <p:cNvPr id="8" name="Tekstin paikkamerkki 28"/>
          <p:cNvSpPr>
            <a:spLocks noGrp="1"/>
          </p:cNvSpPr>
          <p:nvPr>
            <p:ph type="body" sz="quarter" idx="22" hasCustomPrompt="1"/>
          </p:nvPr>
        </p:nvSpPr>
        <p:spPr>
          <a:xfrm>
            <a:off x="1072800" y="1102950"/>
            <a:ext cx="3844800" cy="367183"/>
          </a:xfrm>
          <a:prstGeom prst="rect">
            <a:avLst/>
          </a:prstGeom>
        </p:spPr>
        <p:txBody>
          <a:bodyPr/>
          <a:lstStyle>
            <a:lvl1pPr marL="14400" indent="0">
              <a:lnSpc>
                <a:spcPts val="2700"/>
              </a:lnSpc>
              <a:spcAft>
                <a:spcPts val="0"/>
              </a:spcAft>
              <a:buFontTx/>
              <a:buNone/>
              <a:defRPr sz="2200" b="1" baseline="0">
                <a:solidFill>
                  <a:schemeClr val="bg1"/>
                </a:solidFill>
              </a:defRPr>
            </a:lvl1pPr>
            <a:lvl2pPr marL="314865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2pPr>
            <a:lvl3pPr marL="629724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3pPr>
            <a:lvl4pPr marL="944589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4pPr>
            <a:lvl5pPr marL="1267851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5pPr>
          </a:lstStyle>
          <a:p>
            <a:pPr lvl="0"/>
            <a:r>
              <a:rPr lang="fi-FI"/>
              <a:t>Muokkaa </a:t>
            </a:r>
            <a:r>
              <a:rPr lang="fi-FI" err="1"/>
              <a:t>napsautt</a:t>
            </a:r>
            <a:r>
              <a:rPr lang="fi-FI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781393815"/>
      </p:ext>
    </p:extLst>
  </p:cSld>
  <p:clrMapOvr>
    <a:masterClrMapping/>
  </p:clrMapOvr>
  <p:transition spd="med">
    <p:fade/>
  </p:transition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äliotsikkodia - violetti">
    <p:bg>
      <p:bgPr>
        <a:solidFill>
          <a:srgbClr val="8A0FA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Kuva 7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335004" y="370433"/>
            <a:ext cx="437200" cy="437174"/>
          </a:xfrm>
          <a:prstGeom prst="rect">
            <a:avLst/>
          </a:prstGeom>
        </p:spPr>
      </p:pic>
      <p:sp>
        <p:nvSpPr>
          <p:cNvPr id="10" name="Tekstin paikkamerkki 28"/>
          <p:cNvSpPr>
            <a:spLocks noGrp="1"/>
          </p:cNvSpPr>
          <p:nvPr>
            <p:ph type="body" sz="quarter" idx="15" hasCustomPrompt="1"/>
          </p:nvPr>
        </p:nvSpPr>
        <p:spPr>
          <a:xfrm>
            <a:off x="1072800" y="1924882"/>
            <a:ext cx="6977283" cy="1165268"/>
          </a:xfrm>
          <a:prstGeom prst="rect">
            <a:avLst/>
          </a:prstGeom>
        </p:spPr>
        <p:txBody>
          <a:bodyPr/>
          <a:lstStyle>
            <a:lvl1pPr marL="10800" indent="0">
              <a:lnSpc>
                <a:spcPts val="27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2200" b="1" baseline="0">
                <a:solidFill>
                  <a:schemeClr val="bg1"/>
                </a:solidFill>
              </a:defRPr>
            </a:lvl1pPr>
            <a:lvl2pPr marL="314865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2pPr>
            <a:lvl3pPr marL="629724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3pPr>
            <a:lvl4pPr marL="944589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4pPr>
            <a:lvl5pPr marL="1267851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5pPr>
          </a:lstStyle>
          <a:p>
            <a:pPr lvl="0"/>
            <a:r>
              <a:rPr lang="fi-FI"/>
              <a:t>Muokkaa väliotsikkoa </a:t>
            </a:r>
            <a:r>
              <a:rPr lang="fi-FI" err="1"/>
              <a:t>napsautt</a:t>
            </a:r>
            <a:r>
              <a:rPr lang="fi-FI"/>
              <a:t>.</a:t>
            </a:r>
          </a:p>
        </p:txBody>
      </p:sp>
      <p:sp>
        <p:nvSpPr>
          <p:cNvPr id="12" name="Dian numeron paikkamerkki 3"/>
          <p:cNvSpPr>
            <a:spLocks noGrp="1"/>
          </p:cNvSpPr>
          <p:nvPr>
            <p:ph type="sldNum" sz="quarter" idx="12"/>
          </p:nvPr>
        </p:nvSpPr>
        <p:spPr>
          <a:xfrm>
            <a:off x="8005977" y="4729407"/>
            <a:ext cx="863990" cy="165406"/>
          </a:xfrm>
          <a:prstGeom prst="rect">
            <a:avLst/>
          </a:prstGeom>
        </p:spPr>
        <p:txBody>
          <a:bodyPr/>
          <a:lstStyle>
            <a:lvl1pPr>
              <a:defRPr sz="700">
                <a:solidFill>
                  <a:schemeClr val="bg1"/>
                </a:solidFill>
              </a:defRPr>
            </a:lvl1pPr>
          </a:lstStyle>
          <a:p>
            <a:fld id="{6FCB6B90-8271-4E8F-82C1-E646FBB48A2E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14" name="Päivämäärän paikkamerkki 1"/>
          <p:cNvSpPr>
            <a:spLocks noGrp="1"/>
          </p:cNvSpPr>
          <p:nvPr>
            <p:ph type="dt" sz="half" idx="10"/>
          </p:nvPr>
        </p:nvSpPr>
        <p:spPr>
          <a:xfrm>
            <a:off x="282027" y="4728047"/>
            <a:ext cx="916709" cy="16469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9AA3CBEF-2865-4434-A020-1FAA7DCEF42D}" type="datetime1">
              <a:rPr lang="fi-FI" smtClean="0"/>
              <a:t>30.10.2023</a:t>
            </a:fld>
            <a:endParaRPr lang="fi-FI"/>
          </a:p>
        </p:txBody>
      </p:sp>
      <p:sp>
        <p:nvSpPr>
          <p:cNvPr id="15" name="Alatunnisteen paikkamerkki 2"/>
          <p:cNvSpPr>
            <a:spLocks noGrp="1"/>
          </p:cNvSpPr>
          <p:nvPr>
            <p:ph type="ftr" sz="quarter" idx="11"/>
          </p:nvPr>
        </p:nvSpPr>
        <p:spPr>
          <a:xfrm>
            <a:off x="1111510" y="4728047"/>
            <a:ext cx="1295891" cy="16469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i-FI"/>
              <a:t>Teknologiateollisuus</a:t>
            </a:r>
          </a:p>
        </p:txBody>
      </p:sp>
    </p:spTree>
    <p:extLst>
      <p:ext uri="{BB962C8B-B14F-4D97-AF65-F5344CB8AC3E}">
        <p14:creationId xmlns:p14="http://schemas.microsoft.com/office/powerpoint/2010/main" val="330501944"/>
      </p:ext>
    </p:extLst>
  </p:cSld>
  <p:clrMapOvr>
    <a:masterClrMapping/>
  </p:clrMapOvr>
  <p:transition spd="med">
    <p:fade/>
  </p:transition>
  <p:extLst>
    <p:ext uri="{DCECCB84-F9BA-43D5-87BE-67443E8EF086}">
      <p15:sldGuideLst xmlns:p15="http://schemas.microsoft.com/office/powerpoint/2012/main"/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282027" y="4728047"/>
            <a:ext cx="919711" cy="163042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7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fld id="{1B16F53B-7158-4458-A0D4-1436C88C6842}" type="datetime1">
              <a:rPr lang="fi-FI" smtClean="0"/>
              <a:t>30.10.2023</a:t>
            </a:fld>
            <a:endParaRPr lang="fi-FI"/>
          </a:p>
        </p:txBody>
      </p:sp>
      <p:sp>
        <p:nvSpPr>
          <p:cNvPr id="8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1111307" y="4728047"/>
            <a:ext cx="1296094" cy="163042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7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fi-FI"/>
              <a:t>Teknologiateollisuus</a:t>
            </a:r>
          </a:p>
        </p:txBody>
      </p:sp>
      <p:sp>
        <p:nvSpPr>
          <p:cNvPr id="26" name="Tekstin paikkamerkki 3"/>
          <p:cNvSpPr>
            <a:spLocks noGrp="1"/>
          </p:cNvSpPr>
          <p:nvPr>
            <p:ph type="body" idx="1"/>
          </p:nvPr>
        </p:nvSpPr>
        <p:spPr>
          <a:xfrm>
            <a:off x="1072801" y="1583532"/>
            <a:ext cx="7171199" cy="289321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</p:txBody>
      </p:sp>
      <p:sp>
        <p:nvSpPr>
          <p:cNvPr id="27" name="Otsikon paikkamerkki 2"/>
          <p:cNvSpPr>
            <a:spLocks noGrp="1"/>
          </p:cNvSpPr>
          <p:nvPr>
            <p:ph type="title"/>
          </p:nvPr>
        </p:nvSpPr>
        <p:spPr>
          <a:xfrm>
            <a:off x="1072801" y="1102950"/>
            <a:ext cx="7171199" cy="367183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/>
              <a:t>Muokkaa </a:t>
            </a:r>
            <a:r>
              <a:rPr lang="fi-FI" err="1"/>
              <a:t>perustyyl</a:t>
            </a:r>
            <a:r>
              <a:rPr lang="fi-FI"/>
              <a:t>. </a:t>
            </a:r>
            <a:r>
              <a:rPr lang="fi-FI" err="1"/>
              <a:t>napsautt</a:t>
            </a:r>
            <a:r>
              <a:rPr lang="fi-FI"/>
              <a:t>.</a:t>
            </a:r>
          </a:p>
        </p:txBody>
      </p:sp>
      <p:sp>
        <p:nvSpPr>
          <p:cNvPr id="13" name="Dian numeron paikkamerkki 1"/>
          <p:cNvSpPr>
            <a:spLocks noGrp="1"/>
          </p:cNvSpPr>
          <p:nvPr>
            <p:ph type="sldNum" sz="quarter" idx="4"/>
          </p:nvPr>
        </p:nvSpPr>
        <p:spPr>
          <a:xfrm>
            <a:off x="8005977" y="4729163"/>
            <a:ext cx="863990" cy="166687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700">
                <a:solidFill>
                  <a:schemeClr val="tx1"/>
                </a:solidFill>
              </a:defRPr>
            </a:lvl1pPr>
          </a:lstStyle>
          <a:p>
            <a:fld id="{6FCB6B90-8271-4E8F-82C1-E646FBB48A2E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299422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701" r:id="rId2"/>
    <p:sldLayoutId id="2147483664" r:id="rId3"/>
    <p:sldLayoutId id="2147483679" r:id="rId4"/>
    <p:sldLayoutId id="2147483665" r:id="rId5"/>
    <p:sldLayoutId id="2147483681" r:id="rId6"/>
    <p:sldLayoutId id="2147483666" r:id="rId7"/>
    <p:sldLayoutId id="2147483682" r:id="rId8"/>
    <p:sldLayoutId id="2147483667" r:id="rId9"/>
    <p:sldLayoutId id="2147483683" r:id="rId10"/>
    <p:sldLayoutId id="2147483668" r:id="rId11"/>
    <p:sldLayoutId id="2147483684" r:id="rId12"/>
    <p:sldLayoutId id="2147483669" r:id="rId13"/>
    <p:sldLayoutId id="2147483685" r:id="rId14"/>
    <p:sldLayoutId id="2147483670" r:id="rId15"/>
    <p:sldLayoutId id="2147483686" r:id="rId16"/>
    <p:sldLayoutId id="2147483671" r:id="rId17"/>
    <p:sldLayoutId id="2147483687" r:id="rId18"/>
    <p:sldLayoutId id="2147483702" r:id="rId19"/>
    <p:sldLayoutId id="2147483704" r:id="rId20"/>
    <p:sldLayoutId id="2147483680" r:id="rId21"/>
    <p:sldLayoutId id="2147483674" r:id="rId22"/>
    <p:sldLayoutId id="2147483691" r:id="rId23"/>
    <p:sldLayoutId id="2147483700" r:id="rId24"/>
    <p:sldLayoutId id="2147483696" r:id="rId25"/>
    <p:sldLayoutId id="2147483673" r:id="rId26"/>
    <p:sldLayoutId id="2147483703" r:id="rId27"/>
    <p:sldLayoutId id="2147483707" r:id="rId28"/>
    <p:sldLayoutId id="2147483708" r:id="rId29"/>
  </p:sldLayoutIdLst>
  <p:transition spd="med">
    <p:fade/>
  </p:transition>
  <p:hf hdr="0"/>
  <p:txStyles>
    <p:titleStyle>
      <a:lvl1pPr marL="14400" algn="l" defTabSz="806052" rtl="0" eaLnBrk="1" latinLnBrk="0" hangingPunct="1">
        <a:lnSpc>
          <a:spcPts val="2700"/>
        </a:lnSpc>
        <a:spcBef>
          <a:spcPts val="0"/>
        </a:spcBef>
        <a:spcAft>
          <a:spcPts val="0"/>
        </a:spcAft>
        <a:buNone/>
        <a:defRPr sz="2200" b="1" kern="1200" spc="-35" baseline="0">
          <a:solidFill>
            <a:srgbClr val="000000"/>
          </a:solidFill>
          <a:latin typeface="+mj-lt"/>
          <a:ea typeface="Adobe Fan Heiti Std B" panose="020B0700000000000000" pitchFamily="34" charset="-128"/>
          <a:cs typeface="Adobe Hebrew" panose="02040503050201020203" pitchFamily="18" charset="-79"/>
        </a:defRPr>
      </a:lvl1pPr>
    </p:titleStyle>
    <p:bodyStyle>
      <a:lvl1pPr marL="234000" indent="-212400" algn="l" defTabSz="806052" rtl="0" eaLnBrk="1" latinLnBrk="0" hangingPunct="1">
        <a:lnSpc>
          <a:spcPts val="2000"/>
        </a:lnSpc>
        <a:spcBef>
          <a:spcPts val="400"/>
        </a:spcBef>
        <a:spcAft>
          <a:spcPts val="300"/>
        </a:spcAft>
        <a:buClrTx/>
        <a:buSzPct val="125000"/>
        <a:buFont typeface="Arial" panose="020B0604020202020204" pitchFamily="34" charset="0"/>
        <a:buChar char="•"/>
        <a:defRPr sz="1600" kern="1200" spc="-35" baseline="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1pPr>
      <a:lvl2pPr marL="629732" indent="-158400" algn="l" defTabSz="806052" rtl="0" eaLnBrk="1" latinLnBrk="0" hangingPunct="1">
        <a:lnSpc>
          <a:spcPts val="1800"/>
        </a:lnSpc>
        <a:spcBef>
          <a:spcPts val="200"/>
        </a:spcBef>
        <a:spcAft>
          <a:spcPts val="200"/>
        </a:spcAft>
        <a:buClrTx/>
        <a:buSzPct val="125000"/>
        <a:buFont typeface="Arial" pitchFamily="34" charset="0"/>
        <a:buChar char="–"/>
        <a:defRPr sz="1300" kern="1200" spc="-35" baseline="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2pPr>
      <a:lvl3pPr marL="944591" indent="-158400" algn="l" defTabSz="806052" rtl="0" eaLnBrk="1" latinLnBrk="0" hangingPunct="1">
        <a:lnSpc>
          <a:spcPts val="1800"/>
        </a:lnSpc>
        <a:spcBef>
          <a:spcPts val="200"/>
        </a:spcBef>
        <a:spcAft>
          <a:spcPts val="200"/>
        </a:spcAft>
        <a:buClrTx/>
        <a:buSzPct val="125000"/>
        <a:buFont typeface="Arial" panose="020B0604020202020204" pitchFamily="34" charset="0"/>
        <a:buChar char="•"/>
        <a:defRPr sz="1050" kern="1200" spc="-35" baseline="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3pPr>
      <a:lvl4pPr marL="1267851" indent="-158400" algn="l" defTabSz="806052" rtl="0" eaLnBrk="1" latinLnBrk="0" hangingPunct="1">
        <a:lnSpc>
          <a:spcPts val="1800"/>
        </a:lnSpc>
        <a:spcBef>
          <a:spcPts val="200"/>
        </a:spcBef>
        <a:spcAft>
          <a:spcPts val="200"/>
        </a:spcAft>
        <a:buClrTx/>
        <a:buSzPct val="125000"/>
        <a:buFont typeface="Arial" pitchFamily="34" charset="0"/>
        <a:buChar char="–"/>
        <a:defRPr sz="1050" kern="1200" spc="-35" baseline="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4pPr>
      <a:lvl5pPr marL="1582718" indent="-158400" algn="l" defTabSz="806052" rtl="0" eaLnBrk="1" latinLnBrk="0" hangingPunct="1">
        <a:lnSpc>
          <a:spcPts val="2000"/>
        </a:lnSpc>
        <a:spcBef>
          <a:spcPts val="400"/>
        </a:spcBef>
        <a:spcAft>
          <a:spcPts val="300"/>
        </a:spcAft>
        <a:buClrTx/>
        <a:buSzPct val="125000"/>
        <a:buFont typeface="Arial" panose="020B0604020202020204" pitchFamily="34" charset="0"/>
        <a:buChar char="•"/>
        <a:defRPr sz="1000" kern="1200" spc="-35" baseline="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5pPr>
      <a:lvl6pPr marL="2216640" indent="-201515" algn="l" defTabSz="806052" rtl="0" eaLnBrk="1" latinLnBrk="0" hangingPunct="1">
        <a:spcBef>
          <a:spcPct val="20000"/>
        </a:spcBef>
        <a:buFont typeface="Arial" pitchFamily="34" charset="0"/>
        <a:buChar char="•"/>
        <a:defRPr sz="1856" kern="1200">
          <a:solidFill>
            <a:schemeClr val="tx1"/>
          </a:solidFill>
          <a:latin typeface="+mn-lt"/>
          <a:ea typeface="+mn-ea"/>
          <a:cs typeface="+mn-cs"/>
        </a:defRPr>
      </a:lvl6pPr>
      <a:lvl7pPr marL="2619666" indent="-201515" algn="l" defTabSz="806052" rtl="0" eaLnBrk="1" latinLnBrk="0" hangingPunct="1">
        <a:spcBef>
          <a:spcPct val="20000"/>
        </a:spcBef>
        <a:buFont typeface="Arial" pitchFamily="34" charset="0"/>
        <a:buChar char="•"/>
        <a:defRPr sz="1856" kern="1200">
          <a:solidFill>
            <a:schemeClr val="tx1"/>
          </a:solidFill>
          <a:latin typeface="+mn-lt"/>
          <a:ea typeface="+mn-ea"/>
          <a:cs typeface="+mn-cs"/>
        </a:defRPr>
      </a:lvl7pPr>
      <a:lvl8pPr marL="3022694" indent="-201515" algn="l" defTabSz="806052" rtl="0" eaLnBrk="1" latinLnBrk="0" hangingPunct="1">
        <a:spcBef>
          <a:spcPct val="20000"/>
        </a:spcBef>
        <a:buFont typeface="Arial" pitchFamily="34" charset="0"/>
        <a:buChar char="•"/>
        <a:defRPr sz="1856" kern="1200">
          <a:solidFill>
            <a:schemeClr val="tx1"/>
          </a:solidFill>
          <a:latin typeface="+mn-lt"/>
          <a:ea typeface="+mn-ea"/>
          <a:cs typeface="+mn-cs"/>
        </a:defRPr>
      </a:lvl8pPr>
      <a:lvl9pPr marL="3425719" indent="-201515" algn="l" defTabSz="806052" rtl="0" eaLnBrk="1" latinLnBrk="0" hangingPunct="1">
        <a:spcBef>
          <a:spcPct val="20000"/>
        </a:spcBef>
        <a:buFont typeface="Arial" pitchFamily="34" charset="0"/>
        <a:buChar char="•"/>
        <a:defRPr sz="185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806052" rtl="0" eaLnBrk="1" latinLnBrk="0" hangingPunct="1">
        <a:defRPr sz="1587" kern="1200">
          <a:solidFill>
            <a:schemeClr val="tx1"/>
          </a:solidFill>
          <a:latin typeface="+mn-lt"/>
          <a:ea typeface="+mn-ea"/>
          <a:cs typeface="+mn-cs"/>
        </a:defRPr>
      </a:lvl1pPr>
      <a:lvl2pPr marL="403025" algn="l" defTabSz="806052" rtl="0" eaLnBrk="1" latinLnBrk="0" hangingPunct="1">
        <a:defRPr sz="1587" kern="1200">
          <a:solidFill>
            <a:schemeClr val="tx1"/>
          </a:solidFill>
          <a:latin typeface="+mn-lt"/>
          <a:ea typeface="+mn-ea"/>
          <a:cs typeface="+mn-cs"/>
        </a:defRPr>
      </a:lvl2pPr>
      <a:lvl3pPr marL="806052" algn="l" defTabSz="806052" rtl="0" eaLnBrk="1" latinLnBrk="0" hangingPunct="1">
        <a:defRPr sz="1587" kern="1200">
          <a:solidFill>
            <a:schemeClr val="tx1"/>
          </a:solidFill>
          <a:latin typeface="+mn-lt"/>
          <a:ea typeface="+mn-ea"/>
          <a:cs typeface="+mn-cs"/>
        </a:defRPr>
      </a:lvl3pPr>
      <a:lvl4pPr marL="1209078" algn="l" defTabSz="806052" rtl="0" eaLnBrk="1" latinLnBrk="0" hangingPunct="1">
        <a:defRPr sz="1587" kern="1200">
          <a:solidFill>
            <a:schemeClr val="tx1"/>
          </a:solidFill>
          <a:latin typeface="+mn-lt"/>
          <a:ea typeface="+mn-ea"/>
          <a:cs typeface="+mn-cs"/>
        </a:defRPr>
      </a:lvl4pPr>
      <a:lvl5pPr marL="1612105" algn="l" defTabSz="806052" rtl="0" eaLnBrk="1" latinLnBrk="0" hangingPunct="1">
        <a:defRPr sz="1587" kern="1200">
          <a:solidFill>
            <a:schemeClr val="tx1"/>
          </a:solidFill>
          <a:latin typeface="+mn-lt"/>
          <a:ea typeface="+mn-ea"/>
          <a:cs typeface="+mn-cs"/>
        </a:defRPr>
      </a:lvl5pPr>
      <a:lvl6pPr marL="2015123" algn="l" defTabSz="806052" rtl="0" eaLnBrk="1" latinLnBrk="0" hangingPunct="1">
        <a:defRPr sz="1587" kern="1200">
          <a:solidFill>
            <a:schemeClr val="tx1"/>
          </a:solidFill>
          <a:latin typeface="+mn-lt"/>
          <a:ea typeface="+mn-ea"/>
          <a:cs typeface="+mn-cs"/>
        </a:defRPr>
      </a:lvl6pPr>
      <a:lvl7pPr marL="2418157" algn="l" defTabSz="806052" rtl="0" eaLnBrk="1" latinLnBrk="0" hangingPunct="1">
        <a:defRPr sz="1587" kern="1200">
          <a:solidFill>
            <a:schemeClr val="tx1"/>
          </a:solidFill>
          <a:latin typeface="+mn-lt"/>
          <a:ea typeface="+mn-ea"/>
          <a:cs typeface="+mn-cs"/>
        </a:defRPr>
      </a:lvl7pPr>
      <a:lvl8pPr marL="2821180" algn="l" defTabSz="806052" rtl="0" eaLnBrk="1" latinLnBrk="0" hangingPunct="1">
        <a:defRPr sz="1587" kern="1200">
          <a:solidFill>
            <a:schemeClr val="tx1"/>
          </a:solidFill>
          <a:latin typeface="+mn-lt"/>
          <a:ea typeface="+mn-ea"/>
          <a:cs typeface="+mn-cs"/>
        </a:defRPr>
      </a:lvl8pPr>
      <a:lvl9pPr marL="3224205" algn="l" defTabSz="806052" rtl="0" eaLnBrk="1" latinLnBrk="0" hangingPunct="1">
        <a:defRPr sz="1587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20" pos="5520" userDrawn="1">
          <p15:clr>
            <a:srgbClr val="F26B43"/>
          </p15:clr>
        </p15:guide>
        <p15:guide id="22" orient="horz" pos="3062" userDrawn="1">
          <p15:clr>
            <a:srgbClr val="F26B43"/>
          </p15:clr>
        </p15:guide>
        <p15:guide id="23" orient="horz" pos="232" userDrawn="1">
          <p15:clr>
            <a:srgbClr val="F26B43"/>
          </p15:clr>
        </p15:guide>
        <p15:guide id="26" pos="240" userDrawn="1">
          <p15:clr>
            <a:srgbClr val="F26B43"/>
          </p15:clr>
        </p15:guide>
        <p15:guide id="27" pos="757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6.xml"/><Relationship Id="rId4" Type="http://schemas.openxmlformats.org/officeDocument/2006/relationships/image" Target="../media/image4.e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oleObject" Target="../embeddings/oleObject2.bin"/><Relationship Id="rId1" Type="http://schemas.openxmlformats.org/officeDocument/2006/relationships/slideLayout" Target="../slideLayouts/slideLayout2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6.xml"/><Relationship Id="rId4" Type="http://schemas.openxmlformats.org/officeDocument/2006/relationships/image" Target="../media/image6.e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oleObject" Target="../embeddings/oleObject4.bin"/><Relationship Id="rId1" Type="http://schemas.openxmlformats.org/officeDocument/2006/relationships/slideLayout" Target="../slideLayouts/slideLayout2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oleObject" Target="../embeddings/oleObject5.bin"/><Relationship Id="rId1" Type="http://schemas.openxmlformats.org/officeDocument/2006/relationships/slideLayout" Target="../slideLayouts/slideLayout2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in paikkamerkki 1">
            <a:extLst>
              <a:ext uri="{FF2B5EF4-FFF2-40B4-BE49-F238E27FC236}">
                <a16:creationId xmlns:a16="http://schemas.microsoft.com/office/drawing/2014/main" id="{50FC3B40-AC30-46E2-BCAD-E388935D70C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>
            <a:noAutofit/>
          </a:bodyPr>
          <a:lstStyle/>
          <a:p>
            <a:r>
              <a:rPr lang="fi-FI" dirty="0"/>
              <a:t>Teknologiateollisuuden Talousnäkymät</a:t>
            </a:r>
          </a:p>
          <a:p>
            <a:r>
              <a:rPr lang="fi-FI" dirty="0"/>
              <a:t>2.11.2023</a:t>
            </a:r>
          </a:p>
          <a:p>
            <a:endParaRPr lang="fi-FI" dirty="0"/>
          </a:p>
          <a:p>
            <a:endParaRPr lang="fi-FI" dirty="0"/>
          </a:p>
          <a:p>
            <a:r>
              <a:rPr lang="fi-FI" dirty="0"/>
              <a:t>Johtaja, pääekonomisti</a:t>
            </a:r>
          </a:p>
          <a:p>
            <a:r>
              <a:rPr lang="fi-FI" dirty="0"/>
              <a:t>Petteri Rautaporras</a:t>
            </a:r>
          </a:p>
        </p:txBody>
      </p:sp>
      <p:sp>
        <p:nvSpPr>
          <p:cNvPr id="3" name="Dian numeron paikkamerkki 2">
            <a:extLst>
              <a:ext uri="{FF2B5EF4-FFF2-40B4-BE49-F238E27FC236}">
                <a16:creationId xmlns:a16="http://schemas.microsoft.com/office/drawing/2014/main" id="{15E6AE94-550F-4A51-A044-3C71A83A33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B6B90-8271-4E8F-82C1-E646FBB48A2E}" type="slidenum">
              <a:rPr lang="fi-FI" smtClean="0"/>
              <a:pPr/>
              <a:t>1</a:t>
            </a:fld>
            <a:endParaRPr lang="fi-FI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7AB86DA5-6B79-4508-BE0A-50E52FDDE2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0C29F-D373-4791-88C9-86C29F06AD83}" type="datetime1">
              <a:rPr lang="fi-FI" smtClean="0"/>
              <a:t>30.10.2023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DBE36005-B164-4A53-BF16-046D6853FB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Teknologiateollisuus</a:t>
            </a:r>
          </a:p>
        </p:txBody>
      </p:sp>
    </p:spTree>
    <p:extLst>
      <p:ext uri="{BB962C8B-B14F-4D97-AF65-F5344CB8AC3E}">
        <p14:creationId xmlns:p14="http://schemas.microsoft.com/office/powerpoint/2010/main" val="3607371377"/>
      </p:ext>
    </p:extLst>
  </p:cSld>
  <p:clrMapOvr>
    <a:masterClrMapping/>
  </p:clrMapOvr>
  <p:transition spd="med"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ian numeron paikkamerkki 2">
            <a:extLst>
              <a:ext uri="{FF2B5EF4-FFF2-40B4-BE49-F238E27FC236}">
                <a16:creationId xmlns:a16="http://schemas.microsoft.com/office/drawing/2014/main" id="{4342BBB9-B628-4B8C-AE5B-1F98468958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B6B90-8271-4E8F-82C1-E646FBB48A2E}" type="slidenum">
              <a:rPr lang="fi-FI" smtClean="0"/>
              <a:pPr/>
              <a:t>10</a:t>
            </a:fld>
            <a:endParaRPr lang="fi-FI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E24EC125-67F5-46D8-B415-27E2E97AA9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0C97DB-DA9C-4CFA-B970-B8599B25F3E4}" type="datetime1">
              <a:rPr lang="fi-FI" smtClean="0"/>
              <a:t>30.10.2023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07B14554-477A-4FCE-891C-80071C901C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Teknologiateollisuus</a:t>
            </a:r>
          </a:p>
        </p:txBody>
      </p:sp>
      <p:graphicFrame>
        <p:nvGraphicFramePr>
          <p:cNvPr id="10" name="Sisällön paikkamerkki 9">
            <a:extLst>
              <a:ext uri="{FF2B5EF4-FFF2-40B4-BE49-F238E27FC236}">
                <a16:creationId xmlns:a16="http://schemas.microsoft.com/office/drawing/2014/main" id="{A2D274F8-4128-43BA-BBEF-8DF7D91DAD73}"/>
              </a:ext>
            </a:extLst>
          </p:cNvPr>
          <p:cNvGraphicFramePr>
            <a:graphicFrameLocks noGrp="1"/>
          </p:cNvGraphicFramePr>
          <p:nvPr>
            <p:ph sz="quarter" idx="17"/>
            <p:extLst>
              <p:ext uri="{D42A27DB-BD31-4B8C-83A1-F6EECF244321}">
                <p14:modId xmlns:p14="http://schemas.microsoft.com/office/powerpoint/2010/main" val="2816975851"/>
              </p:ext>
            </p:extLst>
          </p:nvPr>
        </p:nvGraphicFramePr>
        <p:xfrm>
          <a:off x="179512" y="1103313"/>
          <a:ext cx="8784976" cy="35417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Tekstin paikkamerkki 6">
            <a:extLst>
              <a:ext uri="{FF2B5EF4-FFF2-40B4-BE49-F238E27FC236}">
                <a16:creationId xmlns:a16="http://schemas.microsoft.com/office/drawing/2014/main" id="{32CE36BE-B2AC-40D4-A80C-05396E1CFE63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r>
              <a:rPr lang="fi-FI"/>
              <a:t>Lähde: </a:t>
            </a:r>
            <a:r>
              <a:rPr lang="fi-FI" err="1"/>
              <a:t>EK:n</a:t>
            </a:r>
            <a:r>
              <a:rPr lang="fi-FI"/>
              <a:t> suhdannebarometri</a:t>
            </a:r>
          </a:p>
        </p:txBody>
      </p:sp>
      <p:graphicFrame>
        <p:nvGraphicFramePr>
          <p:cNvPr id="11" name="Taulukko 10">
            <a:extLst>
              <a:ext uri="{FF2B5EF4-FFF2-40B4-BE49-F238E27FC236}">
                <a16:creationId xmlns:a16="http://schemas.microsoft.com/office/drawing/2014/main" id="{5CE7DE14-02FE-48F1-811D-44C96FD6C1BB}"/>
              </a:ext>
            </a:extLst>
          </p:cNvPr>
          <p:cNvGraphicFramePr>
            <a:graphicFrameLocks noGrp="1"/>
          </p:cNvGraphicFramePr>
          <p:nvPr/>
        </p:nvGraphicFramePr>
        <p:xfrm>
          <a:off x="641872" y="2499742"/>
          <a:ext cx="8208910" cy="504056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432514">
                  <a:extLst>
                    <a:ext uri="{9D8B030D-6E8A-4147-A177-3AD203B41FA5}">
                      <a16:colId xmlns:a16="http://schemas.microsoft.com/office/drawing/2014/main" val="3019627360"/>
                    </a:ext>
                  </a:extLst>
                </a:gridCol>
                <a:gridCol w="432514">
                  <a:extLst>
                    <a:ext uri="{9D8B030D-6E8A-4147-A177-3AD203B41FA5}">
                      <a16:colId xmlns:a16="http://schemas.microsoft.com/office/drawing/2014/main" val="2280755837"/>
                    </a:ext>
                  </a:extLst>
                </a:gridCol>
                <a:gridCol w="432514">
                  <a:extLst>
                    <a:ext uri="{9D8B030D-6E8A-4147-A177-3AD203B41FA5}">
                      <a16:colId xmlns:a16="http://schemas.microsoft.com/office/drawing/2014/main" val="4258328662"/>
                    </a:ext>
                  </a:extLst>
                </a:gridCol>
                <a:gridCol w="432514">
                  <a:extLst>
                    <a:ext uri="{9D8B030D-6E8A-4147-A177-3AD203B41FA5}">
                      <a16:colId xmlns:a16="http://schemas.microsoft.com/office/drawing/2014/main" val="2737041714"/>
                    </a:ext>
                  </a:extLst>
                </a:gridCol>
                <a:gridCol w="432514">
                  <a:extLst>
                    <a:ext uri="{9D8B030D-6E8A-4147-A177-3AD203B41FA5}">
                      <a16:colId xmlns:a16="http://schemas.microsoft.com/office/drawing/2014/main" val="1636646643"/>
                    </a:ext>
                  </a:extLst>
                </a:gridCol>
                <a:gridCol w="43251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3251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3251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43251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32514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432514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431407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431407">
                  <a:extLst>
                    <a:ext uri="{9D8B030D-6E8A-4147-A177-3AD203B41FA5}">
                      <a16:colId xmlns:a16="http://schemas.microsoft.com/office/drawing/2014/main" val="3822871466"/>
                    </a:ext>
                  </a:extLst>
                </a:gridCol>
                <a:gridCol w="431407">
                  <a:extLst>
                    <a:ext uri="{9D8B030D-6E8A-4147-A177-3AD203B41FA5}">
                      <a16:colId xmlns:a16="http://schemas.microsoft.com/office/drawing/2014/main" val="727455605"/>
                    </a:ext>
                  </a:extLst>
                </a:gridCol>
                <a:gridCol w="431407">
                  <a:extLst>
                    <a:ext uri="{9D8B030D-6E8A-4147-A177-3AD203B41FA5}">
                      <a16:colId xmlns:a16="http://schemas.microsoft.com/office/drawing/2014/main" val="134493250"/>
                    </a:ext>
                  </a:extLst>
                </a:gridCol>
                <a:gridCol w="431407">
                  <a:extLst>
                    <a:ext uri="{9D8B030D-6E8A-4147-A177-3AD203B41FA5}">
                      <a16:colId xmlns:a16="http://schemas.microsoft.com/office/drawing/2014/main" val="1761203323"/>
                    </a:ext>
                  </a:extLst>
                </a:gridCol>
                <a:gridCol w="431407">
                  <a:extLst>
                    <a:ext uri="{9D8B030D-6E8A-4147-A177-3AD203B41FA5}">
                      <a16:colId xmlns:a16="http://schemas.microsoft.com/office/drawing/2014/main" val="2330874930"/>
                    </a:ext>
                  </a:extLst>
                </a:gridCol>
                <a:gridCol w="431407">
                  <a:extLst>
                    <a:ext uri="{9D8B030D-6E8A-4147-A177-3AD203B41FA5}">
                      <a16:colId xmlns:a16="http://schemas.microsoft.com/office/drawing/2014/main" val="2999849335"/>
                    </a:ext>
                  </a:extLst>
                </a:gridCol>
                <a:gridCol w="431407">
                  <a:extLst>
                    <a:ext uri="{9D8B030D-6E8A-4147-A177-3AD203B41FA5}">
                      <a16:colId xmlns:a16="http://schemas.microsoft.com/office/drawing/2014/main" val="2112141227"/>
                    </a:ext>
                  </a:extLst>
                </a:gridCol>
              </a:tblGrid>
              <a:tr h="504056">
                <a:tc>
                  <a:txBody>
                    <a:bodyPr/>
                    <a:lstStyle/>
                    <a:p>
                      <a:pPr algn="ctr"/>
                      <a:r>
                        <a:rPr lang="fi-FI" sz="1050" b="0" baseline="0">
                          <a:solidFill>
                            <a:srgbClr val="000000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rPr>
                        <a:t>2005</a:t>
                      </a:r>
                    </a:p>
                  </a:txBody>
                  <a:tcPr marL="92160" marR="92160" marT="46080" marB="46080" vert="vert27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050" b="0" baseline="0">
                          <a:solidFill>
                            <a:srgbClr val="000000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rPr>
                        <a:t>2006</a:t>
                      </a:r>
                    </a:p>
                  </a:txBody>
                  <a:tcPr marL="92160" marR="92160" marT="46080" marB="46080" vert="vert27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050" b="0" baseline="0">
                          <a:solidFill>
                            <a:srgbClr val="000000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rPr>
                        <a:t>2007</a:t>
                      </a:r>
                    </a:p>
                  </a:txBody>
                  <a:tcPr marL="92160" marR="92160" marT="46080" marB="46080" vert="vert27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050" b="0" baseline="0">
                          <a:solidFill>
                            <a:srgbClr val="000000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rPr>
                        <a:t>2008</a:t>
                      </a:r>
                    </a:p>
                  </a:txBody>
                  <a:tcPr marL="92160" marR="92160" marT="46080" marB="46080" vert="vert27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050" b="0" baseline="0">
                          <a:solidFill>
                            <a:srgbClr val="000000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rPr>
                        <a:t>2009</a:t>
                      </a:r>
                    </a:p>
                  </a:txBody>
                  <a:tcPr marL="92160" marR="92160" marT="46080" marB="46080" vert="vert27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050" b="0" baseline="0">
                          <a:solidFill>
                            <a:srgbClr val="000000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rPr>
                        <a:t>2010</a:t>
                      </a:r>
                    </a:p>
                  </a:txBody>
                  <a:tcPr marL="92160" marR="92160" marT="46080" marB="46080" vert="vert27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050" b="0" baseline="0">
                          <a:solidFill>
                            <a:srgbClr val="000000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rPr>
                        <a:t>2011</a:t>
                      </a:r>
                    </a:p>
                  </a:txBody>
                  <a:tcPr marL="92160" marR="92160" marT="46080" marB="46080" vert="vert27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050" b="0" baseline="0">
                          <a:solidFill>
                            <a:srgbClr val="000000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rPr>
                        <a:t>2012</a:t>
                      </a:r>
                    </a:p>
                  </a:txBody>
                  <a:tcPr marL="92160" marR="92160" marT="46080" marB="46080" vert="vert27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050" b="0" baseline="0">
                          <a:solidFill>
                            <a:srgbClr val="000000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rPr>
                        <a:t>2013</a:t>
                      </a:r>
                    </a:p>
                  </a:txBody>
                  <a:tcPr marL="92160" marR="92160" marT="46080" marB="46080" vert="vert27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050" b="0" baseline="0">
                          <a:solidFill>
                            <a:srgbClr val="000000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rPr>
                        <a:t>2014</a:t>
                      </a:r>
                    </a:p>
                  </a:txBody>
                  <a:tcPr marL="92160" marR="92160" marT="46080" marB="46080" vert="vert27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050" b="0" baseline="0">
                          <a:solidFill>
                            <a:srgbClr val="000000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rPr>
                        <a:t>2015</a:t>
                      </a:r>
                    </a:p>
                  </a:txBody>
                  <a:tcPr marL="92160" marR="92160" marT="46080" marB="46080" vert="vert27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050" b="0" baseline="0">
                          <a:solidFill>
                            <a:srgbClr val="000000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rPr>
                        <a:t>2016</a:t>
                      </a:r>
                    </a:p>
                  </a:txBody>
                  <a:tcPr marL="92160" marR="92160" marT="46080" marB="46080" vert="vert27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050" b="0" baseline="0">
                          <a:solidFill>
                            <a:srgbClr val="000000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rPr>
                        <a:t>2017</a:t>
                      </a:r>
                    </a:p>
                  </a:txBody>
                  <a:tcPr marL="92160" marR="92160" marT="46080" marB="46080" vert="vert27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050" b="0" baseline="0">
                          <a:solidFill>
                            <a:srgbClr val="000000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rPr>
                        <a:t>2018</a:t>
                      </a:r>
                    </a:p>
                  </a:txBody>
                  <a:tcPr marL="92160" marR="92160" marT="46080" marB="46080" vert="vert27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050" b="0" baseline="0">
                          <a:solidFill>
                            <a:srgbClr val="000000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rPr>
                        <a:t>2019</a:t>
                      </a:r>
                    </a:p>
                  </a:txBody>
                  <a:tcPr marL="92160" marR="92160" marT="46080" marB="46080" vert="vert27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050" b="0" baseline="0">
                          <a:solidFill>
                            <a:srgbClr val="000000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rPr>
                        <a:t>2020</a:t>
                      </a:r>
                    </a:p>
                  </a:txBody>
                  <a:tcPr marL="92160" marR="92160" marT="46080" marB="46080" vert="vert27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050" b="0" baseline="0">
                          <a:solidFill>
                            <a:srgbClr val="000000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rPr>
                        <a:t>2021</a:t>
                      </a:r>
                    </a:p>
                  </a:txBody>
                  <a:tcPr marL="92160" marR="92160" marT="46080" marB="46080" vert="vert27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050" b="0" baseline="0">
                          <a:solidFill>
                            <a:srgbClr val="000000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rPr>
                        <a:t>2022</a:t>
                      </a:r>
                    </a:p>
                  </a:txBody>
                  <a:tcPr marL="92160" marR="92160" marT="46080" marB="46080" vert="vert27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050" b="0" baseline="0">
                          <a:solidFill>
                            <a:srgbClr val="000000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rPr>
                        <a:t>2023</a:t>
                      </a:r>
                    </a:p>
                  </a:txBody>
                  <a:tcPr marL="92160" marR="92160" marT="46080" marB="46080" vert="vert27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2" name="Tekstiruutu 11">
            <a:extLst>
              <a:ext uri="{FF2B5EF4-FFF2-40B4-BE49-F238E27FC236}">
                <a16:creationId xmlns:a16="http://schemas.microsoft.com/office/drawing/2014/main" id="{FDF6B550-9DF5-4DBA-A825-534C3473D8A5}"/>
              </a:ext>
            </a:extLst>
          </p:cNvPr>
          <p:cNvSpPr txBox="1"/>
          <p:nvPr/>
        </p:nvSpPr>
        <p:spPr>
          <a:xfrm>
            <a:off x="611560" y="1012699"/>
            <a:ext cx="2808312" cy="241980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r>
              <a:rPr lang="fi-FI" sz="1050" spc="-40">
                <a:solidFill>
                  <a:srgbClr val="000000"/>
                </a:solidFill>
              </a:rPr>
              <a:t>Teollisuuden suhdannetilanne, saldoluku</a:t>
            </a:r>
          </a:p>
        </p:txBody>
      </p:sp>
      <p:sp>
        <p:nvSpPr>
          <p:cNvPr id="8" name="Tekstin paikkamerkki 7">
            <a:extLst>
              <a:ext uri="{FF2B5EF4-FFF2-40B4-BE49-F238E27FC236}">
                <a16:creationId xmlns:a16="http://schemas.microsoft.com/office/drawing/2014/main" id="{4F2E73D3-288A-E10D-BD19-58D622FF4BE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fi-FI" dirty="0"/>
              <a:t>Koko teollisuuden suhdannetilanne ja -näkymät erittäin heikolla tasolla</a:t>
            </a:r>
          </a:p>
        </p:txBody>
      </p:sp>
    </p:spTree>
    <p:extLst>
      <p:ext uri="{BB962C8B-B14F-4D97-AF65-F5344CB8AC3E}">
        <p14:creationId xmlns:p14="http://schemas.microsoft.com/office/powerpoint/2010/main" val="3938644479"/>
      </p:ext>
    </p:extLst>
  </p:cSld>
  <p:clrMapOvr>
    <a:masterClrMapping/>
  </p:clrMapOvr>
  <p:transition spd="med">
    <p:fad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in paikkamerkki 1"/>
          <p:cNvSpPr>
            <a:spLocks noGrp="1"/>
          </p:cNvSpPr>
          <p:nvPr>
            <p:ph type="body" sz="quarter" idx="15"/>
          </p:nvPr>
        </p:nvSpPr>
        <p:spPr>
          <a:xfrm>
            <a:off x="252000" y="282150"/>
            <a:ext cx="8421552" cy="648000"/>
          </a:xfrm>
        </p:spPr>
        <p:txBody>
          <a:bodyPr/>
          <a:lstStyle/>
          <a:p>
            <a:r>
              <a:rPr lang="fi-FI"/>
              <a:t>Teknologiateollisuuden* uudet tilaukset Suomessa</a:t>
            </a:r>
          </a:p>
        </p:txBody>
      </p:sp>
      <p:sp>
        <p:nvSpPr>
          <p:cNvPr id="3" name="Dian numeron paikkamerkki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67987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FCB6B90-8271-4E8F-82C1-E646FBB48A2E}" type="slidenum">
              <a:rPr kumimoji="0" lang="fi-FI" sz="700" b="0" i="0" u="none" strike="noStrike" kern="1200" cap="none" spc="0" normalizeH="0" baseline="0" noProof="0" smtClean="0">
                <a:ln>
                  <a:noFill/>
                </a:ln>
                <a:solidFill>
                  <a:srgbClr val="29282E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pPr marL="0" marR="0" lvl="0" indent="0" algn="r" defTabSz="679871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fi-FI" sz="700" b="0" i="0" u="none" strike="noStrike" kern="1200" cap="none" spc="0" normalizeH="0" baseline="0" noProof="0">
              <a:ln>
                <a:noFill/>
              </a:ln>
              <a:solidFill>
                <a:srgbClr val="29282E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67987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70C97DB-DA9C-4CFA-B970-B8599B25F3E4}" type="datetime1">
              <a:rPr kumimoji="0" lang="fi-FI" sz="700" b="0" i="0" u="none" strike="noStrike" kern="1200" cap="none" spc="0" normalizeH="0" baseline="0" noProof="0" smtClean="0">
                <a:ln>
                  <a:noFill/>
                </a:ln>
                <a:solidFill>
                  <a:srgbClr val="29282E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</a:rPr>
              <a:pPr marL="0" marR="0" lvl="0" indent="0" algn="l" defTabSz="679871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30.10.2023</a:t>
            </a:fld>
            <a:endParaRPr kumimoji="0" lang="fi-FI" sz="700" b="0" i="0" u="none" strike="noStrike" kern="1200" cap="none" spc="0" normalizeH="0" baseline="0" noProof="0">
              <a:ln>
                <a:noFill/>
              </a:ln>
              <a:solidFill>
                <a:srgbClr val="29282E"/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67987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700" b="0" i="0" u="none" strike="noStrike" kern="1200" cap="none" spc="0" normalizeH="0" baseline="0" noProof="0">
                <a:ln>
                  <a:noFill/>
                </a:ln>
                <a:solidFill>
                  <a:srgbClr val="29282E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</a:rPr>
              <a:t>Teknologiateollisuus</a:t>
            </a:r>
          </a:p>
        </p:txBody>
      </p:sp>
      <p:sp>
        <p:nvSpPr>
          <p:cNvPr id="7" name="Tekstin paikkamerkki 6"/>
          <p:cNvSpPr>
            <a:spLocks noGrp="1"/>
          </p:cNvSpPr>
          <p:nvPr>
            <p:ph type="body" sz="quarter" idx="18"/>
          </p:nvPr>
        </p:nvSpPr>
        <p:spPr>
          <a:xfrm>
            <a:off x="2334682" y="4727574"/>
            <a:ext cx="4634955" cy="165163"/>
          </a:xfrm>
        </p:spPr>
        <p:txBody>
          <a:bodyPr/>
          <a:lstStyle/>
          <a:p>
            <a:r>
              <a:rPr lang="fi-FI"/>
              <a:t>Lähde: Teknologiateollisuus ry:n tilauskantatiedustelun vastaajayritykset, </a:t>
            </a:r>
          </a:p>
          <a:p>
            <a:r>
              <a:rPr lang="fi-FI"/>
              <a:t>viimeisin tieto heinä–syyskuu 2023.</a:t>
            </a:r>
          </a:p>
        </p:txBody>
      </p:sp>
      <p:graphicFrame>
        <p:nvGraphicFramePr>
          <p:cNvPr id="12" name="Object 5"/>
          <p:cNvGraphicFramePr>
            <a:graphicFrameLocks noGrp="1" noChangeAspect="1"/>
          </p:cNvGraphicFramePr>
          <p:nvPr>
            <p:ph sz="quarter" idx="17"/>
          </p:nvPr>
        </p:nvGraphicFramePr>
        <p:xfrm>
          <a:off x="107504" y="1016526"/>
          <a:ext cx="8856983" cy="304564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1" name="Text Box 7"/>
          <p:cNvSpPr txBox="1">
            <a:spLocks noChangeArrowheads="1"/>
          </p:cNvSpPr>
          <p:nvPr/>
        </p:nvSpPr>
        <p:spPr bwMode="auto">
          <a:xfrm>
            <a:off x="943147" y="1125043"/>
            <a:ext cx="2375726" cy="245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3381" tIns="41690" rIns="83381" bIns="41690">
            <a:spAutoFit/>
          </a:bodyPr>
          <a:lstStyle>
            <a:lvl1pPr defTabSz="827088">
              <a:defRPr>
                <a:solidFill>
                  <a:schemeClr val="tx1"/>
                </a:solidFill>
                <a:latin typeface="Arial" charset="0"/>
              </a:defRPr>
            </a:lvl1pPr>
            <a:lvl2pPr marL="414338" defTabSz="827088">
              <a:defRPr>
                <a:solidFill>
                  <a:schemeClr val="tx1"/>
                </a:solidFill>
                <a:latin typeface="Arial" charset="0"/>
              </a:defRPr>
            </a:lvl2pPr>
            <a:lvl3pPr marL="827088" defTabSz="827088">
              <a:defRPr>
                <a:solidFill>
                  <a:schemeClr val="tx1"/>
                </a:solidFill>
                <a:latin typeface="Arial" charset="0"/>
              </a:defRPr>
            </a:lvl3pPr>
            <a:lvl4pPr marL="1241425" defTabSz="827088">
              <a:defRPr>
                <a:solidFill>
                  <a:schemeClr val="tx1"/>
                </a:solidFill>
                <a:latin typeface="Arial" charset="0"/>
              </a:defRPr>
            </a:lvl4pPr>
            <a:lvl5pPr marL="1655763" defTabSz="827088">
              <a:defRPr>
                <a:solidFill>
                  <a:schemeClr val="tx1"/>
                </a:solidFill>
                <a:latin typeface="Arial" charset="0"/>
              </a:defRPr>
            </a:lvl5pPr>
            <a:lvl6pPr marL="2112963" defTabSz="8270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570163" defTabSz="8270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027363" defTabSz="8270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484563" defTabSz="8270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algn="l" defTabSz="82708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050" b="0" i="0" u="none" strike="noStrike" kern="1200" cap="none" spc="0" normalizeH="0" baseline="0" noProof="0">
                <a:ln>
                  <a:noFill/>
                </a:ln>
                <a:solidFill>
                  <a:srgbClr val="29282E"/>
                </a:solidFill>
                <a:effectLst/>
                <a:uLnTx/>
                <a:uFillTx/>
                <a:latin typeface="Verdana"/>
                <a:ea typeface="ＭＳ Ｐゴシック" pitchFamily="34" charset="-128"/>
                <a:cs typeface="+mn-cs"/>
              </a:rPr>
              <a:t>Miljoonaa euroa, käyvin hinnoin </a:t>
            </a:r>
          </a:p>
        </p:txBody>
      </p:sp>
      <p:graphicFrame>
        <p:nvGraphicFramePr>
          <p:cNvPr id="25" name="Taulukko 24"/>
          <p:cNvGraphicFramePr>
            <a:graphicFrameLocks noGrp="1"/>
          </p:cNvGraphicFramePr>
          <p:nvPr/>
        </p:nvGraphicFramePr>
        <p:xfrm>
          <a:off x="3438453" y="3934949"/>
          <a:ext cx="3767898" cy="803820"/>
        </p:xfrm>
        <a:graphic>
          <a:graphicData uri="http://schemas.openxmlformats.org/drawingml/2006/table">
            <a:tbl>
              <a:tblPr/>
              <a:tblGrid>
                <a:gridCol w="86386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7841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2562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00955">
                <a:tc>
                  <a:txBody>
                    <a:bodyPr/>
                    <a:lstStyle>
                      <a:lvl1pPr marL="0" algn="l" defTabSz="806052" rtl="0" eaLnBrk="1" latinLnBrk="0" hangingPunct="1">
                        <a:defRPr sz="1587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03025" algn="l" defTabSz="806052" rtl="0" eaLnBrk="1" latinLnBrk="0" hangingPunct="1">
                        <a:defRPr sz="1587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806052" algn="l" defTabSz="806052" rtl="0" eaLnBrk="1" latinLnBrk="0" hangingPunct="1">
                        <a:defRPr sz="1587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209078" algn="l" defTabSz="806052" rtl="0" eaLnBrk="1" latinLnBrk="0" hangingPunct="1">
                        <a:defRPr sz="1587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612105" algn="l" defTabSz="806052" rtl="0" eaLnBrk="1" latinLnBrk="0" hangingPunct="1">
                        <a:defRPr sz="1587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015123" algn="l" defTabSz="806052" rtl="0" eaLnBrk="1" latinLnBrk="0" hangingPunct="1">
                        <a:defRPr sz="1587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418157" algn="l" defTabSz="806052" rtl="0" eaLnBrk="1" latinLnBrk="0" hangingPunct="1">
                        <a:defRPr sz="1587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2821180" algn="l" defTabSz="806052" rtl="0" eaLnBrk="1" latinLnBrk="0" hangingPunct="1">
                        <a:defRPr sz="1587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224205" algn="l" defTabSz="806052" rtl="0" eaLnBrk="1" latinLnBrk="0" hangingPunct="1">
                        <a:defRPr sz="1587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l" fontAlgn="b"/>
                      <a:r>
                        <a:rPr lang="fi-FI" sz="900" b="0" i="0" u="none" strike="noStrike" baseline="0" noProof="0">
                          <a:solidFill>
                            <a:schemeClr val="tx2"/>
                          </a:solidFill>
                          <a:effectLst/>
                          <a:latin typeface="Verdana" panose="020B0604030504040204" pitchFamily="34" charset="0"/>
                        </a:rPr>
                        <a:t>Muutos:</a:t>
                      </a:r>
                    </a:p>
                  </a:txBody>
                  <a:tcPr marL="15998" marR="15998" marT="15998" marB="15998" anchor="ctr">
                    <a:lnL w="12700" cmpd="sng">
                      <a:solidFill>
                        <a:srgbClr val="FFFFFF"/>
                      </a:solidFill>
                    </a:lnL>
                    <a:lnR w="12700" cap="flat" cmpd="sng" algn="ctr">
                      <a:solidFill>
                        <a:srgbClr val="2928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FFFFFF"/>
                      </a:solidFill>
                    </a:lnT>
                    <a:lnB w="12700" cap="flat" cmpd="sng" algn="ctr">
                      <a:solidFill>
                        <a:srgbClr val="2928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806052" rtl="0" eaLnBrk="1" latinLnBrk="0" hangingPunct="1">
                        <a:defRPr sz="1587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03025" algn="l" defTabSz="806052" rtl="0" eaLnBrk="1" latinLnBrk="0" hangingPunct="1">
                        <a:defRPr sz="1587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806052" algn="l" defTabSz="806052" rtl="0" eaLnBrk="1" latinLnBrk="0" hangingPunct="1">
                        <a:defRPr sz="1587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209078" algn="l" defTabSz="806052" rtl="0" eaLnBrk="1" latinLnBrk="0" hangingPunct="1">
                        <a:defRPr sz="1587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612105" algn="l" defTabSz="806052" rtl="0" eaLnBrk="1" latinLnBrk="0" hangingPunct="1">
                        <a:defRPr sz="1587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015123" algn="l" defTabSz="806052" rtl="0" eaLnBrk="1" latinLnBrk="0" hangingPunct="1">
                        <a:defRPr sz="1587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418157" algn="l" defTabSz="806052" rtl="0" eaLnBrk="1" latinLnBrk="0" hangingPunct="1">
                        <a:defRPr sz="1587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2821180" algn="l" defTabSz="806052" rtl="0" eaLnBrk="1" latinLnBrk="0" hangingPunct="1">
                        <a:defRPr sz="1587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224205" algn="l" defTabSz="806052" rtl="0" eaLnBrk="1" latinLnBrk="0" hangingPunct="1">
                        <a:defRPr sz="1587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ctr" fontAlgn="b"/>
                      <a:r>
                        <a:rPr lang="fi-FI" sz="900" u="none" strike="noStrike" baseline="0" noProof="0">
                          <a:solidFill>
                            <a:schemeClr val="tx2"/>
                          </a:solidFill>
                          <a:effectLst/>
                          <a:latin typeface="Verdana" panose="020B0604030504040204" pitchFamily="34" charset="0"/>
                        </a:rPr>
                        <a:t>III,2023 / III,2022</a:t>
                      </a:r>
                      <a:endParaRPr lang="fi-FI" sz="900" b="0" i="0" u="none" strike="noStrike" baseline="0" noProof="0">
                        <a:solidFill>
                          <a:schemeClr val="tx2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15998" marR="15998" marT="15998" marB="15998" anchor="ctr">
                    <a:lnL w="12700" cap="flat" cmpd="sng" algn="ctr">
                      <a:solidFill>
                        <a:srgbClr val="2928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928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FFFFFF"/>
                      </a:solidFill>
                    </a:lnT>
                    <a:lnB w="12700" cap="flat" cmpd="sng" algn="ctr">
                      <a:solidFill>
                        <a:srgbClr val="2928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806052" rtl="0" eaLnBrk="1" latinLnBrk="0" hangingPunct="1">
                        <a:defRPr sz="1587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03025" algn="l" defTabSz="806052" rtl="0" eaLnBrk="1" latinLnBrk="0" hangingPunct="1">
                        <a:defRPr sz="1587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806052" algn="l" defTabSz="806052" rtl="0" eaLnBrk="1" latinLnBrk="0" hangingPunct="1">
                        <a:defRPr sz="1587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209078" algn="l" defTabSz="806052" rtl="0" eaLnBrk="1" latinLnBrk="0" hangingPunct="1">
                        <a:defRPr sz="1587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612105" algn="l" defTabSz="806052" rtl="0" eaLnBrk="1" latinLnBrk="0" hangingPunct="1">
                        <a:defRPr sz="1587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015123" algn="l" defTabSz="806052" rtl="0" eaLnBrk="1" latinLnBrk="0" hangingPunct="1">
                        <a:defRPr sz="1587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418157" algn="l" defTabSz="806052" rtl="0" eaLnBrk="1" latinLnBrk="0" hangingPunct="1">
                        <a:defRPr sz="1587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2821180" algn="l" defTabSz="806052" rtl="0" eaLnBrk="1" latinLnBrk="0" hangingPunct="1">
                        <a:defRPr sz="1587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224205" algn="l" defTabSz="806052" rtl="0" eaLnBrk="1" latinLnBrk="0" hangingPunct="1">
                        <a:defRPr sz="1587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ctr" fontAlgn="b"/>
                      <a:r>
                        <a:rPr lang="fi-FI" sz="900" u="none" strike="noStrike" baseline="0" noProof="0">
                          <a:solidFill>
                            <a:schemeClr val="tx2"/>
                          </a:solidFill>
                          <a:effectLst/>
                          <a:latin typeface="Verdana" panose="020B0604030504040204" pitchFamily="34" charset="0"/>
                        </a:rPr>
                        <a:t>III,2023 / II,2023</a:t>
                      </a:r>
                      <a:endParaRPr lang="fi-FI" sz="900" b="0" i="0" u="none" strike="noStrike" baseline="0" noProof="0">
                        <a:solidFill>
                          <a:schemeClr val="tx2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15998" marR="15998" marT="15998" marB="15998" anchor="ctr">
                    <a:lnL w="12700" cap="flat" cmpd="sng" algn="ctr">
                      <a:solidFill>
                        <a:srgbClr val="2928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ap="flat" cmpd="sng" algn="ctr">
                      <a:solidFill>
                        <a:srgbClr val="2928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00955">
                <a:tc>
                  <a:txBody>
                    <a:bodyPr/>
                    <a:lstStyle>
                      <a:lvl1pPr marL="0" algn="l" defTabSz="806052" rtl="0" eaLnBrk="1" latinLnBrk="0" hangingPunct="1">
                        <a:defRPr sz="1587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03025" algn="l" defTabSz="806052" rtl="0" eaLnBrk="1" latinLnBrk="0" hangingPunct="1">
                        <a:defRPr sz="1587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806052" algn="l" defTabSz="806052" rtl="0" eaLnBrk="1" latinLnBrk="0" hangingPunct="1">
                        <a:defRPr sz="1587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209078" algn="l" defTabSz="806052" rtl="0" eaLnBrk="1" latinLnBrk="0" hangingPunct="1">
                        <a:defRPr sz="1587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612105" algn="l" defTabSz="806052" rtl="0" eaLnBrk="1" latinLnBrk="0" hangingPunct="1">
                        <a:defRPr sz="1587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015123" algn="l" defTabSz="806052" rtl="0" eaLnBrk="1" latinLnBrk="0" hangingPunct="1">
                        <a:defRPr sz="1587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418157" algn="l" defTabSz="806052" rtl="0" eaLnBrk="1" latinLnBrk="0" hangingPunct="1">
                        <a:defRPr sz="1587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2821180" algn="l" defTabSz="806052" rtl="0" eaLnBrk="1" latinLnBrk="0" hangingPunct="1">
                        <a:defRPr sz="1587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224205" algn="l" defTabSz="806052" rtl="0" eaLnBrk="1" latinLnBrk="0" hangingPunct="1">
                        <a:defRPr sz="1587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l" fontAlgn="b"/>
                      <a:r>
                        <a:rPr lang="fi-FI" sz="900" u="none" strike="noStrike" baseline="0" noProof="0">
                          <a:solidFill>
                            <a:schemeClr val="tx2"/>
                          </a:solidFill>
                          <a:effectLst/>
                          <a:latin typeface="Verdana" panose="020B0604030504040204" pitchFamily="34" charset="0"/>
                        </a:rPr>
                        <a:t>Vientiin:</a:t>
                      </a:r>
                      <a:endParaRPr lang="fi-FI" sz="900" b="0" i="0" u="none" strike="noStrike" baseline="0" noProof="0">
                        <a:solidFill>
                          <a:schemeClr val="tx2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15998" marR="15998" marT="15998" marB="15998" anchor="ctr">
                    <a:lnL w="12700" cmpd="sng">
                      <a:solidFill>
                        <a:srgbClr val="FFFFFF"/>
                      </a:solidFill>
                    </a:lnL>
                    <a:lnR w="12700" cap="flat" cmpd="sng" algn="ctr">
                      <a:solidFill>
                        <a:srgbClr val="2928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928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928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806052" rtl="0" eaLnBrk="1" latinLnBrk="0" hangingPunct="1">
                        <a:defRPr sz="1587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03025" algn="l" defTabSz="806052" rtl="0" eaLnBrk="1" latinLnBrk="0" hangingPunct="1">
                        <a:defRPr sz="1587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806052" algn="l" defTabSz="806052" rtl="0" eaLnBrk="1" latinLnBrk="0" hangingPunct="1">
                        <a:defRPr sz="1587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209078" algn="l" defTabSz="806052" rtl="0" eaLnBrk="1" latinLnBrk="0" hangingPunct="1">
                        <a:defRPr sz="1587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612105" algn="l" defTabSz="806052" rtl="0" eaLnBrk="1" latinLnBrk="0" hangingPunct="1">
                        <a:defRPr sz="1587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015123" algn="l" defTabSz="806052" rtl="0" eaLnBrk="1" latinLnBrk="0" hangingPunct="1">
                        <a:defRPr sz="1587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418157" algn="l" defTabSz="806052" rtl="0" eaLnBrk="1" latinLnBrk="0" hangingPunct="1">
                        <a:defRPr sz="1587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2821180" algn="l" defTabSz="806052" rtl="0" eaLnBrk="1" latinLnBrk="0" hangingPunct="1">
                        <a:defRPr sz="1587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224205" algn="l" defTabSz="806052" rtl="0" eaLnBrk="1" latinLnBrk="0" hangingPunct="1">
                        <a:defRPr sz="1587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r" fontAlgn="b"/>
                      <a:r>
                        <a:rPr lang="fi-FI" sz="900" b="0" i="0" u="none" strike="noStrike" baseline="0" noProof="0">
                          <a:solidFill>
                            <a:schemeClr val="tx2"/>
                          </a:solidFill>
                          <a:effectLst/>
                          <a:latin typeface="Verdana" panose="020B0604030504040204" pitchFamily="34" charset="0"/>
                        </a:rPr>
                        <a:t>-34 %</a:t>
                      </a:r>
                    </a:p>
                  </a:txBody>
                  <a:tcPr marL="15998" marR="479927" marT="15998" marB="15998" anchor="ctr">
                    <a:lnL w="12700" cap="flat" cmpd="sng" algn="ctr">
                      <a:solidFill>
                        <a:srgbClr val="2928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928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928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928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806052" rtl="0" eaLnBrk="1" latinLnBrk="0" hangingPunct="1">
                        <a:defRPr sz="1587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03025" algn="l" defTabSz="806052" rtl="0" eaLnBrk="1" latinLnBrk="0" hangingPunct="1">
                        <a:defRPr sz="1587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806052" algn="l" defTabSz="806052" rtl="0" eaLnBrk="1" latinLnBrk="0" hangingPunct="1">
                        <a:defRPr sz="1587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209078" algn="l" defTabSz="806052" rtl="0" eaLnBrk="1" latinLnBrk="0" hangingPunct="1">
                        <a:defRPr sz="1587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612105" algn="l" defTabSz="806052" rtl="0" eaLnBrk="1" latinLnBrk="0" hangingPunct="1">
                        <a:defRPr sz="1587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015123" algn="l" defTabSz="806052" rtl="0" eaLnBrk="1" latinLnBrk="0" hangingPunct="1">
                        <a:defRPr sz="1587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418157" algn="l" defTabSz="806052" rtl="0" eaLnBrk="1" latinLnBrk="0" hangingPunct="1">
                        <a:defRPr sz="1587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2821180" algn="l" defTabSz="806052" rtl="0" eaLnBrk="1" latinLnBrk="0" hangingPunct="1">
                        <a:defRPr sz="1587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224205" algn="l" defTabSz="806052" rtl="0" eaLnBrk="1" latinLnBrk="0" hangingPunct="1">
                        <a:defRPr sz="1587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r" fontAlgn="b"/>
                      <a:r>
                        <a:rPr lang="fi-FI" sz="900" b="0" i="0" u="none" strike="noStrike" baseline="0" noProof="0">
                          <a:solidFill>
                            <a:schemeClr val="tx2"/>
                          </a:solidFill>
                          <a:effectLst/>
                          <a:latin typeface="Verdana" panose="020B0604030504040204" pitchFamily="34" charset="0"/>
                        </a:rPr>
                        <a:t>-23 %</a:t>
                      </a:r>
                    </a:p>
                  </a:txBody>
                  <a:tcPr marL="15998" marR="479927" marT="15998" marB="15998" anchor="ctr">
                    <a:lnL w="12700" cap="flat" cmpd="sng" algn="ctr">
                      <a:solidFill>
                        <a:srgbClr val="2928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FFFFFF"/>
                      </a:solidFill>
                    </a:lnR>
                    <a:lnT w="12700" cap="flat" cmpd="sng" algn="ctr">
                      <a:solidFill>
                        <a:srgbClr val="2928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928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0955">
                <a:tc>
                  <a:txBody>
                    <a:bodyPr/>
                    <a:lstStyle>
                      <a:lvl1pPr marL="0" algn="l" defTabSz="806052" rtl="0" eaLnBrk="1" latinLnBrk="0" hangingPunct="1">
                        <a:defRPr sz="1587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03025" algn="l" defTabSz="806052" rtl="0" eaLnBrk="1" latinLnBrk="0" hangingPunct="1">
                        <a:defRPr sz="1587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806052" algn="l" defTabSz="806052" rtl="0" eaLnBrk="1" latinLnBrk="0" hangingPunct="1">
                        <a:defRPr sz="1587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209078" algn="l" defTabSz="806052" rtl="0" eaLnBrk="1" latinLnBrk="0" hangingPunct="1">
                        <a:defRPr sz="1587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612105" algn="l" defTabSz="806052" rtl="0" eaLnBrk="1" latinLnBrk="0" hangingPunct="1">
                        <a:defRPr sz="1587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015123" algn="l" defTabSz="806052" rtl="0" eaLnBrk="1" latinLnBrk="0" hangingPunct="1">
                        <a:defRPr sz="1587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418157" algn="l" defTabSz="806052" rtl="0" eaLnBrk="1" latinLnBrk="0" hangingPunct="1">
                        <a:defRPr sz="1587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2821180" algn="l" defTabSz="806052" rtl="0" eaLnBrk="1" latinLnBrk="0" hangingPunct="1">
                        <a:defRPr sz="1587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224205" algn="l" defTabSz="806052" rtl="0" eaLnBrk="1" latinLnBrk="0" hangingPunct="1">
                        <a:defRPr sz="1587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l" fontAlgn="b"/>
                      <a:r>
                        <a:rPr lang="fi-FI" sz="900" u="none" strike="noStrike" baseline="0" noProof="0">
                          <a:solidFill>
                            <a:schemeClr val="tx2"/>
                          </a:solidFill>
                          <a:effectLst/>
                          <a:latin typeface="Verdana" panose="020B0604030504040204" pitchFamily="34" charset="0"/>
                        </a:rPr>
                        <a:t>Kotimaahan:</a:t>
                      </a:r>
                      <a:endParaRPr lang="fi-FI" sz="900" b="0" i="0" u="none" strike="noStrike" baseline="0" noProof="0">
                        <a:solidFill>
                          <a:schemeClr val="tx2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15998" marR="15998" marT="15998" marB="15998" anchor="ctr">
                    <a:lnL w="12700" cmpd="sng">
                      <a:solidFill>
                        <a:srgbClr val="FFFFFF"/>
                      </a:solidFill>
                    </a:lnL>
                    <a:lnR w="12700" cap="flat" cmpd="sng" algn="ctr">
                      <a:solidFill>
                        <a:srgbClr val="2928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928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928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806052" rtl="0" eaLnBrk="1" latinLnBrk="0" hangingPunct="1">
                        <a:defRPr sz="1587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03025" algn="l" defTabSz="806052" rtl="0" eaLnBrk="1" latinLnBrk="0" hangingPunct="1">
                        <a:defRPr sz="1587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806052" algn="l" defTabSz="806052" rtl="0" eaLnBrk="1" latinLnBrk="0" hangingPunct="1">
                        <a:defRPr sz="1587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209078" algn="l" defTabSz="806052" rtl="0" eaLnBrk="1" latinLnBrk="0" hangingPunct="1">
                        <a:defRPr sz="1587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612105" algn="l" defTabSz="806052" rtl="0" eaLnBrk="1" latinLnBrk="0" hangingPunct="1">
                        <a:defRPr sz="1587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015123" algn="l" defTabSz="806052" rtl="0" eaLnBrk="1" latinLnBrk="0" hangingPunct="1">
                        <a:defRPr sz="1587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418157" algn="l" defTabSz="806052" rtl="0" eaLnBrk="1" latinLnBrk="0" hangingPunct="1">
                        <a:defRPr sz="1587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2821180" algn="l" defTabSz="806052" rtl="0" eaLnBrk="1" latinLnBrk="0" hangingPunct="1">
                        <a:defRPr sz="1587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224205" algn="l" defTabSz="806052" rtl="0" eaLnBrk="1" latinLnBrk="0" hangingPunct="1">
                        <a:defRPr sz="1587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r" fontAlgn="b"/>
                      <a:r>
                        <a:rPr lang="fi-FI" sz="900" b="0" i="0" u="none" strike="noStrike" baseline="0" noProof="0">
                          <a:solidFill>
                            <a:schemeClr val="tx2"/>
                          </a:solidFill>
                          <a:effectLst/>
                          <a:latin typeface="Verdana" panose="020B0604030504040204" pitchFamily="34" charset="0"/>
                        </a:rPr>
                        <a:t>-15 %</a:t>
                      </a:r>
                    </a:p>
                  </a:txBody>
                  <a:tcPr marL="15998" marR="479927" marT="15998" marB="15998" anchor="ctr">
                    <a:lnL w="12700" cap="flat" cmpd="sng" algn="ctr">
                      <a:solidFill>
                        <a:srgbClr val="2928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928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928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928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806052" rtl="0" eaLnBrk="1" latinLnBrk="0" hangingPunct="1">
                        <a:defRPr sz="1587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03025" algn="l" defTabSz="806052" rtl="0" eaLnBrk="1" latinLnBrk="0" hangingPunct="1">
                        <a:defRPr sz="1587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806052" algn="l" defTabSz="806052" rtl="0" eaLnBrk="1" latinLnBrk="0" hangingPunct="1">
                        <a:defRPr sz="1587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209078" algn="l" defTabSz="806052" rtl="0" eaLnBrk="1" latinLnBrk="0" hangingPunct="1">
                        <a:defRPr sz="1587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612105" algn="l" defTabSz="806052" rtl="0" eaLnBrk="1" latinLnBrk="0" hangingPunct="1">
                        <a:defRPr sz="1587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015123" algn="l" defTabSz="806052" rtl="0" eaLnBrk="1" latinLnBrk="0" hangingPunct="1">
                        <a:defRPr sz="1587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418157" algn="l" defTabSz="806052" rtl="0" eaLnBrk="1" latinLnBrk="0" hangingPunct="1">
                        <a:defRPr sz="1587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2821180" algn="l" defTabSz="806052" rtl="0" eaLnBrk="1" latinLnBrk="0" hangingPunct="1">
                        <a:defRPr sz="1587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224205" algn="l" defTabSz="806052" rtl="0" eaLnBrk="1" latinLnBrk="0" hangingPunct="1">
                        <a:defRPr sz="1587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r" fontAlgn="b"/>
                      <a:r>
                        <a:rPr lang="fi-FI" sz="900" b="0" i="0" u="none" strike="noStrike" baseline="0" noProof="0">
                          <a:solidFill>
                            <a:schemeClr val="tx2"/>
                          </a:solidFill>
                          <a:effectLst/>
                          <a:latin typeface="Verdana" panose="020B0604030504040204" pitchFamily="34" charset="0"/>
                        </a:rPr>
                        <a:t>-27 %</a:t>
                      </a:r>
                    </a:p>
                  </a:txBody>
                  <a:tcPr marL="15998" marR="479927" marT="15998" marB="15998" anchor="ctr">
                    <a:lnL w="12700" cap="flat" cmpd="sng" algn="ctr">
                      <a:solidFill>
                        <a:srgbClr val="2928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FFFFFF"/>
                      </a:solidFill>
                    </a:lnR>
                    <a:lnT w="12700" cap="flat" cmpd="sng" algn="ctr">
                      <a:solidFill>
                        <a:srgbClr val="2928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928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00955">
                <a:tc>
                  <a:txBody>
                    <a:bodyPr/>
                    <a:lstStyle>
                      <a:lvl1pPr marL="0" algn="l" defTabSz="806052" rtl="0" eaLnBrk="1" latinLnBrk="0" hangingPunct="1">
                        <a:defRPr sz="1587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03025" algn="l" defTabSz="806052" rtl="0" eaLnBrk="1" latinLnBrk="0" hangingPunct="1">
                        <a:defRPr sz="1587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806052" algn="l" defTabSz="806052" rtl="0" eaLnBrk="1" latinLnBrk="0" hangingPunct="1">
                        <a:defRPr sz="1587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209078" algn="l" defTabSz="806052" rtl="0" eaLnBrk="1" latinLnBrk="0" hangingPunct="1">
                        <a:defRPr sz="1587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612105" algn="l" defTabSz="806052" rtl="0" eaLnBrk="1" latinLnBrk="0" hangingPunct="1">
                        <a:defRPr sz="1587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015123" algn="l" defTabSz="806052" rtl="0" eaLnBrk="1" latinLnBrk="0" hangingPunct="1">
                        <a:defRPr sz="1587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418157" algn="l" defTabSz="806052" rtl="0" eaLnBrk="1" latinLnBrk="0" hangingPunct="1">
                        <a:defRPr sz="1587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2821180" algn="l" defTabSz="806052" rtl="0" eaLnBrk="1" latinLnBrk="0" hangingPunct="1">
                        <a:defRPr sz="1587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224205" algn="l" defTabSz="806052" rtl="0" eaLnBrk="1" latinLnBrk="0" hangingPunct="1">
                        <a:defRPr sz="1587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l" fontAlgn="b"/>
                      <a:r>
                        <a:rPr lang="fi-FI" sz="900" u="none" strike="noStrike" baseline="0" noProof="0">
                          <a:solidFill>
                            <a:schemeClr val="tx2"/>
                          </a:solidFill>
                          <a:effectLst/>
                          <a:latin typeface="Verdana" panose="020B0604030504040204" pitchFamily="34" charset="0"/>
                        </a:rPr>
                        <a:t>Yhteensä:</a:t>
                      </a:r>
                      <a:endParaRPr lang="fi-FI" sz="900" b="0" i="0" u="none" strike="noStrike" baseline="0" noProof="0">
                        <a:solidFill>
                          <a:schemeClr val="tx2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15998" marR="15998" marT="15998" marB="15998" anchor="ctr">
                    <a:lnL w="12700" cmpd="sng">
                      <a:solidFill>
                        <a:srgbClr val="FFFFFF"/>
                      </a:solidFill>
                    </a:lnL>
                    <a:lnR w="12700" cap="flat" cmpd="sng" algn="ctr">
                      <a:solidFill>
                        <a:srgbClr val="2928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928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>
                      <a:lvl1pPr marL="0" algn="l" defTabSz="806052" rtl="0" eaLnBrk="1" latinLnBrk="0" hangingPunct="1">
                        <a:defRPr sz="1587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03025" algn="l" defTabSz="806052" rtl="0" eaLnBrk="1" latinLnBrk="0" hangingPunct="1">
                        <a:defRPr sz="1587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806052" algn="l" defTabSz="806052" rtl="0" eaLnBrk="1" latinLnBrk="0" hangingPunct="1">
                        <a:defRPr sz="1587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209078" algn="l" defTabSz="806052" rtl="0" eaLnBrk="1" latinLnBrk="0" hangingPunct="1">
                        <a:defRPr sz="1587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612105" algn="l" defTabSz="806052" rtl="0" eaLnBrk="1" latinLnBrk="0" hangingPunct="1">
                        <a:defRPr sz="1587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015123" algn="l" defTabSz="806052" rtl="0" eaLnBrk="1" latinLnBrk="0" hangingPunct="1">
                        <a:defRPr sz="1587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418157" algn="l" defTabSz="806052" rtl="0" eaLnBrk="1" latinLnBrk="0" hangingPunct="1">
                        <a:defRPr sz="1587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2821180" algn="l" defTabSz="806052" rtl="0" eaLnBrk="1" latinLnBrk="0" hangingPunct="1">
                        <a:defRPr sz="1587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224205" algn="l" defTabSz="806052" rtl="0" eaLnBrk="1" latinLnBrk="0" hangingPunct="1">
                        <a:defRPr sz="1587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r" fontAlgn="b"/>
                      <a:r>
                        <a:rPr lang="fi-FI" sz="900" b="0" i="0" u="none" strike="noStrike" baseline="0" noProof="0">
                          <a:solidFill>
                            <a:schemeClr val="tx2"/>
                          </a:solidFill>
                          <a:effectLst/>
                          <a:latin typeface="Verdana" panose="020B0604030504040204" pitchFamily="34" charset="0"/>
                        </a:rPr>
                        <a:t>-30 %</a:t>
                      </a:r>
                    </a:p>
                  </a:txBody>
                  <a:tcPr marL="15998" marR="479927" marT="15998" marB="15998" anchor="ctr">
                    <a:lnL w="12700" cap="flat" cmpd="sng" algn="ctr">
                      <a:solidFill>
                        <a:srgbClr val="2928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928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928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>
                      <a:lvl1pPr marL="0" algn="l" defTabSz="806052" rtl="0" eaLnBrk="1" latinLnBrk="0" hangingPunct="1">
                        <a:defRPr sz="1587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03025" algn="l" defTabSz="806052" rtl="0" eaLnBrk="1" latinLnBrk="0" hangingPunct="1">
                        <a:defRPr sz="1587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806052" algn="l" defTabSz="806052" rtl="0" eaLnBrk="1" latinLnBrk="0" hangingPunct="1">
                        <a:defRPr sz="1587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209078" algn="l" defTabSz="806052" rtl="0" eaLnBrk="1" latinLnBrk="0" hangingPunct="1">
                        <a:defRPr sz="1587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612105" algn="l" defTabSz="806052" rtl="0" eaLnBrk="1" latinLnBrk="0" hangingPunct="1">
                        <a:defRPr sz="1587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015123" algn="l" defTabSz="806052" rtl="0" eaLnBrk="1" latinLnBrk="0" hangingPunct="1">
                        <a:defRPr sz="1587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418157" algn="l" defTabSz="806052" rtl="0" eaLnBrk="1" latinLnBrk="0" hangingPunct="1">
                        <a:defRPr sz="1587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2821180" algn="l" defTabSz="806052" rtl="0" eaLnBrk="1" latinLnBrk="0" hangingPunct="1">
                        <a:defRPr sz="1587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224205" algn="l" defTabSz="806052" rtl="0" eaLnBrk="1" latinLnBrk="0" hangingPunct="1">
                        <a:defRPr sz="1587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r" fontAlgn="b"/>
                      <a:r>
                        <a:rPr lang="fi-FI" sz="900" b="0" i="0" u="none" strike="noStrike" baseline="0" noProof="0">
                          <a:solidFill>
                            <a:schemeClr val="tx2"/>
                          </a:solidFill>
                          <a:effectLst/>
                          <a:latin typeface="Verdana" panose="020B0604030504040204" pitchFamily="34" charset="0"/>
                        </a:rPr>
                        <a:t>-24 %</a:t>
                      </a:r>
                    </a:p>
                  </a:txBody>
                  <a:tcPr marL="15998" marR="479927" marT="15998" marB="15998" anchor="ctr">
                    <a:lnL w="12700" cap="flat" cmpd="sng" algn="ctr">
                      <a:solidFill>
                        <a:srgbClr val="2928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FFFFFF"/>
                      </a:solidFill>
                    </a:lnR>
                    <a:lnT w="12700" cap="flat" cmpd="sng" algn="ctr">
                      <a:solidFill>
                        <a:srgbClr val="2928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26" name="Text Box 10"/>
          <p:cNvSpPr txBox="1">
            <a:spLocks noChangeArrowheads="1"/>
          </p:cNvSpPr>
          <p:nvPr/>
        </p:nvSpPr>
        <p:spPr bwMode="auto">
          <a:xfrm>
            <a:off x="7255083" y="3953871"/>
            <a:ext cx="1521649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marL="0" marR="0" lvl="0" indent="0" algn="l" defTabSz="81239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900" b="0" i="0" u="none" strike="noStrike" kern="1200" cap="none" spc="0" normalizeH="0" baseline="0" noProof="0">
                <a:ln>
                  <a:noFill/>
                </a:ln>
                <a:solidFill>
                  <a:srgbClr val="29282E"/>
                </a:solidFill>
                <a:effectLst/>
                <a:uLnTx/>
                <a:uFillTx/>
                <a:latin typeface="Verdana"/>
                <a:ea typeface="Arial Unicode MS"/>
                <a:cs typeface="+mn-cs"/>
              </a:rPr>
              <a:t>*) Pl. metallien jalostus, pelialan ohjelmistoyritykset ja datakeskukset </a:t>
            </a:r>
          </a:p>
        </p:txBody>
      </p:sp>
      <p:graphicFrame>
        <p:nvGraphicFramePr>
          <p:cNvPr id="14" name="Taulukko 13">
            <a:extLst>
              <a:ext uri="{FF2B5EF4-FFF2-40B4-BE49-F238E27FC236}">
                <a16:creationId xmlns:a16="http://schemas.microsoft.com/office/drawing/2014/main" id="{8AD21D0F-9B6A-4E23-A81A-E23C9B1E89C1}"/>
              </a:ext>
            </a:extLst>
          </p:cNvPr>
          <p:cNvGraphicFramePr>
            <a:graphicFrameLocks noGrp="1"/>
          </p:cNvGraphicFramePr>
          <p:nvPr/>
        </p:nvGraphicFramePr>
        <p:xfrm>
          <a:off x="827584" y="3673367"/>
          <a:ext cx="6984770" cy="280504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49964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9964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9964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49964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99643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499643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498364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498364">
                  <a:extLst>
                    <a:ext uri="{9D8B030D-6E8A-4147-A177-3AD203B41FA5}">
                      <a16:colId xmlns:a16="http://schemas.microsoft.com/office/drawing/2014/main" val="3822871466"/>
                    </a:ext>
                  </a:extLst>
                </a:gridCol>
                <a:gridCol w="498364">
                  <a:extLst>
                    <a:ext uri="{9D8B030D-6E8A-4147-A177-3AD203B41FA5}">
                      <a16:colId xmlns:a16="http://schemas.microsoft.com/office/drawing/2014/main" val="727455605"/>
                    </a:ext>
                  </a:extLst>
                </a:gridCol>
                <a:gridCol w="498364">
                  <a:extLst>
                    <a:ext uri="{9D8B030D-6E8A-4147-A177-3AD203B41FA5}">
                      <a16:colId xmlns:a16="http://schemas.microsoft.com/office/drawing/2014/main" val="134493250"/>
                    </a:ext>
                  </a:extLst>
                </a:gridCol>
                <a:gridCol w="498364">
                  <a:extLst>
                    <a:ext uri="{9D8B030D-6E8A-4147-A177-3AD203B41FA5}">
                      <a16:colId xmlns:a16="http://schemas.microsoft.com/office/drawing/2014/main" val="1761203323"/>
                    </a:ext>
                  </a:extLst>
                </a:gridCol>
                <a:gridCol w="498364">
                  <a:extLst>
                    <a:ext uri="{9D8B030D-6E8A-4147-A177-3AD203B41FA5}">
                      <a16:colId xmlns:a16="http://schemas.microsoft.com/office/drawing/2014/main" val="1605823485"/>
                    </a:ext>
                  </a:extLst>
                </a:gridCol>
                <a:gridCol w="498364">
                  <a:extLst>
                    <a:ext uri="{9D8B030D-6E8A-4147-A177-3AD203B41FA5}">
                      <a16:colId xmlns:a16="http://schemas.microsoft.com/office/drawing/2014/main" val="1470258251"/>
                    </a:ext>
                  </a:extLst>
                </a:gridCol>
                <a:gridCol w="498364">
                  <a:extLst>
                    <a:ext uri="{9D8B030D-6E8A-4147-A177-3AD203B41FA5}">
                      <a16:colId xmlns:a16="http://schemas.microsoft.com/office/drawing/2014/main" val="4028708553"/>
                    </a:ext>
                  </a:extLst>
                </a:gridCol>
              </a:tblGrid>
              <a:tr h="280504">
                <a:tc>
                  <a:txBody>
                    <a:bodyPr/>
                    <a:lstStyle/>
                    <a:p>
                      <a:pPr algn="ctr"/>
                      <a:r>
                        <a:rPr lang="fi-FI" sz="900" b="0" baseline="0">
                          <a:solidFill>
                            <a:schemeClr val="tx2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rPr>
                        <a:t>2010</a:t>
                      </a:r>
                    </a:p>
                  </a:txBody>
                  <a:tcPr marL="92160" marR="92160" marT="46080" marB="4608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900" b="0" baseline="0">
                          <a:solidFill>
                            <a:schemeClr val="tx2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rPr>
                        <a:t>2011</a:t>
                      </a:r>
                    </a:p>
                  </a:txBody>
                  <a:tcPr marL="92160" marR="92160" marT="46080" marB="4608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900" b="0" baseline="0">
                          <a:solidFill>
                            <a:schemeClr val="tx2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rPr>
                        <a:t>2012</a:t>
                      </a:r>
                    </a:p>
                  </a:txBody>
                  <a:tcPr marL="92160" marR="92160" marT="46080" marB="4608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900" b="0" baseline="0">
                          <a:solidFill>
                            <a:schemeClr val="tx2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rPr>
                        <a:t>2013</a:t>
                      </a:r>
                    </a:p>
                  </a:txBody>
                  <a:tcPr marL="92160" marR="92160" marT="46080" marB="4608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900" b="0" baseline="0">
                          <a:solidFill>
                            <a:schemeClr val="tx2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rPr>
                        <a:t>2014</a:t>
                      </a:r>
                    </a:p>
                  </a:txBody>
                  <a:tcPr marL="92160" marR="92160" marT="46080" marB="4608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900" b="0" baseline="0">
                          <a:solidFill>
                            <a:schemeClr val="tx2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rPr>
                        <a:t>2015</a:t>
                      </a:r>
                    </a:p>
                  </a:txBody>
                  <a:tcPr marL="92160" marR="92160" marT="46080" marB="4608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900" b="0" baseline="0">
                          <a:solidFill>
                            <a:schemeClr val="tx2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rPr>
                        <a:t>2016</a:t>
                      </a:r>
                    </a:p>
                  </a:txBody>
                  <a:tcPr marL="92160" marR="92160" marT="46080" marB="4608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900" b="0" baseline="0">
                          <a:solidFill>
                            <a:schemeClr val="tx2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rPr>
                        <a:t>2017</a:t>
                      </a:r>
                    </a:p>
                  </a:txBody>
                  <a:tcPr marL="92160" marR="92160" marT="46080" marB="4608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900" b="0" baseline="0">
                          <a:solidFill>
                            <a:schemeClr val="tx2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rPr>
                        <a:t>2018</a:t>
                      </a:r>
                    </a:p>
                  </a:txBody>
                  <a:tcPr marL="92160" marR="92160" marT="46080" marB="4608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900" b="0" baseline="0">
                          <a:solidFill>
                            <a:schemeClr val="tx2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rPr>
                        <a:t>2019</a:t>
                      </a:r>
                    </a:p>
                  </a:txBody>
                  <a:tcPr marL="92160" marR="92160" marT="46080" marB="4608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900" b="0" baseline="0">
                          <a:solidFill>
                            <a:schemeClr val="tx2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rPr>
                        <a:t>2020</a:t>
                      </a:r>
                    </a:p>
                  </a:txBody>
                  <a:tcPr marL="92160" marR="92160" marT="46080" marB="4608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900" b="0" baseline="0">
                          <a:solidFill>
                            <a:schemeClr val="tx2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rPr>
                        <a:t>2021</a:t>
                      </a:r>
                    </a:p>
                  </a:txBody>
                  <a:tcPr marL="92160" marR="92160" marT="46080" marB="4608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900" b="0" baseline="0">
                          <a:solidFill>
                            <a:schemeClr val="tx2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rPr>
                        <a:t>2022</a:t>
                      </a:r>
                    </a:p>
                  </a:txBody>
                  <a:tcPr marL="92160" marR="92160" marT="46080" marB="4608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900" b="0" baseline="0">
                          <a:solidFill>
                            <a:schemeClr val="tx2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rPr>
                        <a:t>2023</a:t>
                      </a:r>
                    </a:p>
                  </a:txBody>
                  <a:tcPr marL="92160" marR="92160" marT="46080" marB="4608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61487886"/>
      </p:ext>
    </p:extLst>
  </p:cSld>
  <p:clrMapOvr>
    <a:masterClrMapping/>
  </p:clrMapOvr>
  <p:transition spd="med">
    <p:fad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in paikkamerkki 1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fi-FI"/>
              <a:t>Teknologiateollisuuden* tilauskanta Suomessa  </a:t>
            </a:r>
          </a:p>
        </p:txBody>
      </p:sp>
      <p:sp>
        <p:nvSpPr>
          <p:cNvPr id="3" name="Dian numeron paikkamerkki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67987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FCB6B90-8271-4E8F-82C1-E646FBB48A2E}" type="slidenum">
              <a:rPr kumimoji="0" lang="fi-FI" sz="700" b="0" i="0" u="none" strike="noStrike" kern="1200" cap="none" spc="0" normalizeH="0" baseline="0" noProof="0" smtClean="0">
                <a:ln>
                  <a:noFill/>
                </a:ln>
                <a:solidFill>
                  <a:srgbClr val="29282E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pPr marL="0" marR="0" lvl="0" indent="0" algn="r" defTabSz="679871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fi-FI" sz="700" b="0" i="0" u="none" strike="noStrike" kern="1200" cap="none" spc="0" normalizeH="0" baseline="0" noProof="0">
              <a:ln>
                <a:noFill/>
              </a:ln>
              <a:solidFill>
                <a:srgbClr val="29282E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67987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70C97DB-DA9C-4CFA-B970-B8599B25F3E4}" type="datetime1">
              <a:rPr kumimoji="0" lang="fi-FI" sz="700" b="0" i="0" u="none" strike="noStrike" kern="1200" cap="none" spc="0" normalizeH="0" baseline="0" noProof="0" smtClean="0">
                <a:ln>
                  <a:noFill/>
                </a:ln>
                <a:solidFill>
                  <a:srgbClr val="29282E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</a:rPr>
              <a:pPr marL="0" marR="0" lvl="0" indent="0" algn="l" defTabSz="679871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30.10.2023</a:t>
            </a:fld>
            <a:endParaRPr kumimoji="0" lang="fi-FI" sz="700" b="0" i="0" u="none" strike="noStrike" kern="1200" cap="none" spc="0" normalizeH="0" baseline="0" noProof="0">
              <a:ln>
                <a:noFill/>
              </a:ln>
              <a:solidFill>
                <a:srgbClr val="29282E"/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67987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700" b="0" i="0" u="none" strike="noStrike" kern="1200" cap="none" spc="0" normalizeH="0" baseline="0" noProof="0">
                <a:ln>
                  <a:noFill/>
                </a:ln>
                <a:solidFill>
                  <a:srgbClr val="29282E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</a:rPr>
              <a:t>Teknologiateollisuus</a:t>
            </a:r>
          </a:p>
        </p:txBody>
      </p:sp>
      <p:sp>
        <p:nvSpPr>
          <p:cNvPr id="7" name="Tekstin paikkamerkki 6"/>
          <p:cNvSpPr>
            <a:spLocks noGrp="1"/>
          </p:cNvSpPr>
          <p:nvPr>
            <p:ph type="body" sz="quarter" idx="18"/>
          </p:nvPr>
        </p:nvSpPr>
        <p:spPr>
          <a:xfrm>
            <a:off x="2334682" y="4727574"/>
            <a:ext cx="4570154" cy="241813"/>
          </a:xfrm>
        </p:spPr>
        <p:txBody>
          <a:bodyPr/>
          <a:lstStyle/>
          <a:p>
            <a:r>
              <a:rPr lang="fi-FI"/>
              <a:t>Lähde: Teknologiateollisuus ry:n tilauskantatiedustelun vastaajayritykset, </a:t>
            </a:r>
          </a:p>
          <a:p>
            <a:r>
              <a:rPr lang="fi-FI"/>
              <a:t>viimeisin tieto 30.9.2023.</a:t>
            </a:r>
          </a:p>
        </p:txBody>
      </p:sp>
      <p:graphicFrame>
        <p:nvGraphicFramePr>
          <p:cNvPr id="8" name="Object 3"/>
          <p:cNvGraphicFramePr>
            <a:graphicFrameLocks noGrp="1" noChangeAspect="1"/>
          </p:cNvGraphicFramePr>
          <p:nvPr>
            <p:ph sz="quarter" idx="17"/>
          </p:nvPr>
        </p:nvGraphicFramePr>
        <p:xfrm>
          <a:off x="179512" y="1016527"/>
          <a:ext cx="8856984" cy="28512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990389" y="1095112"/>
            <a:ext cx="2375726" cy="245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3381" tIns="41690" rIns="83381" bIns="41690">
            <a:spAutoFit/>
          </a:bodyPr>
          <a:lstStyle>
            <a:lvl1pPr defTabSz="827088">
              <a:defRPr>
                <a:solidFill>
                  <a:schemeClr val="tx1"/>
                </a:solidFill>
                <a:latin typeface="Arial" charset="0"/>
              </a:defRPr>
            </a:lvl1pPr>
            <a:lvl2pPr marL="414338" defTabSz="827088">
              <a:defRPr>
                <a:solidFill>
                  <a:schemeClr val="tx1"/>
                </a:solidFill>
                <a:latin typeface="Arial" charset="0"/>
              </a:defRPr>
            </a:lvl2pPr>
            <a:lvl3pPr marL="827088" defTabSz="827088">
              <a:defRPr>
                <a:solidFill>
                  <a:schemeClr val="tx1"/>
                </a:solidFill>
                <a:latin typeface="Arial" charset="0"/>
              </a:defRPr>
            </a:lvl3pPr>
            <a:lvl4pPr marL="1241425" defTabSz="827088">
              <a:defRPr>
                <a:solidFill>
                  <a:schemeClr val="tx1"/>
                </a:solidFill>
                <a:latin typeface="Arial" charset="0"/>
              </a:defRPr>
            </a:lvl4pPr>
            <a:lvl5pPr marL="1655763" defTabSz="827088">
              <a:defRPr>
                <a:solidFill>
                  <a:schemeClr val="tx1"/>
                </a:solidFill>
                <a:latin typeface="Arial" charset="0"/>
              </a:defRPr>
            </a:lvl5pPr>
            <a:lvl6pPr marL="2112963" defTabSz="8270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570163" defTabSz="8270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027363" defTabSz="8270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484563" defTabSz="8270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algn="l" defTabSz="82708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050" b="0" i="0" u="none" strike="noStrike" kern="1200" cap="none" spc="0" normalizeH="0" baseline="0" noProof="0">
                <a:ln>
                  <a:noFill/>
                </a:ln>
                <a:solidFill>
                  <a:srgbClr val="29282E"/>
                </a:solidFill>
                <a:effectLst/>
                <a:uLnTx/>
                <a:uFillTx/>
                <a:latin typeface="Verdana"/>
                <a:ea typeface="ＭＳ Ｐゴシック" pitchFamily="34" charset="-128"/>
                <a:cs typeface="+mn-cs"/>
              </a:rPr>
              <a:t>Miljoonaa euroa, käyvin hinnoin </a:t>
            </a:r>
          </a:p>
        </p:txBody>
      </p:sp>
      <p:graphicFrame>
        <p:nvGraphicFramePr>
          <p:cNvPr id="11" name="Taulukko 10"/>
          <p:cNvGraphicFramePr>
            <a:graphicFrameLocks noGrp="1"/>
          </p:cNvGraphicFramePr>
          <p:nvPr/>
        </p:nvGraphicFramePr>
        <p:xfrm>
          <a:off x="3470383" y="3923754"/>
          <a:ext cx="3835454" cy="803820"/>
        </p:xfrm>
        <a:graphic>
          <a:graphicData uri="http://schemas.openxmlformats.org/drawingml/2006/table">
            <a:tbl>
              <a:tblPr/>
              <a:tblGrid>
                <a:gridCol w="82940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3034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7570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00955">
                <a:tc>
                  <a:txBody>
                    <a:bodyPr/>
                    <a:lstStyle>
                      <a:lvl1pPr marL="0" algn="l" defTabSz="806052" rtl="0" eaLnBrk="1" latinLnBrk="0" hangingPunct="1">
                        <a:defRPr sz="1587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03025" algn="l" defTabSz="806052" rtl="0" eaLnBrk="1" latinLnBrk="0" hangingPunct="1">
                        <a:defRPr sz="1587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806052" algn="l" defTabSz="806052" rtl="0" eaLnBrk="1" latinLnBrk="0" hangingPunct="1">
                        <a:defRPr sz="1587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209078" algn="l" defTabSz="806052" rtl="0" eaLnBrk="1" latinLnBrk="0" hangingPunct="1">
                        <a:defRPr sz="1587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612105" algn="l" defTabSz="806052" rtl="0" eaLnBrk="1" latinLnBrk="0" hangingPunct="1">
                        <a:defRPr sz="1587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015123" algn="l" defTabSz="806052" rtl="0" eaLnBrk="1" latinLnBrk="0" hangingPunct="1">
                        <a:defRPr sz="1587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418157" algn="l" defTabSz="806052" rtl="0" eaLnBrk="1" latinLnBrk="0" hangingPunct="1">
                        <a:defRPr sz="1587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2821180" algn="l" defTabSz="806052" rtl="0" eaLnBrk="1" latinLnBrk="0" hangingPunct="1">
                        <a:defRPr sz="1587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224205" algn="l" defTabSz="806052" rtl="0" eaLnBrk="1" latinLnBrk="0" hangingPunct="1">
                        <a:defRPr sz="1587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l" fontAlgn="b"/>
                      <a:r>
                        <a:rPr lang="fi-FI" sz="900" b="0" i="0" u="none" strike="noStrike" baseline="0" noProof="0">
                          <a:solidFill>
                            <a:schemeClr val="tx2"/>
                          </a:solidFill>
                          <a:effectLst/>
                          <a:latin typeface="Verdana" panose="020B0604030504040204" pitchFamily="34" charset="0"/>
                        </a:rPr>
                        <a:t>Muutos:</a:t>
                      </a:r>
                    </a:p>
                  </a:txBody>
                  <a:tcPr marL="15998" marR="15998" marT="15998" marB="15998" anchor="ctr">
                    <a:lnL w="12700" cmpd="sng">
                      <a:solidFill>
                        <a:srgbClr val="FFFFFF"/>
                      </a:solidFill>
                    </a:lnL>
                    <a:lnR w="12700" cap="flat" cmpd="sng" algn="ctr">
                      <a:solidFill>
                        <a:srgbClr val="2928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FFFFFF"/>
                      </a:solidFill>
                    </a:lnT>
                    <a:lnB w="12700" cap="flat" cmpd="sng" algn="ctr">
                      <a:solidFill>
                        <a:srgbClr val="2928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806052" rtl="0" eaLnBrk="1" latinLnBrk="0" hangingPunct="1">
                        <a:defRPr sz="1587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03025" algn="l" defTabSz="806052" rtl="0" eaLnBrk="1" latinLnBrk="0" hangingPunct="1">
                        <a:defRPr sz="1587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806052" algn="l" defTabSz="806052" rtl="0" eaLnBrk="1" latinLnBrk="0" hangingPunct="1">
                        <a:defRPr sz="1587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209078" algn="l" defTabSz="806052" rtl="0" eaLnBrk="1" latinLnBrk="0" hangingPunct="1">
                        <a:defRPr sz="1587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612105" algn="l" defTabSz="806052" rtl="0" eaLnBrk="1" latinLnBrk="0" hangingPunct="1">
                        <a:defRPr sz="1587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015123" algn="l" defTabSz="806052" rtl="0" eaLnBrk="1" latinLnBrk="0" hangingPunct="1">
                        <a:defRPr sz="1587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418157" algn="l" defTabSz="806052" rtl="0" eaLnBrk="1" latinLnBrk="0" hangingPunct="1">
                        <a:defRPr sz="1587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2821180" algn="l" defTabSz="806052" rtl="0" eaLnBrk="1" latinLnBrk="0" hangingPunct="1">
                        <a:defRPr sz="1587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224205" algn="l" defTabSz="806052" rtl="0" eaLnBrk="1" latinLnBrk="0" hangingPunct="1">
                        <a:defRPr sz="1587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ctr" fontAlgn="b"/>
                      <a:r>
                        <a:rPr lang="fi-FI" sz="900" u="none" strike="noStrike" baseline="0" noProof="0">
                          <a:solidFill>
                            <a:schemeClr val="tx2"/>
                          </a:solidFill>
                          <a:effectLst/>
                          <a:latin typeface="Verdana" panose="020B0604030504040204" pitchFamily="34" charset="0"/>
                        </a:rPr>
                        <a:t>30.9.2023 / 30.9.2022</a:t>
                      </a:r>
                      <a:endParaRPr lang="fi-FI" sz="900" b="0" i="0" u="none" strike="noStrike" baseline="0" noProof="0">
                        <a:solidFill>
                          <a:schemeClr val="tx2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15998" marR="15998" marT="15998" marB="15998" anchor="ctr">
                    <a:lnL w="12700" cap="flat" cmpd="sng" algn="ctr">
                      <a:solidFill>
                        <a:srgbClr val="2928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928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FFFFFF"/>
                      </a:solidFill>
                    </a:lnT>
                    <a:lnB w="12700" cap="flat" cmpd="sng" algn="ctr">
                      <a:solidFill>
                        <a:srgbClr val="2928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806052" rtl="0" eaLnBrk="1" latinLnBrk="0" hangingPunct="1">
                        <a:defRPr sz="1587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03025" algn="l" defTabSz="806052" rtl="0" eaLnBrk="1" latinLnBrk="0" hangingPunct="1">
                        <a:defRPr sz="1587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806052" algn="l" defTabSz="806052" rtl="0" eaLnBrk="1" latinLnBrk="0" hangingPunct="1">
                        <a:defRPr sz="1587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209078" algn="l" defTabSz="806052" rtl="0" eaLnBrk="1" latinLnBrk="0" hangingPunct="1">
                        <a:defRPr sz="1587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612105" algn="l" defTabSz="806052" rtl="0" eaLnBrk="1" latinLnBrk="0" hangingPunct="1">
                        <a:defRPr sz="1587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015123" algn="l" defTabSz="806052" rtl="0" eaLnBrk="1" latinLnBrk="0" hangingPunct="1">
                        <a:defRPr sz="1587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418157" algn="l" defTabSz="806052" rtl="0" eaLnBrk="1" latinLnBrk="0" hangingPunct="1">
                        <a:defRPr sz="1587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2821180" algn="l" defTabSz="806052" rtl="0" eaLnBrk="1" latinLnBrk="0" hangingPunct="1">
                        <a:defRPr sz="1587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224205" algn="l" defTabSz="806052" rtl="0" eaLnBrk="1" latinLnBrk="0" hangingPunct="1">
                        <a:defRPr sz="1587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ctr" fontAlgn="b"/>
                      <a:r>
                        <a:rPr lang="fi-FI" sz="900" u="none" strike="noStrike" baseline="0" noProof="0">
                          <a:solidFill>
                            <a:schemeClr val="tx2"/>
                          </a:solidFill>
                          <a:effectLst/>
                          <a:latin typeface="Verdana" panose="020B0604030504040204" pitchFamily="34" charset="0"/>
                        </a:rPr>
                        <a:t>30.9.2023 / 30.6.2023</a:t>
                      </a:r>
                      <a:endParaRPr lang="fi-FI" sz="900" b="0" i="0" u="none" strike="noStrike" baseline="0" noProof="0">
                        <a:solidFill>
                          <a:schemeClr val="tx2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15998" marR="15998" marT="15998" marB="15998" anchor="ctr">
                    <a:lnL w="12700" cap="flat" cmpd="sng" algn="ctr">
                      <a:solidFill>
                        <a:srgbClr val="2928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ap="flat" cmpd="sng" algn="ctr">
                      <a:solidFill>
                        <a:srgbClr val="2928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00955">
                <a:tc>
                  <a:txBody>
                    <a:bodyPr/>
                    <a:lstStyle>
                      <a:lvl1pPr marL="0" algn="l" defTabSz="806052" rtl="0" eaLnBrk="1" latinLnBrk="0" hangingPunct="1">
                        <a:defRPr sz="1587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03025" algn="l" defTabSz="806052" rtl="0" eaLnBrk="1" latinLnBrk="0" hangingPunct="1">
                        <a:defRPr sz="1587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806052" algn="l" defTabSz="806052" rtl="0" eaLnBrk="1" latinLnBrk="0" hangingPunct="1">
                        <a:defRPr sz="1587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209078" algn="l" defTabSz="806052" rtl="0" eaLnBrk="1" latinLnBrk="0" hangingPunct="1">
                        <a:defRPr sz="1587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612105" algn="l" defTabSz="806052" rtl="0" eaLnBrk="1" latinLnBrk="0" hangingPunct="1">
                        <a:defRPr sz="1587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015123" algn="l" defTabSz="806052" rtl="0" eaLnBrk="1" latinLnBrk="0" hangingPunct="1">
                        <a:defRPr sz="1587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418157" algn="l" defTabSz="806052" rtl="0" eaLnBrk="1" latinLnBrk="0" hangingPunct="1">
                        <a:defRPr sz="1587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2821180" algn="l" defTabSz="806052" rtl="0" eaLnBrk="1" latinLnBrk="0" hangingPunct="1">
                        <a:defRPr sz="1587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224205" algn="l" defTabSz="806052" rtl="0" eaLnBrk="1" latinLnBrk="0" hangingPunct="1">
                        <a:defRPr sz="1587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l" fontAlgn="b"/>
                      <a:r>
                        <a:rPr lang="fi-FI" sz="900" u="none" strike="noStrike" baseline="0" noProof="0">
                          <a:solidFill>
                            <a:schemeClr val="tx2"/>
                          </a:solidFill>
                          <a:effectLst/>
                          <a:latin typeface="Verdana" panose="020B0604030504040204" pitchFamily="34" charset="0"/>
                        </a:rPr>
                        <a:t>Vientiin:</a:t>
                      </a:r>
                      <a:endParaRPr lang="fi-FI" sz="900" b="0" i="0" u="none" strike="noStrike" baseline="0" noProof="0">
                        <a:solidFill>
                          <a:schemeClr val="tx2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15998" marR="15998" marT="15998" marB="15998" anchor="ctr">
                    <a:lnL w="12700" cmpd="sng">
                      <a:solidFill>
                        <a:srgbClr val="FFFFFF"/>
                      </a:solidFill>
                    </a:lnL>
                    <a:lnR w="12700" cap="flat" cmpd="sng" algn="ctr">
                      <a:solidFill>
                        <a:srgbClr val="2928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928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928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806052" rtl="0" eaLnBrk="1" latinLnBrk="0" hangingPunct="1">
                        <a:defRPr sz="1587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03025" algn="l" defTabSz="806052" rtl="0" eaLnBrk="1" latinLnBrk="0" hangingPunct="1">
                        <a:defRPr sz="1587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806052" algn="l" defTabSz="806052" rtl="0" eaLnBrk="1" latinLnBrk="0" hangingPunct="1">
                        <a:defRPr sz="1587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209078" algn="l" defTabSz="806052" rtl="0" eaLnBrk="1" latinLnBrk="0" hangingPunct="1">
                        <a:defRPr sz="1587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612105" algn="l" defTabSz="806052" rtl="0" eaLnBrk="1" latinLnBrk="0" hangingPunct="1">
                        <a:defRPr sz="1587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015123" algn="l" defTabSz="806052" rtl="0" eaLnBrk="1" latinLnBrk="0" hangingPunct="1">
                        <a:defRPr sz="1587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418157" algn="l" defTabSz="806052" rtl="0" eaLnBrk="1" latinLnBrk="0" hangingPunct="1">
                        <a:defRPr sz="1587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2821180" algn="l" defTabSz="806052" rtl="0" eaLnBrk="1" latinLnBrk="0" hangingPunct="1">
                        <a:defRPr sz="1587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224205" algn="l" defTabSz="806052" rtl="0" eaLnBrk="1" latinLnBrk="0" hangingPunct="1">
                        <a:defRPr sz="1587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r" fontAlgn="b"/>
                      <a:r>
                        <a:rPr lang="fi-FI" sz="900" b="0" i="0" u="none" strike="noStrike" baseline="0" noProof="0">
                          <a:solidFill>
                            <a:schemeClr val="tx2"/>
                          </a:solidFill>
                          <a:effectLst/>
                          <a:latin typeface="Verdana" panose="020B0604030504040204" pitchFamily="34" charset="0"/>
                        </a:rPr>
                        <a:t>-15 %</a:t>
                      </a:r>
                    </a:p>
                  </a:txBody>
                  <a:tcPr marL="15998" marR="479927" marT="15998" marB="15998" anchor="ctr">
                    <a:lnL w="12700" cap="flat" cmpd="sng" algn="ctr">
                      <a:solidFill>
                        <a:srgbClr val="2928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928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928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928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806052" rtl="0" eaLnBrk="1" latinLnBrk="0" hangingPunct="1">
                        <a:defRPr sz="1587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03025" algn="l" defTabSz="806052" rtl="0" eaLnBrk="1" latinLnBrk="0" hangingPunct="1">
                        <a:defRPr sz="1587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806052" algn="l" defTabSz="806052" rtl="0" eaLnBrk="1" latinLnBrk="0" hangingPunct="1">
                        <a:defRPr sz="1587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209078" algn="l" defTabSz="806052" rtl="0" eaLnBrk="1" latinLnBrk="0" hangingPunct="1">
                        <a:defRPr sz="1587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612105" algn="l" defTabSz="806052" rtl="0" eaLnBrk="1" latinLnBrk="0" hangingPunct="1">
                        <a:defRPr sz="1587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015123" algn="l" defTabSz="806052" rtl="0" eaLnBrk="1" latinLnBrk="0" hangingPunct="1">
                        <a:defRPr sz="1587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418157" algn="l" defTabSz="806052" rtl="0" eaLnBrk="1" latinLnBrk="0" hangingPunct="1">
                        <a:defRPr sz="1587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2821180" algn="l" defTabSz="806052" rtl="0" eaLnBrk="1" latinLnBrk="0" hangingPunct="1">
                        <a:defRPr sz="1587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224205" algn="l" defTabSz="806052" rtl="0" eaLnBrk="1" latinLnBrk="0" hangingPunct="1">
                        <a:defRPr sz="1587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r" fontAlgn="b"/>
                      <a:r>
                        <a:rPr lang="fi-FI" sz="900" b="0" i="0" u="none" strike="noStrike" baseline="0" noProof="0">
                          <a:solidFill>
                            <a:schemeClr val="tx2"/>
                          </a:solidFill>
                          <a:effectLst/>
                          <a:latin typeface="Verdana" panose="020B0604030504040204" pitchFamily="34" charset="0"/>
                        </a:rPr>
                        <a:t>-4 %</a:t>
                      </a:r>
                    </a:p>
                  </a:txBody>
                  <a:tcPr marL="15998" marR="479927" marT="15998" marB="15998" anchor="ctr">
                    <a:lnL w="12700" cap="flat" cmpd="sng" algn="ctr">
                      <a:solidFill>
                        <a:srgbClr val="2928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FFFFFF"/>
                      </a:solidFill>
                    </a:lnR>
                    <a:lnT w="12700" cap="flat" cmpd="sng" algn="ctr">
                      <a:solidFill>
                        <a:srgbClr val="2928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928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0955">
                <a:tc>
                  <a:txBody>
                    <a:bodyPr/>
                    <a:lstStyle>
                      <a:lvl1pPr marL="0" algn="l" defTabSz="806052" rtl="0" eaLnBrk="1" latinLnBrk="0" hangingPunct="1">
                        <a:defRPr sz="1587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03025" algn="l" defTabSz="806052" rtl="0" eaLnBrk="1" latinLnBrk="0" hangingPunct="1">
                        <a:defRPr sz="1587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806052" algn="l" defTabSz="806052" rtl="0" eaLnBrk="1" latinLnBrk="0" hangingPunct="1">
                        <a:defRPr sz="1587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209078" algn="l" defTabSz="806052" rtl="0" eaLnBrk="1" latinLnBrk="0" hangingPunct="1">
                        <a:defRPr sz="1587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612105" algn="l" defTabSz="806052" rtl="0" eaLnBrk="1" latinLnBrk="0" hangingPunct="1">
                        <a:defRPr sz="1587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015123" algn="l" defTabSz="806052" rtl="0" eaLnBrk="1" latinLnBrk="0" hangingPunct="1">
                        <a:defRPr sz="1587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418157" algn="l" defTabSz="806052" rtl="0" eaLnBrk="1" latinLnBrk="0" hangingPunct="1">
                        <a:defRPr sz="1587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2821180" algn="l" defTabSz="806052" rtl="0" eaLnBrk="1" latinLnBrk="0" hangingPunct="1">
                        <a:defRPr sz="1587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224205" algn="l" defTabSz="806052" rtl="0" eaLnBrk="1" latinLnBrk="0" hangingPunct="1">
                        <a:defRPr sz="1587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l" fontAlgn="b"/>
                      <a:r>
                        <a:rPr lang="fi-FI" sz="900" u="none" strike="noStrike" baseline="0" noProof="0">
                          <a:solidFill>
                            <a:schemeClr val="tx2"/>
                          </a:solidFill>
                          <a:effectLst/>
                          <a:latin typeface="Verdana" panose="020B0604030504040204" pitchFamily="34" charset="0"/>
                        </a:rPr>
                        <a:t>Kotimaahan:</a:t>
                      </a:r>
                      <a:endParaRPr lang="fi-FI" sz="900" b="0" i="0" u="none" strike="noStrike" baseline="0" noProof="0">
                        <a:solidFill>
                          <a:schemeClr val="tx2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15998" marR="15998" marT="15998" marB="15998" anchor="ctr">
                    <a:lnL w="12700" cmpd="sng">
                      <a:solidFill>
                        <a:srgbClr val="FFFFFF"/>
                      </a:solidFill>
                    </a:lnL>
                    <a:lnR w="12700" cap="flat" cmpd="sng" algn="ctr">
                      <a:solidFill>
                        <a:srgbClr val="2928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928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928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806052" rtl="0" eaLnBrk="1" latinLnBrk="0" hangingPunct="1">
                        <a:defRPr sz="1587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03025" algn="l" defTabSz="806052" rtl="0" eaLnBrk="1" latinLnBrk="0" hangingPunct="1">
                        <a:defRPr sz="1587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806052" algn="l" defTabSz="806052" rtl="0" eaLnBrk="1" latinLnBrk="0" hangingPunct="1">
                        <a:defRPr sz="1587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209078" algn="l" defTabSz="806052" rtl="0" eaLnBrk="1" latinLnBrk="0" hangingPunct="1">
                        <a:defRPr sz="1587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612105" algn="l" defTabSz="806052" rtl="0" eaLnBrk="1" latinLnBrk="0" hangingPunct="1">
                        <a:defRPr sz="1587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015123" algn="l" defTabSz="806052" rtl="0" eaLnBrk="1" latinLnBrk="0" hangingPunct="1">
                        <a:defRPr sz="1587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418157" algn="l" defTabSz="806052" rtl="0" eaLnBrk="1" latinLnBrk="0" hangingPunct="1">
                        <a:defRPr sz="1587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2821180" algn="l" defTabSz="806052" rtl="0" eaLnBrk="1" latinLnBrk="0" hangingPunct="1">
                        <a:defRPr sz="1587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224205" algn="l" defTabSz="806052" rtl="0" eaLnBrk="1" latinLnBrk="0" hangingPunct="1">
                        <a:defRPr sz="1587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r" fontAlgn="b"/>
                      <a:r>
                        <a:rPr lang="fi-FI" sz="900" b="0" i="0" u="none" strike="noStrike" baseline="0" noProof="0">
                          <a:solidFill>
                            <a:schemeClr val="tx2"/>
                          </a:solidFill>
                          <a:effectLst/>
                          <a:latin typeface="Verdana" panose="020B0604030504040204" pitchFamily="34" charset="0"/>
                        </a:rPr>
                        <a:t>-6 %</a:t>
                      </a:r>
                    </a:p>
                  </a:txBody>
                  <a:tcPr marL="15998" marR="479927" marT="15998" marB="15998" anchor="ctr">
                    <a:lnL w="12700" cap="flat" cmpd="sng" algn="ctr">
                      <a:solidFill>
                        <a:srgbClr val="2928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928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928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928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806052" rtl="0" eaLnBrk="1" latinLnBrk="0" hangingPunct="1">
                        <a:defRPr sz="1587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03025" algn="l" defTabSz="806052" rtl="0" eaLnBrk="1" latinLnBrk="0" hangingPunct="1">
                        <a:defRPr sz="1587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806052" algn="l" defTabSz="806052" rtl="0" eaLnBrk="1" latinLnBrk="0" hangingPunct="1">
                        <a:defRPr sz="1587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209078" algn="l" defTabSz="806052" rtl="0" eaLnBrk="1" latinLnBrk="0" hangingPunct="1">
                        <a:defRPr sz="1587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612105" algn="l" defTabSz="806052" rtl="0" eaLnBrk="1" latinLnBrk="0" hangingPunct="1">
                        <a:defRPr sz="1587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015123" algn="l" defTabSz="806052" rtl="0" eaLnBrk="1" latinLnBrk="0" hangingPunct="1">
                        <a:defRPr sz="1587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418157" algn="l" defTabSz="806052" rtl="0" eaLnBrk="1" latinLnBrk="0" hangingPunct="1">
                        <a:defRPr sz="1587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2821180" algn="l" defTabSz="806052" rtl="0" eaLnBrk="1" latinLnBrk="0" hangingPunct="1">
                        <a:defRPr sz="1587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224205" algn="l" defTabSz="806052" rtl="0" eaLnBrk="1" latinLnBrk="0" hangingPunct="1">
                        <a:defRPr sz="1587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r" fontAlgn="b"/>
                      <a:r>
                        <a:rPr lang="fi-FI" sz="900" b="0" i="0" u="none" strike="noStrike" baseline="0" noProof="0">
                          <a:solidFill>
                            <a:schemeClr val="tx2"/>
                          </a:solidFill>
                          <a:effectLst/>
                          <a:latin typeface="Verdana" panose="020B0604030504040204" pitchFamily="34" charset="0"/>
                        </a:rPr>
                        <a:t>-5 %</a:t>
                      </a:r>
                    </a:p>
                  </a:txBody>
                  <a:tcPr marL="15998" marR="479927" marT="15998" marB="15998" anchor="ctr">
                    <a:lnL w="12700" cap="flat" cmpd="sng" algn="ctr">
                      <a:solidFill>
                        <a:srgbClr val="2928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FFFFFF"/>
                      </a:solidFill>
                    </a:lnR>
                    <a:lnT w="12700" cap="flat" cmpd="sng" algn="ctr">
                      <a:solidFill>
                        <a:srgbClr val="2928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928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00955">
                <a:tc>
                  <a:txBody>
                    <a:bodyPr/>
                    <a:lstStyle>
                      <a:lvl1pPr marL="0" algn="l" defTabSz="806052" rtl="0" eaLnBrk="1" latinLnBrk="0" hangingPunct="1">
                        <a:defRPr sz="1587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03025" algn="l" defTabSz="806052" rtl="0" eaLnBrk="1" latinLnBrk="0" hangingPunct="1">
                        <a:defRPr sz="1587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806052" algn="l" defTabSz="806052" rtl="0" eaLnBrk="1" latinLnBrk="0" hangingPunct="1">
                        <a:defRPr sz="1587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209078" algn="l" defTabSz="806052" rtl="0" eaLnBrk="1" latinLnBrk="0" hangingPunct="1">
                        <a:defRPr sz="1587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612105" algn="l" defTabSz="806052" rtl="0" eaLnBrk="1" latinLnBrk="0" hangingPunct="1">
                        <a:defRPr sz="1587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015123" algn="l" defTabSz="806052" rtl="0" eaLnBrk="1" latinLnBrk="0" hangingPunct="1">
                        <a:defRPr sz="1587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418157" algn="l" defTabSz="806052" rtl="0" eaLnBrk="1" latinLnBrk="0" hangingPunct="1">
                        <a:defRPr sz="1587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2821180" algn="l" defTabSz="806052" rtl="0" eaLnBrk="1" latinLnBrk="0" hangingPunct="1">
                        <a:defRPr sz="1587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224205" algn="l" defTabSz="806052" rtl="0" eaLnBrk="1" latinLnBrk="0" hangingPunct="1">
                        <a:defRPr sz="1587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l" fontAlgn="b"/>
                      <a:r>
                        <a:rPr lang="fi-FI" sz="900" u="none" strike="noStrike" baseline="0" noProof="0">
                          <a:solidFill>
                            <a:schemeClr val="tx2"/>
                          </a:solidFill>
                          <a:effectLst/>
                          <a:latin typeface="Verdana" panose="020B0604030504040204" pitchFamily="34" charset="0"/>
                        </a:rPr>
                        <a:t>Yhteensä:</a:t>
                      </a:r>
                      <a:endParaRPr lang="fi-FI" sz="900" b="0" i="0" u="none" strike="noStrike" baseline="0" noProof="0">
                        <a:solidFill>
                          <a:schemeClr val="tx2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15998" marR="15998" marT="15998" marB="15998" anchor="ctr">
                    <a:lnL w="12700" cmpd="sng">
                      <a:solidFill>
                        <a:srgbClr val="FFFFFF"/>
                      </a:solidFill>
                    </a:lnL>
                    <a:lnR w="12700" cap="flat" cmpd="sng" algn="ctr">
                      <a:solidFill>
                        <a:srgbClr val="2928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928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>
                      <a:lvl1pPr marL="0" algn="l" defTabSz="806052" rtl="0" eaLnBrk="1" latinLnBrk="0" hangingPunct="1">
                        <a:defRPr sz="1587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03025" algn="l" defTabSz="806052" rtl="0" eaLnBrk="1" latinLnBrk="0" hangingPunct="1">
                        <a:defRPr sz="1587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806052" algn="l" defTabSz="806052" rtl="0" eaLnBrk="1" latinLnBrk="0" hangingPunct="1">
                        <a:defRPr sz="1587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209078" algn="l" defTabSz="806052" rtl="0" eaLnBrk="1" latinLnBrk="0" hangingPunct="1">
                        <a:defRPr sz="1587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612105" algn="l" defTabSz="806052" rtl="0" eaLnBrk="1" latinLnBrk="0" hangingPunct="1">
                        <a:defRPr sz="1587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015123" algn="l" defTabSz="806052" rtl="0" eaLnBrk="1" latinLnBrk="0" hangingPunct="1">
                        <a:defRPr sz="1587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418157" algn="l" defTabSz="806052" rtl="0" eaLnBrk="1" latinLnBrk="0" hangingPunct="1">
                        <a:defRPr sz="1587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2821180" algn="l" defTabSz="806052" rtl="0" eaLnBrk="1" latinLnBrk="0" hangingPunct="1">
                        <a:defRPr sz="1587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224205" algn="l" defTabSz="806052" rtl="0" eaLnBrk="1" latinLnBrk="0" hangingPunct="1">
                        <a:defRPr sz="1587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r" fontAlgn="b"/>
                      <a:r>
                        <a:rPr lang="fi-FI" sz="900" b="0" i="0" u="none" strike="noStrike" baseline="0" noProof="0">
                          <a:solidFill>
                            <a:schemeClr val="tx2"/>
                          </a:solidFill>
                          <a:effectLst/>
                          <a:latin typeface="Verdana" panose="020B0604030504040204" pitchFamily="34" charset="0"/>
                        </a:rPr>
                        <a:t>-13 %</a:t>
                      </a:r>
                    </a:p>
                  </a:txBody>
                  <a:tcPr marL="15998" marR="479927" marT="15998" marB="15998" anchor="ctr">
                    <a:lnL w="12700" cap="flat" cmpd="sng" algn="ctr">
                      <a:solidFill>
                        <a:srgbClr val="2928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928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928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>
                      <a:lvl1pPr marL="0" algn="l" defTabSz="806052" rtl="0" eaLnBrk="1" latinLnBrk="0" hangingPunct="1">
                        <a:defRPr sz="1587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03025" algn="l" defTabSz="806052" rtl="0" eaLnBrk="1" latinLnBrk="0" hangingPunct="1">
                        <a:defRPr sz="1587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806052" algn="l" defTabSz="806052" rtl="0" eaLnBrk="1" latinLnBrk="0" hangingPunct="1">
                        <a:defRPr sz="1587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209078" algn="l" defTabSz="806052" rtl="0" eaLnBrk="1" latinLnBrk="0" hangingPunct="1">
                        <a:defRPr sz="1587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612105" algn="l" defTabSz="806052" rtl="0" eaLnBrk="1" latinLnBrk="0" hangingPunct="1">
                        <a:defRPr sz="1587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015123" algn="l" defTabSz="806052" rtl="0" eaLnBrk="1" latinLnBrk="0" hangingPunct="1">
                        <a:defRPr sz="1587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418157" algn="l" defTabSz="806052" rtl="0" eaLnBrk="1" latinLnBrk="0" hangingPunct="1">
                        <a:defRPr sz="1587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2821180" algn="l" defTabSz="806052" rtl="0" eaLnBrk="1" latinLnBrk="0" hangingPunct="1">
                        <a:defRPr sz="1587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224205" algn="l" defTabSz="806052" rtl="0" eaLnBrk="1" latinLnBrk="0" hangingPunct="1">
                        <a:defRPr sz="1587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r" fontAlgn="b"/>
                      <a:r>
                        <a:rPr lang="fi-FI" sz="900" b="0" i="0" u="none" strike="noStrike" baseline="0" noProof="0">
                          <a:solidFill>
                            <a:schemeClr val="tx2"/>
                          </a:solidFill>
                          <a:effectLst/>
                          <a:latin typeface="Verdana" panose="020B0604030504040204" pitchFamily="34" charset="0"/>
                        </a:rPr>
                        <a:t>-4 %</a:t>
                      </a:r>
                    </a:p>
                  </a:txBody>
                  <a:tcPr marL="15998" marR="479927" marT="15998" marB="15998" anchor="ctr">
                    <a:lnL w="12700" cap="flat" cmpd="sng" algn="ctr">
                      <a:solidFill>
                        <a:srgbClr val="2928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FFFFFF"/>
                      </a:solidFill>
                    </a:lnR>
                    <a:lnT w="12700" cap="flat" cmpd="sng" algn="ctr">
                      <a:solidFill>
                        <a:srgbClr val="2928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12" name="Text Box 10"/>
          <p:cNvSpPr txBox="1">
            <a:spLocks noChangeArrowheads="1"/>
          </p:cNvSpPr>
          <p:nvPr/>
        </p:nvSpPr>
        <p:spPr bwMode="auto">
          <a:xfrm>
            <a:off x="7255083" y="3953871"/>
            <a:ext cx="1521649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marL="0" marR="0" lvl="0" indent="0" algn="l" defTabSz="81239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900" b="0" i="0" u="none" strike="noStrike" kern="1200" cap="none" spc="0" normalizeH="0" baseline="0" noProof="0">
                <a:ln>
                  <a:noFill/>
                </a:ln>
                <a:solidFill>
                  <a:srgbClr val="29282E"/>
                </a:solidFill>
                <a:effectLst/>
                <a:uLnTx/>
                <a:uFillTx/>
                <a:latin typeface="Verdana"/>
                <a:ea typeface="Arial Unicode MS"/>
                <a:cs typeface="+mn-cs"/>
              </a:rPr>
              <a:t>*) Pl. metallien jalostus, pelialan ohjelmistoyritykset ja datakeskukset  </a:t>
            </a:r>
          </a:p>
        </p:txBody>
      </p:sp>
      <p:sp>
        <p:nvSpPr>
          <p:cNvPr id="13" name="Text Box 10"/>
          <p:cNvSpPr txBox="1">
            <a:spLocks noChangeArrowheads="1"/>
          </p:cNvSpPr>
          <p:nvPr/>
        </p:nvSpPr>
        <p:spPr bwMode="auto">
          <a:xfrm>
            <a:off x="6516030" y="1113179"/>
            <a:ext cx="972015" cy="2442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81897" tIns="40949" rIns="81897" bIns="40949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>
              <a:defRPr>
                <a:solidFill>
                  <a:schemeClr val="tx1"/>
                </a:solidFill>
                <a:latin typeface="Arial" charset="0"/>
              </a:defRPr>
            </a:lvl2pPr>
            <a:lvl3pPr>
              <a:defRPr>
                <a:solidFill>
                  <a:schemeClr val="tx1"/>
                </a:solidFill>
                <a:latin typeface="Arial" charset="0"/>
              </a:defRPr>
            </a:lvl3pPr>
            <a:lvl4pPr marL="1370013">
              <a:defRPr>
                <a:solidFill>
                  <a:schemeClr val="tx1"/>
                </a:solidFill>
                <a:latin typeface="Arial" charset="0"/>
              </a:defRPr>
            </a:lvl4pPr>
            <a:lvl5pPr>
              <a:defRPr>
                <a:solidFill>
                  <a:schemeClr val="tx1"/>
                </a:solidFill>
                <a:latin typeface="Arial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algn="l" defTabSz="81239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050" b="0" i="0" u="none" strike="noStrike" kern="1200" cap="none" spc="0" normalizeH="0" baseline="0" noProof="0">
                <a:ln>
                  <a:noFill/>
                </a:ln>
                <a:solidFill>
                  <a:srgbClr val="29282E"/>
                </a:solidFill>
                <a:effectLst/>
                <a:uLnTx/>
                <a:uFillTx/>
                <a:latin typeface="Verdana"/>
                <a:ea typeface="ＭＳ Ｐゴシック" pitchFamily="34" charset="-128"/>
                <a:cs typeface="+mn-cs"/>
              </a:rPr>
              <a:t>Yhteensä</a:t>
            </a:r>
          </a:p>
        </p:txBody>
      </p:sp>
      <p:graphicFrame>
        <p:nvGraphicFramePr>
          <p:cNvPr id="14" name="Taulukko 13">
            <a:extLst>
              <a:ext uri="{FF2B5EF4-FFF2-40B4-BE49-F238E27FC236}">
                <a16:creationId xmlns:a16="http://schemas.microsoft.com/office/drawing/2014/main" id="{25A6EAF7-AEEF-4B6F-87C7-B2CE2CAC0083}"/>
              </a:ext>
            </a:extLst>
          </p:cNvPr>
          <p:cNvGraphicFramePr>
            <a:graphicFrameLocks noGrp="1"/>
          </p:cNvGraphicFramePr>
          <p:nvPr/>
        </p:nvGraphicFramePr>
        <p:xfrm>
          <a:off x="827586" y="3625592"/>
          <a:ext cx="6984774" cy="280504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49964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9964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9964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49964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9964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49964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498363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498363">
                  <a:extLst>
                    <a:ext uri="{9D8B030D-6E8A-4147-A177-3AD203B41FA5}">
                      <a16:colId xmlns:a16="http://schemas.microsoft.com/office/drawing/2014/main" val="3822871466"/>
                    </a:ext>
                  </a:extLst>
                </a:gridCol>
                <a:gridCol w="498363">
                  <a:extLst>
                    <a:ext uri="{9D8B030D-6E8A-4147-A177-3AD203B41FA5}">
                      <a16:colId xmlns:a16="http://schemas.microsoft.com/office/drawing/2014/main" val="727455605"/>
                    </a:ext>
                  </a:extLst>
                </a:gridCol>
                <a:gridCol w="498363">
                  <a:extLst>
                    <a:ext uri="{9D8B030D-6E8A-4147-A177-3AD203B41FA5}">
                      <a16:colId xmlns:a16="http://schemas.microsoft.com/office/drawing/2014/main" val="134493250"/>
                    </a:ext>
                  </a:extLst>
                </a:gridCol>
                <a:gridCol w="498363">
                  <a:extLst>
                    <a:ext uri="{9D8B030D-6E8A-4147-A177-3AD203B41FA5}">
                      <a16:colId xmlns:a16="http://schemas.microsoft.com/office/drawing/2014/main" val="1761203323"/>
                    </a:ext>
                  </a:extLst>
                </a:gridCol>
                <a:gridCol w="498363">
                  <a:extLst>
                    <a:ext uri="{9D8B030D-6E8A-4147-A177-3AD203B41FA5}">
                      <a16:colId xmlns:a16="http://schemas.microsoft.com/office/drawing/2014/main" val="1792385291"/>
                    </a:ext>
                  </a:extLst>
                </a:gridCol>
                <a:gridCol w="498363">
                  <a:extLst>
                    <a:ext uri="{9D8B030D-6E8A-4147-A177-3AD203B41FA5}">
                      <a16:colId xmlns:a16="http://schemas.microsoft.com/office/drawing/2014/main" val="1607773122"/>
                    </a:ext>
                  </a:extLst>
                </a:gridCol>
                <a:gridCol w="498363">
                  <a:extLst>
                    <a:ext uri="{9D8B030D-6E8A-4147-A177-3AD203B41FA5}">
                      <a16:colId xmlns:a16="http://schemas.microsoft.com/office/drawing/2014/main" val="2667564105"/>
                    </a:ext>
                  </a:extLst>
                </a:gridCol>
              </a:tblGrid>
              <a:tr h="280504">
                <a:tc>
                  <a:txBody>
                    <a:bodyPr/>
                    <a:lstStyle/>
                    <a:p>
                      <a:pPr algn="ctr"/>
                      <a:r>
                        <a:rPr lang="fi-FI" sz="900" b="0" baseline="0">
                          <a:solidFill>
                            <a:schemeClr val="tx2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rPr>
                        <a:t>2010</a:t>
                      </a:r>
                    </a:p>
                  </a:txBody>
                  <a:tcPr marL="92160" marR="92160" marT="46080" marB="4608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900" b="0" baseline="0">
                          <a:solidFill>
                            <a:schemeClr val="tx2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rPr>
                        <a:t>2011</a:t>
                      </a:r>
                    </a:p>
                  </a:txBody>
                  <a:tcPr marL="92160" marR="92160" marT="46080" marB="4608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900" b="0" baseline="0">
                          <a:solidFill>
                            <a:schemeClr val="tx2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rPr>
                        <a:t>2012</a:t>
                      </a:r>
                    </a:p>
                  </a:txBody>
                  <a:tcPr marL="92160" marR="92160" marT="46080" marB="4608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900" b="0" baseline="0">
                          <a:solidFill>
                            <a:schemeClr val="tx2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rPr>
                        <a:t>2013</a:t>
                      </a:r>
                    </a:p>
                  </a:txBody>
                  <a:tcPr marL="92160" marR="92160" marT="46080" marB="4608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900" b="0" baseline="0">
                          <a:solidFill>
                            <a:schemeClr val="tx2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rPr>
                        <a:t>2014</a:t>
                      </a:r>
                    </a:p>
                  </a:txBody>
                  <a:tcPr marL="92160" marR="92160" marT="46080" marB="4608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900" b="0" baseline="0">
                          <a:solidFill>
                            <a:schemeClr val="tx2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rPr>
                        <a:t>2015</a:t>
                      </a:r>
                    </a:p>
                  </a:txBody>
                  <a:tcPr marL="92160" marR="92160" marT="46080" marB="4608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900" b="0" baseline="0">
                          <a:solidFill>
                            <a:schemeClr val="tx2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rPr>
                        <a:t>2016</a:t>
                      </a:r>
                    </a:p>
                  </a:txBody>
                  <a:tcPr marL="92160" marR="92160" marT="46080" marB="4608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900" b="0" baseline="0">
                          <a:solidFill>
                            <a:schemeClr val="tx2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rPr>
                        <a:t>2017</a:t>
                      </a:r>
                    </a:p>
                  </a:txBody>
                  <a:tcPr marL="92160" marR="92160" marT="46080" marB="4608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900" b="0" baseline="0">
                          <a:solidFill>
                            <a:schemeClr val="tx2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rPr>
                        <a:t>2018</a:t>
                      </a:r>
                    </a:p>
                  </a:txBody>
                  <a:tcPr marL="92160" marR="92160" marT="46080" marB="4608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900" b="0" baseline="0">
                          <a:solidFill>
                            <a:schemeClr val="tx2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rPr>
                        <a:t>2019</a:t>
                      </a:r>
                    </a:p>
                  </a:txBody>
                  <a:tcPr marL="92160" marR="92160" marT="46080" marB="4608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900" b="0" baseline="0">
                          <a:solidFill>
                            <a:schemeClr val="tx2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rPr>
                        <a:t>2020</a:t>
                      </a:r>
                    </a:p>
                  </a:txBody>
                  <a:tcPr marL="92160" marR="92160" marT="46080" marB="4608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900" b="0" baseline="0">
                          <a:solidFill>
                            <a:schemeClr val="tx2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rPr>
                        <a:t>2021</a:t>
                      </a:r>
                    </a:p>
                  </a:txBody>
                  <a:tcPr marL="92160" marR="92160" marT="46080" marB="4608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900" b="0" baseline="0">
                          <a:solidFill>
                            <a:schemeClr val="tx2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rPr>
                        <a:t>2022</a:t>
                      </a:r>
                    </a:p>
                  </a:txBody>
                  <a:tcPr marL="92160" marR="92160" marT="46080" marB="4608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900" b="0" baseline="0">
                          <a:solidFill>
                            <a:schemeClr val="tx2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rPr>
                        <a:t>2023</a:t>
                      </a:r>
                    </a:p>
                  </a:txBody>
                  <a:tcPr marL="92160" marR="92160" marT="46080" marB="4608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83353922"/>
      </p:ext>
    </p:extLst>
  </p:cSld>
  <p:clrMapOvr>
    <a:masterClrMapping/>
  </p:clrMapOvr>
  <p:transition spd="med">
    <p:fad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in paikkamerkki 1"/>
          <p:cNvSpPr>
            <a:spLocks noGrp="1"/>
          </p:cNvSpPr>
          <p:nvPr>
            <p:ph type="body" sz="quarter" idx="15"/>
          </p:nvPr>
        </p:nvSpPr>
        <p:spPr>
          <a:xfrm>
            <a:off x="252000" y="282150"/>
            <a:ext cx="8421552" cy="648000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fi-FI"/>
              <a:t>Kone- ja metallituoteteollisuuden uudet tilaukset Suomessa</a:t>
            </a:r>
          </a:p>
        </p:txBody>
      </p:sp>
      <p:sp>
        <p:nvSpPr>
          <p:cNvPr id="3" name="Dian numeron paikkamerkki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67987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FCB6B90-8271-4E8F-82C1-E646FBB48A2E}" type="slidenum">
              <a:rPr kumimoji="0" lang="fi-FI" sz="700" b="0" i="0" u="none" strike="noStrike" kern="1200" cap="none" spc="0" normalizeH="0" baseline="0" noProof="0" smtClean="0">
                <a:ln>
                  <a:noFill/>
                </a:ln>
                <a:solidFill>
                  <a:srgbClr val="29282E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pPr marL="0" marR="0" lvl="0" indent="0" algn="r" defTabSz="679871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fi-FI" sz="700" b="0" i="0" u="none" strike="noStrike" kern="1200" cap="none" spc="0" normalizeH="0" baseline="0" noProof="0">
              <a:ln>
                <a:noFill/>
              </a:ln>
              <a:solidFill>
                <a:srgbClr val="29282E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67987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70C97DB-DA9C-4CFA-B970-B8599B25F3E4}" type="datetime1">
              <a:rPr kumimoji="0" lang="fi-FI" sz="700" b="0" i="0" u="none" strike="noStrike" kern="1200" cap="none" spc="0" normalizeH="0" baseline="0" noProof="0" smtClean="0">
                <a:ln>
                  <a:noFill/>
                </a:ln>
                <a:solidFill>
                  <a:srgbClr val="29282E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</a:rPr>
              <a:pPr marL="0" marR="0" lvl="0" indent="0" algn="l" defTabSz="679871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30.10.2023</a:t>
            </a:fld>
            <a:endParaRPr kumimoji="0" lang="fi-FI" sz="700" b="0" i="0" u="none" strike="noStrike" kern="1200" cap="none" spc="0" normalizeH="0" baseline="0" noProof="0">
              <a:ln>
                <a:noFill/>
              </a:ln>
              <a:solidFill>
                <a:srgbClr val="29282E"/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67987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700" b="0" i="0" u="none" strike="noStrike" kern="1200" cap="none" spc="0" normalizeH="0" baseline="0" noProof="0">
                <a:ln>
                  <a:noFill/>
                </a:ln>
                <a:solidFill>
                  <a:srgbClr val="29282E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</a:rPr>
              <a:t>Teknologiateollisuus</a:t>
            </a:r>
          </a:p>
        </p:txBody>
      </p:sp>
      <p:sp>
        <p:nvSpPr>
          <p:cNvPr id="7" name="Tekstin paikkamerkki 6"/>
          <p:cNvSpPr>
            <a:spLocks noGrp="1"/>
          </p:cNvSpPr>
          <p:nvPr>
            <p:ph type="body" sz="quarter" idx="18"/>
          </p:nvPr>
        </p:nvSpPr>
        <p:spPr>
          <a:xfrm>
            <a:off x="2334682" y="4727574"/>
            <a:ext cx="4634955" cy="165163"/>
          </a:xfrm>
        </p:spPr>
        <p:txBody>
          <a:bodyPr/>
          <a:lstStyle/>
          <a:p>
            <a:r>
              <a:rPr lang="fi-FI"/>
              <a:t>Lähde: Teknologiateollisuus ry:n tilauskantatiedustelun vastaajayritykset, </a:t>
            </a:r>
          </a:p>
          <a:p>
            <a:r>
              <a:rPr lang="fi-FI"/>
              <a:t>Viimeisin tieto heinä–syyskuu 2023.</a:t>
            </a:r>
          </a:p>
        </p:txBody>
      </p:sp>
      <p:graphicFrame>
        <p:nvGraphicFramePr>
          <p:cNvPr id="12" name="Object 5"/>
          <p:cNvGraphicFramePr>
            <a:graphicFrameLocks noGrp="1" noChangeAspect="1"/>
          </p:cNvGraphicFramePr>
          <p:nvPr>
            <p:ph sz="quarter" idx="17"/>
          </p:nvPr>
        </p:nvGraphicFramePr>
        <p:xfrm>
          <a:off x="107504" y="1016526"/>
          <a:ext cx="8856983" cy="304564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1" name="Text Box 7"/>
          <p:cNvSpPr txBox="1">
            <a:spLocks noChangeArrowheads="1"/>
          </p:cNvSpPr>
          <p:nvPr/>
        </p:nvSpPr>
        <p:spPr bwMode="auto">
          <a:xfrm>
            <a:off x="943147" y="1125043"/>
            <a:ext cx="2375726" cy="245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3381" tIns="41690" rIns="83381" bIns="41690">
            <a:spAutoFit/>
          </a:bodyPr>
          <a:lstStyle>
            <a:lvl1pPr defTabSz="827088">
              <a:defRPr>
                <a:solidFill>
                  <a:schemeClr val="tx1"/>
                </a:solidFill>
                <a:latin typeface="Arial" charset="0"/>
              </a:defRPr>
            </a:lvl1pPr>
            <a:lvl2pPr marL="414338" defTabSz="827088">
              <a:defRPr>
                <a:solidFill>
                  <a:schemeClr val="tx1"/>
                </a:solidFill>
                <a:latin typeface="Arial" charset="0"/>
              </a:defRPr>
            </a:lvl2pPr>
            <a:lvl3pPr marL="827088" defTabSz="827088">
              <a:defRPr>
                <a:solidFill>
                  <a:schemeClr val="tx1"/>
                </a:solidFill>
                <a:latin typeface="Arial" charset="0"/>
              </a:defRPr>
            </a:lvl3pPr>
            <a:lvl4pPr marL="1241425" defTabSz="827088">
              <a:defRPr>
                <a:solidFill>
                  <a:schemeClr val="tx1"/>
                </a:solidFill>
                <a:latin typeface="Arial" charset="0"/>
              </a:defRPr>
            </a:lvl4pPr>
            <a:lvl5pPr marL="1655763" defTabSz="827088">
              <a:defRPr>
                <a:solidFill>
                  <a:schemeClr val="tx1"/>
                </a:solidFill>
                <a:latin typeface="Arial" charset="0"/>
              </a:defRPr>
            </a:lvl5pPr>
            <a:lvl6pPr marL="2112963" defTabSz="8270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570163" defTabSz="8270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027363" defTabSz="8270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484563" defTabSz="8270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algn="l" defTabSz="82708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050" b="0" i="0" u="none" strike="noStrike" kern="1200" cap="none" spc="0" normalizeH="0" baseline="0" noProof="0">
                <a:ln>
                  <a:noFill/>
                </a:ln>
                <a:solidFill>
                  <a:srgbClr val="29282E"/>
                </a:solidFill>
                <a:effectLst/>
                <a:uLnTx/>
                <a:uFillTx/>
                <a:latin typeface="Verdana"/>
                <a:ea typeface="ＭＳ Ｐゴシック" pitchFamily="34" charset="-128"/>
                <a:cs typeface="+mn-cs"/>
              </a:rPr>
              <a:t>Miljoonaa euroa, käyvin hinnoin </a:t>
            </a:r>
          </a:p>
        </p:txBody>
      </p:sp>
      <p:graphicFrame>
        <p:nvGraphicFramePr>
          <p:cNvPr id="25" name="Taulukko 24"/>
          <p:cNvGraphicFramePr>
            <a:graphicFrameLocks noGrp="1"/>
          </p:cNvGraphicFramePr>
          <p:nvPr/>
        </p:nvGraphicFramePr>
        <p:xfrm>
          <a:off x="3438453" y="3934949"/>
          <a:ext cx="3767898" cy="803820"/>
        </p:xfrm>
        <a:graphic>
          <a:graphicData uri="http://schemas.openxmlformats.org/drawingml/2006/table">
            <a:tbl>
              <a:tblPr/>
              <a:tblGrid>
                <a:gridCol w="86386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7841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2562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00955">
                <a:tc>
                  <a:txBody>
                    <a:bodyPr/>
                    <a:lstStyle>
                      <a:lvl1pPr marL="0" algn="l" defTabSz="806052" rtl="0" eaLnBrk="1" latinLnBrk="0" hangingPunct="1">
                        <a:defRPr sz="1587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03025" algn="l" defTabSz="806052" rtl="0" eaLnBrk="1" latinLnBrk="0" hangingPunct="1">
                        <a:defRPr sz="1587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806052" algn="l" defTabSz="806052" rtl="0" eaLnBrk="1" latinLnBrk="0" hangingPunct="1">
                        <a:defRPr sz="1587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209078" algn="l" defTabSz="806052" rtl="0" eaLnBrk="1" latinLnBrk="0" hangingPunct="1">
                        <a:defRPr sz="1587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612105" algn="l" defTabSz="806052" rtl="0" eaLnBrk="1" latinLnBrk="0" hangingPunct="1">
                        <a:defRPr sz="1587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015123" algn="l" defTabSz="806052" rtl="0" eaLnBrk="1" latinLnBrk="0" hangingPunct="1">
                        <a:defRPr sz="1587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418157" algn="l" defTabSz="806052" rtl="0" eaLnBrk="1" latinLnBrk="0" hangingPunct="1">
                        <a:defRPr sz="1587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2821180" algn="l" defTabSz="806052" rtl="0" eaLnBrk="1" latinLnBrk="0" hangingPunct="1">
                        <a:defRPr sz="1587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224205" algn="l" defTabSz="806052" rtl="0" eaLnBrk="1" latinLnBrk="0" hangingPunct="1">
                        <a:defRPr sz="1587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l" fontAlgn="b"/>
                      <a:r>
                        <a:rPr lang="fi-FI" sz="900" b="0" i="0" u="none" strike="noStrike" baseline="0" noProof="0">
                          <a:solidFill>
                            <a:schemeClr val="tx2"/>
                          </a:solidFill>
                          <a:effectLst/>
                          <a:latin typeface="Verdana" panose="020B0604030504040204" pitchFamily="34" charset="0"/>
                        </a:rPr>
                        <a:t>Muutos:</a:t>
                      </a:r>
                    </a:p>
                  </a:txBody>
                  <a:tcPr marL="15998" marR="15998" marT="15998" marB="15998" anchor="ctr">
                    <a:lnL w="12700" cmpd="sng">
                      <a:solidFill>
                        <a:srgbClr val="FFFFFF"/>
                      </a:solidFill>
                    </a:lnL>
                    <a:lnR w="12700" cap="flat" cmpd="sng" algn="ctr">
                      <a:solidFill>
                        <a:srgbClr val="2928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FFFFFF"/>
                      </a:solidFill>
                    </a:lnT>
                    <a:lnB w="12700" cap="flat" cmpd="sng" algn="ctr">
                      <a:solidFill>
                        <a:srgbClr val="2928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806052" rtl="0" eaLnBrk="1" latinLnBrk="0" hangingPunct="1">
                        <a:defRPr sz="1587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03025" algn="l" defTabSz="806052" rtl="0" eaLnBrk="1" latinLnBrk="0" hangingPunct="1">
                        <a:defRPr sz="1587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806052" algn="l" defTabSz="806052" rtl="0" eaLnBrk="1" latinLnBrk="0" hangingPunct="1">
                        <a:defRPr sz="1587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209078" algn="l" defTabSz="806052" rtl="0" eaLnBrk="1" latinLnBrk="0" hangingPunct="1">
                        <a:defRPr sz="1587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612105" algn="l" defTabSz="806052" rtl="0" eaLnBrk="1" latinLnBrk="0" hangingPunct="1">
                        <a:defRPr sz="1587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015123" algn="l" defTabSz="806052" rtl="0" eaLnBrk="1" latinLnBrk="0" hangingPunct="1">
                        <a:defRPr sz="1587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418157" algn="l" defTabSz="806052" rtl="0" eaLnBrk="1" latinLnBrk="0" hangingPunct="1">
                        <a:defRPr sz="1587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2821180" algn="l" defTabSz="806052" rtl="0" eaLnBrk="1" latinLnBrk="0" hangingPunct="1">
                        <a:defRPr sz="1587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224205" algn="l" defTabSz="806052" rtl="0" eaLnBrk="1" latinLnBrk="0" hangingPunct="1">
                        <a:defRPr sz="1587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ctr" fontAlgn="b"/>
                      <a:r>
                        <a:rPr lang="fi-FI" sz="900" u="none" strike="noStrike" baseline="0" noProof="0">
                          <a:solidFill>
                            <a:schemeClr val="tx2"/>
                          </a:solidFill>
                          <a:effectLst/>
                          <a:latin typeface="Verdana" panose="020B0604030504040204" pitchFamily="34" charset="0"/>
                        </a:rPr>
                        <a:t>III,2023 / III,2022</a:t>
                      </a:r>
                      <a:endParaRPr lang="fi-FI" sz="900" b="0" i="0" u="none" strike="noStrike" baseline="0" noProof="0">
                        <a:solidFill>
                          <a:schemeClr val="tx2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15998" marR="15998" marT="15998" marB="15998" anchor="ctr">
                    <a:lnL w="12700" cap="flat" cmpd="sng" algn="ctr">
                      <a:solidFill>
                        <a:srgbClr val="2928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928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FFFFFF"/>
                      </a:solidFill>
                    </a:lnT>
                    <a:lnB w="12700" cap="flat" cmpd="sng" algn="ctr">
                      <a:solidFill>
                        <a:srgbClr val="2928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806052" rtl="0" eaLnBrk="1" latinLnBrk="0" hangingPunct="1">
                        <a:defRPr sz="1587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03025" algn="l" defTabSz="806052" rtl="0" eaLnBrk="1" latinLnBrk="0" hangingPunct="1">
                        <a:defRPr sz="1587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806052" algn="l" defTabSz="806052" rtl="0" eaLnBrk="1" latinLnBrk="0" hangingPunct="1">
                        <a:defRPr sz="1587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209078" algn="l" defTabSz="806052" rtl="0" eaLnBrk="1" latinLnBrk="0" hangingPunct="1">
                        <a:defRPr sz="1587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612105" algn="l" defTabSz="806052" rtl="0" eaLnBrk="1" latinLnBrk="0" hangingPunct="1">
                        <a:defRPr sz="1587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015123" algn="l" defTabSz="806052" rtl="0" eaLnBrk="1" latinLnBrk="0" hangingPunct="1">
                        <a:defRPr sz="1587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418157" algn="l" defTabSz="806052" rtl="0" eaLnBrk="1" latinLnBrk="0" hangingPunct="1">
                        <a:defRPr sz="1587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2821180" algn="l" defTabSz="806052" rtl="0" eaLnBrk="1" latinLnBrk="0" hangingPunct="1">
                        <a:defRPr sz="1587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224205" algn="l" defTabSz="806052" rtl="0" eaLnBrk="1" latinLnBrk="0" hangingPunct="1">
                        <a:defRPr sz="1587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ctr" fontAlgn="b"/>
                      <a:r>
                        <a:rPr lang="fi-FI" sz="900" u="none" strike="noStrike" baseline="0" noProof="0">
                          <a:solidFill>
                            <a:schemeClr val="tx2"/>
                          </a:solidFill>
                          <a:effectLst/>
                          <a:latin typeface="Verdana" panose="020B0604030504040204" pitchFamily="34" charset="0"/>
                        </a:rPr>
                        <a:t>III,2023 / II,2023</a:t>
                      </a:r>
                      <a:endParaRPr lang="fi-FI" sz="900" b="0" i="0" u="none" strike="noStrike" baseline="0" noProof="0">
                        <a:solidFill>
                          <a:schemeClr val="tx2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15998" marR="15998" marT="15998" marB="15998" anchor="ctr">
                    <a:lnL w="12700" cap="flat" cmpd="sng" algn="ctr">
                      <a:solidFill>
                        <a:srgbClr val="2928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ap="flat" cmpd="sng" algn="ctr">
                      <a:solidFill>
                        <a:srgbClr val="2928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00955">
                <a:tc>
                  <a:txBody>
                    <a:bodyPr/>
                    <a:lstStyle>
                      <a:lvl1pPr marL="0" algn="l" defTabSz="806052" rtl="0" eaLnBrk="1" latinLnBrk="0" hangingPunct="1">
                        <a:defRPr sz="1587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03025" algn="l" defTabSz="806052" rtl="0" eaLnBrk="1" latinLnBrk="0" hangingPunct="1">
                        <a:defRPr sz="1587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806052" algn="l" defTabSz="806052" rtl="0" eaLnBrk="1" latinLnBrk="0" hangingPunct="1">
                        <a:defRPr sz="1587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209078" algn="l" defTabSz="806052" rtl="0" eaLnBrk="1" latinLnBrk="0" hangingPunct="1">
                        <a:defRPr sz="1587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612105" algn="l" defTabSz="806052" rtl="0" eaLnBrk="1" latinLnBrk="0" hangingPunct="1">
                        <a:defRPr sz="1587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015123" algn="l" defTabSz="806052" rtl="0" eaLnBrk="1" latinLnBrk="0" hangingPunct="1">
                        <a:defRPr sz="1587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418157" algn="l" defTabSz="806052" rtl="0" eaLnBrk="1" latinLnBrk="0" hangingPunct="1">
                        <a:defRPr sz="1587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2821180" algn="l" defTabSz="806052" rtl="0" eaLnBrk="1" latinLnBrk="0" hangingPunct="1">
                        <a:defRPr sz="1587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224205" algn="l" defTabSz="806052" rtl="0" eaLnBrk="1" latinLnBrk="0" hangingPunct="1">
                        <a:defRPr sz="1587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l" fontAlgn="b"/>
                      <a:r>
                        <a:rPr lang="fi-FI" sz="900" u="none" strike="noStrike" baseline="0" noProof="0">
                          <a:solidFill>
                            <a:schemeClr val="tx2"/>
                          </a:solidFill>
                          <a:effectLst/>
                          <a:latin typeface="Verdana" panose="020B0604030504040204" pitchFamily="34" charset="0"/>
                        </a:rPr>
                        <a:t>Vientiin:</a:t>
                      </a:r>
                      <a:endParaRPr lang="fi-FI" sz="900" b="0" i="0" u="none" strike="noStrike" baseline="0" noProof="0">
                        <a:solidFill>
                          <a:schemeClr val="tx2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15998" marR="15998" marT="15998" marB="15998" anchor="ctr">
                    <a:lnL w="12700" cmpd="sng">
                      <a:solidFill>
                        <a:srgbClr val="FFFFFF"/>
                      </a:solidFill>
                    </a:lnL>
                    <a:lnR w="12700" cap="flat" cmpd="sng" algn="ctr">
                      <a:solidFill>
                        <a:srgbClr val="2928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928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928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806052" rtl="0" eaLnBrk="1" latinLnBrk="0" hangingPunct="1">
                        <a:defRPr sz="1587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03025" algn="l" defTabSz="806052" rtl="0" eaLnBrk="1" latinLnBrk="0" hangingPunct="1">
                        <a:defRPr sz="1587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806052" algn="l" defTabSz="806052" rtl="0" eaLnBrk="1" latinLnBrk="0" hangingPunct="1">
                        <a:defRPr sz="1587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209078" algn="l" defTabSz="806052" rtl="0" eaLnBrk="1" latinLnBrk="0" hangingPunct="1">
                        <a:defRPr sz="1587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612105" algn="l" defTabSz="806052" rtl="0" eaLnBrk="1" latinLnBrk="0" hangingPunct="1">
                        <a:defRPr sz="1587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015123" algn="l" defTabSz="806052" rtl="0" eaLnBrk="1" latinLnBrk="0" hangingPunct="1">
                        <a:defRPr sz="1587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418157" algn="l" defTabSz="806052" rtl="0" eaLnBrk="1" latinLnBrk="0" hangingPunct="1">
                        <a:defRPr sz="1587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2821180" algn="l" defTabSz="806052" rtl="0" eaLnBrk="1" latinLnBrk="0" hangingPunct="1">
                        <a:defRPr sz="1587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224205" algn="l" defTabSz="806052" rtl="0" eaLnBrk="1" latinLnBrk="0" hangingPunct="1">
                        <a:defRPr sz="1587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r" fontAlgn="b"/>
                      <a:r>
                        <a:rPr lang="fi-FI" sz="900" b="0" i="0" u="none" strike="noStrike" baseline="0" noProof="0">
                          <a:solidFill>
                            <a:schemeClr val="tx2"/>
                          </a:solidFill>
                          <a:effectLst/>
                          <a:latin typeface="Verdana" panose="020B0604030504040204" pitchFamily="34" charset="0"/>
                        </a:rPr>
                        <a:t>-43 %</a:t>
                      </a:r>
                    </a:p>
                  </a:txBody>
                  <a:tcPr marL="15998" marR="479927" marT="15998" marB="15998" anchor="ctr">
                    <a:lnL w="12700" cap="flat" cmpd="sng" algn="ctr">
                      <a:solidFill>
                        <a:srgbClr val="2928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928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928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928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806052" rtl="0" eaLnBrk="1" latinLnBrk="0" hangingPunct="1">
                        <a:defRPr sz="1587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03025" algn="l" defTabSz="806052" rtl="0" eaLnBrk="1" latinLnBrk="0" hangingPunct="1">
                        <a:defRPr sz="1587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806052" algn="l" defTabSz="806052" rtl="0" eaLnBrk="1" latinLnBrk="0" hangingPunct="1">
                        <a:defRPr sz="1587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209078" algn="l" defTabSz="806052" rtl="0" eaLnBrk="1" latinLnBrk="0" hangingPunct="1">
                        <a:defRPr sz="1587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612105" algn="l" defTabSz="806052" rtl="0" eaLnBrk="1" latinLnBrk="0" hangingPunct="1">
                        <a:defRPr sz="1587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015123" algn="l" defTabSz="806052" rtl="0" eaLnBrk="1" latinLnBrk="0" hangingPunct="1">
                        <a:defRPr sz="1587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418157" algn="l" defTabSz="806052" rtl="0" eaLnBrk="1" latinLnBrk="0" hangingPunct="1">
                        <a:defRPr sz="1587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2821180" algn="l" defTabSz="806052" rtl="0" eaLnBrk="1" latinLnBrk="0" hangingPunct="1">
                        <a:defRPr sz="1587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224205" algn="l" defTabSz="806052" rtl="0" eaLnBrk="1" latinLnBrk="0" hangingPunct="1">
                        <a:defRPr sz="1587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r" fontAlgn="b"/>
                      <a:r>
                        <a:rPr lang="fi-FI" sz="900" b="0" i="0" u="none" strike="noStrike" baseline="0" noProof="0">
                          <a:solidFill>
                            <a:schemeClr val="tx2"/>
                          </a:solidFill>
                          <a:effectLst/>
                          <a:latin typeface="Verdana" panose="020B0604030504040204" pitchFamily="34" charset="0"/>
                        </a:rPr>
                        <a:t>-40 %</a:t>
                      </a:r>
                    </a:p>
                  </a:txBody>
                  <a:tcPr marL="15998" marR="479927" marT="15998" marB="15998" anchor="ctr">
                    <a:lnL w="12700" cap="flat" cmpd="sng" algn="ctr">
                      <a:solidFill>
                        <a:srgbClr val="2928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FFFFFF"/>
                      </a:solidFill>
                    </a:lnR>
                    <a:lnT w="12700" cap="flat" cmpd="sng" algn="ctr">
                      <a:solidFill>
                        <a:srgbClr val="2928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928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0955">
                <a:tc>
                  <a:txBody>
                    <a:bodyPr/>
                    <a:lstStyle>
                      <a:lvl1pPr marL="0" algn="l" defTabSz="806052" rtl="0" eaLnBrk="1" latinLnBrk="0" hangingPunct="1">
                        <a:defRPr sz="1587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03025" algn="l" defTabSz="806052" rtl="0" eaLnBrk="1" latinLnBrk="0" hangingPunct="1">
                        <a:defRPr sz="1587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806052" algn="l" defTabSz="806052" rtl="0" eaLnBrk="1" latinLnBrk="0" hangingPunct="1">
                        <a:defRPr sz="1587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209078" algn="l" defTabSz="806052" rtl="0" eaLnBrk="1" latinLnBrk="0" hangingPunct="1">
                        <a:defRPr sz="1587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612105" algn="l" defTabSz="806052" rtl="0" eaLnBrk="1" latinLnBrk="0" hangingPunct="1">
                        <a:defRPr sz="1587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015123" algn="l" defTabSz="806052" rtl="0" eaLnBrk="1" latinLnBrk="0" hangingPunct="1">
                        <a:defRPr sz="1587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418157" algn="l" defTabSz="806052" rtl="0" eaLnBrk="1" latinLnBrk="0" hangingPunct="1">
                        <a:defRPr sz="1587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2821180" algn="l" defTabSz="806052" rtl="0" eaLnBrk="1" latinLnBrk="0" hangingPunct="1">
                        <a:defRPr sz="1587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224205" algn="l" defTabSz="806052" rtl="0" eaLnBrk="1" latinLnBrk="0" hangingPunct="1">
                        <a:defRPr sz="1587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l" fontAlgn="b"/>
                      <a:r>
                        <a:rPr lang="fi-FI" sz="900" u="none" strike="noStrike" baseline="0" noProof="0">
                          <a:solidFill>
                            <a:schemeClr val="tx2"/>
                          </a:solidFill>
                          <a:effectLst/>
                          <a:latin typeface="Verdana" panose="020B0604030504040204" pitchFamily="34" charset="0"/>
                        </a:rPr>
                        <a:t>Kotimaahan:</a:t>
                      </a:r>
                      <a:endParaRPr lang="fi-FI" sz="900" b="0" i="0" u="none" strike="noStrike" baseline="0" noProof="0">
                        <a:solidFill>
                          <a:schemeClr val="tx2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15998" marR="15998" marT="15998" marB="15998" anchor="ctr">
                    <a:lnL w="12700" cmpd="sng">
                      <a:solidFill>
                        <a:srgbClr val="FFFFFF"/>
                      </a:solidFill>
                    </a:lnL>
                    <a:lnR w="12700" cap="flat" cmpd="sng" algn="ctr">
                      <a:solidFill>
                        <a:srgbClr val="2928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928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928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806052" rtl="0" eaLnBrk="1" latinLnBrk="0" hangingPunct="1">
                        <a:defRPr sz="1587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03025" algn="l" defTabSz="806052" rtl="0" eaLnBrk="1" latinLnBrk="0" hangingPunct="1">
                        <a:defRPr sz="1587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806052" algn="l" defTabSz="806052" rtl="0" eaLnBrk="1" latinLnBrk="0" hangingPunct="1">
                        <a:defRPr sz="1587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209078" algn="l" defTabSz="806052" rtl="0" eaLnBrk="1" latinLnBrk="0" hangingPunct="1">
                        <a:defRPr sz="1587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612105" algn="l" defTabSz="806052" rtl="0" eaLnBrk="1" latinLnBrk="0" hangingPunct="1">
                        <a:defRPr sz="1587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015123" algn="l" defTabSz="806052" rtl="0" eaLnBrk="1" latinLnBrk="0" hangingPunct="1">
                        <a:defRPr sz="1587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418157" algn="l" defTabSz="806052" rtl="0" eaLnBrk="1" latinLnBrk="0" hangingPunct="1">
                        <a:defRPr sz="1587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2821180" algn="l" defTabSz="806052" rtl="0" eaLnBrk="1" latinLnBrk="0" hangingPunct="1">
                        <a:defRPr sz="1587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224205" algn="l" defTabSz="806052" rtl="0" eaLnBrk="1" latinLnBrk="0" hangingPunct="1">
                        <a:defRPr sz="1587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r" fontAlgn="b"/>
                      <a:r>
                        <a:rPr lang="fi-FI" sz="900" b="0" i="0" u="none" strike="noStrike" baseline="0" noProof="0">
                          <a:solidFill>
                            <a:schemeClr val="tx2"/>
                          </a:solidFill>
                          <a:effectLst/>
                          <a:latin typeface="Verdana" panose="020B0604030504040204" pitchFamily="34" charset="0"/>
                        </a:rPr>
                        <a:t>-22 %</a:t>
                      </a:r>
                    </a:p>
                  </a:txBody>
                  <a:tcPr marL="15998" marR="479927" marT="15998" marB="15998" anchor="ctr">
                    <a:lnL w="12700" cap="flat" cmpd="sng" algn="ctr">
                      <a:solidFill>
                        <a:srgbClr val="2928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928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928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928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806052" rtl="0" eaLnBrk="1" latinLnBrk="0" hangingPunct="1">
                        <a:defRPr sz="1587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03025" algn="l" defTabSz="806052" rtl="0" eaLnBrk="1" latinLnBrk="0" hangingPunct="1">
                        <a:defRPr sz="1587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806052" algn="l" defTabSz="806052" rtl="0" eaLnBrk="1" latinLnBrk="0" hangingPunct="1">
                        <a:defRPr sz="1587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209078" algn="l" defTabSz="806052" rtl="0" eaLnBrk="1" latinLnBrk="0" hangingPunct="1">
                        <a:defRPr sz="1587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612105" algn="l" defTabSz="806052" rtl="0" eaLnBrk="1" latinLnBrk="0" hangingPunct="1">
                        <a:defRPr sz="1587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015123" algn="l" defTabSz="806052" rtl="0" eaLnBrk="1" latinLnBrk="0" hangingPunct="1">
                        <a:defRPr sz="1587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418157" algn="l" defTabSz="806052" rtl="0" eaLnBrk="1" latinLnBrk="0" hangingPunct="1">
                        <a:defRPr sz="1587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2821180" algn="l" defTabSz="806052" rtl="0" eaLnBrk="1" latinLnBrk="0" hangingPunct="1">
                        <a:defRPr sz="1587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224205" algn="l" defTabSz="806052" rtl="0" eaLnBrk="1" latinLnBrk="0" hangingPunct="1">
                        <a:defRPr sz="1587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r" fontAlgn="b"/>
                      <a:r>
                        <a:rPr lang="fi-FI" sz="900" b="0" i="0" u="none" strike="noStrike" baseline="0" noProof="0">
                          <a:solidFill>
                            <a:schemeClr val="tx2"/>
                          </a:solidFill>
                          <a:effectLst/>
                          <a:latin typeface="Verdana" panose="020B0604030504040204" pitchFamily="34" charset="0"/>
                        </a:rPr>
                        <a:t>-34 %</a:t>
                      </a:r>
                    </a:p>
                  </a:txBody>
                  <a:tcPr marL="15998" marR="479927" marT="15998" marB="15998" anchor="ctr">
                    <a:lnL w="12700" cap="flat" cmpd="sng" algn="ctr">
                      <a:solidFill>
                        <a:srgbClr val="2928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FFFFFF"/>
                      </a:solidFill>
                    </a:lnR>
                    <a:lnT w="12700" cap="flat" cmpd="sng" algn="ctr">
                      <a:solidFill>
                        <a:srgbClr val="2928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928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00955">
                <a:tc>
                  <a:txBody>
                    <a:bodyPr/>
                    <a:lstStyle>
                      <a:lvl1pPr marL="0" algn="l" defTabSz="806052" rtl="0" eaLnBrk="1" latinLnBrk="0" hangingPunct="1">
                        <a:defRPr sz="1587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03025" algn="l" defTabSz="806052" rtl="0" eaLnBrk="1" latinLnBrk="0" hangingPunct="1">
                        <a:defRPr sz="1587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806052" algn="l" defTabSz="806052" rtl="0" eaLnBrk="1" latinLnBrk="0" hangingPunct="1">
                        <a:defRPr sz="1587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209078" algn="l" defTabSz="806052" rtl="0" eaLnBrk="1" latinLnBrk="0" hangingPunct="1">
                        <a:defRPr sz="1587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612105" algn="l" defTabSz="806052" rtl="0" eaLnBrk="1" latinLnBrk="0" hangingPunct="1">
                        <a:defRPr sz="1587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015123" algn="l" defTabSz="806052" rtl="0" eaLnBrk="1" latinLnBrk="0" hangingPunct="1">
                        <a:defRPr sz="1587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418157" algn="l" defTabSz="806052" rtl="0" eaLnBrk="1" latinLnBrk="0" hangingPunct="1">
                        <a:defRPr sz="1587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2821180" algn="l" defTabSz="806052" rtl="0" eaLnBrk="1" latinLnBrk="0" hangingPunct="1">
                        <a:defRPr sz="1587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224205" algn="l" defTabSz="806052" rtl="0" eaLnBrk="1" latinLnBrk="0" hangingPunct="1">
                        <a:defRPr sz="1587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l" fontAlgn="b"/>
                      <a:r>
                        <a:rPr lang="fi-FI" sz="900" u="none" strike="noStrike" baseline="0" noProof="0">
                          <a:solidFill>
                            <a:schemeClr val="tx2"/>
                          </a:solidFill>
                          <a:effectLst/>
                          <a:latin typeface="Verdana" panose="020B0604030504040204" pitchFamily="34" charset="0"/>
                        </a:rPr>
                        <a:t>Yhteensä:</a:t>
                      </a:r>
                      <a:endParaRPr lang="fi-FI" sz="900" b="0" i="0" u="none" strike="noStrike" baseline="0" noProof="0">
                        <a:solidFill>
                          <a:schemeClr val="tx2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15998" marR="15998" marT="15998" marB="15998" anchor="ctr">
                    <a:lnL w="12700" cmpd="sng">
                      <a:solidFill>
                        <a:srgbClr val="FFFFFF"/>
                      </a:solidFill>
                    </a:lnL>
                    <a:lnR w="12700" cap="flat" cmpd="sng" algn="ctr">
                      <a:solidFill>
                        <a:srgbClr val="2928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928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>
                      <a:lvl1pPr marL="0" algn="l" defTabSz="806052" rtl="0" eaLnBrk="1" latinLnBrk="0" hangingPunct="1">
                        <a:defRPr sz="1587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03025" algn="l" defTabSz="806052" rtl="0" eaLnBrk="1" latinLnBrk="0" hangingPunct="1">
                        <a:defRPr sz="1587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806052" algn="l" defTabSz="806052" rtl="0" eaLnBrk="1" latinLnBrk="0" hangingPunct="1">
                        <a:defRPr sz="1587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209078" algn="l" defTabSz="806052" rtl="0" eaLnBrk="1" latinLnBrk="0" hangingPunct="1">
                        <a:defRPr sz="1587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612105" algn="l" defTabSz="806052" rtl="0" eaLnBrk="1" latinLnBrk="0" hangingPunct="1">
                        <a:defRPr sz="1587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015123" algn="l" defTabSz="806052" rtl="0" eaLnBrk="1" latinLnBrk="0" hangingPunct="1">
                        <a:defRPr sz="1587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418157" algn="l" defTabSz="806052" rtl="0" eaLnBrk="1" latinLnBrk="0" hangingPunct="1">
                        <a:defRPr sz="1587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2821180" algn="l" defTabSz="806052" rtl="0" eaLnBrk="1" latinLnBrk="0" hangingPunct="1">
                        <a:defRPr sz="1587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224205" algn="l" defTabSz="806052" rtl="0" eaLnBrk="1" latinLnBrk="0" hangingPunct="1">
                        <a:defRPr sz="1587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r" fontAlgn="b"/>
                      <a:r>
                        <a:rPr lang="fi-FI" sz="900" b="0" i="0" u="none" strike="noStrike" baseline="0" noProof="0">
                          <a:solidFill>
                            <a:schemeClr val="tx2"/>
                          </a:solidFill>
                          <a:effectLst/>
                          <a:latin typeface="Verdana" panose="020B0604030504040204" pitchFamily="34" charset="0"/>
                        </a:rPr>
                        <a:t>-40 %</a:t>
                      </a:r>
                    </a:p>
                  </a:txBody>
                  <a:tcPr marL="15998" marR="479927" marT="15998" marB="15998" anchor="ctr">
                    <a:lnL w="12700" cap="flat" cmpd="sng" algn="ctr">
                      <a:solidFill>
                        <a:srgbClr val="2928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928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928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>
                      <a:lvl1pPr marL="0" algn="l" defTabSz="806052" rtl="0" eaLnBrk="1" latinLnBrk="0" hangingPunct="1">
                        <a:defRPr sz="1587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03025" algn="l" defTabSz="806052" rtl="0" eaLnBrk="1" latinLnBrk="0" hangingPunct="1">
                        <a:defRPr sz="1587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806052" algn="l" defTabSz="806052" rtl="0" eaLnBrk="1" latinLnBrk="0" hangingPunct="1">
                        <a:defRPr sz="1587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209078" algn="l" defTabSz="806052" rtl="0" eaLnBrk="1" latinLnBrk="0" hangingPunct="1">
                        <a:defRPr sz="1587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612105" algn="l" defTabSz="806052" rtl="0" eaLnBrk="1" latinLnBrk="0" hangingPunct="1">
                        <a:defRPr sz="1587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015123" algn="l" defTabSz="806052" rtl="0" eaLnBrk="1" latinLnBrk="0" hangingPunct="1">
                        <a:defRPr sz="1587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418157" algn="l" defTabSz="806052" rtl="0" eaLnBrk="1" latinLnBrk="0" hangingPunct="1">
                        <a:defRPr sz="1587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2821180" algn="l" defTabSz="806052" rtl="0" eaLnBrk="1" latinLnBrk="0" hangingPunct="1">
                        <a:defRPr sz="1587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224205" algn="l" defTabSz="806052" rtl="0" eaLnBrk="1" latinLnBrk="0" hangingPunct="1">
                        <a:defRPr sz="1587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r" fontAlgn="b"/>
                      <a:r>
                        <a:rPr lang="fi-FI" sz="900" b="0" i="0" u="none" strike="noStrike" baseline="0" noProof="0">
                          <a:solidFill>
                            <a:schemeClr val="tx2"/>
                          </a:solidFill>
                          <a:effectLst/>
                          <a:latin typeface="Verdana" panose="020B0604030504040204" pitchFamily="34" charset="0"/>
                        </a:rPr>
                        <a:t>-39 %</a:t>
                      </a:r>
                    </a:p>
                  </a:txBody>
                  <a:tcPr marL="15998" marR="479927" marT="15998" marB="15998" anchor="ctr">
                    <a:lnL w="12700" cap="flat" cmpd="sng" algn="ctr">
                      <a:solidFill>
                        <a:srgbClr val="2928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FFFFFF"/>
                      </a:solidFill>
                    </a:lnR>
                    <a:lnT w="12700" cap="flat" cmpd="sng" algn="ctr">
                      <a:solidFill>
                        <a:srgbClr val="2928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6" name="Taulukko 5">
            <a:extLst>
              <a:ext uri="{FF2B5EF4-FFF2-40B4-BE49-F238E27FC236}">
                <a16:creationId xmlns:a16="http://schemas.microsoft.com/office/drawing/2014/main" id="{C671FD36-D43A-9C02-0107-9B5D7652FB53}"/>
              </a:ext>
            </a:extLst>
          </p:cNvPr>
          <p:cNvGraphicFramePr>
            <a:graphicFrameLocks noGrp="1"/>
          </p:cNvGraphicFramePr>
          <p:nvPr/>
        </p:nvGraphicFramePr>
        <p:xfrm>
          <a:off x="827584" y="3673367"/>
          <a:ext cx="6984770" cy="280504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49964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9964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9964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49964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99643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499643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498364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498364">
                  <a:extLst>
                    <a:ext uri="{9D8B030D-6E8A-4147-A177-3AD203B41FA5}">
                      <a16:colId xmlns:a16="http://schemas.microsoft.com/office/drawing/2014/main" val="3822871466"/>
                    </a:ext>
                  </a:extLst>
                </a:gridCol>
                <a:gridCol w="498364">
                  <a:extLst>
                    <a:ext uri="{9D8B030D-6E8A-4147-A177-3AD203B41FA5}">
                      <a16:colId xmlns:a16="http://schemas.microsoft.com/office/drawing/2014/main" val="727455605"/>
                    </a:ext>
                  </a:extLst>
                </a:gridCol>
                <a:gridCol w="498364">
                  <a:extLst>
                    <a:ext uri="{9D8B030D-6E8A-4147-A177-3AD203B41FA5}">
                      <a16:colId xmlns:a16="http://schemas.microsoft.com/office/drawing/2014/main" val="134493250"/>
                    </a:ext>
                  </a:extLst>
                </a:gridCol>
                <a:gridCol w="498364">
                  <a:extLst>
                    <a:ext uri="{9D8B030D-6E8A-4147-A177-3AD203B41FA5}">
                      <a16:colId xmlns:a16="http://schemas.microsoft.com/office/drawing/2014/main" val="1761203323"/>
                    </a:ext>
                  </a:extLst>
                </a:gridCol>
                <a:gridCol w="498364">
                  <a:extLst>
                    <a:ext uri="{9D8B030D-6E8A-4147-A177-3AD203B41FA5}">
                      <a16:colId xmlns:a16="http://schemas.microsoft.com/office/drawing/2014/main" val="1605823485"/>
                    </a:ext>
                  </a:extLst>
                </a:gridCol>
                <a:gridCol w="498364">
                  <a:extLst>
                    <a:ext uri="{9D8B030D-6E8A-4147-A177-3AD203B41FA5}">
                      <a16:colId xmlns:a16="http://schemas.microsoft.com/office/drawing/2014/main" val="1470258251"/>
                    </a:ext>
                  </a:extLst>
                </a:gridCol>
                <a:gridCol w="498364">
                  <a:extLst>
                    <a:ext uri="{9D8B030D-6E8A-4147-A177-3AD203B41FA5}">
                      <a16:colId xmlns:a16="http://schemas.microsoft.com/office/drawing/2014/main" val="4028708553"/>
                    </a:ext>
                  </a:extLst>
                </a:gridCol>
              </a:tblGrid>
              <a:tr h="280504">
                <a:tc>
                  <a:txBody>
                    <a:bodyPr/>
                    <a:lstStyle/>
                    <a:p>
                      <a:pPr algn="ctr"/>
                      <a:r>
                        <a:rPr lang="fi-FI" sz="900" b="0" baseline="0">
                          <a:solidFill>
                            <a:schemeClr val="tx2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rPr>
                        <a:t>2010</a:t>
                      </a:r>
                    </a:p>
                  </a:txBody>
                  <a:tcPr marL="92160" marR="92160" marT="46080" marB="4608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900" b="0" baseline="0">
                          <a:solidFill>
                            <a:schemeClr val="tx2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rPr>
                        <a:t>2011</a:t>
                      </a:r>
                    </a:p>
                  </a:txBody>
                  <a:tcPr marL="92160" marR="92160" marT="46080" marB="4608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900" b="0" baseline="0">
                          <a:solidFill>
                            <a:schemeClr val="tx2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rPr>
                        <a:t>2012</a:t>
                      </a:r>
                    </a:p>
                  </a:txBody>
                  <a:tcPr marL="92160" marR="92160" marT="46080" marB="4608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900" b="0" baseline="0">
                          <a:solidFill>
                            <a:schemeClr val="tx2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rPr>
                        <a:t>2013</a:t>
                      </a:r>
                    </a:p>
                  </a:txBody>
                  <a:tcPr marL="92160" marR="92160" marT="46080" marB="4608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900" b="0" baseline="0">
                          <a:solidFill>
                            <a:schemeClr val="tx2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rPr>
                        <a:t>2014</a:t>
                      </a:r>
                    </a:p>
                  </a:txBody>
                  <a:tcPr marL="92160" marR="92160" marT="46080" marB="4608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900" b="0" baseline="0">
                          <a:solidFill>
                            <a:schemeClr val="tx2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rPr>
                        <a:t>2015</a:t>
                      </a:r>
                    </a:p>
                  </a:txBody>
                  <a:tcPr marL="92160" marR="92160" marT="46080" marB="4608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900" b="0" baseline="0">
                          <a:solidFill>
                            <a:schemeClr val="tx2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rPr>
                        <a:t>2016</a:t>
                      </a:r>
                    </a:p>
                  </a:txBody>
                  <a:tcPr marL="92160" marR="92160" marT="46080" marB="4608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900" b="0" baseline="0">
                          <a:solidFill>
                            <a:schemeClr val="tx2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rPr>
                        <a:t>2017</a:t>
                      </a:r>
                    </a:p>
                  </a:txBody>
                  <a:tcPr marL="92160" marR="92160" marT="46080" marB="4608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900" b="0" baseline="0">
                          <a:solidFill>
                            <a:schemeClr val="tx2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rPr>
                        <a:t>2018</a:t>
                      </a:r>
                    </a:p>
                  </a:txBody>
                  <a:tcPr marL="92160" marR="92160" marT="46080" marB="4608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900" b="0" baseline="0">
                          <a:solidFill>
                            <a:schemeClr val="tx2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rPr>
                        <a:t>2019</a:t>
                      </a:r>
                    </a:p>
                  </a:txBody>
                  <a:tcPr marL="92160" marR="92160" marT="46080" marB="4608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900" b="0" baseline="0">
                          <a:solidFill>
                            <a:schemeClr val="tx2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rPr>
                        <a:t>2020</a:t>
                      </a:r>
                    </a:p>
                  </a:txBody>
                  <a:tcPr marL="92160" marR="92160" marT="46080" marB="4608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900" b="0" baseline="0">
                          <a:solidFill>
                            <a:schemeClr val="tx2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rPr>
                        <a:t>2021</a:t>
                      </a:r>
                    </a:p>
                  </a:txBody>
                  <a:tcPr marL="92160" marR="92160" marT="46080" marB="4608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900" b="0" baseline="0">
                          <a:solidFill>
                            <a:schemeClr val="tx2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rPr>
                        <a:t>2022</a:t>
                      </a:r>
                    </a:p>
                  </a:txBody>
                  <a:tcPr marL="92160" marR="92160" marT="46080" marB="4608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900" b="0" baseline="0">
                          <a:solidFill>
                            <a:schemeClr val="tx2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rPr>
                        <a:t>2023</a:t>
                      </a:r>
                    </a:p>
                  </a:txBody>
                  <a:tcPr marL="92160" marR="92160" marT="46080" marB="4608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90115045"/>
      </p:ext>
    </p:extLst>
  </p:cSld>
  <p:clrMapOvr>
    <a:masterClrMapping/>
  </p:clrMapOvr>
  <p:transition spd="med">
    <p:fad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in paikkamerkki 1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fi-FI"/>
              <a:t>Kone- ja metallituoteteollisuuden tilauskanta Suomessa</a:t>
            </a:r>
          </a:p>
        </p:txBody>
      </p:sp>
      <p:sp>
        <p:nvSpPr>
          <p:cNvPr id="3" name="Dian numeron paikkamerkki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67987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FCB6B90-8271-4E8F-82C1-E646FBB48A2E}" type="slidenum">
              <a:rPr kumimoji="0" lang="fi-FI" sz="700" b="0" i="0" u="none" strike="noStrike" kern="1200" cap="none" spc="0" normalizeH="0" baseline="0" noProof="0" smtClean="0">
                <a:ln>
                  <a:noFill/>
                </a:ln>
                <a:solidFill>
                  <a:srgbClr val="29282E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pPr marL="0" marR="0" lvl="0" indent="0" algn="r" defTabSz="679871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0" lang="fi-FI" sz="700" b="0" i="0" u="none" strike="noStrike" kern="1200" cap="none" spc="0" normalizeH="0" baseline="0" noProof="0">
              <a:ln>
                <a:noFill/>
              </a:ln>
              <a:solidFill>
                <a:srgbClr val="29282E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67987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70C97DB-DA9C-4CFA-B970-B8599B25F3E4}" type="datetime1">
              <a:rPr kumimoji="0" lang="fi-FI" sz="700" b="0" i="0" u="none" strike="noStrike" kern="1200" cap="none" spc="0" normalizeH="0" baseline="0" noProof="0" smtClean="0">
                <a:ln>
                  <a:noFill/>
                </a:ln>
                <a:solidFill>
                  <a:srgbClr val="29282E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</a:rPr>
              <a:pPr marL="0" marR="0" lvl="0" indent="0" algn="l" defTabSz="679871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30.10.2023</a:t>
            </a:fld>
            <a:endParaRPr kumimoji="0" lang="fi-FI" sz="700" b="0" i="0" u="none" strike="noStrike" kern="1200" cap="none" spc="0" normalizeH="0" baseline="0" noProof="0">
              <a:ln>
                <a:noFill/>
              </a:ln>
              <a:solidFill>
                <a:srgbClr val="29282E"/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67987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700" b="0" i="0" u="none" strike="noStrike" kern="1200" cap="none" spc="0" normalizeH="0" baseline="0" noProof="0">
                <a:ln>
                  <a:noFill/>
                </a:ln>
                <a:solidFill>
                  <a:srgbClr val="29282E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</a:rPr>
              <a:t>Teknologiateollisuus</a:t>
            </a:r>
          </a:p>
        </p:txBody>
      </p:sp>
      <p:sp>
        <p:nvSpPr>
          <p:cNvPr id="7" name="Tekstin paikkamerkki 6"/>
          <p:cNvSpPr>
            <a:spLocks noGrp="1"/>
          </p:cNvSpPr>
          <p:nvPr>
            <p:ph type="body" sz="quarter" idx="18"/>
          </p:nvPr>
        </p:nvSpPr>
        <p:spPr>
          <a:xfrm>
            <a:off x="2334682" y="4727574"/>
            <a:ext cx="4570154" cy="241813"/>
          </a:xfrm>
        </p:spPr>
        <p:txBody>
          <a:bodyPr/>
          <a:lstStyle/>
          <a:p>
            <a:r>
              <a:rPr lang="fi-FI"/>
              <a:t>Lähde: Teknologiateollisuus ry:n tilauskantatiedustelun vastaajayritykset, </a:t>
            </a:r>
          </a:p>
          <a:p>
            <a:r>
              <a:rPr lang="fi-FI"/>
              <a:t>viimeisin tieto 30.9.2023.</a:t>
            </a:r>
          </a:p>
        </p:txBody>
      </p:sp>
      <p:graphicFrame>
        <p:nvGraphicFramePr>
          <p:cNvPr id="8" name="Object 3"/>
          <p:cNvGraphicFramePr>
            <a:graphicFrameLocks noGrp="1" noChangeAspect="1"/>
          </p:cNvGraphicFramePr>
          <p:nvPr>
            <p:ph sz="quarter" idx="17"/>
          </p:nvPr>
        </p:nvGraphicFramePr>
        <p:xfrm>
          <a:off x="179512" y="1016527"/>
          <a:ext cx="8856984" cy="28512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990389" y="1095112"/>
            <a:ext cx="2375726" cy="245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3381" tIns="41690" rIns="83381" bIns="41690">
            <a:spAutoFit/>
          </a:bodyPr>
          <a:lstStyle>
            <a:lvl1pPr defTabSz="827088">
              <a:defRPr>
                <a:solidFill>
                  <a:schemeClr val="tx1"/>
                </a:solidFill>
                <a:latin typeface="Arial" charset="0"/>
              </a:defRPr>
            </a:lvl1pPr>
            <a:lvl2pPr marL="414338" defTabSz="827088">
              <a:defRPr>
                <a:solidFill>
                  <a:schemeClr val="tx1"/>
                </a:solidFill>
                <a:latin typeface="Arial" charset="0"/>
              </a:defRPr>
            </a:lvl2pPr>
            <a:lvl3pPr marL="827088" defTabSz="827088">
              <a:defRPr>
                <a:solidFill>
                  <a:schemeClr val="tx1"/>
                </a:solidFill>
                <a:latin typeface="Arial" charset="0"/>
              </a:defRPr>
            </a:lvl3pPr>
            <a:lvl4pPr marL="1241425" defTabSz="827088">
              <a:defRPr>
                <a:solidFill>
                  <a:schemeClr val="tx1"/>
                </a:solidFill>
                <a:latin typeface="Arial" charset="0"/>
              </a:defRPr>
            </a:lvl4pPr>
            <a:lvl5pPr marL="1655763" defTabSz="827088">
              <a:defRPr>
                <a:solidFill>
                  <a:schemeClr val="tx1"/>
                </a:solidFill>
                <a:latin typeface="Arial" charset="0"/>
              </a:defRPr>
            </a:lvl5pPr>
            <a:lvl6pPr marL="2112963" defTabSz="8270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570163" defTabSz="8270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027363" defTabSz="8270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484563" defTabSz="8270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algn="l" defTabSz="82708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050" b="0" i="0" u="none" strike="noStrike" kern="1200" cap="none" spc="0" normalizeH="0" baseline="0" noProof="0">
                <a:ln>
                  <a:noFill/>
                </a:ln>
                <a:solidFill>
                  <a:srgbClr val="29282E"/>
                </a:solidFill>
                <a:effectLst/>
                <a:uLnTx/>
                <a:uFillTx/>
                <a:latin typeface="Verdana"/>
                <a:ea typeface="ＭＳ Ｐゴシック" pitchFamily="34" charset="-128"/>
                <a:cs typeface="+mn-cs"/>
              </a:rPr>
              <a:t>Miljoonaa euroa, käyvin hinnoin </a:t>
            </a:r>
          </a:p>
        </p:txBody>
      </p:sp>
      <p:graphicFrame>
        <p:nvGraphicFramePr>
          <p:cNvPr id="11" name="Taulukko 10"/>
          <p:cNvGraphicFramePr>
            <a:graphicFrameLocks noGrp="1"/>
          </p:cNvGraphicFramePr>
          <p:nvPr/>
        </p:nvGraphicFramePr>
        <p:xfrm>
          <a:off x="3470383" y="3923754"/>
          <a:ext cx="3835454" cy="803820"/>
        </p:xfrm>
        <a:graphic>
          <a:graphicData uri="http://schemas.openxmlformats.org/drawingml/2006/table">
            <a:tbl>
              <a:tblPr/>
              <a:tblGrid>
                <a:gridCol w="82940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3034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7570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00955">
                <a:tc>
                  <a:txBody>
                    <a:bodyPr/>
                    <a:lstStyle>
                      <a:lvl1pPr marL="0" algn="l" defTabSz="806052" rtl="0" eaLnBrk="1" latinLnBrk="0" hangingPunct="1">
                        <a:defRPr sz="1587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03025" algn="l" defTabSz="806052" rtl="0" eaLnBrk="1" latinLnBrk="0" hangingPunct="1">
                        <a:defRPr sz="1587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806052" algn="l" defTabSz="806052" rtl="0" eaLnBrk="1" latinLnBrk="0" hangingPunct="1">
                        <a:defRPr sz="1587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209078" algn="l" defTabSz="806052" rtl="0" eaLnBrk="1" latinLnBrk="0" hangingPunct="1">
                        <a:defRPr sz="1587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612105" algn="l" defTabSz="806052" rtl="0" eaLnBrk="1" latinLnBrk="0" hangingPunct="1">
                        <a:defRPr sz="1587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015123" algn="l" defTabSz="806052" rtl="0" eaLnBrk="1" latinLnBrk="0" hangingPunct="1">
                        <a:defRPr sz="1587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418157" algn="l" defTabSz="806052" rtl="0" eaLnBrk="1" latinLnBrk="0" hangingPunct="1">
                        <a:defRPr sz="1587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2821180" algn="l" defTabSz="806052" rtl="0" eaLnBrk="1" latinLnBrk="0" hangingPunct="1">
                        <a:defRPr sz="1587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224205" algn="l" defTabSz="806052" rtl="0" eaLnBrk="1" latinLnBrk="0" hangingPunct="1">
                        <a:defRPr sz="1587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l" fontAlgn="b"/>
                      <a:r>
                        <a:rPr lang="fi-FI" sz="900" b="0" i="0" u="none" strike="noStrike" baseline="0" noProof="0">
                          <a:solidFill>
                            <a:schemeClr val="tx2"/>
                          </a:solidFill>
                          <a:effectLst/>
                          <a:latin typeface="Verdana" panose="020B0604030504040204" pitchFamily="34" charset="0"/>
                        </a:rPr>
                        <a:t>Muutos:</a:t>
                      </a:r>
                    </a:p>
                  </a:txBody>
                  <a:tcPr marL="15998" marR="15998" marT="15998" marB="15998" anchor="ctr">
                    <a:lnL w="12700" cmpd="sng">
                      <a:solidFill>
                        <a:srgbClr val="FFFFFF"/>
                      </a:solidFill>
                    </a:lnL>
                    <a:lnR w="12700" cap="flat" cmpd="sng" algn="ctr">
                      <a:solidFill>
                        <a:srgbClr val="2928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FFFFFF"/>
                      </a:solidFill>
                    </a:lnT>
                    <a:lnB w="12700" cap="flat" cmpd="sng" algn="ctr">
                      <a:solidFill>
                        <a:srgbClr val="2928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806052" rtl="0" eaLnBrk="1" latinLnBrk="0" hangingPunct="1">
                        <a:defRPr sz="1587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03025" algn="l" defTabSz="806052" rtl="0" eaLnBrk="1" latinLnBrk="0" hangingPunct="1">
                        <a:defRPr sz="1587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806052" algn="l" defTabSz="806052" rtl="0" eaLnBrk="1" latinLnBrk="0" hangingPunct="1">
                        <a:defRPr sz="1587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209078" algn="l" defTabSz="806052" rtl="0" eaLnBrk="1" latinLnBrk="0" hangingPunct="1">
                        <a:defRPr sz="1587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612105" algn="l" defTabSz="806052" rtl="0" eaLnBrk="1" latinLnBrk="0" hangingPunct="1">
                        <a:defRPr sz="1587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015123" algn="l" defTabSz="806052" rtl="0" eaLnBrk="1" latinLnBrk="0" hangingPunct="1">
                        <a:defRPr sz="1587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418157" algn="l" defTabSz="806052" rtl="0" eaLnBrk="1" latinLnBrk="0" hangingPunct="1">
                        <a:defRPr sz="1587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2821180" algn="l" defTabSz="806052" rtl="0" eaLnBrk="1" latinLnBrk="0" hangingPunct="1">
                        <a:defRPr sz="1587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224205" algn="l" defTabSz="806052" rtl="0" eaLnBrk="1" latinLnBrk="0" hangingPunct="1">
                        <a:defRPr sz="1587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ctr" fontAlgn="b"/>
                      <a:r>
                        <a:rPr lang="fi-FI" sz="900" u="none" strike="noStrike" baseline="0" noProof="0">
                          <a:solidFill>
                            <a:schemeClr val="tx2"/>
                          </a:solidFill>
                          <a:effectLst/>
                          <a:latin typeface="Verdana" panose="020B0604030504040204" pitchFamily="34" charset="0"/>
                        </a:rPr>
                        <a:t>30.9.2023 / 30.9.2022</a:t>
                      </a:r>
                      <a:endParaRPr lang="fi-FI" sz="900" b="0" i="0" u="none" strike="noStrike" baseline="0" noProof="0">
                        <a:solidFill>
                          <a:schemeClr val="tx2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15998" marR="15998" marT="15998" marB="15998" anchor="ctr">
                    <a:lnL w="12700" cap="flat" cmpd="sng" algn="ctr">
                      <a:solidFill>
                        <a:srgbClr val="2928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928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FFFFFF"/>
                      </a:solidFill>
                    </a:lnT>
                    <a:lnB w="12700" cap="flat" cmpd="sng" algn="ctr">
                      <a:solidFill>
                        <a:srgbClr val="2928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806052" rtl="0" eaLnBrk="1" latinLnBrk="0" hangingPunct="1">
                        <a:defRPr sz="1587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03025" algn="l" defTabSz="806052" rtl="0" eaLnBrk="1" latinLnBrk="0" hangingPunct="1">
                        <a:defRPr sz="1587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806052" algn="l" defTabSz="806052" rtl="0" eaLnBrk="1" latinLnBrk="0" hangingPunct="1">
                        <a:defRPr sz="1587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209078" algn="l" defTabSz="806052" rtl="0" eaLnBrk="1" latinLnBrk="0" hangingPunct="1">
                        <a:defRPr sz="1587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612105" algn="l" defTabSz="806052" rtl="0" eaLnBrk="1" latinLnBrk="0" hangingPunct="1">
                        <a:defRPr sz="1587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015123" algn="l" defTabSz="806052" rtl="0" eaLnBrk="1" latinLnBrk="0" hangingPunct="1">
                        <a:defRPr sz="1587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418157" algn="l" defTabSz="806052" rtl="0" eaLnBrk="1" latinLnBrk="0" hangingPunct="1">
                        <a:defRPr sz="1587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2821180" algn="l" defTabSz="806052" rtl="0" eaLnBrk="1" latinLnBrk="0" hangingPunct="1">
                        <a:defRPr sz="1587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224205" algn="l" defTabSz="806052" rtl="0" eaLnBrk="1" latinLnBrk="0" hangingPunct="1">
                        <a:defRPr sz="1587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ctr" fontAlgn="b"/>
                      <a:r>
                        <a:rPr lang="fi-FI" sz="900" u="none" strike="noStrike" baseline="0" noProof="0">
                          <a:solidFill>
                            <a:schemeClr val="tx2"/>
                          </a:solidFill>
                          <a:effectLst/>
                          <a:latin typeface="Verdana" panose="020B0604030504040204" pitchFamily="34" charset="0"/>
                        </a:rPr>
                        <a:t>30.9.2023 / 30.6.2023</a:t>
                      </a:r>
                      <a:endParaRPr lang="fi-FI" sz="900" b="0" i="0" u="none" strike="noStrike" baseline="0" noProof="0">
                        <a:solidFill>
                          <a:schemeClr val="tx2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15998" marR="15998" marT="15998" marB="15998" anchor="ctr">
                    <a:lnL w="12700" cap="flat" cmpd="sng" algn="ctr">
                      <a:solidFill>
                        <a:srgbClr val="2928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ap="flat" cmpd="sng" algn="ctr">
                      <a:solidFill>
                        <a:srgbClr val="2928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00955">
                <a:tc>
                  <a:txBody>
                    <a:bodyPr/>
                    <a:lstStyle>
                      <a:lvl1pPr marL="0" algn="l" defTabSz="806052" rtl="0" eaLnBrk="1" latinLnBrk="0" hangingPunct="1">
                        <a:defRPr sz="1587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03025" algn="l" defTabSz="806052" rtl="0" eaLnBrk="1" latinLnBrk="0" hangingPunct="1">
                        <a:defRPr sz="1587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806052" algn="l" defTabSz="806052" rtl="0" eaLnBrk="1" latinLnBrk="0" hangingPunct="1">
                        <a:defRPr sz="1587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209078" algn="l" defTabSz="806052" rtl="0" eaLnBrk="1" latinLnBrk="0" hangingPunct="1">
                        <a:defRPr sz="1587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612105" algn="l" defTabSz="806052" rtl="0" eaLnBrk="1" latinLnBrk="0" hangingPunct="1">
                        <a:defRPr sz="1587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015123" algn="l" defTabSz="806052" rtl="0" eaLnBrk="1" latinLnBrk="0" hangingPunct="1">
                        <a:defRPr sz="1587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418157" algn="l" defTabSz="806052" rtl="0" eaLnBrk="1" latinLnBrk="0" hangingPunct="1">
                        <a:defRPr sz="1587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2821180" algn="l" defTabSz="806052" rtl="0" eaLnBrk="1" latinLnBrk="0" hangingPunct="1">
                        <a:defRPr sz="1587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224205" algn="l" defTabSz="806052" rtl="0" eaLnBrk="1" latinLnBrk="0" hangingPunct="1">
                        <a:defRPr sz="1587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l" fontAlgn="b"/>
                      <a:r>
                        <a:rPr lang="fi-FI" sz="900" u="none" strike="noStrike" baseline="0" noProof="0">
                          <a:solidFill>
                            <a:schemeClr val="tx2"/>
                          </a:solidFill>
                          <a:effectLst/>
                          <a:latin typeface="Verdana" panose="020B0604030504040204" pitchFamily="34" charset="0"/>
                        </a:rPr>
                        <a:t>Vientiin:</a:t>
                      </a:r>
                      <a:endParaRPr lang="fi-FI" sz="900" b="0" i="0" u="none" strike="noStrike" baseline="0" noProof="0">
                        <a:solidFill>
                          <a:schemeClr val="tx2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15998" marR="15998" marT="15998" marB="15998" anchor="ctr">
                    <a:lnL w="12700" cmpd="sng">
                      <a:solidFill>
                        <a:srgbClr val="FFFFFF"/>
                      </a:solidFill>
                    </a:lnL>
                    <a:lnR w="12700" cap="flat" cmpd="sng" algn="ctr">
                      <a:solidFill>
                        <a:srgbClr val="2928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928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928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806052" rtl="0" eaLnBrk="1" latinLnBrk="0" hangingPunct="1">
                        <a:defRPr sz="1587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03025" algn="l" defTabSz="806052" rtl="0" eaLnBrk="1" latinLnBrk="0" hangingPunct="1">
                        <a:defRPr sz="1587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806052" algn="l" defTabSz="806052" rtl="0" eaLnBrk="1" latinLnBrk="0" hangingPunct="1">
                        <a:defRPr sz="1587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209078" algn="l" defTabSz="806052" rtl="0" eaLnBrk="1" latinLnBrk="0" hangingPunct="1">
                        <a:defRPr sz="1587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612105" algn="l" defTabSz="806052" rtl="0" eaLnBrk="1" latinLnBrk="0" hangingPunct="1">
                        <a:defRPr sz="1587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015123" algn="l" defTabSz="806052" rtl="0" eaLnBrk="1" latinLnBrk="0" hangingPunct="1">
                        <a:defRPr sz="1587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418157" algn="l" defTabSz="806052" rtl="0" eaLnBrk="1" latinLnBrk="0" hangingPunct="1">
                        <a:defRPr sz="1587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2821180" algn="l" defTabSz="806052" rtl="0" eaLnBrk="1" latinLnBrk="0" hangingPunct="1">
                        <a:defRPr sz="1587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224205" algn="l" defTabSz="806052" rtl="0" eaLnBrk="1" latinLnBrk="0" hangingPunct="1">
                        <a:defRPr sz="1587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0" algn="r" defTabSz="806052" rtl="0" eaLnBrk="1" fontAlgn="b" latinLnBrk="0" hangingPunct="1"/>
                      <a:r>
                        <a:rPr lang="fi-FI" sz="900" u="none" strike="noStrike" kern="1200" baseline="0" noProof="0">
                          <a:solidFill>
                            <a:schemeClr val="tx2"/>
                          </a:solidFill>
                          <a:effectLst/>
                          <a:latin typeface="Verdana" panose="020B0604030504040204" pitchFamily="34" charset="0"/>
                          <a:ea typeface="+mn-ea"/>
                          <a:cs typeface="+mn-cs"/>
                        </a:rPr>
                        <a:t>-12 %</a:t>
                      </a:r>
                    </a:p>
                  </a:txBody>
                  <a:tcPr marL="15998" marR="479927" marT="15998" marB="15998" anchor="ctr">
                    <a:lnL w="12700" cap="flat" cmpd="sng" algn="ctr">
                      <a:solidFill>
                        <a:srgbClr val="2928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928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928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928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806052" rtl="0" eaLnBrk="1" latinLnBrk="0" hangingPunct="1">
                        <a:defRPr sz="1587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03025" algn="l" defTabSz="806052" rtl="0" eaLnBrk="1" latinLnBrk="0" hangingPunct="1">
                        <a:defRPr sz="1587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806052" algn="l" defTabSz="806052" rtl="0" eaLnBrk="1" latinLnBrk="0" hangingPunct="1">
                        <a:defRPr sz="1587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209078" algn="l" defTabSz="806052" rtl="0" eaLnBrk="1" latinLnBrk="0" hangingPunct="1">
                        <a:defRPr sz="1587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612105" algn="l" defTabSz="806052" rtl="0" eaLnBrk="1" latinLnBrk="0" hangingPunct="1">
                        <a:defRPr sz="1587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015123" algn="l" defTabSz="806052" rtl="0" eaLnBrk="1" latinLnBrk="0" hangingPunct="1">
                        <a:defRPr sz="1587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418157" algn="l" defTabSz="806052" rtl="0" eaLnBrk="1" latinLnBrk="0" hangingPunct="1">
                        <a:defRPr sz="1587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2821180" algn="l" defTabSz="806052" rtl="0" eaLnBrk="1" latinLnBrk="0" hangingPunct="1">
                        <a:defRPr sz="1587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224205" algn="l" defTabSz="806052" rtl="0" eaLnBrk="1" latinLnBrk="0" hangingPunct="1">
                        <a:defRPr sz="1587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0" algn="r" defTabSz="806052" rtl="0" eaLnBrk="1" fontAlgn="b" latinLnBrk="0" hangingPunct="1"/>
                      <a:r>
                        <a:rPr lang="fi-FI" sz="900" u="none" strike="noStrike" kern="1200" baseline="0" noProof="0">
                          <a:solidFill>
                            <a:schemeClr val="tx2"/>
                          </a:solidFill>
                          <a:effectLst/>
                          <a:latin typeface="Verdana" panose="020B0604030504040204" pitchFamily="34" charset="0"/>
                          <a:ea typeface="+mn-ea"/>
                          <a:cs typeface="+mn-cs"/>
                        </a:rPr>
                        <a:t>-4 %</a:t>
                      </a:r>
                    </a:p>
                  </a:txBody>
                  <a:tcPr marL="15998" marR="479927" marT="15998" marB="15998" anchor="ctr">
                    <a:lnL w="12700" cap="flat" cmpd="sng" algn="ctr">
                      <a:solidFill>
                        <a:srgbClr val="2928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FFFFFF"/>
                      </a:solidFill>
                    </a:lnR>
                    <a:lnT w="12700" cap="flat" cmpd="sng" algn="ctr">
                      <a:solidFill>
                        <a:srgbClr val="2928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928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0955">
                <a:tc>
                  <a:txBody>
                    <a:bodyPr/>
                    <a:lstStyle>
                      <a:lvl1pPr marL="0" algn="l" defTabSz="806052" rtl="0" eaLnBrk="1" latinLnBrk="0" hangingPunct="1">
                        <a:defRPr sz="1587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03025" algn="l" defTabSz="806052" rtl="0" eaLnBrk="1" latinLnBrk="0" hangingPunct="1">
                        <a:defRPr sz="1587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806052" algn="l" defTabSz="806052" rtl="0" eaLnBrk="1" latinLnBrk="0" hangingPunct="1">
                        <a:defRPr sz="1587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209078" algn="l" defTabSz="806052" rtl="0" eaLnBrk="1" latinLnBrk="0" hangingPunct="1">
                        <a:defRPr sz="1587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612105" algn="l" defTabSz="806052" rtl="0" eaLnBrk="1" latinLnBrk="0" hangingPunct="1">
                        <a:defRPr sz="1587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015123" algn="l" defTabSz="806052" rtl="0" eaLnBrk="1" latinLnBrk="0" hangingPunct="1">
                        <a:defRPr sz="1587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418157" algn="l" defTabSz="806052" rtl="0" eaLnBrk="1" latinLnBrk="0" hangingPunct="1">
                        <a:defRPr sz="1587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2821180" algn="l" defTabSz="806052" rtl="0" eaLnBrk="1" latinLnBrk="0" hangingPunct="1">
                        <a:defRPr sz="1587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224205" algn="l" defTabSz="806052" rtl="0" eaLnBrk="1" latinLnBrk="0" hangingPunct="1">
                        <a:defRPr sz="1587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l" fontAlgn="b"/>
                      <a:r>
                        <a:rPr lang="fi-FI" sz="900" u="none" strike="noStrike" baseline="0" noProof="0">
                          <a:solidFill>
                            <a:schemeClr val="tx2"/>
                          </a:solidFill>
                          <a:effectLst/>
                          <a:latin typeface="Verdana" panose="020B0604030504040204" pitchFamily="34" charset="0"/>
                        </a:rPr>
                        <a:t>Kotimaahan:</a:t>
                      </a:r>
                      <a:endParaRPr lang="fi-FI" sz="900" b="0" i="0" u="none" strike="noStrike" baseline="0" noProof="0">
                        <a:solidFill>
                          <a:schemeClr val="tx2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15998" marR="15998" marT="15998" marB="15998" anchor="ctr">
                    <a:lnL w="12700" cmpd="sng">
                      <a:solidFill>
                        <a:srgbClr val="FFFFFF"/>
                      </a:solidFill>
                    </a:lnL>
                    <a:lnR w="12700" cap="flat" cmpd="sng" algn="ctr">
                      <a:solidFill>
                        <a:srgbClr val="2928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928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928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806052" rtl="0" eaLnBrk="1" latinLnBrk="0" hangingPunct="1">
                        <a:defRPr sz="1587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03025" algn="l" defTabSz="806052" rtl="0" eaLnBrk="1" latinLnBrk="0" hangingPunct="1">
                        <a:defRPr sz="1587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806052" algn="l" defTabSz="806052" rtl="0" eaLnBrk="1" latinLnBrk="0" hangingPunct="1">
                        <a:defRPr sz="1587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209078" algn="l" defTabSz="806052" rtl="0" eaLnBrk="1" latinLnBrk="0" hangingPunct="1">
                        <a:defRPr sz="1587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612105" algn="l" defTabSz="806052" rtl="0" eaLnBrk="1" latinLnBrk="0" hangingPunct="1">
                        <a:defRPr sz="1587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015123" algn="l" defTabSz="806052" rtl="0" eaLnBrk="1" latinLnBrk="0" hangingPunct="1">
                        <a:defRPr sz="1587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418157" algn="l" defTabSz="806052" rtl="0" eaLnBrk="1" latinLnBrk="0" hangingPunct="1">
                        <a:defRPr sz="1587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2821180" algn="l" defTabSz="806052" rtl="0" eaLnBrk="1" latinLnBrk="0" hangingPunct="1">
                        <a:defRPr sz="1587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224205" algn="l" defTabSz="806052" rtl="0" eaLnBrk="1" latinLnBrk="0" hangingPunct="1">
                        <a:defRPr sz="1587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0" algn="r" defTabSz="806052" rtl="0" eaLnBrk="1" fontAlgn="b" latinLnBrk="0" hangingPunct="1"/>
                      <a:r>
                        <a:rPr lang="fi-FI" sz="900" u="none" strike="noStrike" kern="1200" baseline="0" noProof="0">
                          <a:solidFill>
                            <a:schemeClr val="tx2"/>
                          </a:solidFill>
                          <a:effectLst/>
                          <a:latin typeface="Verdana" panose="020B0604030504040204" pitchFamily="34" charset="0"/>
                          <a:ea typeface="+mn-ea"/>
                          <a:cs typeface="+mn-cs"/>
                        </a:rPr>
                        <a:t>-6 %</a:t>
                      </a:r>
                    </a:p>
                  </a:txBody>
                  <a:tcPr marL="15998" marR="479927" marT="15998" marB="15998" anchor="ctr">
                    <a:lnL w="12700" cap="flat" cmpd="sng" algn="ctr">
                      <a:solidFill>
                        <a:srgbClr val="2928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928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928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928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806052" rtl="0" eaLnBrk="1" latinLnBrk="0" hangingPunct="1">
                        <a:defRPr sz="1587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03025" algn="l" defTabSz="806052" rtl="0" eaLnBrk="1" latinLnBrk="0" hangingPunct="1">
                        <a:defRPr sz="1587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806052" algn="l" defTabSz="806052" rtl="0" eaLnBrk="1" latinLnBrk="0" hangingPunct="1">
                        <a:defRPr sz="1587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209078" algn="l" defTabSz="806052" rtl="0" eaLnBrk="1" latinLnBrk="0" hangingPunct="1">
                        <a:defRPr sz="1587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612105" algn="l" defTabSz="806052" rtl="0" eaLnBrk="1" latinLnBrk="0" hangingPunct="1">
                        <a:defRPr sz="1587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015123" algn="l" defTabSz="806052" rtl="0" eaLnBrk="1" latinLnBrk="0" hangingPunct="1">
                        <a:defRPr sz="1587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418157" algn="l" defTabSz="806052" rtl="0" eaLnBrk="1" latinLnBrk="0" hangingPunct="1">
                        <a:defRPr sz="1587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2821180" algn="l" defTabSz="806052" rtl="0" eaLnBrk="1" latinLnBrk="0" hangingPunct="1">
                        <a:defRPr sz="1587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224205" algn="l" defTabSz="806052" rtl="0" eaLnBrk="1" latinLnBrk="0" hangingPunct="1">
                        <a:defRPr sz="1587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0" algn="r" defTabSz="806052" rtl="0" eaLnBrk="1" fontAlgn="b" latinLnBrk="0" hangingPunct="1"/>
                      <a:r>
                        <a:rPr lang="fi-FI" sz="900" u="none" strike="noStrike" kern="1200" baseline="0" noProof="0">
                          <a:solidFill>
                            <a:schemeClr val="tx2"/>
                          </a:solidFill>
                          <a:effectLst/>
                          <a:latin typeface="Verdana" panose="020B0604030504040204" pitchFamily="34" charset="0"/>
                          <a:ea typeface="+mn-ea"/>
                          <a:cs typeface="+mn-cs"/>
                        </a:rPr>
                        <a:t>-4 %</a:t>
                      </a:r>
                    </a:p>
                  </a:txBody>
                  <a:tcPr marL="15998" marR="479927" marT="15998" marB="15998" anchor="ctr">
                    <a:lnL w="12700" cap="flat" cmpd="sng" algn="ctr">
                      <a:solidFill>
                        <a:srgbClr val="2928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FFFFFF"/>
                      </a:solidFill>
                    </a:lnR>
                    <a:lnT w="12700" cap="flat" cmpd="sng" algn="ctr">
                      <a:solidFill>
                        <a:srgbClr val="2928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928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00955">
                <a:tc>
                  <a:txBody>
                    <a:bodyPr/>
                    <a:lstStyle>
                      <a:lvl1pPr marL="0" algn="l" defTabSz="806052" rtl="0" eaLnBrk="1" latinLnBrk="0" hangingPunct="1">
                        <a:defRPr sz="1587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03025" algn="l" defTabSz="806052" rtl="0" eaLnBrk="1" latinLnBrk="0" hangingPunct="1">
                        <a:defRPr sz="1587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806052" algn="l" defTabSz="806052" rtl="0" eaLnBrk="1" latinLnBrk="0" hangingPunct="1">
                        <a:defRPr sz="1587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209078" algn="l" defTabSz="806052" rtl="0" eaLnBrk="1" latinLnBrk="0" hangingPunct="1">
                        <a:defRPr sz="1587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612105" algn="l" defTabSz="806052" rtl="0" eaLnBrk="1" latinLnBrk="0" hangingPunct="1">
                        <a:defRPr sz="1587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015123" algn="l" defTabSz="806052" rtl="0" eaLnBrk="1" latinLnBrk="0" hangingPunct="1">
                        <a:defRPr sz="1587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418157" algn="l" defTabSz="806052" rtl="0" eaLnBrk="1" latinLnBrk="0" hangingPunct="1">
                        <a:defRPr sz="1587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2821180" algn="l" defTabSz="806052" rtl="0" eaLnBrk="1" latinLnBrk="0" hangingPunct="1">
                        <a:defRPr sz="1587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224205" algn="l" defTabSz="806052" rtl="0" eaLnBrk="1" latinLnBrk="0" hangingPunct="1">
                        <a:defRPr sz="1587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l" fontAlgn="b"/>
                      <a:r>
                        <a:rPr lang="fi-FI" sz="900" u="none" strike="noStrike" baseline="0" noProof="0">
                          <a:solidFill>
                            <a:schemeClr val="tx2"/>
                          </a:solidFill>
                          <a:effectLst/>
                          <a:latin typeface="Verdana" panose="020B0604030504040204" pitchFamily="34" charset="0"/>
                        </a:rPr>
                        <a:t>Yhteensä:</a:t>
                      </a:r>
                      <a:endParaRPr lang="fi-FI" sz="900" b="0" i="0" u="none" strike="noStrike" baseline="0" noProof="0">
                        <a:solidFill>
                          <a:schemeClr val="tx2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15998" marR="15998" marT="15998" marB="15998" anchor="ctr">
                    <a:lnL w="12700" cmpd="sng">
                      <a:solidFill>
                        <a:srgbClr val="FFFFFF"/>
                      </a:solidFill>
                    </a:lnL>
                    <a:lnR w="12700" cap="flat" cmpd="sng" algn="ctr">
                      <a:solidFill>
                        <a:srgbClr val="2928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928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>
                      <a:lvl1pPr marL="0" algn="l" defTabSz="806052" rtl="0" eaLnBrk="1" latinLnBrk="0" hangingPunct="1">
                        <a:defRPr sz="1587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03025" algn="l" defTabSz="806052" rtl="0" eaLnBrk="1" latinLnBrk="0" hangingPunct="1">
                        <a:defRPr sz="1587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806052" algn="l" defTabSz="806052" rtl="0" eaLnBrk="1" latinLnBrk="0" hangingPunct="1">
                        <a:defRPr sz="1587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209078" algn="l" defTabSz="806052" rtl="0" eaLnBrk="1" latinLnBrk="0" hangingPunct="1">
                        <a:defRPr sz="1587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612105" algn="l" defTabSz="806052" rtl="0" eaLnBrk="1" latinLnBrk="0" hangingPunct="1">
                        <a:defRPr sz="1587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015123" algn="l" defTabSz="806052" rtl="0" eaLnBrk="1" latinLnBrk="0" hangingPunct="1">
                        <a:defRPr sz="1587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418157" algn="l" defTabSz="806052" rtl="0" eaLnBrk="1" latinLnBrk="0" hangingPunct="1">
                        <a:defRPr sz="1587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2821180" algn="l" defTabSz="806052" rtl="0" eaLnBrk="1" latinLnBrk="0" hangingPunct="1">
                        <a:defRPr sz="1587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224205" algn="l" defTabSz="806052" rtl="0" eaLnBrk="1" latinLnBrk="0" hangingPunct="1">
                        <a:defRPr sz="1587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0" algn="r" defTabSz="806052" rtl="0" eaLnBrk="1" fontAlgn="b" latinLnBrk="0" hangingPunct="1"/>
                      <a:r>
                        <a:rPr lang="fi-FI" sz="900" u="none" strike="noStrike" kern="1200" baseline="0" noProof="0">
                          <a:solidFill>
                            <a:schemeClr val="tx2"/>
                          </a:solidFill>
                          <a:effectLst/>
                          <a:latin typeface="Verdana" panose="020B0604030504040204" pitchFamily="34" charset="0"/>
                          <a:ea typeface="+mn-ea"/>
                          <a:cs typeface="+mn-cs"/>
                        </a:rPr>
                        <a:t>-11 %</a:t>
                      </a:r>
                    </a:p>
                  </a:txBody>
                  <a:tcPr marL="15998" marR="479927" marT="15998" marB="15998" anchor="ctr">
                    <a:lnL w="12700" cap="flat" cmpd="sng" algn="ctr">
                      <a:solidFill>
                        <a:srgbClr val="2928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928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928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>
                      <a:lvl1pPr marL="0" algn="l" defTabSz="806052" rtl="0" eaLnBrk="1" latinLnBrk="0" hangingPunct="1">
                        <a:defRPr sz="1587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03025" algn="l" defTabSz="806052" rtl="0" eaLnBrk="1" latinLnBrk="0" hangingPunct="1">
                        <a:defRPr sz="1587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806052" algn="l" defTabSz="806052" rtl="0" eaLnBrk="1" latinLnBrk="0" hangingPunct="1">
                        <a:defRPr sz="1587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209078" algn="l" defTabSz="806052" rtl="0" eaLnBrk="1" latinLnBrk="0" hangingPunct="1">
                        <a:defRPr sz="1587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612105" algn="l" defTabSz="806052" rtl="0" eaLnBrk="1" latinLnBrk="0" hangingPunct="1">
                        <a:defRPr sz="1587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015123" algn="l" defTabSz="806052" rtl="0" eaLnBrk="1" latinLnBrk="0" hangingPunct="1">
                        <a:defRPr sz="1587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418157" algn="l" defTabSz="806052" rtl="0" eaLnBrk="1" latinLnBrk="0" hangingPunct="1">
                        <a:defRPr sz="1587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2821180" algn="l" defTabSz="806052" rtl="0" eaLnBrk="1" latinLnBrk="0" hangingPunct="1">
                        <a:defRPr sz="1587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224205" algn="l" defTabSz="806052" rtl="0" eaLnBrk="1" latinLnBrk="0" hangingPunct="1">
                        <a:defRPr sz="1587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0" algn="r" defTabSz="806052" rtl="0" eaLnBrk="1" fontAlgn="b" latinLnBrk="0" hangingPunct="1"/>
                      <a:r>
                        <a:rPr lang="fi-FI" sz="900" u="none" strike="noStrike" kern="1200" baseline="0" noProof="0">
                          <a:solidFill>
                            <a:schemeClr val="tx2"/>
                          </a:solidFill>
                          <a:effectLst/>
                          <a:latin typeface="Verdana" panose="020B0604030504040204" pitchFamily="34" charset="0"/>
                          <a:ea typeface="+mn-ea"/>
                          <a:cs typeface="+mn-cs"/>
                        </a:rPr>
                        <a:t>-4 %</a:t>
                      </a:r>
                    </a:p>
                  </a:txBody>
                  <a:tcPr marL="15998" marR="479927" marT="15998" marB="15998" anchor="ctr">
                    <a:lnL w="12700" cap="flat" cmpd="sng" algn="ctr">
                      <a:solidFill>
                        <a:srgbClr val="2928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FFFFFF"/>
                      </a:solidFill>
                    </a:lnR>
                    <a:lnT w="12700" cap="flat" cmpd="sng" algn="ctr">
                      <a:solidFill>
                        <a:srgbClr val="2928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13" name="Text Box 10"/>
          <p:cNvSpPr txBox="1">
            <a:spLocks noChangeArrowheads="1"/>
          </p:cNvSpPr>
          <p:nvPr/>
        </p:nvSpPr>
        <p:spPr bwMode="auto">
          <a:xfrm>
            <a:off x="6516030" y="1113179"/>
            <a:ext cx="972015" cy="2442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81897" tIns="40949" rIns="81897" bIns="40949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>
              <a:defRPr>
                <a:solidFill>
                  <a:schemeClr val="tx1"/>
                </a:solidFill>
                <a:latin typeface="Arial" charset="0"/>
              </a:defRPr>
            </a:lvl2pPr>
            <a:lvl3pPr>
              <a:defRPr>
                <a:solidFill>
                  <a:schemeClr val="tx1"/>
                </a:solidFill>
                <a:latin typeface="Arial" charset="0"/>
              </a:defRPr>
            </a:lvl3pPr>
            <a:lvl4pPr marL="1370013">
              <a:defRPr>
                <a:solidFill>
                  <a:schemeClr val="tx1"/>
                </a:solidFill>
                <a:latin typeface="Arial" charset="0"/>
              </a:defRPr>
            </a:lvl4pPr>
            <a:lvl5pPr>
              <a:defRPr>
                <a:solidFill>
                  <a:schemeClr val="tx1"/>
                </a:solidFill>
                <a:latin typeface="Arial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algn="l" defTabSz="81239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050" b="0" i="0" u="none" strike="noStrike" kern="1200" cap="none" spc="0" normalizeH="0" baseline="0" noProof="0">
                <a:ln>
                  <a:noFill/>
                </a:ln>
                <a:solidFill>
                  <a:srgbClr val="29282E"/>
                </a:solidFill>
                <a:effectLst/>
                <a:uLnTx/>
                <a:uFillTx/>
                <a:latin typeface="Verdana"/>
                <a:ea typeface="ＭＳ Ｐゴシック" pitchFamily="34" charset="-128"/>
                <a:cs typeface="+mn-cs"/>
              </a:rPr>
              <a:t>Yhteensä</a:t>
            </a:r>
          </a:p>
        </p:txBody>
      </p:sp>
      <p:graphicFrame>
        <p:nvGraphicFramePr>
          <p:cNvPr id="6" name="Taulukko 5">
            <a:extLst>
              <a:ext uri="{FF2B5EF4-FFF2-40B4-BE49-F238E27FC236}">
                <a16:creationId xmlns:a16="http://schemas.microsoft.com/office/drawing/2014/main" id="{24A5038C-172E-97A3-E22A-A96CC5E582CF}"/>
              </a:ext>
            </a:extLst>
          </p:cNvPr>
          <p:cNvGraphicFramePr>
            <a:graphicFrameLocks noGrp="1"/>
          </p:cNvGraphicFramePr>
          <p:nvPr/>
        </p:nvGraphicFramePr>
        <p:xfrm>
          <a:off x="827586" y="3625592"/>
          <a:ext cx="6984774" cy="280504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49964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9964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9964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49964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9964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49964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498363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498363">
                  <a:extLst>
                    <a:ext uri="{9D8B030D-6E8A-4147-A177-3AD203B41FA5}">
                      <a16:colId xmlns:a16="http://schemas.microsoft.com/office/drawing/2014/main" val="3822871466"/>
                    </a:ext>
                  </a:extLst>
                </a:gridCol>
                <a:gridCol w="498363">
                  <a:extLst>
                    <a:ext uri="{9D8B030D-6E8A-4147-A177-3AD203B41FA5}">
                      <a16:colId xmlns:a16="http://schemas.microsoft.com/office/drawing/2014/main" val="727455605"/>
                    </a:ext>
                  </a:extLst>
                </a:gridCol>
                <a:gridCol w="498363">
                  <a:extLst>
                    <a:ext uri="{9D8B030D-6E8A-4147-A177-3AD203B41FA5}">
                      <a16:colId xmlns:a16="http://schemas.microsoft.com/office/drawing/2014/main" val="134493250"/>
                    </a:ext>
                  </a:extLst>
                </a:gridCol>
                <a:gridCol w="498363">
                  <a:extLst>
                    <a:ext uri="{9D8B030D-6E8A-4147-A177-3AD203B41FA5}">
                      <a16:colId xmlns:a16="http://schemas.microsoft.com/office/drawing/2014/main" val="1761203323"/>
                    </a:ext>
                  </a:extLst>
                </a:gridCol>
                <a:gridCol w="498363">
                  <a:extLst>
                    <a:ext uri="{9D8B030D-6E8A-4147-A177-3AD203B41FA5}">
                      <a16:colId xmlns:a16="http://schemas.microsoft.com/office/drawing/2014/main" val="1792385291"/>
                    </a:ext>
                  </a:extLst>
                </a:gridCol>
                <a:gridCol w="498363">
                  <a:extLst>
                    <a:ext uri="{9D8B030D-6E8A-4147-A177-3AD203B41FA5}">
                      <a16:colId xmlns:a16="http://schemas.microsoft.com/office/drawing/2014/main" val="1607773122"/>
                    </a:ext>
                  </a:extLst>
                </a:gridCol>
                <a:gridCol w="498363">
                  <a:extLst>
                    <a:ext uri="{9D8B030D-6E8A-4147-A177-3AD203B41FA5}">
                      <a16:colId xmlns:a16="http://schemas.microsoft.com/office/drawing/2014/main" val="2667564105"/>
                    </a:ext>
                  </a:extLst>
                </a:gridCol>
              </a:tblGrid>
              <a:tr h="280504">
                <a:tc>
                  <a:txBody>
                    <a:bodyPr/>
                    <a:lstStyle/>
                    <a:p>
                      <a:pPr algn="ctr"/>
                      <a:r>
                        <a:rPr lang="fi-FI" sz="900" b="0" baseline="0">
                          <a:solidFill>
                            <a:schemeClr val="tx2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rPr>
                        <a:t>2010</a:t>
                      </a:r>
                    </a:p>
                  </a:txBody>
                  <a:tcPr marL="92160" marR="92160" marT="46080" marB="4608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900" b="0" baseline="0">
                          <a:solidFill>
                            <a:schemeClr val="tx2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rPr>
                        <a:t>2011</a:t>
                      </a:r>
                    </a:p>
                  </a:txBody>
                  <a:tcPr marL="92160" marR="92160" marT="46080" marB="4608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900" b="0" baseline="0">
                          <a:solidFill>
                            <a:schemeClr val="tx2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rPr>
                        <a:t>2012</a:t>
                      </a:r>
                    </a:p>
                  </a:txBody>
                  <a:tcPr marL="92160" marR="92160" marT="46080" marB="4608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900" b="0" baseline="0">
                          <a:solidFill>
                            <a:schemeClr val="tx2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rPr>
                        <a:t>2013</a:t>
                      </a:r>
                    </a:p>
                  </a:txBody>
                  <a:tcPr marL="92160" marR="92160" marT="46080" marB="4608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900" b="0" baseline="0">
                          <a:solidFill>
                            <a:schemeClr val="tx2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rPr>
                        <a:t>2014</a:t>
                      </a:r>
                    </a:p>
                  </a:txBody>
                  <a:tcPr marL="92160" marR="92160" marT="46080" marB="4608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900" b="0" baseline="0">
                          <a:solidFill>
                            <a:schemeClr val="tx2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rPr>
                        <a:t>2015</a:t>
                      </a:r>
                    </a:p>
                  </a:txBody>
                  <a:tcPr marL="92160" marR="92160" marT="46080" marB="4608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900" b="0" baseline="0">
                          <a:solidFill>
                            <a:schemeClr val="tx2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rPr>
                        <a:t>2016</a:t>
                      </a:r>
                    </a:p>
                  </a:txBody>
                  <a:tcPr marL="92160" marR="92160" marT="46080" marB="4608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900" b="0" baseline="0">
                          <a:solidFill>
                            <a:schemeClr val="tx2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rPr>
                        <a:t>2017</a:t>
                      </a:r>
                    </a:p>
                  </a:txBody>
                  <a:tcPr marL="92160" marR="92160" marT="46080" marB="4608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900" b="0" baseline="0">
                          <a:solidFill>
                            <a:schemeClr val="tx2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rPr>
                        <a:t>2018</a:t>
                      </a:r>
                    </a:p>
                  </a:txBody>
                  <a:tcPr marL="92160" marR="92160" marT="46080" marB="4608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900" b="0" baseline="0">
                          <a:solidFill>
                            <a:schemeClr val="tx2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rPr>
                        <a:t>2019</a:t>
                      </a:r>
                    </a:p>
                  </a:txBody>
                  <a:tcPr marL="92160" marR="92160" marT="46080" marB="4608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900" b="0" baseline="0">
                          <a:solidFill>
                            <a:schemeClr val="tx2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rPr>
                        <a:t>2020</a:t>
                      </a:r>
                    </a:p>
                  </a:txBody>
                  <a:tcPr marL="92160" marR="92160" marT="46080" marB="4608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900" b="0" baseline="0">
                          <a:solidFill>
                            <a:schemeClr val="tx2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rPr>
                        <a:t>2021</a:t>
                      </a:r>
                    </a:p>
                  </a:txBody>
                  <a:tcPr marL="92160" marR="92160" marT="46080" marB="4608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900" b="0" baseline="0">
                          <a:solidFill>
                            <a:schemeClr val="tx2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rPr>
                        <a:t>2022</a:t>
                      </a:r>
                    </a:p>
                  </a:txBody>
                  <a:tcPr marL="92160" marR="92160" marT="46080" marB="4608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900" b="0" baseline="0">
                          <a:solidFill>
                            <a:schemeClr val="tx2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rPr>
                        <a:t>2023</a:t>
                      </a:r>
                    </a:p>
                  </a:txBody>
                  <a:tcPr marL="92160" marR="92160" marT="46080" marB="4608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38156965"/>
      </p:ext>
    </p:extLst>
  </p:cSld>
  <p:clrMapOvr>
    <a:masterClrMapping/>
  </p:clrMapOvr>
  <p:transition spd="med">
    <p:fade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in paikkamerkki 1"/>
          <p:cNvSpPr>
            <a:spLocks noGrp="1"/>
          </p:cNvSpPr>
          <p:nvPr>
            <p:ph type="body" sz="quarter" idx="15"/>
          </p:nvPr>
        </p:nvSpPr>
        <p:spPr>
          <a:xfrm>
            <a:off x="252000" y="282150"/>
            <a:ext cx="7992408" cy="648000"/>
          </a:xfrm>
        </p:spPr>
        <p:txBody>
          <a:bodyPr>
            <a:noAutofit/>
          </a:bodyPr>
          <a:lstStyle/>
          <a:p>
            <a:r>
              <a:rPr lang="fi-FI" sz="2000" dirty="0"/>
              <a:t>Henkilöstömäärän kasvu pysähtynyt teknologia-teollisuudessa Suomessa</a:t>
            </a:r>
          </a:p>
        </p:txBody>
      </p:sp>
      <p:sp>
        <p:nvSpPr>
          <p:cNvPr id="3" name="Dian numeron paikkamerkki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B6B90-8271-4E8F-82C1-E646FBB48A2E}" type="slidenum">
              <a:rPr lang="fi-FI" smtClean="0"/>
              <a:pPr/>
              <a:t>15</a:t>
            </a:fld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0C97DB-DA9C-4CFA-B970-B8599B25F3E4}" type="datetime1">
              <a:rPr lang="fi-FI" smtClean="0"/>
              <a:t>30.10.2023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Teknologiateollisuus</a:t>
            </a:r>
          </a:p>
        </p:txBody>
      </p:sp>
      <p:sp>
        <p:nvSpPr>
          <p:cNvPr id="7" name="Tekstin paikkamerkki 6"/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r>
              <a:rPr lang="fi-FI"/>
              <a:t>Lähde: Teknologiateollisuus ry:n henkilöstötiedustelu</a:t>
            </a:r>
          </a:p>
        </p:txBody>
      </p:sp>
      <p:graphicFrame>
        <p:nvGraphicFramePr>
          <p:cNvPr id="9" name="Sisällön paikkamerkki 7">
            <a:extLst>
              <a:ext uri="{FF2B5EF4-FFF2-40B4-BE49-F238E27FC236}">
                <a16:creationId xmlns:a16="http://schemas.microsoft.com/office/drawing/2014/main" id="{E0EB4AEC-EC50-4F67-BEB1-A8415E3A7B3A}"/>
              </a:ext>
            </a:extLst>
          </p:cNvPr>
          <p:cNvGraphicFramePr>
            <a:graphicFrameLocks/>
          </p:cNvGraphicFramePr>
          <p:nvPr/>
        </p:nvGraphicFramePr>
        <p:xfrm>
          <a:off x="252000" y="1131590"/>
          <a:ext cx="8496464" cy="34563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353053294"/>
      </p:ext>
    </p:extLst>
  </p:cSld>
  <p:clrMapOvr>
    <a:masterClrMapping/>
  </p:clrMapOvr>
  <p:transition spd="med">
    <p:fade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in paikkamerkki 1">
            <a:extLst>
              <a:ext uri="{FF2B5EF4-FFF2-40B4-BE49-F238E27FC236}">
                <a16:creationId xmlns:a16="http://schemas.microsoft.com/office/drawing/2014/main" id="{B1EEA068-123C-4013-B1BB-62E35EE52D7F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fi-FI"/>
              <a:t>Yhteenveto teknologiateollisuuden tilanteesta</a:t>
            </a:r>
          </a:p>
        </p:txBody>
      </p:sp>
      <p:sp>
        <p:nvSpPr>
          <p:cNvPr id="3" name="Dian numeron paikkamerkki 2">
            <a:extLst>
              <a:ext uri="{FF2B5EF4-FFF2-40B4-BE49-F238E27FC236}">
                <a16:creationId xmlns:a16="http://schemas.microsoft.com/office/drawing/2014/main" id="{1D8F70A0-36D3-4221-BBF8-ACBFA7903F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B6B90-8271-4E8F-82C1-E646FBB48A2E}" type="slidenum">
              <a:rPr lang="fi-FI" smtClean="0"/>
              <a:pPr/>
              <a:t>16</a:t>
            </a:fld>
            <a:endParaRPr lang="fi-FI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7E1D219-EF19-43BE-A264-915D60C239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0C97DB-DA9C-4CFA-B970-B8599B25F3E4}" type="datetime1">
              <a:rPr lang="fi-FI" smtClean="0"/>
              <a:t>30.10.2023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84DFD2AD-AFC5-4975-8D04-12C391F42D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Teknologiateollisuus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438E4283-469C-4E61-9967-BB1E108BD8A6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323528" y="987811"/>
            <a:ext cx="8391525" cy="3740000"/>
          </a:xfrm>
        </p:spPr>
        <p:txBody>
          <a:bodyPr>
            <a:noAutofit/>
          </a:bodyPr>
          <a:lstStyle/>
          <a:p>
            <a:pPr marL="285750" indent="-28575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fi-FI" sz="1400" dirty="0"/>
              <a:t>Euroopassa teollisuuden tilanne jatkunut vaikeana.</a:t>
            </a:r>
          </a:p>
          <a:p>
            <a:pPr marL="757082" lvl="1" indent="-28575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fi-FI" sz="1200" dirty="0"/>
              <a:t>Myös palvelusektorin tilanne heikentynyt.</a:t>
            </a:r>
          </a:p>
          <a:p>
            <a:pPr marL="285750" indent="-28575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fi-FI" sz="1400" dirty="0"/>
              <a:t>Tavaroissa inflaatio hellittämässä, pohjainflaatiopaine edelleen korkealla.</a:t>
            </a:r>
          </a:p>
          <a:p>
            <a:pPr marL="285750" indent="-28575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fi-FI" sz="1400" dirty="0"/>
              <a:t>Negatiiviset riskit erittäin korkealla tasolla.</a:t>
            </a:r>
          </a:p>
          <a:p>
            <a:pPr marL="285750" indent="-28575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fi-FI" sz="1400" dirty="0"/>
              <a:t>Teknologiateollisuuden tilauskertymä erittäin heikko kolmannella vuosineljänneksellä.</a:t>
            </a:r>
          </a:p>
          <a:p>
            <a:pPr marL="757082" lvl="1" indent="-28575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fi-FI" sz="1200" dirty="0"/>
              <a:t>Suurimman toimialan, kone- ja metallituoteteollisuuden, euromääräinen tilauskertymä poikkeuksellisen huono.</a:t>
            </a:r>
          </a:p>
          <a:p>
            <a:pPr marL="757082" lvl="1" indent="-28575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fi-FI" sz="1200" dirty="0"/>
              <a:t>Hankalassa tilanteessa olevien yritysten määrä kasvanut selvästi.</a:t>
            </a:r>
          </a:p>
          <a:p>
            <a:pPr marL="757082" lvl="1" indent="-28575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fi-FI" sz="1200" dirty="0"/>
              <a:t>Tilauskannat ohenevat vauhdilla.</a:t>
            </a:r>
          </a:p>
          <a:p>
            <a:pPr marL="285750" indent="-28575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fi-FI" sz="1400" dirty="0"/>
              <a:t>Teknologiateollisuuden kysyntä heikentynyt dramaattisesti.</a:t>
            </a:r>
          </a:p>
          <a:p>
            <a:pPr marL="296550" indent="-28575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fi-FI" sz="1400" dirty="0"/>
              <a:t>Seuraavat vähintään 6 kuukautta tulevat olemaan haastavia.</a:t>
            </a:r>
          </a:p>
          <a:p>
            <a:pPr marL="296550" indent="-28575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fi-FI" sz="1400" dirty="0"/>
              <a:t>Ellei kysyntä ala lähikuukausina piristymään, uhkaa tuotanto ja työllisyys heiketä selvästi alkuvuoden 2024 aikana.</a:t>
            </a:r>
          </a:p>
        </p:txBody>
      </p:sp>
      <p:sp>
        <p:nvSpPr>
          <p:cNvPr id="7" name="Tekstin paikkamerkki 6">
            <a:extLst>
              <a:ext uri="{FF2B5EF4-FFF2-40B4-BE49-F238E27FC236}">
                <a16:creationId xmlns:a16="http://schemas.microsoft.com/office/drawing/2014/main" id="{1DC11B62-82CC-4782-8C0B-21C0007614F8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051051204"/>
      </p:ext>
    </p:extLst>
  </p:cSld>
  <p:clrMapOvr>
    <a:masterClrMapping/>
  </p:clrMapOvr>
  <p:transition spd="med">
    <p:fade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in paikkamerkki 1">
            <a:extLst>
              <a:ext uri="{FF2B5EF4-FFF2-40B4-BE49-F238E27FC236}">
                <a16:creationId xmlns:a16="http://schemas.microsoft.com/office/drawing/2014/main" id="{76A2C8A8-E975-4F60-9E0C-95981487E06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fi-FI"/>
              <a:t>Kommenttipuheenvuoro</a:t>
            </a:r>
          </a:p>
          <a:p>
            <a:endParaRPr lang="fi-FI"/>
          </a:p>
          <a:p>
            <a:r>
              <a:rPr lang="fi-FI" sz="1800"/>
              <a:t>Toimitusjohtaja Jaakko Hirvola</a:t>
            </a:r>
          </a:p>
        </p:txBody>
      </p:sp>
      <p:sp>
        <p:nvSpPr>
          <p:cNvPr id="3" name="Dian numeron paikkamerkki 2">
            <a:extLst>
              <a:ext uri="{FF2B5EF4-FFF2-40B4-BE49-F238E27FC236}">
                <a16:creationId xmlns:a16="http://schemas.microsoft.com/office/drawing/2014/main" id="{69EB4FE9-8670-44AF-BFF3-A44376C912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B6B90-8271-4E8F-82C1-E646FBB48A2E}" type="slidenum">
              <a:rPr lang="fi-FI" smtClean="0"/>
              <a:pPr/>
              <a:t>17</a:t>
            </a:fld>
            <a:endParaRPr lang="fi-FI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1477DAF8-4E0B-4B68-A309-A79AE8852C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4C9FC2-AB49-4BC7-8E34-F35776C6F0E4}" type="datetime1">
              <a:rPr lang="fi-FI" smtClean="0"/>
              <a:t>30.10.2023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18D49A78-5FDC-4E59-B788-E2EB1E4F9C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Teknologiateollisuus</a:t>
            </a:r>
          </a:p>
        </p:txBody>
      </p:sp>
    </p:spTree>
    <p:extLst>
      <p:ext uri="{BB962C8B-B14F-4D97-AF65-F5344CB8AC3E}">
        <p14:creationId xmlns:p14="http://schemas.microsoft.com/office/powerpoint/2010/main" val="2932157628"/>
      </p:ext>
    </p:extLst>
  </p:cSld>
  <p:clrMapOvr>
    <a:masterClrMapping/>
  </p:clrMapOvr>
  <p:transition spd="med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in paikkamerkki 1">
            <a:extLst>
              <a:ext uri="{FF2B5EF4-FFF2-40B4-BE49-F238E27FC236}">
                <a16:creationId xmlns:a16="http://schemas.microsoft.com/office/drawing/2014/main" id="{25165083-82DB-4E44-8B62-0436D46FE3C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851622" y="1347614"/>
            <a:ext cx="7824833" cy="2554993"/>
          </a:xfrm>
        </p:spPr>
        <p:txBody>
          <a:bodyPr>
            <a:noAutofit/>
          </a:bodyPr>
          <a:lstStyle/>
          <a:p>
            <a:r>
              <a:rPr lang="fi-FI" sz="2000" dirty="0"/>
              <a:t>Teollisuuden tilanne heikentynyt Euroopassa syksyn edetessä.</a:t>
            </a:r>
          </a:p>
          <a:p>
            <a:endParaRPr lang="fi-FI" sz="2000" dirty="0"/>
          </a:p>
          <a:p>
            <a:r>
              <a:rPr lang="fi-FI" sz="2000" dirty="0"/>
              <a:t>Vientikysyntä jatkuu heikkona loppuvuoden.</a:t>
            </a:r>
          </a:p>
          <a:p>
            <a:endParaRPr lang="fi-FI" sz="2000" dirty="0"/>
          </a:p>
          <a:p>
            <a:r>
              <a:rPr lang="fi-FI" sz="2000" dirty="0"/>
              <a:t>Seuraavat vähintään puoli vuotta tulevat olemaan vaikeita.</a:t>
            </a:r>
          </a:p>
          <a:p>
            <a:endParaRPr lang="fi-FI" sz="2000" dirty="0"/>
          </a:p>
          <a:p>
            <a:endParaRPr lang="fi-FI" sz="2000" dirty="0"/>
          </a:p>
        </p:txBody>
      </p:sp>
      <p:sp>
        <p:nvSpPr>
          <p:cNvPr id="3" name="Dian numeron paikkamerkki 2">
            <a:extLst>
              <a:ext uri="{FF2B5EF4-FFF2-40B4-BE49-F238E27FC236}">
                <a16:creationId xmlns:a16="http://schemas.microsoft.com/office/drawing/2014/main" id="{829D7C96-6092-444C-B8F9-982503A61A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B6B90-8271-4E8F-82C1-E646FBB48A2E}" type="slidenum">
              <a:rPr lang="fi-FI" smtClean="0"/>
              <a:pPr/>
              <a:t>2</a:t>
            </a:fld>
            <a:endParaRPr lang="fi-FI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52F7CDC9-FE49-461B-8232-A859BAC787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5A29F8-3631-43D8-937B-CB2D984A1FF3}" type="datetime1">
              <a:rPr lang="fi-FI" smtClean="0"/>
              <a:t>30.10.2023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2CA72096-0DE0-44E3-9830-9DCC211505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Teknologiateollisuus</a:t>
            </a:r>
          </a:p>
        </p:txBody>
      </p:sp>
    </p:spTree>
    <p:extLst>
      <p:ext uri="{BB962C8B-B14F-4D97-AF65-F5344CB8AC3E}">
        <p14:creationId xmlns:p14="http://schemas.microsoft.com/office/powerpoint/2010/main" val="2272776827"/>
      </p:ext>
    </p:extLst>
  </p:cSld>
  <p:clrMapOvr>
    <a:masterClrMapping/>
  </p:clrMapOvr>
  <p:transition spd="med"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in paikkamerkki 1">
            <a:extLst>
              <a:ext uri="{FF2B5EF4-FFF2-40B4-BE49-F238E27FC236}">
                <a16:creationId xmlns:a16="http://schemas.microsoft.com/office/drawing/2014/main" id="{81FD0014-CD75-481A-A3A6-860DE62B96C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252000" y="282150"/>
            <a:ext cx="7992000" cy="732540"/>
          </a:xfrm>
        </p:spPr>
        <p:txBody>
          <a:bodyPr/>
          <a:lstStyle/>
          <a:p>
            <a:r>
              <a:rPr lang="fi-FI" dirty="0"/>
              <a:t>Ostopäällikköindeksit viittaavat taantumaan euroalueella vuoden jälkipuoliskolla</a:t>
            </a:r>
          </a:p>
        </p:txBody>
      </p:sp>
      <p:sp>
        <p:nvSpPr>
          <p:cNvPr id="3" name="Dian numeron paikkamerkki 2">
            <a:extLst>
              <a:ext uri="{FF2B5EF4-FFF2-40B4-BE49-F238E27FC236}">
                <a16:creationId xmlns:a16="http://schemas.microsoft.com/office/drawing/2014/main" id="{159947D8-4933-4C79-B13B-2B0DD9B3A6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B6B90-8271-4E8F-82C1-E646FBB48A2E}" type="slidenum">
              <a:rPr lang="fi-FI" smtClean="0"/>
              <a:pPr/>
              <a:t>3</a:t>
            </a:fld>
            <a:endParaRPr lang="fi-FI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F2181966-A4FD-459E-9691-D2CACC2174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0C97DB-DA9C-4CFA-B970-B8599B25F3E4}" type="datetime1">
              <a:rPr lang="fi-FI" smtClean="0"/>
              <a:t>30.10.2023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AB76D70A-5CCE-47AB-A1F9-7E45D8A0B7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Teknologiateollisuus</a:t>
            </a:r>
          </a:p>
        </p:txBody>
      </p:sp>
      <p:sp>
        <p:nvSpPr>
          <p:cNvPr id="7" name="Tekstin paikkamerkki 6">
            <a:extLst>
              <a:ext uri="{FF2B5EF4-FFF2-40B4-BE49-F238E27FC236}">
                <a16:creationId xmlns:a16="http://schemas.microsoft.com/office/drawing/2014/main" id="{A550D66C-AA58-4B32-9253-8DB410D4438D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r>
              <a:rPr lang="fi-FI"/>
              <a:t>Lähde: </a:t>
            </a:r>
            <a:r>
              <a:rPr lang="fi-FI" err="1"/>
              <a:t>Macrobond</a:t>
            </a:r>
            <a:r>
              <a:rPr lang="fi-FI"/>
              <a:t>, Markit</a:t>
            </a:r>
          </a:p>
        </p:txBody>
      </p:sp>
      <p:graphicFrame>
        <p:nvGraphicFramePr>
          <p:cNvPr id="11" name="Sisällön paikkamerkki 10">
            <a:extLst>
              <a:ext uri="{FF2B5EF4-FFF2-40B4-BE49-F238E27FC236}">
                <a16:creationId xmlns:a16="http://schemas.microsoft.com/office/drawing/2014/main" id="{3A23A9AF-CC98-4FBC-A917-DCD4B1F79E91}"/>
              </a:ext>
            </a:extLst>
          </p:cNvPr>
          <p:cNvGraphicFramePr>
            <a:graphicFrameLocks noGrp="1" noChangeAspect="1"/>
          </p:cNvGraphicFramePr>
          <p:nvPr>
            <p:ph sz="quarter" idx="17"/>
          </p:nvPr>
        </p:nvGraphicFramePr>
        <p:xfrm>
          <a:off x="392113" y="1106488"/>
          <a:ext cx="8369300" cy="35353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Macrobond document" r:id="rId3" imgW="13193184" imgH="5572640" progId="Mbnd.mbnd">
                  <p:embed/>
                </p:oleObj>
              </mc:Choice>
              <mc:Fallback>
                <p:oleObj name="Macrobond document" r:id="rId3" imgW="13193184" imgH="5572640" progId="Mbnd.mbnd">
                  <p:embed/>
                  <p:pic>
                    <p:nvPicPr>
                      <p:cNvPr id="11" name="Sisällön paikkamerkki 10">
                        <a:extLst>
                          <a:ext uri="{FF2B5EF4-FFF2-40B4-BE49-F238E27FC236}">
                            <a16:creationId xmlns:a16="http://schemas.microsoft.com/office/drawing/2014/main" id="{3A23A9AF-CC98-4FBC-A917-DCD4B1F79E9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92113" y="1106488"/>
                        <a:ext cx="8369300" cy="35353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908907755"/>
      </p:ext>
    </p:extLst>
  </p:cSld>
  <p:clrMapOvr>
    <a:masterClrMapping/>
  </p:clrMapOvr>
  <p:transition spd="med"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in paikkamerkki 1">
            <a:extLst>
              <a:ext uri="{FF2B5EF4-FFF2-40B4-BE49-F238E27FC236}">
                <a16:creationId xmlns:a16="http://schemas.microsoft.com/office/drawing/2014/main" id="{7A8D8436-3A0B-FB1F-ED09-125E85B5A58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fi-FI" dirty="0"/>
              <a:t>Euroalueella teollisuuden tilanne jatkunut vaikeana</a:t>
            </a:r>
          </a:p>
        </p:txBody>
      </p:sp>
      <p:sp>
        <p:nvSpPr>
          <p:cNvPr id="3" name="Dian numeron paikkamerkki 2">
            <a:extLst>
              <a:ext uri="{FF2B5EF4-FFF2-40B4-BE49-F238E27FC236}">
                <a16:creationId xmlns:a16="http://schemas.microsoft.com/office/drawing/2014/main" id="{D9FD24E5-0610-D01F-CAE4-12368D0166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B6B90-8271-4E8F-82C1-E646FBB48A2E}" type="slidenum">
              <a:rPr lang="fi-FI" smtClean="0"/>
              <a:pPr/>
              <a:t>4</a:t>
            </a:fld>
            <a:endParaRPr lang="fi-FI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E3F8121B-8615-ECF4-3EA0-B43B3E3FE4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0C97DB-DA9C-4CFA-B970-B8599B25F3E4}" type="datetime1">
              <a:rPr lang="fi-FI" smtClean="0"/>
              <a:t>30.10.2023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54BD30B1-C7F8-42CA-3778-10E7E462D6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Teknologiateollisuus</a:t>
            </a:r>
          </a:p>
        </p:txBody>
      </p:sp>
      <p:sp>
        <p:nvSpPr>
          <p:cNvPr id="7" name="Tekstin paikkamerkki 6">
            <a:extLst>
              <a:ext uri="{FF2B5EF4-FFF2-40B4-BE49-F238E27FC236}">
                <a16:creationId xmlns:a16="http://schemas.microsoft.com/office/drawing/2014/main" id="{902BF695-B58C-2178-8358-B8717A0229E4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r>
              <a:rPr lang="fi-FI"/>
              <a:t>Lähde: S&amp;P Global, </a:t>
            </a:r>
            <a:r>
              <a:rPr lang="fi-FI" err="1"/>
              <a:t>Macrobond</a:t>
            </a:r>
            <a:endParaRPr lang="fi-FI"/>
          </a:p>
        </p:txBody>
      </p:sp>
      <p:graphicFrame>
        <p:nvGraphicFramePr>
          <p:cNvPr id="9" name="Sisällön paikkamerkki 8">
            <a:extLst>
              <a:ext uri="{FF2B5EF4-FFF2-40B4-BE49-F238E27FC236}">
                <a16:creationId xmlns:a16="http://schemas.microsoft.com/office/drawing/2014/main" id="{E8600354-AE1F-7EF4-9EEA-D98DB388BE1F}"/>
              </a:ext>
            </a:extLst>
          </p:cNvPr>
          <p:cNvGraphicFramePr>
            <a:graphicFrameLocks noGrp="1" noChangeAspect="1"/>
          </p:cNvGraphicFramePr>
          <p:nvPr>
            <p:ph sz="quarter" idx="17"/>
          </p:nvPr>
        </p:nvGraphicFramePr>
        <p:xfrm>
          <a:off x="383718" y="1103313"/>
          <a:ext cx="8386088" cy="35417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Macrobond document" r:id="rId2" imgW="13193184" imgH="5572640" progId="Mbnd.mbnd">
                  <p:embed/>
                </p:oleObj>
              </mc:Choice>
              <mc:Fallback>
                <p:oleObj name="Macrobond document" r:id="rId2" imgW="13193184" imgH="5572640" progId="Mbnd.mbnd">
                  <p:embed/>
                  <p:pic>
                    <p:nvPicPr>
                      <p:cNvPr id="9" name="Sisällön paikkamerkki 8">
                        <a:extLst>
                          <a:ext uri="{FF2B5EF4-FFF2-40B4-BE49-F238E27FC236}">
                            <a16:creationId xmlns:a16="http://schemas.microsoft.com/office/drawing/2014/main" id="{E8600354-AE1F-7EF4-9EEA-D98DB388BE1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383718" y="1103313"/>
                        <a:ext cx="8386088" cy="35417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570435169"/>
      </p:ext>
    </p:extLst>
  </p:cSld>
  <p:clrMapOvr>
    <a:masterClrMapping/>
  </p:clrMapOvr>
  <p:transition spd="med"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ian numeron paikkamerkki 2">
            <a:extLst>
              <a:ext uri="{FF2B5EF4-FFF2-40B4-BE49-F238E27FC236}">
                <a16:creationId xmlns:a16="http://schemas.microsoft.com/office/drawing/2014/main" id="{03BBF1FD-9DE0-41D6-BE9F-50764DBBC1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B6B90-8271-4E8F-82C1-E646FBB48A2E}" type="slidenum">
              <a:rPr lang="fi-FI" smtClean="0"/>
              <a:pPr/>
              <a:t>5</a:t>
            </a:fld>
            <a:endParaRPr lang="fi-FI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3173C5A0-0E27-4167-9C0B-B2000126CA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0C97DB-DA9C-4CFA-B970-B8599B25F3E4}" type="datetime1">
              <a:rPr lang="fi-FI" smtClean="0"/>
              <a:t>30.10.2023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9B74EA60-A953-4FE4-853C-7A9957BAC7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Teknologiateollisuus</a:t>
            </a:r>
          </a:p>
        </p:txBody>
      </p:sp>
      <p:sp>
        <p:nvSpPr>
          <p:cNvPr id="7" name="Tekstin paikkamerkki 6">
            <a:extLst>
              <a:ext uri="{FF2B5EF4-FFF2-40B4-BE49-F238E27FC236}">
                <a16:creationId xmlns:a16="http://schemas.microsoft.com/office/drawing/2014/main" id="{3733E520-6A08-4E9C-973B-B665E50E1854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r>
              <a:rPr lang="fi-FI"/>
              <a:t>Lähde: Eurostat, </a:t>
            </a:r>
            <a:r>
              <a:rPr lang="fi-FI" err="1"/>
              <a:t>Macrobond</a:t>
            </a:r>
            <a:endParaRPr lang="fi-FI"/>
          </a:p>
        </p:txBody>
      </p:sp>
      <p:graphicFrame>
        <p:nvGraphicFramePr>
          <p:cNvPr id="9" name="Sisällön paikkamerkki 8">
            <a:extLst>
              <a:ext uri="{FF2B5EF4-FFF2-40B4-BE49-F238E27FC236}">
                <a16:creationId xmlns:a16="http://schemas.microsoft.com/office/drawing/2014/main" id="{77D08159-59A8-4D26-8835-EADDC01FB2C4}"/>
              </a:ext>
            </a:extLst>
          </p:cNvPr>
          <p:cNvGraphicFramePr>
            <a:graphicFrameLocks noGrp="1" noChangeAspect="1"/>
          </p:cNvGraphicFramePr>
          <p:nvPr>
            <p:ph sz="quarter" idx="17"/>
          </p:nvPr>
        </p:nvGraphicFramePr>
        <p:xfrm>
          <a:off x="383718" y="1103313"/>
          <a:ext cx="8386088" cy="35417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Macrobond document" r:id="rId3" imgW="13193184" imgH="5572640" progId="Mbnd.mbnd">
                  <p:embed/>
                </p:oleObj>
              </mc:Choice>
              <mc:Fallback>
                <p:oleObj name="Macrobond document" r:id="rId3" imgW="13193184" imgH="5572640" progId="Mbnd.mbnd">
                  <p:embed/>
                  <p:pic>
                    <p:nvPicPr>
                      <p:cNvPr id="9" name="Sisällön paikkamerkki 8">
                        <a:extLst>
                          <a:ext uri="{FF2B5EF4-FFF2-40B4-BE49-F238E27FC236}">
                            <a16:creationId xmlns:a16="http://schemas.microsoft.com/office/drawing/2014/main" id="{77D08159-59A8-4D26-8835-EADDC01FB2C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83718" y="1103313"/>
                        <a:ext cx="8386088" cy="35417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ekstiruutu 5">
            <a:extLst>
              <a:ext uri="{FF2B5EF4-FFF2-40B4-BE49-F238E27FC236}">
                <a16:creationId xmlns:a16="http://schemas.microsoft.com/office/drawing/2014/main" id="{ACB64D57-2C65-4115-B822-B4E241BFDD56}"/>
              </a:ext>
            </a:extLst>
          </p:cNvPr>
          <p:cNvSpPr txBox="1"/>
          <p:nvPr/>
        </p:nvSpPr>
        <p:spPr>
          <a:xfrm>
            <a:off x="781007" y="940812"/>
            <a:ext cx="4525392" cy="241980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r>
              <a:rPr lang="fi-FI" sz="1050" spc="-40"/>
              <a:t>Teollisuustuotannon volyymi-indeksi </a:t>
            </a:r>
          </a:p>
        </p:txBody>
      </p:sp>
      <p:sp>
        <p:nvSpPr>
          <p:cNvPr id="13" name="Tekstin paikkamerkki 12">
            <a:extLst>
              <a:ext uri="{FF2B5EF4-FFF2-40B4-BE49-F238E27FC236}">
                <a16:creationId xmlns:a16="http://schemas.microsoft.com/office/drawing/2014/main" id="{7E75BD30-45EA-416E-8741-70B2B9911108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fi-FI" dirty="0"/>
              <a:t>Euroopassa teollisuustuotanto laskusuunnassa</a:t>
            </a:r>
          </a:p>
        </p:txBody>
      </p:sp>
    </p:spTree>
    <p:extLst>
      <p:ext uri="{BB962C8B-B14F-4D97-AF65-F5344CB8AC3E}">
        <p14:creationId xmlns:p14="http://schemas.microsoft.com/office/powerpoint/2010/main" val="3588709971"/>
      </p:ext>
    </p:extLst>
  </p:cSld>
  <p:clrMapOvr>
    <a:masterClrMapping/>
  </p:clrMapOvr>
  <p:transition spd="med"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in paikkamerkki 1"/>
          <p:cNvSpPr>
            <a:spLocks noGrp="1"/>
          </p:cNvSpPr>
          <p:nvPr>
            <p:ph type="body" sz="quarter" idx="15"/>
          </p:nvPr>
        </p:nvSpPr>
        <p:spPr>
          <a:xfrm>
            <a:off x="179512" y="224901"/>
            <a:ext cx="7992000" cy="648000"/>
          </a:xfrm>
        </p:spPr>
        <p:txBody>
          <a:bodyPr/>
          <a:lstStyle/>
          <a:p>
            <a:r>
              <a:rPr lang="fi-FI" dirty="0"/>
              <a:t>Kuluttajien luottamus heikentynyt jälleen </a:t>
            </a:r>
          </a:p>
        </p:txBody>
      </p:sp>
      <p:sp>
        <p:nvSpPr>
          <p:cNvPr id="3" name="Dian numeron paikkamerkki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B6B90-8271-4E8F-82C1-E646FBB48A2E}" type="slidenum">
              <a:rPr lang="fi-FI" smtClean="0"/>
              <a:pPr/>
              <a:t>6</a:t>
            </a:fld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0C97DB-DA9C-4CFA-B970-B8599B25F3E4}" type="datetime1">
              <a:rPr lang="fi-FI" smtClean="0"/>
              <a:t>30.10.2023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Teknologiateollisuus</a:t>
            </a:r>
          </a:p>
        </p:txBody>
      </p:sp>
      <p:sp>
        <p:nvSpPr>
          <p:cNvPr id="7" name="Tekstin paikkamerkki 6"/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r>
              <a:rPr lang="fi-FI"/>
              <a:t>Lähde: </a:t>
            </a:r>
            <a:r>
              <a:rPr lang="fi-FI" err="1"/>
              <a:t>Macrobond</a:t>
            </a:r>
            <a:r>
              <a:rPr lang="fi-FI"/>
              <a:t>, Tilastokeskus</a:t>
            </a:r>
          </a:p>
        </p:txBody>
      </p:sp>
      <p:graphicFrame>
        <p:nvGraphicFramePr>
          <p:cNvPr id="11" name="Sisällön paikkamerkki 10">
            <a:extLst>
              <a:ext uri="{FF2B5EF4-FFF2-40B4-BE49-F238E27FC236}">
                <a16:creationId xmlns:a16="http://schemas.microsoft.com/office/drawing/2014/main" id="{6D8D58D6-B048-4979-BF7C-ECF03970FDFE}"/>
              </a:ext>
            </a:extLst>
          </p:cNvPr>
          <p:cNvGraphicFramePr>
            <a:graphicFrameLocks noGrp="1" noChangeAspect="1"/>
          </p:cNvGraphicFramePr>
          <p:nvPr>
            <p:ph sz="quarter" idx="17"/>
          </p:nvPr>
        </p:nvGraphicFramePr>
        <p:xfrm>
          <a:off x="392113" y="1106488"/>
          <a:ext cx="8369300" cy="35353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Macrobond document" r:id="rId2" imgW="13193184" imgH="5572640" progId="Mbnd.mbnd">
                  <p:embed/>
                </p:oleObj>
              </mc:Choice>
              <mc:Fallback>
                <p:oleObj name="Macrobond document" r:id="rId2" imgW="13193184" imgH="5572640" progId="Mbnd.mbnd">
                  <p:embed/>
                  <p:pic>
                    <p:nvPicPr>
                      <p:cNvPr id="11" name="Sisällön paikkamerkki 10">
                        <a:extLst>
                          <a:ext uri="{FF2B5EF4-FFF2-40B4-BE49-F238E27FC236}">
                            <a16:creationId xmlns:a16="http://schemas.microsoft.com/office/drawing/2014/main" id="{6D8D58D6-B048-4979-BF7C-ECF03970FDF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392113" y="1106488"/>
                        <a:ext cx="8369300" cy="35353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ekstiruutu 5">
            <a:extLst>
              <a:ext uri="{FF2B5EF4-FFF2-40B4-BE49-F238E27FC236}">
                <a16:creationId xmlns:a16="http://schemas.microsoft.com/office/drawing/2014/main" id="{815DB812-F904-48F1-9852-B67975901CAC}"/>
              </a:ext>
            </a:extLst>
          </p:cNvPr>
          <p:cNvSpPr txBox="1"/>
          <p:nvPr/>
        </p:nvSpPr>
        <p:spPr>
          <a:xfrm>
            <a:off x="740381" y="958625"/>
            <a:ext cx="3816424" cy="234286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r>
              <a:rPr lang="fi-FI" sz="1050" spc="-40"/>
              <a:t>Kuluttajien luottamus Suomessa, saldoluku</a:t>
            </a:r>
          </a:p>
        </p:txBody>
      </p:sp>
    </p:spTree>
    <p:extLst>
      <p:ext uri="{BB962C8B-B14F-4D97-AF65-F5344CB8AC3E}">
        <p14:creationId xmlns:p14="http://schemas.microsoft.com/office/powerpoint/2010/main" val="3646882213"/>
      </p:ext>
    </p:extLst>
  </p:cSld>
  <p:clrMapOvr>
    <a:masterClrMapping/>
  </p:clrMapOvr>
  <p:transition spd="med"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in paikkamerkki 1">
            <a:extLst>
              <a:ext uri="{FF2B5EF4-FFF2-40B4-BE49-F238E27FC236}">
                <a16:creationId xmlns:a16="http://schemas.microsoft.com/office/drawing/2014/main" id="{4BB0440D-C81A-46A2-A992-15D38EB5099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604103" y="1995686"/>
            <a:ext cx="7935794" cy="2882422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fi-FI"/>
              <a:t>Teollisuus ja </a:t>
            </a:r>
            <a:r>
              <a:rPr lang="fi-FI" err="1"/>
              <a:t>teknologiateollisuus</a:t>
            </a:r>
            <a:r>
              <a:rPr lang="fi-FI"/>
              <a:t> Suomessa</a:t>
            </a:r>
            <a:endParaRPr lang="fi-FI" sz="1600">
              <a:solidFill>
                <a:schemeClr val="bg1"/>
              </a:solidFill>
            </a:endParaRPr>
          </a:p>
          <a:p>
            <a:pPr lvl="1">
              <a:lnSpc>
                <a:spcPct val="100000"/>
              </a:lnSpc>
            </a:pPr>
            <a:endParaRPr lang="fi-FI" sz="1200"/>
          </a:p>
        </p:txBody>
      </p:sp>
      <p:sp>
        <p:nvSpPr>
          <p:cNvPr id="3" name="Dian numeron paikkamerkki 2">
            <a:extLst>
              <a:ext uri="{FF2B5EF4-FFF2-40B4-BE49-F238E27FC236}">
                <a16:creationId xmlns:a16="http://schemas.microsoft.com/office/drawing/2014/main" id="{9FB9D53A-29BA-4917-A69D-C33A4A7289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B6B90-8271-4E8F-82C1-E646FBB48A2E}" type="slidenum">
              <a:rPr lang="fi-FI" smtClean="0"/>
              <a:pPr/>
              <a:t>7</a:t>
            </a:fld>
            <a:endParaRPr lang="fi-FI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D22D1770-AB6E-4312-B195-7F88B9AFA1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A50D0A-99B9-48FE-8B08-047EE10ADBDA}" type="datetime1">
              <a:rPr lang="fi-FI" smtClean="0"/>
              <a:t>30.10.2023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58AADB30-7758-4072-A27D-92205D0172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Teknologiateollisuus</a:t>
            </a:r>
          </a:p>
        </p:txBody>
      </p:sp>
    </p:spTree>
    <p:extLst>
      <p:ext uri="{BB962C8B-B14F-4D97-AF65-F5344CB8AC3E}">
        <p14:creationId xmlns:p14="http://schemas.microsoft.com/office/powerpoint/2010/main" val="2573167509"/>
      </p:ext>
    </p:extLst>
  </p:cSld>
  <p:clrMapOvr>
    <a:masterClrMapping/>
  </p:clrMapOvr>
  <p:transition spd="med"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in paikkamerkki 1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fi-FI"/>
              <a:t>Teollisuustuotannon määrä Suomessa</a:t>
            </a:r>
          </a:p>
        </p:txBody>
      </p:sp>
      <p:sp>
        <p:nvSpPr>
          <p:cNvPr id="3" name="Dian numeron paikkamerkki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B6B90-8271-4E8F-82C1-E646FBB48A2E}" type="slidenum">
              <a:rPr lang="fi-FI" smtClean="0"/>
              <a:pPr/>
              <a:t>8</a:t>
            </a:fld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0C97DB-DA9C-4CFA-B970-B8599B25F3E4}" type="datetime1">
              <a:rPr lang="fi-FI" smtClean="0"/>
              <a:t>30.10.2023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Teknologiateollisuus</a:t>
            </a:r>
          </a:p>
        </p:txBody>
      </p:sp>
      <p:sp>
        <p:nvSpPr>
          <p:cNvPr id="7" name="Tekstin paikkamerkki 6"/>
          <p:cNvSpPr>
            <a:spLocks noGrp="1"/>
          </p:cNvSpPr>
          <p:nvPr>
            <p:ph type="body" sz="quarter" idx="18"/>
          </p:nvPr>
        </p:nvSpPr>
        <p:spPr>
          <a:xfrm>
            <a:off x="2334682" y="4727574"/>
            <a:ext cx="4462630" cy="165163"/>
          </a:xfrm>
        </p:spPr>
        <p:txBody>
          <a:bodyPr/>
          <a:lstStyle/>
          <a:p>
            <a:r>
              <a:rPr lang="fi-FI"/>
              <a:t>*) Pl. tietotekniikka-ala ja suunnittelu- ja konsultointiala</a:t>
            </a:r>
          </a:p>
          <a:p>
            <a:r>
              <a:rPr lang="fi-FI"/>
              <a:t>Kausipuhdistetut teollisuustuotannon volyymi-indeksit</a:t>
            </a:r>
          </a:p>
          <a:p>
            <a:r>
              <a:rPr lang="fi-FI"/>
              <a:t>Lähde: </a:t>
            </a:r>
            <a:r>
              <a:rPr lang="fi-FI" err="1"/>
              <a:t>Macrobond</a:t>
            </a:r>
            <a:r>
              <a:rPr lang="fi-FI"/>
              <a:t>, Tilastokeskus</a:t>
            </a:r>
          </a:p>
          <a:p>
            <a:endParaRPr lang="fi-FI"/>
          </a:p>
        </p:txBody>
      </p:sp>
      <p:graphicFrame>
        <p:nvGraphicFramePr>
          <p:cNvPr id="10" name="Sisällön paikkamerkki 9">
            <a:extLst>
              <a:ext uri="{FF2B5EF4-FFF2-40B4-BE49-F238E27FC236}">
                <a16:creationId xmlns:a16="http://schemas.microsoft.com/office/drawing/2014/main" id="{7A901C42-5911-8378-F9AA-A1B55336AE12}"/>
              </a:ext>
            </a:extLst>
          </p:cNvPr>
          <p:cNvGraphicFramePr>
            <a:graphicFrameLocks noGrp="1" noChangeAspect="1"/>
          </p:cNvGraphicFramePr>
          <p:nvPr>
            <p:ph sz="quarter" idx="17"/>
            <p:extLst>
              <p:ext uri="{D42A27DB-BD31-4B8C-83A1-F6EECF244321}">
                <p14:modId xmlns:p14="http://schemas.microsoft.com/office/powerpoint/2010/main" val="3392296508"/>
              </p:ext>
            </p:extLst>
          </p:nvPr>
        </p:nvGraphicFramePr>
        <p:xfrm>
          <a:off x="383718" y="1103313"/>
          <a:ext cx="8386088" cy="35417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Macrobond document" r:id="rId2" imgW="13193184" imgH="5572640" progId="Mbnd.mbnd">
                  <p:embed/>
                </p:oleObj>
              </mc:Choice>
              <mc:Fallback>
                <p:oleObj name="Macrobond document" r:id="rId2" imgW="13193184" imgH="5572640" progId="Mbnd.mbnd">
                  <p:embed/>
                  <p:pic>
                    <p:nvPicPr>
                      <p:cNvPr id="10" name="Sisällön paikkamerkki 9">
                        <a:extLst>
                          <a:ext uri="{FF2B5EF4-FFF2-40B4-BE49-F238E27FC236}">
                            <a16:creationId xmlns:a16="http://schemas.microsoft.com/office/drawing/2014/main" id="{7A901C42-5911-8378-F9AA-A1B55336AE1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383718" y="1103313"/>
                        <a:ext cx="8386088" cy="35417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885559640"/>
      </p:ext>
    </p:extLst>
  </p:cSld>
  <p:clrMapOvr>
    <a:masterClrMapping/>
  </p:clrMapOvr>
  <p:transition spd="med"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in paikkamerkki 1"/>
          <p:cNvSpPr>
            <a:spLocks noGrp="1"/>
          </p:cNvSpPr>
          <p:nvPr>
            <p:ph type="body" sz="quarter" idx="15"/>
          </p:nvPr>
        </p:nvSpPr>
        <p:spPr>
          <a:xfrm>
            <a:off x="252000" y="282150"/>
            <a:ext cx="7992000" cy="863978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fi-FI"/>
              <a:t>Teknologiateollisuuden yritysten saamat tarjouspyynnöt Suomessa* </a:t>
            </a:r>
            <a:endParaRPr lang="fi-FI" sz="1600" b="0"/>
          </a:p>
        </p:txBody>
      </p:sp>
      <p:sp>
        <p:nvSpPr>
          <p:cNvPr id="3" name="Dian numeron paikkamerkki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B6B90-8271-4E8F-82C1-E646FBB48A2E}" type="slidenum">
              <a:rPr lang="fi-FI" smtClean="0">
                <a:solidFill>
                  <a:srgbClr val="29282E"/>
                </a:solidFill>
              </a:rPr>
              <a:pPr/>
              <a:t>9</a:t>
            </a:fld>
            <a:endParaRPr lang="fi-FI">
              <a:solidFill>
                <a:srgbClr val="29282E"/>
              </a:solidFill>
            </a:endParaRP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0C97DB-DA9C-4CFA-B970-B8599B25F3E4}" type="datetime1">
              <a:rPr lang="fi-FI" smtClean="0">
                <a:solidFill>
                  <a:srgbClr val="29282E"/>
                </a:solidFill>
              </a:rPr>
              <a:pPr/>
              <a:t>30.10.2023</a:t>
            </a:fld>
            <a:endParaRPr lang="fi-FI">
              <a:solidFill>
                <a:srgbClr val="29282E"/>
              </a:solidFill>
            </a:endParaRPr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>
                <a:solidFill>
                  <a:srgbClr val="29282E"/>
                </a:solidFill>
              </a:rPr>
              <a:t>Teknologiateollisuus</a:t>
            </a:r>
          </a:p>
        </p:txBody>
      </p:sp>
      <p:sp>
        <p:nvSpPr>
          <p:cNvPr id="7" name="Tekstin paikkamerkki 6"/>
          <p:cNvSpPr>
            <a:spLocks noGrp="1"/>
          </p:cNvSpPr>
          <p:nvPr>
            <p:ph type="body" sz="quarter" idx="18"/>
          </p:nvPr>
        </p:nvSpPr>
        <p:spPr>
          <a:xfrm>
            <a:off x="2334682" y="4727574"/>
            <a:ext cx="3029406" cy="292448"/>
          </a:xfrm>
        </p:spPr>
        <p:txBody>
          <a:bodyPr/>
          <a:lstStyle/>
          <a:p>
            <a:r>
              <a:rPr lang="fi-FI"/>
              <a:t>Lähde: Teknologiateollisuus ry:n tilauskantatiedustelu, </a:t>
            </a:r>
          </a:p>
          <a:p>
            <a:r>
              <a:rPr lang="fi-FI"/>
              <a:t>viimeisin kyselyajankohta: lokakuu 2023. </a:t>
            </a:r>
          </a:p>
          <a:p>
            <a:endParaRPr lang="fi-FI"/>
          </a:p>
        </p:txBody>
      </p:sp>
      <p:graphicFrame>
        <p:nvGraphicFramePr>
          <p:cNvPr id="8" name="Sisällön paikkamerkki 7"/>
          <p:cNvGraphicFramePr>
            <a:graphicFrameLocks noGrp="1"/>
          </p:cNvGraphicFramePr>
          <p:nvPr>
            <p:ph sz="quarter" idx="17"/>
          </p:nvPr>
        </p:nvGraphicFramePr>
        <p:xfrm>
          <a:off x="381000" y="1081328"/>
          <a:ext cx="8391525" cy="33048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Suorakulmio 5"/>
          <p:cNvSpPr/>
          <p:nvPr/>
        </p:nvSpPr>
        <p:spPr>
          <a:xfrm>
            <a:off x="609192" y="4288357"/>
            <a:ext cx="8224107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i-FI" sz="800"/>
              <a:t>*) ”Onko tarjouspyyntöjen määrässä viime viikkoina näkyvissä oleellista vähenemistä tai lisääntymistä, kun verrataan tilannetta noin kolme kuukautta sitten vallinneeseen tilanteeseen”. Saldoluku = niiden yritysten osuus, joissa tarjouspyyntöjen määrä on lisääntynyt – niiden yritysten osuus, joissa tarjouspyyntöjen määrä on vähentynyt. Negatiivinen saldoluku viittaa kysynnän heikentymiseen kolme kuukautta sitten vallinneeseen tilanteeseen nähden.</a:t>
            </a:r>
          </a:p>
        </p:txBody>
      </p:sp>
      <p:graphicFrame>
        <p:nvGraphicFramePr>
          <p:cNvPr id="10" name="Taulukko 9">
            <a:extLst>
              <a:ext uri="{FF2B5EF4-FFF2-40B4-BE49-F238E27FC236}">
                <a16:creationId xmlns:a16="http://schemas.microsoft.com/office/drawing/2014/main" id="{CD03F6E4-A1DB-4839-B471-E329EB65AB8B}"/>
              </a:ext>
            </a:extLst>
          </p:cNvPr>
          <p:cNvGraphicFramePr>
            <a:graphicFrameLocks noGrp="1"/>
          </p:cNvGraphicFramePr>
          <p:nvPr/>
        </p:nvGraphicFramePr>
        <p:xfrm>
          <a:off x="740374" y="2449415"/>
          <a:ext cx="7720064" cy="36648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483123">
                  <a:extLst>
                    <a:ext uri="{9D8B030D-6E8A-4147-A177-3AD203B41FA5}">
                      <a16:colId xmlns:a16="http://schemas.microsoft.com/office/drawing/2014/main" val="3605997972"/>
                    </a:ext>
                  </a:extLst>
                </a:gridCol>
                <a:gridCol w="483123">
                  <a:extLst>
                    <a:ext uri="{9D8B030D-6E8A-4147-A177-3AD203B41FA5}">
                      <a16:colId xmlns:a16="http://schemas.microsoft.com/office/drawing/2014/main" val="2010360175"/>
                    </a:ext>
                  </a:extLst>
                </a:gridCol>
                <a:gridCol w="48312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8312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8312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48312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83123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483123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48188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481885">
                  <a:extLst>
                    <a:ext uri="{9D8B030D-6E8A-4147-A177-3AD203B41FA5}">
                      <a16:colId xmlns:a16="http://schemas.microsoft.com/office/drawing/2014/main" val="3822871466"/>
                    </a:ext>
                  </a:extLst>
                </a:gridCol>
                <a:gridCol w="481885">
                  <a:extLst>
                    <a:ext uri="{9D8B030D-6E8A-4147-A177-3AD203B41FA5}">
                      <a16:colId xmlns:a16="http://schemas.microsoft.com/office/drawing/2014/main" val="727455605"/>
                    </a:ext>
                  </a:extLst>
                </a:gridCol>
                <a:gridCol w="481885">
                  <a:extLst>
                    <a:ext uri="{9D8B030D-6E8A-4147-A177-3AD203B41FA5}">
                      <a16:colId xmlns:a16="http://schemas.microsoft.com/office/drawing/2014/main" val="134493250"/>
                    </a:ext>
                  </a:extLst>
                </a:gridCol>
                <a:gridCol w="481885">
                  <a:extLst>
                    <a:ext uri="{9D8B030D-6E8A-4147-A177-3AD203B41FA5}">
                      <a16:colId xmlns:a16="http://schemas.microsoft.com/office/drawing/2014/main" val="1761203323"/>
                    </a:ext>
                  </a:extLst>
                </a:gridCol>
                <a:gridCol w="481885">
                  <a:extLst>
                    <a:ext uri="{9D8B030D-6E8A-4147-A177-3AD203B41FA5}">
                      <a16:colId xmlns:a16="http://schemas.microsoft.com/office/drawing/2014/main" val="2330874930"/>
                    </a:ext>
                  </a:extLst>
                </a:gridCol>
                <a:gridCol w="481885">
                  <a:extLst>
                    <a:ext uri="{9D8B030D-6E8A-4147-A177-3AD203B41FA5}">
                      <a16:colId xmlns:a16="http://schemas.microsoft.com/office/drawing/2014/main" val="2999849335"/>
                    </a:ext>
                  </a:extLst>
                </a:gridCol>
                <a:gridCol w="481885">
                  <a:extLst>
                    <a:ext uri="{9D8B030D-6E8A-4147-A177-3AD203B41FA5}">
                      <a16:colId xmlns:a16="http://schemas.microsoft.com/office/drawing/2014/main" val="2956671445"/>
                    </a:ext>
                  </a:extLst>
                </a:gridCol>
              </a:tblGrid>
              <a:tr h="266351">
                <a:tc>
                  <a:txBody>
                    <a:bodyPr/>
                    <a:lstStyle/>
                    <a:p>
                      <a:pPr algn="ctr"/>
                      <a:r>
                        <a:rPr lang="fi-FI" sz="900" b="0" baseline="0">
                          <a:solidFill>
                            <a:schemeClr val="tx2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rPr>
                        <a:t>2008</a:t>
                      </a:r>
                    </a:p>
                  </a:txBody>
                  <a:tcPr marL="92160" marR="92160" marT="46080" marB="4608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900" b="0" baseline="0">
                          <a:solidFill>
                            <a:schemeClr val="tx2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rPr>
                        <a:t>2009</a:t>
                      </a:r>
                    </a:p>
                    <a:p>
                      <a:pPr algn="ctr"/>
                      <a:endParaRPr lang="fi-FI" sz="900" b="0" baseline="0">
                        <a:solidFill>
                          <a:schemeClr val="tx2"/>
                        </a:solidFill>
                        <a:latin typeface="Verdan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marL="92160" marR="92160" marT="46080" marB="4608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900" b="0" baseline="0">
                          <a:solidFill>
                            <a:schemeClr val="tx2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rPr>
                        <a:t>2010</a:t>
                      </a:r>
                    </a:p>
                  </a:txBody>
                  <a:tcPr marL="92160" marR="92160" marT="46080" marB="4608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900" b="0" baseline="0">
                          <a:solidFill>
                            <a:schemeClr val="tx2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rPr>
                        <a:t>2011</a:t>
                      </a:r>
                    </a:p>
                  </a:txBody>
                  <a:tcPr marL="92160" marR="92160" marT="46080" marB="4608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900" b="0" baseline="0">
                          <a:solidFill>
                            <a:schemeClr val="tx2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rPr>
                        <a:t>2012</a:t>
                      </a:r>
                    </a:p>
                  </a:txBody>
                  <a:tcPr marL="92160" marR="92160" marT="46080" marB="4608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900" b="0" baseline="0">
                          <a:solidFill>
                            <a:schemeClr val="tx2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rPr>
                        <a:t>2013</a:t>
                      </a:r>
                    </a:p>
                  </a:txBody>
                  <a:tcPr marL="92160" marR="92160" marT="46080" marB="4608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900" b="0" baseline="0">
                          <a:solidFill>
                            <a:schemeClr val="tx2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rPr>
                        <a:t>2014</a:t>
                      </a:r>
                    </a:p>
                  </a:txBody>
                  <a:tcPr marL="92160" marR="92160" marT="46080" marB="4608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900" b="0" baseline="0">
                          <a:solidFill>
                            <a:schemeClr val="tx2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rPr>
                        <a:t>2015</a:t>
                      </a:r>
                    </a:p>
                  </a:txBody>
                  <a:tcPr marL="92160" marR="92160" marT="46080" marB="4608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900" b="0" baseline="0">
                          <a:solidFill>
                            <a:schemeClr val="tx2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rPr>
                        <a:t>2016</a:t>
                      </a:r>
                    </a:p>
                  </a:txBody>
                  <a:tcPr marL="92160" marR="92160" marT="46080" marB="4608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900" b="0" baseline="0">
                          <a:solidFill>
                            <a:schemeClr val="tx2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rPr>
                        <a:t>2017</a:t>
                      </a:r>
                    </a:p>
                  </a:txBody>
                  <a:tcPr marL="92160" marR="92160" marT="46080" marB="4608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900" b="0" baseline="0">
                          <a:solidFill>
                            <a:schemeClr val="tx2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rPr>
                        <a:t>2018</a:t>
                      </a:r>
                    </a:p>
                  </a:txBody>
                  <a:tcPr marL="92160" marR="92160" marT="46080" marB="4608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900" b="0" baseline="0">
                          <a:solidFill>
                            <a:schemeClr val="tx2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rPr>
                        <a:t>2019</a:t>
                      </a:r>
                    </a:p>
                  </a:txBody>
                  <a:tcPr marL="92160" marR="92160" marT="46080" marB="4608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900" b="0" baseline="0">
                          <a:solidFill>
                            <a:schemeClr val="tx2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rPr>
                        <a:t>2020</a:t>
                      </a:r>
                    </a:p>
                  </a:txBody>
                  <a:tcPr marL="92160" marR="92160" marT="46080" marB="4608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900" b="0" baseline="0">
                          <a:solidFill>
                            <a:schemeClr val="tx2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rPr>
                        <a:t>2021</a:t>
                      </a:r>
                    </a:p>
                  </a:txBody>
                  <a:tcPr marL="92160" marR="92160" marT="46080" marB="4608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900" b="0" baseline="0">
                          <a:solidFill>
                            <a:schemeClr val="tx2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rPr>
                        <a:t>2022</a:t>
                      </a:r>
                    </a:p>
                  </a:txBody>
                  <a:tcPr marL="92160" marR="92160" marT="46080" marB="4608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900" b="0" baseline="0">
                          <a:solidFill>
                            <a:schemeClr val="tx2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rPr>
                        <a:t>2023</a:t>
                      </a:r>
                    </a:p>
                  </a:txBody>
                  <a:tcPr marL="92160" marR="92160" marT="46080" marB="4608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55078131"/>
      </p:ext>
    </p:extLst>
  </p:cSld>
  <p:clrMapOvr>
    <a:masterClrMapping/>
  </p:clrMapOvr>
  <p:transition spd="med">
    <p:fade/>
  </p:transition>
</p:sld>
</file>

<file path=ppt/theme/theme1.xml><?xml version="1.0" encoding="utf-8"?>
<a:theme xmlns:a="http://schemas.openxmlformats.org/drawingml/2006/main" name="Teknologiateollisuus_masterdia">
  <a:themeElements>
    <a:clrScheme name="Teknologiateollisuus">
      <a:dk1>
        <a:srgbClr val="29282E"/>
      </a:dk1>
      <a:lt1>
        <a:srgbClr val="FFFFFF"/>
      </a:lt1>
      <a:dk2>
        <a:srgbClr val="29282E"/>
      </a:dk2>
      <a:lt2>
        <a:srgbClr val="FFFFFF"/>
      </a:lt2>
      <a:accent1>
        <a:srgbClr val="0070C0"/>
      </a:accent1>
      <a:accent2>
        <a:srgbClr val="FF00B8"/>
      </a:accent2>
      <a:accent3>
        <a:srgbClr val="85E869"/>
      </a:accent3>
      <a:accent4>
        <a:srgbClr val="FF805C"/>
      </a:accent4>
      <a:accent5>
        <a:srgbClr val="8A0FA6"/>
      </a:accent5>
      <a:accent6>
        <a:srgbClr val="FFFF00"/>
      </a:accent6>
      <a:hlink>
        <a:srgbClr val="0ACFCF"/>
      </a:hlink>
      <a:folHlink>
        <a:srgbClr val="0ACFCF"/>
      </a:folHlink>
    </a:clrScheme>
    <a:fontScheme name="Teknologiateollisuus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1"/>
        </a:solidFill>
        <a:ln>
          <a:noFill/>
        </a:ln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>
          <a:defRPr/>
        </a:defPPr>
      </a:lstStyle>
    </a:spDef>
    <a:lnDef>
      <a:spPr>
        <a:ln w="19050"/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36000" tIns="36000" rIns="36000" bIns="36000" rtlCol="0">
        <a:spAutoFit/>
      </a:bodyPr>
      <a:lstStyle>
        <a:defPPr>
          <a:defRPr spc="-40"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Tekno_FI_2016" id="{20EA1341-EE32-433B-BC03-FE23A0136C67}" vid="{91854BC2-7349-49C3-92B6-AE41D831ABA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F886EDC3C35ED44386E38662B6DACCDA" ma:contentTypeVersion="17" ma:contentTypeDescription="Luo uusi asiakirja." ma:contentTypeScope="" ma:versionID="eebd250f34cfd5f3c7ce727a32beb723">
  <xsd:schema xmlns:xsd="http://www.w3.org/2001/XMLSchema" xmlns:xs="http://www.w3.org/2001/XMLSchema" xmlns:p="http://schemas.microsoft.com/office/2006/metadata/properties" xmlns:ns2="b057f711-7d93-472c-a8f6-94be00805750" xmlns:ns3="c296724d-1a81-4a23-b6dd-dca7fd62c6ff" targetNamespace="http://schemas.microsoft.com/office/2006/metadata/properties" ma:root="true" ma:fieldsID="65568c16b81054010a567a375ec588a4" ns2:_="" ns3:_="">
    <xsd:import namespace="b057f711-7d93-472c-a8f6-94be00805750"/>
    <xsd:import namespace="c296724d-1a81-4a23-b6dd-dca7fd62c6f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Location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057f711-7d93-472c-a8f6-94be0080575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AutoTags" ma:index="11" nillable="true" ma:displayName="MediaServiceAutoTags" ma:description="" ma:internalName="MediaServiceAutoTags" ma:readOnly="true">
      <xsd:simpleType>
        <xsd:restriction base="dms:Text"/>
      </xsd:simpleType>
    </xsd:element>
    <xsd:element name="MediaServiceLocation" ma:index="12" nillable="true" ma:displayName="MediaServiceLocation" ma:description="" ma:internalName="MediaServiceLocation" ma:readOnly="true">
      <xsd:simpleType>
        <xsd:restriction base="dms:Text"/>
      </xsd:simpleType>
    </xsd:element>
    <xsd:element name="MediaServiceOCR" ma:index="13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Kuvien tunnisteet" ma:readOnly="false" ma:fieldId="{5cf76f15-5ced-4ddc-b409-7134ff3c332f}" ma:taxonomyMulti="true" ma:sspId="f83a129e-02f3-4c10-aeed-b048f014efe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296724d-1a81-4a23-b6dd-dca7fd62c6ff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Jaettu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Jakamisen tiedot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bddbccb1-85c5-4102-b8cd-d9aa5a21b0d6}" ma:internalName="TaxCatchAll" ma:showField="CatchAllData" ma:web="c296724d-1a81-4a23-b6dd-dca7fd62c6f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c296724d-1a81-4a23-b6dd-dca7fd62c6ff">
      <UserInfo>
        <DisplayName>Forsman Daniel</DisplayName>
        <AccountId>38</AccountId>
        <AccountType/>
      </UserInfo>
    </SharedWithUsers>
    <lcf76f155ced4ddcb4097134ff3c332f xmlns="b057f711-7d93-472c-a8f6-94be00805750">
      <Terms xmlns="http://schemas.microsoft.com/office/infopath/2007/PartnerControls"/>
    </lcf76f155ced4ddcb4097134ff3c332f>
    <TaxCatchAll xmlns="c296724d-1a81-4a23-b6dd-dca7fd62c6ff" xsi:nil="true"/>
  </documentManagement>
</p:properties>
</file>

<file path=customXml/itemProps1.xml><?xml version="1.0" encoding="utf-8"?>
<ds:datastoreItem xmlns:ds="http://schemas.openxmlformats.org/officeDocument/2006/customXml" ds:itemID="{29305CD5-B353-4E14-B9EF-EE19313AA65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057f711-7d93-472c-a8f6-94be00805750"/>
    <ds:schemaRef ds:uri="c296724d-1a81-4a23-b6dd-dca7fd62c6f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0159B844-F195-4D26-97DD-6E2B728D2A0E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F43AC004-C085-4D53-BC3A-BFB6D15CF169}">
  <ds:schemaRefs>
    <ds:schemaRef ds:uri="http://schemas.openxmlformats.org/package/2006/metadata/core-properties"/>
    <ds:schemaRef ds:uri="http://schemas.microsoft.com/office/2006/metadata/properties"/>
    <ds:schemaRef ds:uri="http://purl.org/dc/terms/"/>
    <ds:schemaRef ds:uri="http://schemas.microsoft.com/office/2006/documentManagement/types"/>
    <ds:schemaRef ds:uri="http://www.w3.org/XML/1998/namespace"/>
    <ds:schemaRef ds:uri="c296724d-1a81-4a23-b6dd-dca7fd62c6ff"/>
    <ds:schemaRef ds:uri="b057f711-7d93-472c-a8f6-94be00805750"/>
    <ds:schemaRef ds:uri="http://schemas.microsoft.com/office/infopath/2007/PartnerControls"/>
    <ds:schemaRef ds:uri="http://purl.org/dc/dcmitype/"/>
    <ds:schemaRef ds:uri="http://purl.org/dc/elements/1.1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156</TotalTime>
  <Words>717</Words>
  <Application>Microsoft Office PowerPoint</Application>
  <PresentationFormat>Näytössä katseltava esitys (16:9)</PresentationFormat>
  <Paragraphs>272</Paragraphs>
  <Slides>17</Slides>
  <Notes>6</Notes>
  <HiddenSlides>0</HiddenSlides>
  <MMClips>0</MMClips>
  <ScaleCrop>false</ScaleCrop>
  <HeadingPairs>
    <vt:vector size="8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Upotetut OLE-palvelimet</vt:lpstr>
      </vt:variant>
      <vt:variant>
        <vt:i4>1</vt:i4>
      </vt:variant>
      <vt:variant>
        <vt:lpstr>Dian otsikot</vt:lpstr>
      </vt:variant>
      <vt:variant>
        <vt:i4>17</vt:i4>
      </vt:variant>
    </vt:vector>
  </HeadingPairs>
  <TitlesOfParts>
    <vt:vector size="21" baseType="lpstr">
      <vt:lpstr>Arial</vt:lpstr>
      <vt:lpstr>Verdana</vt:lpstr>
      <vt:lpstr>Teknologiateollisuus_masterdia</vt:lpstr>
      <vt:lpstr>Macrobond document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</vt:vector>
  </TitlesOfParts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Rautaporras Petteri</dc:creator>
  <cp:keywords>Teknologiateollisuus_FI</cp:keywords>
  <cp:lastModifiedBy>Rautaporras Petteri</cp:lastModifiedBy>
  <cp:revision>1</cp:revision>
  <cp:lastPrinted>2016-06-09T07:47:11Z</cp:lastPrinted>
  <dcterms:created xsi:type="dcterms:W3CDTF">2019-10-17T09:08:24Z</dcterms:created>
  <dcterms:modified xsi:type="dcterms:W3CDTF">2023-10-30T12:35:08Z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dvkameleonVerID">
    <vt:lpwstr>482.21.02.003</vt:lpwstr>
  </property>
  <property fmtid="{D5CDD505-2E9C-101B-9397-08002B2CF9AE}" pid="3" name="dvSaved">
    <vt:lpwstr>1</vt:lpwstr>
  </property>
  <property fmtid="{D5CDD505-2E9C-101B-9397-08002B2CF9AE}" pid="4" name="dvLanguage">
    <vt:lpwstr>1035</vt:lpwstr>
  </property>
  <property fmtid="{D5CDD505-2E9C-101B-9397-08002B2CF9AE}" pid="5" name="dvTemplate">
    <vt:lpwstr>Tekno_fi.potx</vt:lpwstr>
  </property>
  <property fmtid="{D5CDD505-2E9C-101B-9397-08002B2CF9AE}" pid="6" name="dvDefinition">
    <vt:lpwstr>23 (dd_default.xml)</vt:lpwstr>
  </property>
  <property fmtid="{D5CDD505-2E9C-101B-9397-08002B2CF9AE}" pid="7" name="dvDefinitionID">
    <vt:lpwstr>23</vt:lpwstr>
  </property>
  <property fmtid="{D5CDD505-2E9C-101B-9397-08002B2CF9AE}" pid="8" name="dvContentFile">
    <vt:lpwstr>dd_default.xml</vt:lpwstr>
  </property>
  <property fmtid="{D5CDD505-2E9C-101B-9397-08002B2CF9AE}" pid="9" name="dvGlobalVerID">
    <vt:lpwstr>482.90.02.003</vt:lpwstr>
  </property>
  <property fmtid="{D5CDD505-2E9C-101B-9397-08002B2CF9AE}" pid="10" name="dvDefinitionVersion">
    <vt:lpwstr>2.1 / 22.1.2015</vt:lpwstr>
  </property>
  <property fmtid="{D5CDD505-2E9C-101B-9397-08002B2CF9AE}" pid="11" name="filename">
    <vt:lpwstr>false</vt:lpwstr>
  </property>
  <property fmtid="{D5CDD505-2E9C-101B-9397-08002B2CF9AE}" pid="12" name="filenameandpath">
    <vt:lpwstr>false</vt:lpwstr>
  </property>
  <property fmtid="{D5CDD505-2E9C-101B-9397-08002B2CF9AE}" pid="13" name="dvPagenumberExist">
    <vt:lpwstr>1</vt:lpwstr>
  </property>
  <property fmtid="{D5CDD505-2E9C-101B-9397-08002B2CF9AE}" pid="14" name="dvAuthorExist">
    <vt:lpwstr>1</vt:lpwstr>
  </property>
  <property fmtid="{D5CDD505-2E9C-101B-9397-08002B2CF9AE}" pid="15" name="dvDateExist">
    <vt:lpwstr>-1</vt:lpwstr>
  </property>
  <property fmtid="{D5CDD505-2E9C-101B-9397-08002B2CF9AE}" pid="16" name="dvCategory">
    <vt:lpwstr>4</vt:lpwstr>
  </property>
  <property fmtid="{D5CDD505-2E9C-101B-9397-08002B2CF9AE}" pid="17" name="dvCategory_2">
    <vt:lpwstr>0</vt:lpwstr>
  </property>
  <property fmtid="{D5CDD505-2E9C-101B-9397-08002B2CF9AE}" pid="18" name="dvSavepath">
    <vt:lpwstr/>
  </property>
  <property fmtid="{D5CDD505-2E9C-101B-9397-08002B2CF9AE}" pid="19" name="dvUsed">
    <vt:lpwstr>1</vt:lpwstr>
  </property>
  <property fmtid="{D5CDD505-2E9C-101B-9397-08002B2CF9AE}" pid="20" name="dvCompany">
    <vt:lpwstr/>
  </property>
  <property fmtid="{D5CDD505-2E9C-101B-9397-08002B2CF9AE}" pid="21" name="dvSite">
    <vt:lpwstr/>
  </property>
  <property fmtid="{D5CDD505-2E9C-101B-9397-08002B2CF9AE}" pid="22" name="dvNumbering">
    <vt:lpwstr>0</vt:lpwstr>
  </property>
  <property fmtid="{D5CDD505-2E9C-101B-9397-08002B2CF9AE}" pid="23" name="dvDUname">
    <vt:lpwstr>Nora Elers</vt:lpwstr>
  </property>
  <property fmtid="{D5CDD505-2E9C-101B-9397-08002B2CF9AE}" pid="24" name="dvDUdepartment">
    <vt:lpwstr/>
  </property>
  <property fmtid="{D5CDD505-2E9C-101B-9397-08002B2CF9AE}" pid="25" name="dvLogoExist">
    <vt:lpwstr>0</vt:lpwstr>
  </property>
  <property fmtid="{D5CDD505-2E9C-101B-9397-08002B2CF9AE}" pid="26" name="dvCurrentlogo">
    <vt:lpwstr/>
  </property>
  <property fmtid="{D5CDD505-2E9C-101B-9397-08002B2CF9AE}" pid="27" name="ContentTypeId">
    <vt:lpwstr>0x010100F886EDC3C35ED44386E38662B6DACCDA</vt:lpwstr>
  </property>
  <property fmtid="{D5CDD505-2E9C-101B-9397-08002B2CF9AE}" pid="28" name="TyoryhmanNimi">
    <vt:lpwstr>Talous ja tilastot</vt:lpwstr>
  </property>
  <property fmtid="{D5CDD505-2E9C-101B-9397-08002B2CF9AE}" pid="29" name="MediaServiceImageTags">
    <vt:lpwstr/>
  </property>
</Properties>
</file>