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6" r:id="rId5"/>
  </p:sldMasterIdLst>
  <p:notesMasterIdLst>
    <p:notesMasterId r:id="rId9"/>
  </p:notesMasterIdLst>
  <p:handoutMasterIdLst>
    <p:handoutMasterId r:id="rId10"/>
  </p:handoutMasterIdLst>
  <p:sldIdLst>
    <p:sldId id="291" r:id="rId6"/>
    <p:sldId id="258" r:id="rId7"/>
    <p:sldId id="259"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DD"/>
    <a:srgbClr val="A6CDEF"/>
    <a:srgbClr val="5FB854"/>
    <a:srgbClr val="E43434"/>
    <a:srgbClr val="EE8723"/>
    <a:srgbClr val="1A8770"/>
    <a:srgbClr val="7360AC"/>
    <a:srgbClr val="FFFFFF"/>
    <a:srgbClr val="4F54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snapToObjects="1">
      <p:cViewPr varScale="1">
        <p:scale>
          <a:sx n="111" d="100"/>
          <a:sy n="111" d="100"/>
        </p:scale>
        <p:origin x="156" y="96"/>
      </p:cViewPr>
      <p:guideLst/>
    </p:cSldViewPr>
  </p:slideViewPr>
  <p:outlineViewPr>
    <p:cViewPr>
      <p:scale>
        <a:sx n="100" d="100"/>
        <a:sy n="100" d="100"/>
      </p:scale>
      <p:origin x="0" y="0"/>
    </p:cViewPr>
  </p:outlineViewPr>
  <p:notesTextViewPr>
    <p:cViewPr>
      <p:scale>
        <a:sx n="1" d="1"/>
        <a:sy n="1" d="1"/>
      </p:scale>
      <p:origin x="0" y="0"/>
    </p:cViewPr>
  </p:notesTextViewPr>
  <p:notesViewPr>
    <p:cSldViewPr snapToGrid="0" snapToObjects="1">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ktifi.sharepoint.com/sites/yhteinen/Shared%20Documents/General/Yhteinen/HANKKEET%20JA%20BM/Kiinteist&#246;indeksi/KIINTEIST&#214;INDEKSI%202023/Tiedote/Kuvat%20tiedotteese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2400" b="0"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fi-FI" sz="2400" dirty="0">
                <a:latin typeface="Calibri" panose="020F0502020204030204" pitchFamily="34" charset="0"/>
                <a:ea typeface="Calibri" panose="020F0502020204030204" pitchFamily="34" charset="0"/>
                <a:cs typeface="Calibri" panose="020F0502020204030204" pitchFamily="34" charset="0"/>
              </a:rPr>
              <a:t>Kokonaistuoton hajonta sektoreittain: matalin-korkein</a:t>
            </a:r>
          </a:p>
        </c:rich>
      </c:tx>
      <c:layout>
        <c:manualLayout>
          <c:xMode val="edge"/>
          <c:yMode val="edge"/>
          <c:x val="0.21498449922020618"/>
          <c:y val="2.7081380107306641E-2"/>
        </c:manualLayout>
      </c:layout>
      <c:overlay val="0"/>
      <c:spPr>
        <a:noFill/>
        <a:ln>
          <a:noFill/>
        </a:ln>
        <a:effectLst/>
      </c:spPr>
      <c:txPr>
        <a:bodyPr rot="0" spcFirstLastPara="1" vertOverflow="ellipsis" vert="horz" wrap="square" anchor="ctr" anchorCtr="1"/>
        <a:lstStyle/>
        <a:p>
          <a:pPr algn="ctr" rtl="0">
            <a:defRPr sz="2400" b="0"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FI"/>
        </a:p>
      </c:txPr>
    </c:title>
    <c:autoTitleDeleted val="0"/>
    <c:plotArea>
      <c:layout>
        <c:manualLayout>
          <c:layoutTarget val="inner"/>
          <c:xMode val="edge"/>
          <c:yMode val="edge"/>
          <c:x val="5.3674385559961034E-2"/>
          <c:y val="0.22734342338944158"/>
          <c:w val="0.9246550076630492"/>
          <c:h val="0.64638911154069811"/>
        </c:manualLayout>
      </c:layout>
      <c:stockChart>
        <c:ser>
          <c:idx val="0"/>
          <c:order val="0"/>
          <c:tx>
            <c:strRef>
              <c:f>'[Kuvat tiedotteeseen.xlsx]Sheet1 (2)'!$B$31</c:f>
              <c:strCache>
                <c:ptCount val="1"/>
                <c:pt idx="0">
                  <c:v>Max</c:v>
                </c:pt>
              </c:strCache>
            </c:strRef>
          </c:tx>
          <c:spPr>
            <a:ln w="19050" cap="rnd">
              <a:noFill/>
              <a:round/>
            </a:ln>
            <a:effectLst/>
          </c:spPr>
          <c:marker>
            <c:symbol val="none"/>
          </c:marker>
          <c:dLbls>
            <c:dLbl>
              <c:idx val="0"/>
              <c:tx>
                <c:rich>
                  <a:bodyPr/>
                  <a:lstStyle/>
                  <a:p>
                    <a:fld id="{9C8F34A5-DC20-4F9C-8916-CA81E784B51C}" type="CELLRANGE">
                      <a:rPr lang="en-FI"/>
                      <a:pPr/>
                      <a:t>[CELLRANGE]</a:t>
                    </a:fld>
                    <a:endParaRPr lang="en-FI"/>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F59-4847-8714-9E3787F6EFEB}"/>
                </c:ext>
              </c:extLst>
            </c:dLbl>
            <c:dLbl>
              <c:idx val="1"/>
              <c:tx>
                <c:rich>
                  <a:bodyPr/>
                  <a:lstStyle/>
                  <a:p>
                    <a:fld id="{E43645C5-F98B-4EE8-86A5-12CE1CB7AAA7}" type="CELLRANGE">
                      <a:rPr lang="en-FI"/>
                      <a:pPr/>
                      <a:t>[CELLRANGE]</a:t>
                    </a:fld>
                    <a:endParaRPr lang="en-FI"/>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F59-4847-8714-9E3787F6EFEB}"/>
                </c:ext>
              </c:extLst>
            </c:dLbl>
            <c:dLbl>
              <c:idx val="2"/>
              <c:tx>
                <c:rich>
                  <a:bodyPr/>
                  <a:lstStyle/>
                  <a:p>
                    <a:fld id="{A86C4311-F1FB-4565-97FA-09AFC302613B}" type="CELLRANGE">
                      <a:rPr lang="en-FI"/>
                      <a:pPr/>
                      <a:t>[CELLRANGE]</a:t>
                    </a:fld>
                    <a:endParaRPr lang="en-FI"/>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F59-4847-8714-9E3787F6EFEB}"/>
                </c:ext>
              </c:extLst>
            </c:dLbl>
            <c:dLbl>
              <c:idx val="3"/>
              <c:tx>
                <c:rich>
                  <a:bodyPr/>
                  <a:lstStyle/>
                  <a:p>
                    <a:fld id="{F6F98A19-74B2-43DA-9276-E14B9D833CA9}" type="CELLRANGE">
                      <a:rPr lang="en-FI"/>
                      <a:pPr/>
                      <a:t>[CELLRANGE]</a:t>
                    </a:fld>
                    <a:endParaRPr lang="en-FI"/>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59-4847-8714-9E3787F6EFEB}"/>
                </c:ext>
              </c:extLst>
            </c:dLbl>
            <c:dLbl>
              <c:idx val="4"/>
              <c:tx>
                <c:rich>
                  <a:bodyPr/>
                  <a:lstStyle/>
                  <a:p>
                    <a:fld id="{B3AE80E0-8643-481B-B6E7-8061B0D3AEF4}" type="CELLRANGE">
                      <a:rPr lang="en-FI"/>
                      <a:pPr/>
                      <a:t>[CELLRANGE]</a:t>
                    </a:fld>
                    <a:endParaRPr lang="en-FI"/>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F59-4847-8714-9E3787F6EFEB}"/>
                </c:ext>
              </c:extLst>
            </c:dLbl>
            <c:dLbl>
              <c:idx val="5"/>
              <c:tx>
                <c:rich>
                  <a:bodyPr/>
                  <a:lstStyle/>
                  <a:p>
                    <a:fld id="{D63055FE-18A8-4BED-B070-91356D81D955}" type="CELLRANGE">
                      <a:rPr lang="en-FI"/>
                      <a:pPr/>
                      <a:t>[CELLRANGE]</a:t>
                    </a:fld>
                    <a:endParaRPr lang="en-FI"/>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59-4847-8714-9E3787F6EFEB}"/>
                </c:ext>
              </c:extLst>
            </c:dLbl>
            <c:dLbl>
              <c:idx val="6"/>
              <c:tx>
                <c:rich>
                  <a:bodyPr/>
                  <a:lstStyle/>
                  <a:p>
                    <a:fld id="{7DFA9EB5-F645-415C-9CF7-E71A19E4606D}" type="CELLRANGE">
                      <a:rPr lang="en-FI"/>
                      <a:pPr/>
                      <a:t>[CELLRANGE]</a:t>
                    </a:fld>
                    <a:endParaRPr lang="en-FI"/>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F59-4847-8714-9E3787F6EFEB}"/>
                </c:ext>
              </c:extLst>
            </c:dLbl>
            <c:dLbl>
              <c:idx val="7"/>
              <c:tx>
                <c:rich>
                  <a:bodyPr/>
                  <a:lstStyle/>
                  <a:p>
                    <a:fld id="{6FAB8D48-856D-4A21-ACA1-D68570A2577C}" type="CELLRANGE">
                      <a:rPr lang="en-FI"/>
                      <a:pPr/>
                      <a:t>[CELLRANGE]</a:t>
                    </a:fld>
                    <a:endParaRPr lang="en-FI"/>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59-4847-8714-9E3787F6EFEB}"/>
                </c:ext>
              </c:extLst>
            </c:dLbl>
            <c:dLbl>
              <c:idx val="8"/>
              <c:tx>
                <c:rich>
                  <a:bodyPr/>
                  <a:lstStyle/>
                  <a:p>
                    <a:fld id="{8BF1478F-F496-4A2A-8D9B-29098984B566}" type="CELLRANGE">
                      <a:rPr lang="en-FI"/>
                      <a:pPr/>
                      <a:t>[CELLRANGE]</a:t>
                    </a:fld>
                    <a:endParaRPr lang="en-FI"/>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F59-4847-8714-9E3787F6EFEB}"/>
                </c:ext>
              </c:extLst>
            </c:dLbl>
            <c:dLbl>
              <c:idx val="9"/>
              <c:tx>
                <c:rich>
                  <a:bodyPr/>
                  <a:lstStyle/>
                  <a:p>
                    <a:fld id="{C3D3EF4C-7C4E-4FED-A64A-E6F5E4B1944E}" type="CELLRANGE">
                      <a:rPr lang="en-FI"/>
                      <a:pPr/>
                      <a:t>[CELLRANGE]</a:t>
                    </a:fld>
                    <a:endParaRPr lang="en-FI"/>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59-4847-8714-9E3787F6EFEB}"/>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FI"/>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'[Kuvat tiedotteeseen.xlsx]Sheet1 (2)'!$A$32:$A$41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'[Kuvat tiedotteeseen.xlsx]Sheet1 (2)'!$B$32:$B$41</c:f>
              <c:numCache>
                <c:formatCode>General</c:formatCode>
                <c:ptCount val="10"/>
                <c:pt idx="0">
                  <c:v>3.9594860000000001</c:v>
                </c:pt>
                <c:pt idx="1">
                  <c:v>3.5284979999999999</c:v>
                </c:pt>
                <c:pt idx="2">
                  <c:v>3.7462339999999998</c:v>
                </c:pt>
                <c:pt idx="3">
                  <c:v>3.6855720000000001</c:v>
                </c:pt>
                <c:pt idx="4">
                  <c:v>2.0996030000000001</c:v>
                </c:pt>
                <c:pt idx="5">
                  <c:v>3.5404270000000002</c:v>
                </c:pt>
                <c:pt idx="6">
                  <c:v>-6.330735999999999</c:v>
                </c:pt>
                <c:pt idx="7">
                  <c:v>5.3088749999999996</c:v>
                </c:pt>
                <c:pt idx="8">
                  <c:v>-2.6454689999999998</c:v>
                </c:pt>
                <c:pt idx="9">
                  <c:v>-7.08</c:v>
                </c:pt>
              </c:numCache>
            </c:numRef>
          </c:val>
          <c:smooth val="0"/>
          <c:extLst>
            <c:ext xmlns:c15="http://schemas.microsoft.com/office/drawing/2012/chart" uri="{02D57815-91ED-43cb-92C2-25804820EDAC}">
              <c15:datalabelsRange>
                <c15:f>'[Kuvat tiedotteeseen.xlsx]Sheet1 (2)'!$F$32:$F$41</c15:f>
                <c15:dlblRangeCache>
                  <c:ptCount val="10"/>
                  <c:pt idx="0">
                    <c:v>Hotellit</c:v>
                  </c:pt>
                  <c:pt idx="1">
                    <c:v>Liike</c:v>
                  </c:pt>
                  <c:pt idx="2">
                    <c:v>Liike</c:v>
                  </c:pt>
                  <c:pt idx="3">
                    <c:v>Liike</c:v>
                  </c:pt>
                  <c:pt idx="4">
                    <c:v>Liike</c:v>
                  </c:pt>
                  <c:pt idx="5">
                    <c:v>Liike</c:v>
                  </c:pt>
                  <c:pt idx="6">
                    <c:v>Liike</c:v>
                  </c:pt>
                  <c:pt idx="7">
                    <c:v>Toimisto</c:v>
                  </c:pt>
                  <c:pt idx="8">
                    <c:v>Asunnot</c:v>
                  </c:pt>
                  <c:pt idx="9">
                    <c:v>Toimisto</c:v>
                  </c:pt>
                </c15:dlblRangeCache>
              </c15:datalabelsRange>
            </c:ext>
            <c:ext xmlns:c16="http://schemas.microsoft.com/office/drawing/2014/chart" uri="{C3380CC4-5D6E-409C-BE32-E72D297353CC}">
              <c16:uniqueId val="{0000000A-8F59-4847-8714-9E3787F6EFEB}"/>
            </c:ext>
          </c:extLst>
        </c:ser>
        <c:ser>
          <c:idx val="1"/>
          <c:order val="1"/>
          <c:tx>
            <c:strRef>
              <c:f>'[Kuvat tiedotteeseen.xlsx]Sheet1 (2)'!$C$31</c:f>
              <c:strCache>
                <c:ptCount val="1"/>
                <c:pt idx="0">
                  <c:v>Min </c:v>
                </c:pt>
              </c:strCache>
            </c:strRef>
          </c:tx>
          <c:spPr>
            <a:ln w="19050" cap="rnd">
              <a:noFill/>
              <a:round/>
            </a:ln>
            <a:effectLst/>
          </c:spPr>
          <c:marker>
            <c:symbol val="none"/>
          </c:marker>
          <c:dLbls>
            <c:dLbl>
              <c:idx val="0"/>
              <c:tx>
                <c:rich>
                  <a:bodyPr/>
                  <a:lstStyle/>
                  <a:p>
                    <a:fld id="{E48718E8-27C0-4095-8225-D12A3E6E88A6}" type="CELLRANGE">
                      <a:rPr lang="en-FI"/>
                      <a:pPr/>
                      <a:t>[CELLRANGE]</a:t>
                    </a:fld>
                    <a:endParaRPr lang="en-FI"/>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59-4847-8714-9E3787F6EFEB}"/>
                </c:ext>
              </c:extLst>
            </c:dLbl>
            <c:dLbl>
              <c:idx val="1"/>
              <c:tx>
                <c:rich>
                  <a:bodyPr/>
                  <a:lstStyle/>
                  <a:p>
                    <a:fld id="{51F05F98-BA18-4F8B-9183-FC8A31F4BC55}" type="CELLRANGE">
                      <a:rPr lang="en-FI"/>
                      <a:pPr/>
                      <a:t>[CELLRANGE]</a:t>
                    </a:fld>
                    <a:endParaRPr lang="en-FI"/>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F59-4847-8714-9E3787F6EFEB}"/>
                </c:ext>
              </c:extLst>
            </c:dLbl>
            <c:dLbl>
              <c:idx val="2"/>
              <c:tx>
                <c:rich>
                  <a:bodyPr/>
                  <a:lstStyle/>
                  <a:p>
                    <a:fld id="{C053E1F8-B0D2-41AE-9769-07E3A1ED7637}" type="CELLRANGE">
                      <a:rPr lang="en-FI"/>
                      <a:pPr/>
                      <a:t>[CELLRANGE]</a:t>
                    </a:fld>
                    <a:endParaRPr lang="en-FI"/>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F59-4847-8714-9E3787F6EFEB}"/>
                </c:ext>
              </c:extLst>
            </c:dLbl>
            <c:dLbl>
              <c:idx val="3"/>
              <c:tx>
                <c:rich>
                  <a:bodyPr/>
                  <a:lstStyle/>
                  <a:p>
                    <a:fld id="{38E4ABC5-A497-47BF-8895-A386920A5D82}" type="CELLRANGE">
                      <a:rPr lang="en-FI"/>
                      <a:pPr/>
                      <a:t>[CELLRANGE]</a:t>
                    </a:fld>
                    <a:endParaRPr lang="en-FI"/>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F59-4847-8714-9E3787F6EFEB}"/>
                </c:ext>
              </c:extLst>
            </c:dLbl>
            <c:dLbl>
              <c:idx val="4"/>
              <c:tx>
                <c:rich>
                  <a:bodyPr/>
                  <a:lstStyle/>
                  <a:p>
                    <a:fld id="{BBAC4E43-DCC2-48C5-8B66-B5AD91ABC9FC}" type="CELLRANGE">
                      <a:rPr lang="en-FI"/>
                      <a:pPr/>
                      <a:t>[CELLRANGE]</a:t>
                    </a:fld>
                    <a:endParaRPr lang="en-FI"/>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F59-4847-8714-9E3787F6EFEB}"/>
                </c:ext>
              </c:extLst>
            </c:dLbl>
            <c:dLbl>
              <c:idx val="5"/>
              <c:tx>
                <c:rich>
                  <a:bodyPr/>
                  <a:lstStyle/>
                  <a:p>
                    <a:fld id="{CF96C8F3-6844-478E-90C0-1F67E8DD62CF}" type="CELLRANGE">
                      <a:rPr lang="en-FI"/>
                      <a:pPr/>
                      <a:t>[CELLRANGE]</a:t>
                    </a:fld>
                    <a:endParaRPr lang="en-FI"/>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F59-4847-8714-9E3787F6EFEB}"/>
                </c:ext>
              </c:extLst>
            </c:dLbl>
            <c:dLbl>
              <c:idx val="6"/>
              <c:tx>
                <c:rich>
                  <a:bodyPr/>
                  <a:lstStyle/>
                  <a:p>
                    <a:fld id="{5D70EE9C-1108-4FC9-BEF2-53F807D3D83F}" type="CELLRANGE">
                      <a:rPr lang="en-FI"/>
                      <a:pPr/>
                      <a:t>[CELLRANGE]</a:t>
                    </a:fld>
                    <a:endParaRPr lang="en-FI"/>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F59-4847-8714-9E3787F6EFEB}"/>
                </c:ext>
              </c:extLst>
            </c:dLbl>
            <c:dLbl>
              <c:idx val="7"/>
              <c:tx>
                <c:rich>
                  <a:bodyPr/>
                  <a:lstStyle/>
                  <a:p>
                    <a:fld id="{5692882C-5B5E-4499-ABE0-91D05D83DE01}" type="CELLRANGE">
                      <a:rPr lang="en-FI"/>
                      <a:pPr/>
                      <a:t>[CELLRANGE]</a:t>
                    </a:fld>
                    <a:endParaRPr lang="en-FI"/>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F59-4847-8714-9E3787F6EFEB}"/>
                </c:ext>
              </c:extLst>
            </c:dLbl>
            <c:dLbl>
              <c:idx val="8"/>
              <c:tx>
                <c:rich>
                  <a:bodyPr/>
                  <a:lstStyle/>
                  <a:p>
                    <a:fld id="{E1E02D2F-19A7-46C0-83A5-3E59F82666A0}" type="CELLRANGE">
                      <a:rPr lang="en-FI"/>
                      <a:pPr/>
                      <a:t>[CELLRANGE]</a:t>
                    </a:fld>
                    <a:endParaRPr lang="en-FI"/>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F59-4847-8714-9E3787F6EFEB}"/>
                </c:ext>
              </c:extLst>
            </c:dLbl>
            <c:dLbl>
              <c:idx val="9"/>
              <c:tx>
                <c:rich>
                  <a:bodyPr/>
                  <a:lstStyle/>
                  <a:p>
                    <a:fld id="{5231D79F-479E-4149-ACC5-AD0EAE68C973}" type="CELLRANGE">
                      <a:rPr lang="en-FI"/>
                      <a:pPr/>
                      <a:t>[CELLRANGE]</a:t>
                    </a:fld>
                    <a:endParaRPr lang="en-FI"/>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F59-4847-8714-9E3787F6EFEB}"/>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FI"/>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'[Kuvat tiedotteeseen.xlsx]Sheet1 (2)'!$A$32:$A$41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'[Kuvat tiedotteeseen.xlsx]Sheet1 (2)'!$C$32:$C$41</c:f>
              <c:numCache>
                <c:formatCode>General</c:formatCode>
                <c:ptCount val="10"/>
                <c:pt idx="0">
                  <c:v>7.8351420000000003</c:v>
                </c:pt>
                <c:pt idx="1">
                  <c:v>8.8278379999999999</c:v>
                </c:pt>
                <c:pt idx="2">
                  <c:v>12.428319</c:v>
                </c:pt>
                <c:pt idx="3">
                  <c:v>8.0756430000000012</c:v>
                </c:pt>
                <c:pt idx="4">
                  <c:v>8.4007389999999997</c:v>
                </c:pt>
                <c:pt idx="5">
                  <c:v>14.156015</c:v>
                </c:pt>
                <c:pt idx="6">
                  <c:v>7.0691840000000008</c:v>
                </c:pt>
                <c:pt idx="7">
                  <c:v>16.285983000000002</c:v>
                </c:pt>
                <c:pt idx="8">
                  <c:v>10.225555999999999</c:v>
                </c:pt>
                <c:pt idx="9">
                  <c:v>1.87</c:v>
                </c:pt>
              </c:numCache>
            </c:numRef>
          </c:val>
          <c:smooth val="0"/>
          <c:extLst>
            <c:ext xmlns:c15="http://schemas.microsoft.com/office/drawing/2012/chart" uri="{02D57815-91ED-43cb-92C2-25804820EDAC}">
              <c15:datalabelsRange>
                <c15:f>'[Kuvat tiedotteeseen.xlsx]Sheet1 (2)'!$E$32:$E$41</c15:f>
                <c15:dlblRangeCache>
                  <c:ptCount val="10"/>
                  <c:pt idx="0">
                    <c:v>Asunnot</c:v>
                  </c:pt>
                  <c:pt idx="1">
                    <c:v>Asunnot</c:v>
                  </c:pt>
                  <c:pt idx="2">
                    <c:v>Hotellit</c:v>
                  </c:pt>
                  <c:pt idx="3">
                    <c:v>Hotellit</c:v>
                  </c:pt>
                  <c:pt idx="4">
                    <c:v>Hotellit</c:v>
                  </c:pt>
                  <c:pt idx="5">
                    <c:v>Asunnot</c:v>
                  </c:pt>
                  <c:pt idx="6">
                    <c:v>Asunnot</c:v>
                  </c:pt>
                  <c:pt idx="7">
                    <c:v>Tuotannolliset</c:v>
                  </c:pt>
                  <c:pt idx="8">
                    <c:v>Tuotannolliset</c:v>
                  </c:pt>
                  <c:pt idx="9">
                    <c:v>Tuotannolliset</c:v>
                  </c:pt>
                </c15:dlblRangeCache>
              </c15:datalabelsRange>
            </c:ext>
            <c:ext xmlns:c16="http://schemas.microsoft.com/office/drawing/2014/chart" uri="{C3380CC4-5D6E-409C-BE32-E72D297353CC}">
              <c16:uniqueId val="{00000015-8F59-4847-8714-9E3787F6EFEB}"/>
            </c:ext>
          </c:extLst>
        </c:ser>
        <c:ser>
          <c:idx val="2"/>
          <c:order val="2"/>
          <c:tx>
            <c:strRef>
              <c:f>'[Kuvat tiedotteeseen.xlsx]Sheet1 (2)'!$D$31</c:f>
              <c:strCache>
                <c:ptCount val="1"/>
                <c:pt idx="0">
                  <c:v>Keskiarvo</c:v>
                </c:pt>
              </c:strCache>
            </c:strRef>
          </c:tx>
          <c:spPr>
            <a:ln w="19050" cap="rnd">
              <a:noFill/>
              <a:round/>
            </a:ln>
            <a:effectLst/>
          </c:spPr>
          <c:marker>
            <c:symbol val="dash"/>
            <c:size val="10"/>
            <c:spPr>
              <a:solidFill>
                <a:srgbClr val="00753B"/>
              </a:solidFill>
              <a:ln w="9525">
                <a:solidFill>
                  <a:srgbClr val="00753B"/>
                </a:solidFill>
              </a:ln>
              <a:effectLst/>
            </c:spPr>
          </c:marker>
          <c:cat>
            <c:numRef>
              <c:f>'[Kuvat tiedotteeseen.xlsx]Sheet1 (2)'!$A$32:$A$41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'[Kuvat tiedotteeseen.xlsx]Sheet1 (2)'!$D$32:$D$41</c:f>
              <c:numCache>
                <c:formatCode>General</c:formatCode>
                <c:ptCount val="10"/>
                <c:pt idx="0">
                  <c:v>5.463165</c:v>
                </c:pt>
                <c:pt idx="1">
                  <c:v>6.2028790000000003</c:v>
                </c:pt>
                <c:pt idx="2">
                  <c:v>6.1174309999999998</c:v>
                </c:pt>
                <c:pt idx="3">
                  <c:v>6.5287030000000001</c:v>
                </c:pt>
                <c:pt idx="4">
                  <c:v>5.7612030000000001</c:v>
                </c:pt>
                <c:pt idx="5">
                  <c:v>9.0415510000000001</c:v>
                </c:pt>
                <c:pt idx="6">
                  <c:v>2.9842520000000001</c:v>
                </c:pt>
                <c:pt idx="7">
                  <c:v>9.2729389999999992</c:v>
                </c:pt>
                <c:pt idx="8">
                  <c:v>0.59461299999999995</c:v>
                </c:pt>
                <c:pt idx="9">
                  <c:v>-2.73</c:v>
                </c:pt>
              </c:numCache>
            </c:numRef>
          </c:val>
          <c:smooth val="0"/>
          <c:extLst>
            <c:ext xmlns:c16="http://schemas.microsoft.com/office/drawing/2014/chart" uri="{C3380CC4-5D6E-409C-BE32-E72D297353CC}">
              <c16:uniqueId val="{00000016-8F59-4847-8714-9E3787F6EFEB}"/>
            </c:ext>
          </c:extLst>
        </c:ser>
        <c:dLbls>
          <c:showLegendKey val="0"/>
          <c:showVal val="0"/>
          <c:showCatName val="0"/>
          <c:showSerName val="0"/>
          <c:showPercent val="0"/>
          <c:showBubbleSize val="0"/>
        </c:dLbls>
        <c:hiLowLines>
          <c:spPr>
            <a:ln w="127000" cap="flat" cmpd="sng" algn="ctr">
              <a:solidFill>
                <a:srgbClr val="7DB956"/>
              </a:solidFill>
              <a:round/>
            </a:ln>
            <a:effectLst/>
          </c:spPr>
        </c:hiLowLines>
        <c:axId val="900897784"/>
        <c:axId val="900900408"/>
      </c:stockChart>
      <c:catAx>
        <c:axId val="900897784"/>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fi-FI"/>
                  <a:t>%</a:t>
                </a:r>
              </a:p>
            </c:rich>
          </c:tx>
          <c:layout>
            <c:manualLayout>
              <c:xMode val="edge"/>
              <c:yMode val="edge"/>
              <c:x val="1.1884396542630753E-2"/>
              <c:y val="0.1271457085828343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FI"/>
            </a:p>
          </c:txPr>
        </c:title>
        <c:numFmt formatCode="General" sourceLinked="1"/>
        <c:majorTickMark val="none"/>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FI"/>
          </a:p>
        </c:txPr>
        <c:crossAx val="900900408"/>
        <c:crosses val="autoZero"/>
        <c:auto val="1"/>
        <c:lblAlgn val="ctr"/>
        <c:lblOffset val="100"/>
        <c:noMultiLvlLbl val="0"/>
      </c:catAx>
      <c:valAx>
        <c:axId val="900900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FI"/>
          </a:p>
        </c:txPr>
        <c:crossAx val="900897784"/>
        <c:crosses val="autoZero"/>
        <c:crossBetween val="between"/>
      </c:valAx>
      <c:spPr>
        <a:noFill/>
        <a:ln>
          <a:noFill/>
        </a:ln>
        <a:effectLst/>
      </c:spPr>
    </c:plotArea>
    <c:legend>
      <c:legendPos val="t"/>
      <c:layout>
        <c:manualLayout>
          <c:xMode val="edge"/>
          <c:yMode val="edge"/>
          <c:x val="0.37117747249678895"/>
          <c:y val="0.1317365269461078"/>
          <c:w val="0.26946523085323554"/>
          <c:h val="6.367076869882282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9AB185-DD22-4512-B30C-BE0D7DADC1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150"/>
          </a:p>
        </p:txBody>
      </p:sp>
      <p:sp>
        <p:nvSpPr>
          <p:cNvPr id="3" name="Date Placeholder 2">
            <a:extLst>
              <a:ext uri="{FF2B5EF4-FFF2-40B4-BE49-F238E27FC236}">
                <a16:creationId xmlns:a16="http://schemas.microsoft.com/office/drawing/2014/main" id="{714BCD72-E73A-4F86-9F2C-631381DA38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AB44FF-0897-4A17-9347-86A1F7959C61}" type="datetimeFigureOut">
              <a:rPr lang="en-150" smtClean="0"/>
              <a:t>03/06/2024</a:t>
            </a:fld>
            <a:endParaRPr lang="en-150"/>
          </a:p>
        </p:txBody>
      </p:sp>
      <p:sp>
        <p:nvSpPr>
          <p:cNvPr id="4" name="Footer Placeholder 3">
            <a:extLst>
              <a:ext uri="{FF2B5EF4-FFF2-40B4-BE49-F238E27FC236}">
                <a16:creationId xmlns:a16="http://schemas.microsoft.com/office/drawing/2014/main" id="{B704FCCD-D411-48BD-8ACC-B150D7A3F8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150"/>
          </a:p>
        </p:txBody>
      </p:sp>
      <p:sp>
        <p:nvSpPr>
          <p:cNvPr id="5" name="Slide Number Placeholder 4">
            <a:extLst>
              <a:ext uri="{FF2B5EF4-FFF2-40B4-BE49-F238E27FC236}">
                <a16:creationId xmlns:a16="http://schemas.microsoft.com/office/drawing/2014/main" id="{6CBC2D3C-BFDE-4546-8633-D5519ACB89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C48F28-315B-448D-BDF8-F9C1FBF00FEB}" type="slidenum">
              <a:rPr lang="en-150" smtClean="0"/>
              <a:t>‹#›</a:t>
            </a:fld>
            <a:endParaRPr lang="en-150"/>
          </a:p>
        </p:txBody>
      </p:sp>
    </p:spTree>
    <p:extLst>
      <p:ext uri="{BB962C8B-B14F-4D97-AF65-F5344CB8AC3E}">
        <p14:creationId xmlns:p14="http://schemas.microsoft.com/office/powerpoint/2010/main" val="366108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408E5-AF28-46C7-BD7B-162064297AFB}" type="datetimeFigureOut">
              <a:rPr lang="en-GB" smtClean="0"/>
              <a:t>06/03/2024</a:t>
            </a:fld>
            <a:endParaRPr lang="en-GB"/>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C19D8-EAE0-4CCE-8C7E-0EE2C77CDDCB}" type="slidenum">
              <a:rPr lang="en-GB" smtClean="0"/>
              <a:t>‹#›</a:t>
            </a:fld>
            <a:endParaRPr lang="en-GB"/>
          </a:p>
        </p:txBody>
      </p:sp>
    </p:spTree>
    <p:extLst>
      <p:ext uri="{BB962C8B-B14F-4D97-AF65-F5344CB8AC3E}">
        <p14:creationId xmlns:p14="http://schemas.microsoft.com/office/powerpoint/2010/main" val="35564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slide-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A6DDEE-C279-AA43-A309-4A2E7078581F}"/>
              </a:ext>
            </a:extLst>
          </p:cNvPr>
          <p:cNvSpPr>
            <a:spLocks noGrp="1"/>
          </p:cNvSpPr>
          <p:nvPr>
            <p:ph type="ctrTitle"/>
          </p:nvPr>
        </p:nvSpPr>
        <p:spPr>
          <a:xfrm>
            <a:off x="1524000" y="1122363"/>
            <a:ext cx="9144000" cy="2387600"/>
          </a:xfrm>
        </p:spPr>
        <p:txBody>
          <a:bodyPr anchor="b"/>
          <a:lstStyle>
            <a:lvl1pPr algn="ctr">
              <a:defRPr sz="6000" b="1">
                <a:solidFill>
                  <a:schemeClr val="accent2"/>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40CDFC73-74DE-B644-9EDA-EFECC51F74B6}"/>
              </a:ext>
            </a:extLst>
          </p:cNvPr>
          <p:cNvSpPr>
            <a:spLocks noGrp="1"/>
          </p:cNvSpPr>
          <p:nvPr>
            <p:ph type="subTitle" idx="1"/>
          </p:nvPr>
        </p:nvSpPr>
        <p:spPr>
          <a:xfrm>
            <a:off x="1524000" y="3602038"/>
            <a:ext cx="9144000" cy="659411"/>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23678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slide-two-column-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5FB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2419006"/>
            <a:ext cx="4760574" cy="3700636"/>
          </a:xfrm>
        </p:spPr>
        <p:txBody>
          <a:bodyPr>
            <a:normAutofit/>
          </a:bodyPr>
          <a:lstStyle>
            <a:lvl1pPr marL="361950" indent="-361950">
              <a:buFontTx/>
              <a:buBlip>
                <a:blip r:embed="rId2"/>
              </a:buBlip>
              <a:defRPr sz="2000">
                <a:solidFill>
                  <a:srgbClr val="4F5459"/>
                </a:solidFill>
              </a:defRPr>
            </a:lvl1pPr>
            <a:lvl2pPr marL="715963" indent="-354013">
              <a:buFontTx/>
              <a:buBlip>
                <a:blip r:embed="rId2"/>
              </a:buBlip>
              <a:defRPr sz="1800">
                <a:solidFill>
                  <a:srgbClr val="4F5459"/>
                </a:solidFill>
              </a:defRPr>
            </a:lvl2pPr>
            <a:lvl3pPr marL="1077913" indent="-361950">
              <a:buFontTx/>
              <a:buBlip>
                <a:blip r:embed="rId2"/>
              </a:buBlip>
              <a:defRPr sz="1600">
                <a:solidFill>
                  <a:srgbClr val="4F5459"/>
                </a:solidFill>
              </a:defRPr>
            </a:lvl3pPr>
            <a:lvl4pPr marL="1431925" indent="-354013">
              <a:buFontTx/>
              <a:buBlip>
                <a:blip r:embed="rId2"/>
              </a:buBlip>
              <a:defRPr sz="1400">
                <a:solidFill>
                  <a:srgbClr val="4F5459"/>
                </a:solidFill>
              </a:defRPr>
            </a:lvl4pPr>
            <a:lvl5pPr marL="1793875" indent="-361950">
              <a:buFontTx/>
              <a:buBlip>
                <a:blip r:embed="rId2"/>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3"/>
          <a:stretch>
            <a:fillRect/>
          </a:stretch>
        </p:blipFill>
        <p:spPr>
          <a:xfrm>
            <a:off x="332795" y="136525"/>
            <a:ext cx="656047" cy="825987"/>
          </a:xfrm>
          <a:prstGeom prst="rect">
            <a:avLst/>
          </a:prstGeom>
        </p:spPr>
      </p:pic>
      <p:sp>
        <p:nvSpPr>
          <p:cNvPr id="5" name="Sisällön paikkamerkki 4">
            <a:extLst>
              <a:ext uri="{FF2B5EF4-FFF2-40B4-BE49-F238E27FC236}">
                <a16:creationId xmlns:a16="http://schemas.microsoft.com/office/drawing/2014/main" id="{F5543D2B-B2B3-46FD-96D3-D1342E3F5740}"/>
              </a:ext>
            </a:extLst>
          </p:cNvPr>
          <p:cNvSpPr>
            <a:spLocks noGrp="1"/>
          </p:cNvSpPr>
          <p:nvPr>
            <p:ph sz="quarter" idx="11" hasCustomPrompt="1"/>
          </p:nvPr>
        </p:nvSpPr>
        <p:spPr>
          <a:xfrm>
            <a:off x="438150" y="1570788"/>
            <a:ext cx="4760574" cy="582526"/>
          </a:xfrm>
        </p:spPr>
        <p:txBody>
          <a:bodyPr>
            <a:noAutofit/>
          </a:bodyPr>
          <a:lstStyle>
            <a:lvl1pPr marL="0" indent="0">
              <a:buNone/>
              <a:defRPr sz="2400" b="1">
                <a:solidFill>
                  <a:schemeClr val="accent2"/>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3" name="Sisällön paikkamerkki 4">
            <a:extLst>
              <a:ext uri="{FF2B5EF4-FFF2-40B4-BE49-F238E27FC236}">
                <a16:creationId xmlns:a16="http://schemas.microsoft.com/office/drawing/2014/main" id="{4AD82B1F-0F47-4736-85F3-2E9D7005157C}"/>
              </a:ext>
            </a:extLst>
          </p:cNvPr>
          <p:cNvSpPr>
            <a:spLocks noGrp="1"/>
          </p:cNvSpPr>
          <p:nvPr>
            <p:ph sz="quarter" idx="12" hasCustomPrompt="1"/>
          </p:nvPr>
        </p:nvSpPr>
        <p:spPr>
          <a:xfrm>
            <a:off x="6268143" y="1570788"/>
            <a:ext cx="4760574" cy="582526"/>
          </a:xfrm>
        </p:spPr>
        <p:txBody>
          <a:bodyPr>
            <a:noAutofit/>
          </a:bodyPr>
          <a:lstStyle>
            <a:lvl1pPr marL="0" indent="0">
              <a:buNone/>
              <a:defRPr sz="2400" b="1">
                <a:solidFill>
                  <a:schemeClr val="accent2"/>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0" name="Sisällön paikkamerkki 2">
            <a:extLst>
              <a:ext uri="{FF2B5EF4-FFF2-40B4-BE49-F238E27FC236}">
                <a16:creationId xmlns:a16="http://schemas.microsoft.com/office/drawing/2014/main" id="{CEDB06CA-334F-4DBF-9B53-67514F200536}"/>
              </a:ext>
            </a:extLst>
          </p:cNvPr>
          <p:cNvSpPr>
            <a:spLocks noGrp="1"/>
          </p:cNvSpPr>
          <p:nvPr>
            <p:ph idx="13"/>
          </p:nvPr>
        </p:nvSpPr>
        <p:spPr>
          <a:xfrm>
            <a:off x="6268143" y="2419006"/>
            <a:ext cx="4760574" cy="3700636"/>
          </a:xfrm>
        </p:spPr>
        <p:txBody>
          <a:bodyPr>
            <a:normAutofit/>
          </a:bodyPr>
          <a:lstStyle>
            <a:lvl1pPr marL="361950" indent="-361950">
              <a:buFontTx/>
              <a:buBlip>
                <a:blip r:embed="rId2"/>
              </a:buBlip>
              <a:defRPr sz="2000">
                <a:solidFill>
                  <a:srgbClr val="4F5459"/>
                </a:solidFill>
              </a:defRPr>
            </a:lvl1pPr>
            <a:lvl2pPr marL="715963" indent="-354013">
              <a:buFontTx/>
              <a:buBlip>
                <a:blip r:embed="rId2"/>
              </a:buBlip>
              <a:defRPr sz="1800">
                <a:solidFill>
                  <a:srgbClr val="4F5459"/>
                </a:solidFill>
              </a:defRPr>
            </a:lvl2pPr>
            <a:lvl3pPr marL="1077913" indent="-361950">
              <a:buFontTx/>
              <a:buBlip>
                <a:blip r:embed="rId2"/>
              </a:buBlip>
              <a:defRPr sz="1600">
                <a:solidFill>
                  <a:srgbClr val="4F5459"/>
                </a:solidFill>
              </a:defRPr>
            </a:lvl3pPr>
            <a:lvl4pPr marL="1431925" indent="-354013">
              <a:buFontTx/>
              <a:buBlip>
                <a:blip r:embed="rId2"/>
              </a:buBlip>
              <a:defRPr sz="1400">
                <a:solidFill>
                  <a:srgbClr val="4F5459"/>
                </a:solidFill>
              </a:defRPr>
            </a:lvl4pPr>
            <a:lvl5pPr marL="1793875" indent="-361950">
              <a:buFontTx/>
              <a:buBlip>
                <a:blip r:embed="rId2"/>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Footer Placeholder 3">
            <a:extLst>
              <a:ext uri="{FF2B5EF4-FFF2-40B4-BE49-F238E27FC236}">
                <a16:creationId xmlns:a16="http://schemas.microsoft.com/office/drawing/2014/main" id="{446B2F61-0020-4938-A7F5-8D5077F734F3}"/>
              </a:ext>
            </a:extLst>
          </p:cNvPr>
          <p:cNvSpPr>
            <a:spLocks noGrp="1"/>
          </p:cNvSpPr>
          <p:nvPr>
            <p:ph type="ftr" sz="quarter" idx="14"/>
          </p:nvPr>
        </p:nvSpPr>
        <p:spPr/>
        <p:txBody>
          <a:bodyPr/>
          <a:lstStyle/>
          <a:p>
            <a:endParaRPr lang="en-150"/>
          </a:p>
        </p:txBody>
      </p:sp>
    </p:spTree>
    <p:extLst>
      <p:ext uri="{BB962C8B-B14F-4D97-AF65-F5344CB8AC3E}">
        <p14:creationId xmlns:p14="http://schemas.microsoft.com/office/powerpoint/2010/main" val="161362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slide-two-column-KTI-icon-DARK-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gradFill>
            <a:gsLst>
              <a:gs pos="0">
                <a:srgbClr val="1A8770"/>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2419006"/>
            <a:ext cx="4760574" cy="3700636"/>
          </a:xfrm>
        </p:spPr>
        <p:txBody>
          <a:bodyPr>
            <a:normAutofit/>
          </a:bodyPr>
          <a:lstStyle>
            <a:lvl1pPr marL="361950" indent="-361950">
              <a:buFontTx/>
              <a:buBlip>
                <a:blip r:embed="rId2"/>
              </a:buBlip>
              <a:defRPr sz="2000">
                <a:solidFill>
                  <a:srgbClr val="4F5459"/>
                </a:solidFill>
              </a:defRPr>
            </a:lvl1pPr>
            <a:lvl2pPr marL="685800" indent="-323850">
              <a:buFontTx/>
              <a:buBlip>
                <a:blip r:embed="rId2"/>
              </a:buBlip>
              <a:defRPr sz="1800">
                <a:solidFill>
                  <a:srgbClr val="4F5459"/>
                </a:solidFill>
              </a:defRPr>
            </a:lvl2pPr>
            <a:lvl3pPr marL="1077913" indent="-361950">
              <a:buFontTx/>
              <a:buBlip>
                <a:blip r:embed="rId2"/>
              </a:buBlip>
              <a:defRPr sz="1600">
                <a:solidFill>
                  <a:srgbClr val="4F5459"/>
                </a:solidFill>
              </a:defRPr>
            </a:lvl3pPr>
            <a:lvl4pPr marL="1431925" indent="-354013">
              <a:buFontTx/>
              <a:buBlip>
                <a:blip r:embed="rId2"/>
              </a:buBlip>
              <a:defRPr sz="1400">
                <a:solidFill>
                  <a:srgbClr val="4F5459"/>
                </a:solidFill>
              </a:defRPr>
            </a:lvl4pPr>
            <a:lvl5pPr marL="1793875" indent="-361950">
              <a:buFontTx/>
              <a:buBlip>
                <a:blip r:embed="rId2"/>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3"/>
          <a:stretch>
            <a:fillRect/>
          </a:stretch>
        </p:blipFill>
        <p:spPr>
          <a:xfrm>
            <a:off x="332795" y="136525"/>
            <a:ext cx="656047" cy="825987"/>
          </a:xfrm>
          <a:prstGeom prst="rect">
            <a:avLst/>
          </a:prstGeom>
        </p:spPr>
      </p:pic>
      <p:sp>
        <p:nvSpPr>
          <p:cNvPr id="5" name="Sisällön paikkamerkki 4">
            <a:extLst>
              <a:ext uri="{FF2B5EF4-FFF2-40B4-BE49-F238E27FC236}">
                <a16:creationId xmlns:a16="http://schemas.microsoft.com/office/drawing/2014/main" id="{F5543D2B-B2B3-46FD-96D3-D1342E3F5740}"/>
              </a:ext>
            </a:extLst>
          </p:cNvPr>
          <p:cNvSpPr>
            <a:spLocks noGrp="1"/>
          </p:cNvSpPr>
          <p:nvPr>
            <p:ph sz="quarter" idx="11" hasCustomPrompt="1"/>
          </p:nvPr>
        </p:nvSpPr>
        <p:spPr>
          <a:xfrm>
            <a:off x="438150" y="1570788"/>
            <a:ext cx="4760574" cy="582526"/>
          </a:xfrm>
        </p:spPr>
        <p:txBody>
          <a:bodyPr>
            <a:noAutofit/>
          </a:bodyPr>
          <a:lstStyle>
            <a:lvl1pPr marL="0" indent="0">
              <a:buNone/>
              <a:defRPr sz="2400" b="1">
                <a:solidFill>
                  <a:srgbClr val="1A8770"/>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3" name="Sisällön paikkamerkki 4">
            <a:extLst>
              <a:ext uri="{FF2B5EF4-FFF2-40B4-BE49-F238E27FC236}">
                <a16:creationId xmlns:a16="http://schemas.microsoft.com/office/drawing/2014/main" id="{4AD82B1F-0F47-4736-85F3-2E9D7005157C}"/>
              </a:ext>
            </a:extLst>
          </p:cNvPr>
          <p:cNvSpPr>
            <a:spLocks noGrp="1"/>
          </p:cNvSpPr>
          <p:nvPr>
            <p:ph sz="quarter" idx="12" hasCustomPrompt="1"/>
          </p:nvPr>
        </p:nvSpPr>
        <p:spPr>
          <a:xfrm>
            <a:off x="6268143" y="1570788"/>
            <a:ext cx="4760574" cy="582526"/>
          </a:xfrm>
        </p:spPr>
        <p:txBody>
          <a:bodyPr>
            <a:noAutofit/>
          </a:bodyPr>
          <a:lstStyle>
            <a:lvl1pPr marL="0" indent="0">
              <a:buNone/>
              <a:defRPr sz="2400" b="1">
                <a:solidFill>
                  <a:srgbClr val="1A8770"/>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1" name="Sisällön paikkamerkki 2">
            <a:extLst>
              <a:ext uri="{FF2B5EF4-FFF2-40B4-BE49-F238E27FC236}">
                <a16:creationId xmlns:a16="http://schemas.microsoft.com/office/drawing/2014/main" id="{EFF63CA5-16DD-47E3-A8A8-5676541EE4F9}"/>
              </a:ext>
            </a:extLst>
          </p:cNvPr>
          <p:cNvSpPr>
            <a:spLocks noGrp="1"/>
          </p:cNvSpPr>
          <p:nvPr>
            <p:ph idx="13"/>
          </p:nvPr>
        </p:nvSpPr>
        <p:spPr>
          <a:xfrm>
            <a:off x="6268143" y="2419006"/>
            <a:ext cx="4760574" cy="3700636"/>
          </a:xfrm>
        </p:spPr>
        <p:txBody>
          <a:bodyPr>
            <a:normAutofit/>
          </a:bodyPr>
          <a:lstStyle>
            <a:lvl1pPr marL="361950" indent="-361950">
              <a:buFontTx/>
              <a:buBlip>
                <a:blip r:embed="rId2"/>
              </a:buBlip>
              <a:defRPr sz="2000">
                <a:solidFill>
                  <a:srgbClr val="4F5459"/>
                </a:solidFill>
              </a:defRPr>
            </a:lvl1pPr>
            <a:lvl2pPr marL="685800" indent="-323850">
              <a:buFontTx/>
              <a:buBlip>
                <a:blip r:embed="rId2"/>
              </a:buBlip>
              <a:defRPr sz="1800">
                <a:solidFill>
                  <a:srgbClr val="4F5459"/>
                </a:solidFill>
              </a:defRPr>
            </a:lvl2pPr>
            <a:lvl3pPr marL="1077913" indent="-361950">
              <a:buFontTx/>
              <a:buBlip>
                <a:blip r:embed="rId2"/>
              </a:buBlip>
              <a:defRPr sz="1600">
                <a:solidFill>
                  <a:srgbClr val="4F5459"/>
                </a:solidFill>
              </a:defRPr>
            </a:lvl3pPr>
            <a:lvl4pPr marL="1431925" indent="-354013">
              <a:buFontTx/>
              <a:buBlip>
                <a:blip r:embed="rId2"/>
              </a:buBlip>
              <a:defRPr sz="1400">
                <a:solidFill>
                  <a:srgbClr val="4F5459"/>
                </a:solidFill>
              </a:defRPr>
            </a:lvl4pPr>
            <a:lvl5pPr marL="1793875" indent="-361950">
              <a:buFontTx/>
              <a:buBlip>
                <a:blip r:embed="rId2"/>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Footer Placeholder 3">
            <a:extLst>
              <a:ext uri="{FF2B5EF4-FFF2-40B4-BE49-F238E27FC236}">
                <a16:creationId xmlns:a16="http://schemas.microsoft.com/office/drawing/2014/main" id="{DEF36318-91F8-4B7E-8BE3-5B508358DAB7}"/>
              </a:ext>
            </a:extLst>
          </p:cNvPr>
          <p:cNvSpPr>
            <a:spLocks noGrp="1"/>
          </p:cNvSpPr>
          <p:nvPr>
            <p:ph type="ftr" sz="quarter" idx="14"/>
          </p:nvPr>
        </p:nvSpPr>
        <p:spPr/>
        <p:txBody>
          <a:bodyPr/>
          <a:lstStyle/>
          <a:p>
            <a:endParaRPr lang="en-150"/>
          </a:p>
        </p:txBody>
      </p:sp>
    </p:spTree>
    <p:extLst>
      <p:ext uri="{BB962C8B-B14F-4D97-AF65-F5344CB8AC3E}">
        <p14:creationId xmlns:p14="http://schemas.microsoft.com/office/powerpoint/2010/main" val="401171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slide-two-column-BLU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00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2419006"/>
            <a:ext cx="4760574" cy="3700636"/>
          </a:xfrm>
        </p:spPr>
        <p:txBody>
          <a:bodyPr>
            <a:normAutofit/>
          </a:bodyPr>
          <a:lstStyle>
            <a:lvl1pPr marL="361950" indent="-361950">
              <a:buClr>
                <a:srgbClr val="00B5DD"/>
              </a:buClr>
              <a:buFont typeface="Arial" panose="020B0604020202020204" pitchFamily="34" charset="0"/>
              <a:buChar char="+"/>
              <a:defRPr sz="2000">
                <a:solidFill>
                  <a:srgbClr val="4F5459"/>
                </a:solidFill>
              </a:defRPr>
            </a:lvl1pPr>
            <a:lvl2pPr marL="685800" indent="-323850">
              <a:buClr>
                <a:srgbClr val="00B5DD"/>
              </a:buClr>
              <a:buFont typeface="Arial" panose="020B0604020202020204" pitchFamily="34" charset="0"/>
              <a:buChar char="+"/>
              <a:defRPr sz="1800">
                <a:solidFill>
                  <a:srgbClr val="4F5459"/>
                </a:solidFill>
              </a:defRPr>
            </a:lvl2pPr>
            <a:lvl3pPr marL="1077913" indent="-361950">
              <a:buClr>
                <a:srgbClr val="00B5DD"/>
              </a:buClr>
              <a:buFont typeface="Arial" panose="020B0604020202020204" pitchFamily="34" charset="0"/>
              <a:buChar char="+"/>
              <a:defRPr sz="1600">
                <a:solidFill>
                  <a:srgbClr val="4F5459"/>
                </a:solidFill>
              </a:defRPr>
            </a:lvl3pPr>
            <a:lvl4pPr marL="1431925" indent="-354013">
              <a:buClr>
                <a:srgbClr val="00B5DD"/>
              </a:buClr>
              <a:buFont typeface="Arial" panose="020B0604020202020204" pitchFamily="34" charset="0"/>
              <a:buChar char="+"/>
              <a:defRPr sz="1400">
                <a:solidFill>
                  <a:srgbClr val="4F5459"/>
                </a:solidFill>
              </a:defRPr>
            </a:lvl4pPr>
            <a:lvl5pPr marL="1793875" indent="-361950">
              <a:buClr>
                <a:srgbClr val="00B5DD"/>
              </a:buClr>
              <a:buFont typeface="Arial" panose="020B0604020202020204" pitchFamily="34" charset="0"/>
              <a:buChar char="+"/>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5" name="Sisällön paikkamerkki 4">
            <a:extLst>
              <a:ext uri="{FF2B5EF4-FFF2-40B4-BE49-F238E27FC236}">
                <a16:creationId xmlns:a16="http://schemas.microsoft.com/office/drawing/2014/main" id="{F5543D2B-B2B3-46FD-96D3-D1342E3F5740}"/>
              </a:ext>
            </a:extLst>
          </p:cNvPr>
          <p:cNvSpPr>
            <a:spLocks noGrp="1"/>
          </p:cNvSpPr>
          <p:nvPr>
            <p:ph sz="quarter" idx="11" hasCustomPrompt="1"/>
          </p:nvPr>
        </p:nvSpPr>
        <p:spPr>
          <a:xfrm>
            <a:off x="438150" y="1570788"/>
            <a:ext cx="4760574" cy="582526"/>
          </a:xfrm>
        </p:spPr>
        <p:txBody>
          <a:bodyPr>
            <a:noAutofit/>
          </a:bodyPr>
          <a:lstStyle>
            <a:lvl1pPr marL="0" indent="0">
              <a:buNone/>
              <a:defRPr sz="2400" b="1">
                <a:solidFill>
                  <a:srgbClr val="00B5DD"/>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3" name="Sisällön paikkamerkki 4">
            <a:extLst>
              <a:ext uri="{FF2B5EF4-FFF2-40B4-BE49-F238E27FC236}">
                <a16:creationId xmlns:a16="http://schemas.microsoft.com/office/drawing/2014/main" id="{4AD82B1F-0F47-4736-85F3-2E9D7005157C}"/>
              </a:ext>
            </a:extLst>
          </p:cNvPr>
          <p:cNvSpPr>
            <a:spLocks noGrp="1"/>
          </p:cNvSpPr>
          <p:nvPr>
            <p:ph sz="quarter" idx="12" hasCustomPrompt="1"/>
          </p:nvPr>
        </p:nvSpPr>
        <p:spPr>
          <a:xfrm>
            <a:off x="6268143" y="1570788"/>
            <a:ext cx="4760574" cy="582526"/>
          </a:xfrm>
        </p:spPr>
        <p:txBody>
          <a:bodyPr>
            <a:noAutofit/>
          </a:bodyPr>
          <a:lstStyle>
            <a:lvl1pPr marL="0" indent="0">
              <a:buNone/>
              <a:defRPr sz="2400" b="1">
                <a:solidFill>
                  <a:srgbClr val="00B5DD"/>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1" name="Sisällön paikkamerkki 2">
            <a:extLst>
              <a:ext uri="{FF2B5EF4-FFF2-40B4-BE49-F238E27FC236}">
                <a16:creationId xmlns:a16="http://schemas.microsoft.com/office/drawing/2014/main" id="{EB7B4D24-298B-4615-A108-BFA44603EC42}"/>
              </a:ext>
            </a:extLst>
          </p:cNvPr>
          <p:cNvSpPr>
            <a:spLocks noGrp="1"/>
          </p:cNvSpPr>
          <p:nvPr>
            <p:ph idx="13"/>
          </p:nvPr>
        </p:nvSpPr>
        <p:spPr>
          <a:xfrm>
            <a:off x="6268143" y="2419006"/>
            <a:ext cx="4760574" cy="3700636"/>
          </a:xfrm>
        </p:spPr>
        <p:txBody>
          <a:bodyPr>
            <a:normAutofit/>
          </a:bodyPr>
          <a:lstStyle>
            <a:lvl1pPr marL="361950" indent="-361950">
              <a:buClr>
                <a:srgbClr val="00B5DD"/>
              </a:buClr>
              <a:buFont typeface="Arial" panose="020B0604020202020204" pitchFamily="34" charset="0"/>
              <a:buChar char="+"/>
              <a:defRPr sz="2000">
                <a:solidFill>
                  <a:srgbClr val="4F5459"/>
                </a:solidFill>
              </a:defRPr>
            </a:lvl1pPr>
            <a:lvl2pPr marL="685800" indent="-323850">
              <a:buClr>
                <a:srgbClr val="00B5DD"/>
              </a:buClr>
              <a:buFont typeface="Arial" panose="020B0604020202020204" pitchFamily="34" charset="0"/>
              <a:buChar char="+"/>
              <a:defRPr sz="1800">
                <a:solidFill>
                  <a:srgbClr val="4F5459"/>
                </a:solidFill>
              </a:defRPr>
            </a:lvl2pPr>
            <a:lvl3pPr marL="1077913" indent="-361950">
              <a:buClr>
                <a:srgbClr val="00B5DD"/>
              </a:buClr>
              <a:buFont typeface="Arial" panose="020B0604020202020204" pitchFamily="34" charset="0"/>
              <a:buChar char="+"/>
              <a:defRPr sz="1600">
                <a:solidFill>
                  <a:srgbClr val="4F5459"/>
                </a:solidFill>
              </a:defRPr>
            </a:lvl3pPr>
            <a:lvl4pPr marL="1431925" indent="-354013">
              <a:buClr>
                <a:srgbClr val="00B5DD"/>
              </a:buClr>
              <a:buFont typeface="Arial" panose="020B0604020202020204" pitchFamily="34" charset="0"/>
              <a:buChar char="+"/>
              <a:defRPr sz="1400">
                <a:solidFill>
                  <a:srgbClr val="4F5459"/>
                </a:solidFill>
              </a:defRPr>
            </a:lvl4pPr>
            <a:lvl5pPr marL="1793875" indent="-361950">
              <a:buClr>
                <a:srgbClr val="00B5DD"/>
              </a:buClr>
              <a:buFont typeface="Arial" panose="020B0604020202020204" pitchFamily="34" charset="0"/>
              <a:buChar char="+"/>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itle 3">
            <a:extLst>
              <a:ext uri="{FF2B5EF4-FFF2-40B4-BE49-F238E27FC236}">
                <a16:creationId xmlns:a16="http://schemas.microsoft.com/office/drawing/2014/main" id="{FE9E95E0-7D56-484D-9C01-AAAA9A801A3C}"/>
              </a:ext>
            </a:extLst>
          </p:cNvPr>
          <p:cNvSpPr>
            <a:spLocks noGrp="1"/>
          </p:cNvSpPr>
          <p:nvPr>
            <p:ph type="title"/>
          </p:nvPr>
        </p:nvSpPr>
        <p:spPr/>
        <p:txBody>
          <a:bodyPr/>
          <a:lstStyle/>
          <a:p>
            <a:r>
              <a:rPr lang="en-US"/>
              <a:t>Click to edit Master title style</a:t>
            </a:r>
            <a:endParaRPr lang="en-150"/>
          </a:p>
        </p:txBody>
      </p:sp>
      <p:sp>
        <p:nvSpPr>
          <p:cNvPr id="2" name="Footer Placeholder 1">
            <a:extLst>
              <a:ext uri="{FF2B5EF4-FFF2-40B4-BE49-F238E27FC236}">
                <a16:creationId xmlns:a16="http://schemas.microsoft.com/office/drawing/2014/main" id="{41AB2D88-41F8-4A91-9023-E9A2C1052BBD}"/>
              </a:ext>
            </a:extLst>
          </p:cNvPr>
          <p:cNvSpPr>
            <a:spLocks noGrp="1"/>
          </p:cNvSpPr>
          <p:nvPr>
            <p:ph type="ftr" sz="quarter" idx="14"/>
          </p:nvPr>
        </p:nvSpPr>
        <p:spPr/>
        <p:txBody>
          <a:bodyPr/>
          <a:lstStyle/>
          <a:p>
            <a:endParaRPr lang="en-150"/>
          </a:p>
        </p:txBody>
      </p:sp>
    </p:spTree>
    <p:extLst>
      <p:ext uri="{BB962C8B-B14F-4D97-AF65-F5344CB8AC3E}">
        <p14:creationId xmlns:p14="http://schemas.microsoft.com/office/powerpoint/2010/main" val="4013045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slide-two-column-PURPL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736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2419006"/>
            <a:ext cx="4760574" cy="3700636"/>
          </a:xfrm>
        </p:spPr>
        <p:txBody>
          <a:bodyPr>
            <a:normAutofit/>
          </a:bodyPr>
          <a:lstStyle>
            <a:lvl1pPr marL="361950" indent="-361950">
              <a:buClr>
                <a:srgbClr val="7360AC"/>
              </a:buClr>
              <a:buFont typeface="Arial" panose="020B0604020202020204" pitchFamily="34" charset="0"/>
              <a:buChar char="•"/>
              <a:defRPr sz="2000">
                <a:solidFill>
                  <a:srgbClr val="4F5459"/>
                </a:solidFill>
              </a:defRPr>
            </a:lvl1pPr>
            <a:lvl2pPr marL="715963" indent="-354013">
              <a:buClr>
                <a:srgbClr val="7360AC"/>
              </a:buClr>
              <a:buFont typeface="Arial" panose="020B0604020202020204" pitchFamily="34" charset="0"/>
              <a:buChar char="•"/>
              <a:defRPr sz="1800">
                <a:solidFill>
                  <a:srgbClr val="4F5459"/>
                </a:solidFill>
              </a:defRPr>
            </a:lvl2pPr>
            <a:lvl3pPr marL="1077913" indent="-361950">
              <a:buClr>
                <a:srgbClr val="7360AC"/>
              </a:buClr>
              <a:buFont typeface="Arial" panose="020B0604020202020204" pitchFamily="34" charset="0"/>
              <a:buChar char="•"/>
              <a:defRPr sz="1600">
                <a:solidFill>
                  <a:srgbClr val="4F5459"/>
                </a:solidFill>
              </a:defRPr>
            </a:lvl3pPr>
            <a:lvl4pPr marL="1431925" indent="-354013">
              <a:buClr>
                <a:srgbClr val="7360AC"/>
              </a:buClr>
              <a:buFont typeface="Arial" panose="020B0604020202020204" pitchFamily="34" charset="0"/>
              <a:buChar char="•"/>
              <a:defRPr sz="1400">
                <a:solidFill>
                  <a:srgbClr val="4F5459"/>
                </a:solidFill>
              </a:defRPr>
            </a:lvl4pPr>
            <a:lvl5pPr marL="1793875" indent="-361950">
              <a:buClr>
                <a:srgbClr val="7360AC"/>
              </a:buClr>
              <a:buFont typeface="Arial" panose="020B0604020202020204" pitchFamily="34" charset="0"/>
              <a:buChar char="•"/>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5" name="Sisällön paikkamerkki 4">
            <a:extLst>
              <a:ext uri="{FF2B5EF4-FFF2-40B4-BE49-F238E27FC236}">
                <a16:creationId xmlns:a16="http://schemas.microsoft.com/office/drawing/2014/main" id="{F5543D2B-B2B3-46FD-96D3-D1342E3F5740}"/>
              </a:ext>
            </a:extLst>
          </p:cNvPr>
          <p:cNvSpPr>
            <a:spLocks noGrp="1"/>
          </p:cNvSpPr>
          <p:nvPr>
            <p:ph sz="quarter" idx="11" hasCustomPrompt="1"/>
          </p:nvPr>
        </p:nvSpPr>
        <p:spPr>
          <a:xfrm>
            <a:off x="438150" y="1570788"/>
            <a:ext cx="4760574" cy="582526"/>
          </a:xfrm>
        </p:spPr>
        <p:txBody>
          <a:bodyPr>
            <a:noAutofit/>
          </a:bodyPr>
          <a:lstStyle>
            <a:lvl1pPr marL="0" indent="0">
              <a:buNone/>
              <a:defRPr sz="2400" b="1">
                <a:solidFill>
                  <a:srgbClr val="7360AC"/>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3" name="Sisällön paikkamerkki 4">
            <a:extLst>
              <a:ext uri="{FF2B5EF4-FFF2-40B4-BE49-F238E27FC236}">
                <a16:creationId xmlns:a16="http://schemas.microsoft.com/office/drawing/2014/main" id="{4AD82B1F-0F47-4736-85F3-2E9D7005157C}"/>
              </a:ext>
            </a:extLst>
          </p:cNvPr>
          <p:cNvSpPr>
            <a:spLocks noGrp="1"/>
          </p:cNvSpPr>
          <p:nvPr>
            <p:ph sz="quarter" idx="12" hasCustomPrompt="1"/>
          </p:nvPr>
        </p:nvSpPr>
        <p:spPr>
          <a:xfrm>
            <a:off x="6268143" y="1570788"/>
            <a:ext cx="4760574" cy="582526"/>
          </a:xfrm>
        </p:spPr>
        <p:txBody>
          <a:bodyPr>
            <a:noAutofit/>
          </a:bodyPr>
          <a:lstStyle>
            <a:lvl1pPr marL="0" indent="0">
              <a:buNone/>
              <a:defRPr sz="2400" b="1">
                <a:solidFill>
                  <a:srgbClr val="7360AC"/>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0" name="Sisällön paikkamerkki 2">
            <a:extLst>
              <a:ext uri="{FF2B5EF4-FFF2-40B4-BE49-F238E27FC236}">
                <a16:creationId xmlns:a16="http://schemas.microsoft.com/office/drawing/2014/main" id="{3770716D-6647-4386-9F92-01CA4988D6AC}"/>
              </a:ext>
            </a:extLst>
          </p:cNvPr>
          <p:cNvSpPr>
            <a:spLocks noGrp="1"/>
          </p:cNvSpPr>
          <p:nvPr>
            <p:ph idx="13"/>
          </p:nvPr>
        </p:nvSpPr>
        <p:spPr>
          <a:xfrm>
            <a:off x="6268143" y="2428367"/>
            <a:ext cx="4760574" cy="3700636"/>
          </a:xfrm>
        </p:spPr>
        <p:txBody>
          <a:bodyPr>
            <a:normAutofit/>
          </a:bodyPr>
          <a:lstStyle>
            <a:lvl1pPr marL="361950" indent="-361950">
              <a:buClr>
                <a:srgbClr val="7360AC"/>
              </a:buClr>
              <a:buFont typeface="Arial" panose="020B0604020202020204" pitchFamily="34" charset="0"/>
              <a:buChar char="•"/>
              <a:defRPr sz="2000">
                <a:solidFill>
                  <a:srgbClr val="4F5459"/>
                </a:solidFill>
              </a:defRPr>
            </a:lvl1pPr>
            <a:lvl2pPr marL="715963" indent="-354013">
              <a:buClr>
                <a:srgbClr val="7360AC"/>
              </a:buClr>
              <a:buFont typeface="Arial" panose="020B0604020202020204" pitchFamily="34" charset="0"/>
              <a:buChar char="•"/>
              <a:defRPr sz="1800">
                <a:solidFill>
                  <a:srgbClr val="4F5459"/>
                </a:solidFill>
              </a:defRPr>
            </a:lvl2pPr>
            <a:lvl3pPr marL="1077913" indent="-361950">
              <a:buClr>
                <a:srgbClr val="7360AC"/>
              </a:buClr>
              <a:buFont typeface="Arial" panose="020B0604020202020204" pitchFamily="34" charset="0"/>
              <a:buChar char="•"/>
              <a:defRPr sz="1600">
                <a:solidFill>
                  <a:srgbClr val="4F5459"/>
                </a:solidFill>
              </a:defRPr>
            </a:lvl3pPr>
            <a:lvl4pPr marL="1431925" indent="-354013">
              <a:buClr>
                <a:srgbClr val="7360AC"/>
              </a:buClr>
              <a:buFont typeface="Arial" panose="020B0604020202020204" pitchFamily="34" charset="0"/>
              <a:buChar char="•"/>
              <a:defRPr sz="1400">
                <a:solidFill>
                  <a:srgbClr val="4F5459"/>
                </a:solidFill>
              </a:defRPr>
            </a:lvl4pPr>
            <a:lvl5pPr marL="1793875" indent="-361950">
              <a:buClr>
                <a:srgbClr val="7360AC"/>
              </a:buClr>
              <a:buFont typeface="Arial" panose="020B0604020202020204" pitchFamily="34" charset="0"/>
              <a:buChar char="•"/>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Footer Placeholder 3">
            <a:extLst>
              <a:ext uri="{FF2B5EF4-FFF2-40B4-BE49-F238E27FC236}">
                <a16:creationId xmlns:a16="http://schemas.microsoft.com/office/drawing/2014/main" id="{A8823B7E-39C3-4A29-91B4-1AF031A2960F}"/>
              </a:ext>
            </a:extLst>
          </p:cNvPr>
          <p:cNvSpPr>
            <a:spLocks noGrp="1"/>
          </p:cNvSpPr>
          <p:nvPr>
            <p:ph type="ftr" sz="quarter" idx="14"/>
          </p:nvPr>
        </p:nvSpPr>
        <p:spPr/>
        <p:txBody>
          <a:bodyPr/>
          <a:lstStyle/>
          <a:p>
            <a:endParaRPr lang="en-150"/>
          </a:p>
        </p:txBody>
      </p:sp>
    </p:spTree>
    <p:extLst>
      <p:ext uri="{BB962C8B-B14F-4D97-AF65-F5344CB8AC3E}">
        <p14:creationId xmlns:p14="http://schemas.microsoft.com/office/powerpoint/2010/main" val="3454746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slide-two-column-ORANG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EE8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2419006"/>
            <a:ext cx="4760574" cy="3700636"/>
          </a:xfrm>
        </p:spPr>
        <p:txBody>
          <a:bodyPr>
            <a:normAutofit/>
          </a:bodyPr>
          <a:lstStyle>
            <a:lvl1pPr marL="361950" indent="-361950">
              <a:buClr>
                <a:srgbClr val="EE8723"/>
              </a:buClr>
              <a:buFont typeface="Wingdings" panose="05000000000000000000" pitchFamily="2" charset="2"/>
              <a:buChar char="Ø"/>
              <a:defRPr sz="2000">
                <a:solidFill>
                  <a:srgbClr val="4F5459"/>
                </a:solidFill>
              </a:defRPr>
            </a:lvl1pPr>
            <a:lvl2pPr marL="742950" indent="-381000">
              <a:buClr>
                <a:srgbClr val="EE8723"/>
              </a:buClr>
              <a:buFont typeface="Wingdings" panose="05000000000000000000" pitchFamily="2" charset="2"/>
              <a:buChar char="Ø"/>
              <a:defRPr sz="1800">
                <a:solidFill>
                  <a:srgbClr val="4F5459"/>
                </a:solidFill>
              </a:defRPr>
            </a:lvl2pPr>
            <a:lvl3pPr marL="1077913" indent="-361950">
              <a:buClr>
                <a:srgbClr val="EE8723"/>
              </a:buClr>
              <a:buFont typeface="Wingdings" panose="05000000000000000000" pitchFamily="2" charset="2"/>
              <a:buChar char="Ø"/>
              <a:defRPr sz="1600">
                <a:solidFill>
                  <a:srgbClr val="4F5459"/>
                </a:solidFill>
              </a:defRPr>
            </a:lvl3pPr>
            <a:lvl4pPr marL="1431925" indent="-354013">
              <a:buClr>
                <a:srgbClr val="EE8723"/>
              </a:buClr>
              <a:buFont typeface="Wingdings" panose="05000000000000000000" pitchFamily="2" charset="2"/>
              <a:buChar char="Ø"/>
              <a:defRPr sz="1400">
                <a:solidFill>
                  <a:srgbClr val="4F5459"/>
                </a:solidFill>
              </a:defRPr>
            </a:lvl4pPr>
            <a:lvl5pPr marL="1793875" indent="-361950">
              <a:buClr>
                <a:srgbClr val="EE8723"/>
              </a:buClr>
              <a:buFont typeface="Wingdings" panose="05000000000000000000" pitchFamily="2" charset="2"/>
              <a:buChar char="Ø"/>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5" name="Sisällön paikkamerkki 4">
            <a:extLst>
              <a:ext uri="{FF2B5EF4-FFF2-40B4-BE49-F238E27FC236}">
                <a16:creationId xmlns:a16="http://schemas.microsoft.com/office/drawing/2014/main" id="{F5543D2B-B2B3-46FD-96D3-D1342E3F5740}"/>
              </a:ext>
            </a:extLst>
          </p:cNvPr>
          <p:cNvSpPr>
            <a:spLocks noGrp="1"/>
          </p:cNvSpPr>
          <p:nvPr>
            <p:ph sz="quarter" idx="11" hasCustomPrompt="1"/>
          </p:nvPr>
        </p:nvSpPr>
        <p:spPr>
          <a:xfrm>
            <a:off x="438150" y="1570788"/>
            <a:ext cx="4760574" cy="582526"/>
          </a:xfrm>
        </p:spPr>
        <p:txBody>
          <a:bodyPr>
            <a:noAutofit/>
          </a:bodyPr>
          <a:lstStyle>
            <a:lvl1pPr marL="0" indent="0">
              <a:buNone/>
              <a:defRPr sz="2400" b="1">
                <a:solidFill>
                  <a:srgbClr val="EE8723"/>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3" name="Sisällön paikkamerkki 4">
            <a:extLst>
              <a:ext uri="{FF2B5EF4-FFF2-40B4-BE49-F238E27FC236}">
                <a16:creationId xmlns:a16="http://schemas.microsoft.com/office/drawing/2014/main" id="{4AD82B1F-0F47-4736-85F3-2E9D7005157C}"/>
              </a:ext>
            </a:extLst>
          </p:cNvPr>
          <p:cNvSpPr>
            <a:spLocks noGrp="1"/>
          </p:cNvSpPr>
          <p:nvPr>
            <p:ph sz="quarter" idx="12" hasCustomPrompt="1"/>
          </p:nvPr>
        </p:nvSpPr>
        <p:spPr>
          <a:xfrm>
            <a:off x="6268143" y="1570788"/>
            <a:ext cx="4760574" cy="582526"/>
          </a:xfrm>
        </p:spPr>
        <p:txBody>
          <a:bodyPr>
            <a:noAutofit/>
          </a:bodyPr>
          <a:lstStyle>
            <a:lvl1pPr marL="0" indent="0">
              <a:buNone/>
              <a:defRPr sz="2400" b="1">
                <a:solidFill>
                  <a:srgbClr val="EE8723"/>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1" name="Sisällön paikkamerkki 2">
            <a:extLst>
              <a:ext uri="{FF2B5EF4-FFF2-40B4-BE49-F238E27FC236}">
                <a16:creationId xmlns:a16="http://schemas.microsoft.com/office/drawing/2014/main" id="{069E1FD4-753F-418A-9F01-14F32F503CA8}"/>
              </a:ext>
            </a:extLst>
          </p:cNvPr>
          <p:cNvSpPr>
            <a:spLocks noGrp="1"/>
          </p:cNvSpPr>
          <p:nvPr>
            <p:ph idx="13"/>
          </p:nvPr>
        </p:nvSpPr>
        <p:spPr>
          <a:xfrm>
            <a:off x="6268143" y="2419006"/>
            <a:ext cx="4760574" cy="3700636"/>
          </a:xfrm>
        </p:spPr>
        <p:txBody>
          <a:bodyPr>
            <a:normAutofit/>
          </a:bodyPr>
          <a:lstStyle>
            <a:lvl1pPr marL="361950" indent="-361950">
              <a:buClr>
                <a:srgbClr val="EE8723"/>
              </a:buClr>
              <a:buFont typeface="Wingdings" panose="05000000000000000000" pitchFamily="2" charset="2"/>
              <a:buChar char="Ø"/>
              <a:defRPr sz="2000">
                <a:solidFill>
                  <a:srgbClr val="4F5459"/>
                </a:solidFill>
              </a:defRPr>
            </a:lvl1pPr>
            <a:lvl2pPr marL="742950" indent="-381000">
              <a:buClr>
                <a:srgbClr val="EE8723"/>
              </a:buClr>
              <a:buFont typeface="Wingdings" panose="05000000000000000000" pitchFamily="2" charset="2"/>
              <a:buChar char="Ø"/>
              <a:defRPr sz="1800">
                <a:solidFill>
                  <a:srgbClr val="4F5459"/>
                </a:solidFill>
              </a:defRPr>
            </a:lvl2pPr>
            <a:lvl3pPr marL="1077913" indent="-361950">
              <a:buClr>
                <a:srgbClr val="EE8723"/>
              </a:buClr>
              <a:buFont typeface="Wingdings" panose="05000000000000000000" pitchFamily="2" charset="2"/>
              <a:buChar char="Ø"/>
              <a:defRPr sz="1600">
                <a:solidFill>
                  <a:srgbClr val="4F5459"/>
                </a:solidFill>
              </a:defRPr>
            </a:lvl3pPr>
            <a:lvl4pPr marL="1431925" indent="-354013">
              <a:buClr>
                <a:srgbClr val="EE8723"/>
              </a:buClr>
              <a:buFont typeface="Wingdings" panose="05000000000000000000" pitchFamily="2" charset="2"/>
              <a:buChar char="Ø"/>
              <a:defRPr sz="1400">
                <a:solidFill>
                  <a:srgbClr val="4F5459"/>
                </a:solidFill>
              </a:defRPr>
            </a:lvl4pPr>
            <a:lvl5pPr marL="1793875" indent="-361950">
              <a:buClr>
                <a:srgbClr val="EE8723"/>
              </a:buClr>
              <a:buFont typeface="Wingdings" panose="05000000000000000000" pitchFamily="2" charset="2"/>
              <a:buChar char="Ø"/>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Footer Placeholder 3">
            <a:extLst>
              <a:ext uri="{FF2B5EF4-FFF2-40B4-BE49-F238E27FC236}">
                <a16:creationId xmlns:a16="http://schemas.microsoft.com/office/drawing/2014/main" id="{0E654E5C-CF8F-4072-B1E0-17C3E4851FFE}"/>
              </a:ext>
            </a:extLst>
          </p:cNvPr>
          <p:cNvSpPr>
            <a:spLocks noGrp="1"/>
          </p:cNvSpPr>
          <p:nvPr>
            <p:ph type="ftr" sz="quarter" idx="14"/>
          </p:nvPr>
        </p:nvSpPr>
        <p:spPr/>
        <p:txBody>
          <a:bodyPr/>
          <a:lstStyle/>
          <a:p>
            <a:endParaRPr lang="en-150"/>
          </a:p>
        </p:txBody>
      </p:sp>
    </p:spTree>
    <p:extLst>
      <p:ext uri="{BB962C8B-B14F-4D97-AF65-F5344CB8AC3E}">
        <p14:creationId xmlns:p14="http://schemas.microsoft.com/office/powerpoint/2010/main" val="2712824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slide-two-column-LIGHT-BLU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A6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2419006"/>
            <a:ext cx="4760574" cy="3700636"/>
          </a:xfrm>
        </p:spPr>
        <p:txBody>
          <a:bodyPr>
            <a:normAutofit/>
          </a:bodyPr>
          <a:lstStyle>
            <a:lvl1pPr marL="361950" indent="-361950">
              <a:buClr>
                <a:srgbClr val="A6CDEF"/>
              </a:buClr>
              <a:buFont typeface="Courier New" panose="02070309020205020404" pitchFamily="49" charset="0"/>
              <a:buChar char="o"/>
              <a:defRPr sz="2000">
                <a:solidFill>
                  <a:srgbClr val="4F5459"/>
                </a:solidFill>
              </a:defRPr>
            </a:lvl1pPr>
            <a:lvl2pPr marL="715963" indent="-354013">
              <a:buClr>
                <a:srgbClr val="A6CDEF"/>
              </a:buClr>
              <a:buFont typeface="Courier New" panose="02070309020205020404" pitchFamily="49" charset="0"/>
              <a:buChar char="o"/>
              <a:defRPr sz="1800">
                <a:solidFill>
                  <a:srgbClr val="4F5459"/>
                </a:solidFill>
              </a:defRPr>
            </a:lvl2pPr>
            <a:lvl3pPr marL="1077913" indent="-361950">
              <a:buClr>
                <a:srgbClr val="A6CDEF"/>
              </a:buClr>
              <a:buFont typeface="Courier New" panose="02070309020205020404" pitchFamily="49" charset="0"/>
              <a:buChar char="o"/>
              <a:defRPr sz="1600">
                <a:solidFill>
                  <a:srgbClr val="4F5459"/>
                </a:solidFill>
              </a:defRPr>
            </a:lvl3pPr>
            <a:lvl4pPr marL="1431925" indent="-354013">
              <a:buClr>
                <a:srgbClr val="A6CDEF"/>
              </a:buClr>
              <a:buFont typeface="Courier New" panose="02070309020205020404" pitchFamily="49" charset="0"/>
              <a:buChar char="o"/>
              <a:defRPr sz="1400">
                <a:solidFill>
                  <a:srgbClr val="4F5459"/>
                </a:solidFill>
              </a:defRPr>
            </a:lvl4pPr>
            <a:lvl5pPr marL="1793875" indent="-361950">
              <a:buClr>
                <a:srgbClr val="A6CDEF"/>
              </a:buClr>
              <a:buFont typeface="Courier New" panose="02070309020205020404" pitchFamily="49" charset="0"/>
              <a:buChar char="o"/>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5" name="Sisällön paikkamerkki 4">
            <a:extLst>
              <a:ext uri="{FF2B5EF4-FFF2-40B4-BE49-F238E27FC236}">
                <a16:creationId xmlns:a16="http://schemas.microsoft.com/office/drawing/2014/main" id="{F5543D2B-B2B3-46FD-96D3-D1342E3F5740}"/>
              </a:ext>
            </a:extLst>
          </p:cNvPr>
          <p:cNvSpPr>
            <a:spLocks noGrp="1"/>
          </p:cNvSpPr>
          <p:nvPr>
            <p:ph sz="quarter" idx="11" hasCustomPrompt="1"/>
          </p:nvPr>
        </p:nvSpPr>
        <p:spPr>
          <a:xfrm>
            <a:off x="438150" y="1570788"/>
            <a:ext cx="4760574" cy="582526"/>
          </a:xfrm>
        </p:spPr>
        <p:txBody>
          <a:bodyPr>
            <a:noAutofit/>
          </a:bodyPr>
          <a:lstStyle>
            <a:lvl1pPr marL="0" indent="0">
              <a:buNone/>
              <a:defRPr sz="2400" b="1">
                <a:solidFill>
                  <a:srgbClr val="A6CDEF"/>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3" name="Sisällön paikkamerkki 4">
            <a:extLst>
              <a:ext uri="{FF2B5EF4-FFF2-40B4-BE49-F238E27FC236}">
                <a16:creationId xmlns:a16="http://schemas.microsoft.com/office/drawing/2014/main" id="{4AD82B1F-0F47-4736-85F3-2E9D7005157C}"/>
              </a:ext>
            </a:extLst>
          </p:cNvPr>
          <p:cNvSpPr>
            <a:spLocks noGrp="1"/>
          </p:cNvSpPr>
          <p:nvPr>
            <p:ph sz="quarter" idx="12" hasCustomPrompt="1"/>
          </p:nvPr>
        </p:nvSpPr>
        <p:spPr>
          <a:xfrm>
            <a:off x="6268143" y="1570788"/>
            <a:ext cx="4760574" cy="582526"/>
          </a:xfrm>
        </p:spPr>
        <p:txBody>
          <a:bodyPr>
            <a:noAutofit/>
          </a:bodyPr>
          <a:lstStyle>
            <a:lvl1pPr marL="0" indent="0">
              <a:buNone/>
              <a:defRPr sz="2400" b="1">
                <a:solidFill>
                  <a:srgbClr val="A6CDEF"/>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0" name="Sisällön paikkamerkki 2">
            <a:extLst>
              <a:ext uri="{FF2B5EF4-FFF2-40B4-BE49-F238E27FC236}">
                <a16:creationId xmlns:a16="http://schemas.microsoft.com/office/drawing/2014/main" id="{C5AA6396-121E-48A5-99DE-094A44B1B9EA}"/>
              </a:ext>
            </a:extLst>
          </p:cNvPr>
          <p:cNvSpPr>
            <a:spLocks noGrp="1"/>
          </p:cNvSpPr>
          <p:nvPr>
            <p:ph idx="13"/>
          </p:nvPr>
        </p:nvSpPr>
        <p:spPr>
          <a:xfrm>
            <a:off x="6268143" y="2419006"/>
            <a:ext cx="4760574" cy="3700636"/>
          </a:xfrm>
        </p:spPr>
        <p:txBody>
          <a:bodyPr>
            <a:normAutofit/>
          </a:bodyPr>
          <a:lstStyle>
            <a:lvl1pPr marL="361950" indent="-361950">
              <a:buClr>
                <a:srgbClr val="A6CDEF"/>
              </a:buClr>
              <a:buFont typeface="Courier New" panose="02070309020205020404" pitchFamily="49" charset="0"/>
              <a:buChar char="o"/>
              <a:defRPr sz="2000">
                <a:solidFill>
                  <a:srgbClr val="4F5459"/>
                </a:solidFill>
              </a:defRPr>
            </a:lvl1pPr>
            <a:lvl2pPr marL="715963" indent="-354013">
              <a:buClr>
                <a:srgbClr val="A6CDEF"/>
              </a:buClr>
              <a:buFont typeface="Courier New" panose="02070309020205020404" pitchFamily="49" charset="0"/>
              <a:buChar char="o"/>
              <a:defRPr sz="1800">
                <a:solidFill>
                  <a:srgbClr val="4F5459"/>
                </a:solidFill>
              </a:defRPr>
            </a:lvl2pPr>
            <a:lvl3pPr marL="1077913" indent="-361950">
              <a:buClr>
                <a:srgbClr val="A6CDEF"/>
              </a:buClr>
              <a:buFont typeface="Courier New" panose="02070309020205020404" pitchFamily="49" charset="0"/>
              <a:buChar char="o"/>
              <a:defRPr sz="1600">
                <a:solidFill>
                  <a:srgbClr val="4F5459"/>
                </a:solidFill>
              </a:defRPr>
            </a:lvl3pPr>
            <a:lvl4pPr marL="1431925" indent="-354013">
              <a:buClr>
                <a:srgbClr val="A6CDEF"/>
              </a:buClr>
              <a:buFont typeface="Courier New" panose="02070309020205020404" pitchFamily="49" charset="0"/>
              <a:buChar char="o"/>
              <a:defRPr sz="1400">
                <a:solidFill>
                  <a:srgbClr val="4F5459"/>
                </a:solidFill>
              </a:defRPr>
            </a:lvl4pPr>
            <a:lvl5pPr marL="1793875" indent="-361950">
              <a:buClr>
                <a:srgbClr val="A6CDEF"/>
              </a:buClr>
              <a:buFont typeface="Courier New" panose="02070309020205020404" pitchFamily="49" charset="0"/>
              <a:buChar char="o"/>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Footer Placeholder 3">
            <a:extLst>
              <a:ext uri="{FF2B5EF4-FFF2-40B4-BE49-F238E27FC236}">
                <a16:creationId xmlns:a16="http://schemas.microsoft.com/office/drawing/2014/main" id="{D22919B3-25D7-4B4D-BC0F-7DA3C4CC5676}"/>
              </a:ext>
            </a:extLst>
          </p:cNvPr>
          <p:cNvSpPr>
            <a:spLocks noGrp="1"/>
          </p:cNvSpPr>
          <p:nvPr>
            <p:ph type="ftr" sz="quarter" idx="14"/>
          </p:nvPr>
        </p:nvSpPr>
        <p:spPr/>
        <p:txBody>
          <a:bodyPr/>
          <a:lstStyle/>
          <a:p>
            <a:endParaRPr lang="en-150"/>
          </a:p>
        </p:txBody>
      </p:sp>
    </p:spTree>
    <p:extLst>
      <p:ext uri="{BB962C8B-B14F-4D97-AF65-F5344CB8AC3E}">
        <p14:creationId xmlns:p14="http://schemas.microsoft.com/office/powerpoint/2010/main" val="1280446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slide-two-column-RE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E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2419006"/>
            <a:ext cx="4760574" cy="3700636"/>
          </a:xfrm>
        </p:spPr>
        <p:txBody>
          <a:bodyPr>
            <a:normAutofit/>
          </a:bodyPr>
          <a:lstStyle>
            <a:lvl1pPr marL="361950" indent="-361950">
              <a:buClr>
                <a:srgbClr val="E43434"/>
              </a:buClr>
              <a:buFont typeface="Arial" panose="020B0604020202020204" pitchFamily="34" charset="0"/>
              <a:buChar char="•"/>
              <a:defRPr sz="2000">
                <a:solidFill>
                  <a:srgbClr val="4F5459"/>
                </a:solidFill>
              </a:defRPr>
            </a:lvl1pPr>
            <a:lvl2pPr marL="715963" indent="-354013">
              <a:buClr>
                <a:srgbClr val="E43434"/>
              </a:buClr>
              <a:buFont typeface="Arial" panose="020B0604020202020204" pitchFamily="34" charset="0"/>
              <a:buChar char="•"/>
              <a:defRPr sz="1800">
                <a:solidFill>
                  <a:srgbClr val="4F5459"/>
                </a:solidFill>
              </a:defRPr>
            </a:lvl2pPr>
            <a:lvl3pPr marL="1077913" indent="-361950">
              <a:buClr>
                <a:srgbClr val="E43434"/>
              </a:buClr>
              <a:buFont typeface="Arial" panose="020B0604020202020204" pitchFamily="34" charset="0"/>
              <a:buChar char="•"/>
              <a:tabLst>
                <a:tab pos="1258888" algn="l"/>
              </a:tabLst>
              <a:defRPr sz="1600">
                <a:solidFill>
                  <a:srgbClr val="4F5459"/>
                </a:solidFill>
              </a:defRPr>
            </a:lvl3pPr>
            <a:lvl4pPr marL="1431925" indent="-354013">
              <a:buClr>
                <a:srgbClr val="E43434"/>
              </a:buClr>
              <a:buFont typeface="Arial" panose="020B0604020202020204" pitchFamily="34" charset="0"/>
              <a:buChar char="•"/>
              <a:defRPr sz="1400">
                <a:solidFill>
                  <a:srgbClr val="4F5459"/>
                </a:solidFill>
              </a:defRPr>
            </a:lvl4pPr>
            <a:lvl5pPr marL="1793875" indent="-361950">
              <a:buClr>
                <a:srgbClr val="E43434"/>
              </a:buClr>
              <a:buFont typeface="Arial" panose="020B0604020202020204" pitchFamily="34" charset="0"/>
              <a:buChar char="•"/>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5" name="Sisällön paikkamerkki 4">
            <a:extLst>
              <a:ext uri="{FF2B5EF4-FFF2-40B4-BE49-F238E27FC236}">
                <a16:creationId xmlns:a16="http://schemas.microsoft.com/office/drawing/2014/main" id="{F5543D2B-B2B3-46FD-96D3-D1342E3F5740}"/>
              </a:ext>
            </a:extLst>
          </p:cNvPr>
          <p:cNvSpPr>
            <a:spLocks noGrp="1"/>
          </p:cNvSpPr>
          <p:nvPr>
            <p:ph sz="quarter" idx="11" hasCustomPrompt="1"/>
          </p:nvPr>
        </p:nvSpPr>
        <p:spPr>
          <a:xfrm>
            <a:off x="438150" y="1570788"/>
            <a:ext cx="4760574" cy="582526"/>
          </a:xfrm>
        </p:spPr>
        <p:txBody>
          <a:bodyPr>
            <a:noAutofit/>
          </a:bodyPr>
          <a:lstStyle>
            <a:lvl1pPr marL="0" indent="0">
              <a:buNone/>
              <a:defRPr sz="2400" b="1">
                <a:solidFill>
                  <a:srgbClr val="E43434"/>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3" name="Sisällön paikkamerkki 4">
            <a:extLst>
              <a:ext uri="{FF2B5EF4-FFF2-40B4-BE49-F238E27FC236}">
                <a16:creationId xmlns:a16="http://schemas.microsoft.com/office/drawing/2014/main" id="{4AD82B1F-0F47-4736-85F3-2E9D7005157C}"/>
              </a:ext>
            </a:extLst>
          </p:cNvPr>
          <p:cNvSpPr>
            <a:spLocks noGrp="1"/>
          </p:cNvSpPr>
          <p:nvPr>
            <p:ph sz="quarter" idx="12" hasCustomPrompt="1"/>
          </p:nvPr>
        </p:nvSpPr>
        <p:spPr>
          <a:xfrm>
            <a:off x="6268143" y="1570788"/>
            <a:ext cx="4760574" cy="582526"/>
          </a:xfrm>
        </p:spPr>
        <p:txBody>
          <a:bodyPr>
            <a:noAutofit/>
          </a:bodyPr>
          <a:lstStyle>
            <a:lvl1pPr marL="0" indent="0">
              <a:buNone/>
              <a:defRPr sz="2400" b="1">
                <a:solidFill>
                  <a:srgbClr val="E43434"/>
                </a:solidFill>
              </a:defRPr>
            </a:lvl1pPr>
          </a:lstStyle>
          <a:p>
            <a:pPr lvl="0"/>
            <a:r>
              <a:rPr lang="fi-FI" dirty="0"/>
              <a:t>Muokkaa </a:t>
            </a:r>
            <a:r>
              <a:rPr lang="fi-FI" dirty="0" err="1"/>
              <a:t>ots</a:t>
            </a:r>
            <a:r>
              <a:rPr lang="fi-FI" dirty="0"/>
              <a:t>. perustyylejä </a:t>
            </a:r>
            <a:r>
              <a:rPr lang="fi-FI" dirty="0" err="1"/>
              <a:t>napsauttam</a:t>
            </a:r>
            <a:endParaRPr lang="fi-FI" dirty="0"/>
          </a:p>
        </p:txBody>
      </p:sp>
      <p:sp>
        <p:nvSpPr>
          <p:cNvPr id="10" name="Sisällön paikkamerkki 2">
            <a:extLst>
              <a:ext uri="{FF2B5EF4-FFF2-40B4-BE49-F238E27FC236}">
                <a16:creationId xmlns:a16="http://schemas.microsoft.com/office/drawing/2014/main" id="{20B65CBA-60BD-4633-A683-A1252B262A48}"/>
              </a:ext>
            </a:extLst>
          </p:cNvPr>
          <p:cNvSpPr>
            <a:spLocks noGrp="1"/>
          </p:cNvSpPr>
          <p:nvPr>
            <p:ph idx="13"/>
          </p:nvPr>
        </p:nvSpPr>
        <p:spPr>
          <a:xfrm>
            <a:off x="6268143" y="2419006"/>
            <a:ext cx="4760574" cy="3700636"/>
          </a:xfrm>
        </p:spPr>
        <p:txBody>
          <a:bodyPr>
            <a:normAutofit/>
          </a:bodyPr>
          <a:lstStyle>
            <a:lvl1pPr marL="361950" indent="-361950">
              <a:buClr>
                <a:srgbClr val="E43434"/>
              </a:buClr>
              <a:buFont typeface="Arial" panose="020B0604020202020204" pitchFamily="34" charset="0"/>
              <a:buChar char="•"/>
              <a:defRPr sz="2000">
                <a:solidFill>
                  <a:srgbClr val="4F5459"/>
                </a:solidFill>
              </a:defRPr>
            </a:lvl1pPr>
            <a:lvl2pPr marL="715963" indent="-354013">
              <a:buClr>
                <a:srgbClr val="E43434"/>
              </a:buClr>
              <a:buFont typeface="Arial" panose="020B0604020202020204" pitchFamily="34" charset="0"/>
              <a:buChar char="•"/>
              <a:defRPr sz="1800">
                <a:solidFill>
                  <a:srgbClr val="4F5459"/>
                </a:solidFill>
              </a:defRPr>
            </a:lvl2pPr>
            <a:lvl3pPr marL="1077913" indent="-361950">
              <a:buClr>
                <a:srgbClr val="E43434"/>
              </a:buClr>
              <a:buFont typeface="Arial" panose="020B0604020202020204" pitchFamily="34" charset="0"/>
              <a:buChar char="•"/>
              <a:tabLst>
                <a:tab pos="1258888" algn="l"/>
              </a:tabLst>
              <a:defRPr sz="1600">
                <a:solidFill>
                  <a:srgbClr val="4F5459"/>
                </a:solidFill>
              </a:defRPr>
            </a:lvl3pPr>
            <a:lvl4pPr marL="1431925" indent="-354013">
              <a:buClr>
                <a:srgbClr val="E43434"/>
              </a:buClr>
              <a:buFont typeface="Arial" panose="020B0604020202020204" pitchFamily="34" charset="0"/>
              <a:buChar char="•"/>
              <a:defRPr sz="1400">
                <a:solidFill>
                  <a:srgbClr val="4F5459"/>
                </a:solidFill>
              </a:defRPr>
            </a:lvl4pPr>
            <a:lvl5pPr marL="1793875" indent="-361950">
              <a:buClr>
                <a:srgbClr val="E43434"/>
              </a:buClr>
              <a:buFont typeface="Arial" panose="020B0604020202020204" pitchFamily="34" charset="0"/>
              <a:buChar char="•"/>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Footer Placeholder 3">
            <a:extLst>
              <a:ext uri="{FF2B5EF4-FFF2-40B4-BE49-F238E27FC236}">
                <a16:creationId xmlns:a16="http://schemas.microsoft.com/office/drawing/2014/main" id="{33076270-E693-4652-8124-3455E2D962A0}"/>
              </a:ext>
            </a:extLst>
          </p:cNvPr>
          <p:cNvSpPr>
            <a:spLocks noGrp="1"/>
          </p:cNvSpPr>
          <p:nvPr>
            <p:ph type="ftr" sz="quarter" idx="14"/>
          </p:nvPr>
        </p:nvSpPr>
        <p:spPr/>
        <p:txBody>
          <a:bodyPr/>
          <a:lstStyle/>
          <a:p>
            <a:endParaRPr lang="en-150"/>
          </a:p>
        </p:txBody>
      </p:sp>
    </p:spTree>
    <p:extLst>
      <p:ext uri="{BB962C8B-B14F-4D97-AF65-F5344CB8AC3E}">
        <p14:creationId xmlns:p14="http://schemas.microsoft.com/office/powerpoint/2010/main" val="1807861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slide-image-1-DARK-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1A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6772275" cy="4351338"/>
          </a:xfrm>
        </p:spPr>
        <p:txBody>
          <a:bodyPr>
            <a:normAutofit/>
          </a:bodyPr>
          <a:lstStyle>
            <a:lvl1pPr marL="361950" indent="-361950">
              <a:buClr>
                <a:srgbClr val="1A8770"/>
              </a:buClr>
              <a:buFont typeface="Wingdings" panose="05000000000000000000" pitchFamily="2" charset="2"/>
              <a:buChar char="§"/>
              <a:defRPr sz="2000"/>
            </a:lvl1pPr>
            <a:lvl2pPr marL="715963" indent="-354013">
              <a:buClr>
                <a:srgbClr val="1A8770"/>
              </a:buClr>
              <a:buFont typeface="Wingdings" panose="05000000000000000000" pitchFamily="2" charset="2"/>
              <a:buChar char="§"/>
              <a:defRPr sz="1800"/>
            </a:lvl2pPr>
            <a:lvl3pPr marL="1077913" indent="-361950">
              <a:buClr>
                <a:srgbClr val="1A8770"/>
              </a:buClr>
              <a:buFont typeface="Wingdings" panose="05000000000000000000" pitchFamily="2" charset="2"/>
              <a:buChar char="§"/>
              <a:defRPr sz="1600"/>
            </a:lvl3pPr>
            <a:lvl4pPr marL="1431925" indent="-354013">
              <a:buClr>
                <a:srgbClr val="1A8770"/>
              </a:buClr>
              <a:buFont typeface="Wingdings" panose="05000000000000000000" pitchFamily="2" charset="2"/>
              <a:buChar char="§"/>
              <a:defRPr sz="1400"/>
            </a:lvl4pPr>
            <a:lvl5pPr marL="1793875" indent="-361950">
              <a:buClr>
                <a:srgbClr val="1A8770"/>
              </a:buClr>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6" name="Kuva 5">
            <a:extLst>
              <a:ext uri="{FF2B5EF4-FFF2-40B4-BE49-F238E27FC236}">
                <a16:creationId xmlns:a16="http://schemas.microsoft.com/office/drawing/2014/main" id="{51E9691A-0E9A-4762-A213-E38C51187A88}"/>
              </a:ext>
            </a:extLst>
          </p:cNvPr>
          <p:cNvPicPr>
            <a:picLocks noChangeAspect="1"/>
          </p:cNvPicPr>
          <p:nvPr userDrawn="1"/>
        </p:nvPicPr>
        <p:blipFill rotWithShape="1">
          <a:blip r:embed="rId2"/>
          <a:srcRect t="5425" b="1888"/>
          <a:stretch/>
        </p:blipFill>
        <p:spPr>
          <a:xfrm>
            <a:off x="8105027" y="1116013"/>
            <a:ext cx="4086972" cy="5741987"/>
          </a:xfrm>
          <a:prstGeom prst="rect">
            <a:avLst/>
          </a:prstGeom>
        </p:spPr>
      </p:pic>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3"/>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2BDCD24A-3E98-4801-B615-391BE4DE9C9B}"/>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3173689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slide-image-1-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5FB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6772275" cy="4351338"/>
          </a:xfrm>
        </p:spPr>
        <p:txBody>
          <a:bodyPr>
            <a:normAutofit/>
          </a:bodyPr>
          <a:lstStyle>
            <a:lvl1pPr marL="361950" indent="-361950">
              <a:buFontTx/>
              <a:buBlip>
                <a:blip r:embed="rId2"/>
              </a:buBlip>
              <a:defRPr sz="2000"/>
            </a:lvl1pPr>
            <a:lvl2pPr marL="715963" indent="-354013">
              <a:buFontTx/>
              <a:buBlip>
                <a:blip r:embed="rId2"/>
              </a:buBlip>
              <a:defRPr sz="1800"/>
            </a:lvl2pPr>
            <a:lvl3pPr marL="1077913" indent="-361950">
              <a:buFontTx/>
              <a:buBlip>
                <a:blip r:embed="rId2"/>
              </a:buBlip>
              <a:defRPr sz="1600"/>
            </a:lvl3pPr>
            <a:lvl4pPr marL="1431925" indent="-354013">
              <a:buFontTx/>
              <a:buBlip>
                <a:blip r:embed="rId2"/>
              </a:buBlip>
              <a:defRPr sz="1400"/>
            </a:lvl4pPr>
            <a:lvl5pPr marL="1793875" indent="-361950">
              <a:buFontTx/>
              <a:buBlip>
                <a:blip r:embed="rId2"/>
              </a:buBlip>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6" name="Kuva 5">
            <a:extLst>
              <a:ext uri="{FF2B5EF4-FFF2-40B4-BE49-F238E27FC236}">
                <a16:creationId xmlns:a16="http://schemas.microsoft.com/office/drawing/2014/main" id="{51E9691A-0E9A-4762-A213-E38C51187A88}"/>
              </a:ext>
            </a:extLst>
          </p:cNvPr>
          <p:cNvPicPr>
            <a:picLocks noChangeAspect="1"/>
          </p:cNvPicPr>
          <p:nvPr userDrawn="1"/>
        </p:nvPicPr>
        <p:blipFill rotWithShape="1">
          <a:blip r:embed="rId3"/>
          <a:srcRect t="5425" b="1888"/>
          <a:stretch/>
        </p:blipFill>
        <p:spPr>
          <a:xfrm>
            <a:off x="8105027" y="1116013"/>
            <a:ext cx="4086972" cy="5741987"/>
          </a:xfrm>
          <a:prstGeom prst="rect">
            <a:avLst/>
          </a:prstGeom>
        </p:spPr>
      </p:pic>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4"/>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191DE999-5B96-4A26-A7ED-235C9D8221FA}"/>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1710855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slide-image-placeholder-ORANGE">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73C341E3-D07F-4482-9576-0E5DF1EF2427}"/>
              </a:ext>
            </a:extLst>
          </p:cNvPr>
          <p:cNvSpPr>
            <a:spLocks noGrp="1"/>
          </p:cNvSpPr>
          <p:nvPr>
            <p:ph type="pic" sz="quarter" idx="10"/>
          </p:nvPr>
        </p:nvSpPr>
        <p:spPr>
          <a:xfrm>
            <a:off x="8115300" y="1116013"/>
            <a:ext cx="4076700" cy="5741987"/>
          </a:xfrm>
          <a:solidFill>
            <a:schemeClr val="bg2"/>
          </a:solidFill>
        </p:spPr>
        <p:txBody>
          <a:bodyPr>
            <a:normAutofit/>
          </a:bodyPr>
          <a:lstStyle>
            <a:lvl1pPr marL="0" indent="0">
              <a:buNone/>
              <a:defRPr sz="1100"/>
            </a:lvl1pPr>
          </a:lstStyle>
          <a:p>
            <a:r>
              <a:rPr lang="en-US"/>
              <a:t>Click icon to add picture</a:t>
            </a:r>
            <a:endParaRPr lang="en-GB" dirty="0"/>
          </a:p>
        </p:txBody>
      </p:sp>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EE8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6772275" cy="4351338"/>
          </a:xfrm>
        </p:spPr>
        <p:txBody>
          <a:bodyPr>
            <a:normAutofit/>
          </a:bodyPr>
          <a:lstStyle>
            <a:lvl1pPr marL="361950" indent="-361950">
              <a:buClr>
                <a:srgbClr val="EE8723"/>
              </a:buClr>
              <a:buFont typeface="Wingdings" panose="05000000000000000000" pitchFamily="2" charset="2"/>
              <a:buChar char="§"/>
              <a:defRPr sz="2000">
                <a:solidFill>
                  <a:srgbClr val="4F5459"/>
                </a:solidFill>
              </a:defRPr>
            </a:lvl1pPr>
            <a:lvl2pPr marL="715963" indent="-354013">
              <a:buClr>
                <a:srgbClr val="EE8723"/>
              </a:buClr>
              <a:buFont typeface="Wingdings" panose="05000000000000000000" pitchFamily="2" charset="2"/>
              <a:buChar char="§"/>
              <a:defRPr sz="1800">
                <a:solidFill>
                  <a:srgbClr val="4F5459"/>
                </a:solidFill>
              </a:defRPr>
            </a:lvl2pPr>
            <a:lvl3pPr marL="1077913" indent="-361950">
              <a:buClr>
                <a:srgbClr val="EE8723"/>
              </a:buClr>
              <a:buFont typeface="Wingdings" panose="05000000000000000000" pitchFamily="2" charset="2"/>
              <a:buChar char="§"/>
              <a:defRPr sz="1600">
                <a:solidFill>
                  <a:srgbClr val="4F5459"/>
                </a:solidFill>
              </a:defRPr>
            </a:lvl3pPr>
            <a:lvl4pPr marL="1431925" indent="-354013">
              <a:buClr>
                <a:srgbClr val="EE8723"/>
              </a:buClr>
              <a:buFont typeface="Wingdings" panose="05000000000000000000" pitchFamily="2" charset="2"/>
              <a:buChar char="§"/>
              <a:defRPr sz="1400">
                <a:solidFill>
                  <a:srgbClr val="4F5459"/>
                </a:solidFill>
              </a:defRPr>
            </a:lvl4pPr>
            <a:lvl5pPr marL="1793875" indent="-361950">
              <a:buClr>
                <a:srgbClr val="EE8723"/>
              </a:buClr>
              <a:buFont typeface="Wingdings" panose="05000000000000000000" pitchFamily="2" charset="2"/>
              <a:buChar char="§"/>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607F2FF4-9595-4F53-AC85-FF01CA4C421A}"/>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365038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A118D92D-5AAB-4738-BF12-E4962A3D731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22524699-05DA-4BB1-9A3E-82E0AF357053}"/>
              </a:ext>
            </a:extLst>
          </p:cNvPr>
          <p:cNvPicPr>
            <a:picLocks noChangeAspect="1"/>
          </p:cNvPicPr>
          <p:nvPr userDrawn="1"/>
        </p:nvPicPr>
        <p:blipFill>
          <a:blip r:embed="rId3"/>
          <a:stretch>
            <a:fillRect/>
          </a:stretch>
        </p:blipFill>
        <p:spPr>
          <a:xfrm>
            <a:off x="348058" y="0"/>
            <a:ext cx="886500" cy="1116135"/>
          </a:xfrm>
          <a:prstGeom prst="rect">
            <a:avLst/>
          </a:prstGeom>
        </p:spPr>
      </p:pic>
      <p:sp>
        <p:nvSpPr>
          <p:cNvPr id="2" name="Otsikko 1">
            <a:extLst>
              <a:ext uri="{FF2B5EF4-FFF2-40B4-BE49-F238E27FC236}">
                <a16:creationId xmlns:a16="http://schemas.microsoft.com/office/drawing/2014/main" id="{CCA6DDEE-C279-AA43-A309-4A2E7078581F}"/>
              </a:ext>
            </a:extLst>
          </p:cNvPr>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en-US"/>
              <a:t>Click to edit Master title style</a:t>
            </a:r>
            <a:endParaRPr lang="fi-FI" dirty="0"/>
          </a:p>
        </p:txBody>
      </p:sp>
      <p:sp>
        <p:nvSpPr>
          <p:cNvPr id="3" name="Alaotsikko 2">
            <a:extLst>
              <a:ext uri="{FF2B5EF4-FFF2-40B4-BE49-F238E27FC236}">
                <a16:creationId xmlns:a16="http://schemas.microsoft.com/office/drawing/2014/main" id="{40CDFC73-74DE-B644-9EDA-EFECC51F74B6}"/>
              </a:ext>
            </a:extLst>
          </p:cNvPr>
          <p:cNvSpPr>
            <a:spLocks noGrp="1"/>
          </p:cNvSpPr>
          <p:nvPr>
            <p:ph type="subTitle" idx="1"/>
          </p:nvPr>
        </p:nvSpPr>
        <p:spPr>
          <a:xfrm>
            <a:off x="1524000" y="3602038"/>
            <a:ext cx="9144000" cy="633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6" name="Tekstin paikkamerkki 2">
            <a:extLst>
              <a:ext uri="{FF2B5EF4-FFF2-40B4-BE49-F238E27FC236}">
                <a16:creationId xmlns:a16="http://schemas.microsoft.com/office/drawing/2014/main" id="{9E8D7D2F-F188-4ED9-98BD-9AB181A47EAC}"/>
              </a:ext>
            </a:extLst>
          </p:cNvPr>
          <p:cNvSpPr>
            <a:spLocks noGrp="1"/>
          </p:cNvSpPr>
          <p:nvPr>
            <p:ph type="body" idx="10" hasCustomPrompt="1"/>
          </p:nvPr>
        </p:nvSpPr>
        <p:spPr>
          <a:xfrm>
            <a:off x="8238226" y="5296620"/>
            <a:ext cx="3459193" cy="12252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Esittäjän yhteystiedot</a:t>
            </a:r>
          </a:p>
        </p:txBody>
      </p:sp>
      <p:sp>
        <p:nvSpPr>
          <p:cNvPr id="4" name="Footer Placeholder 3">
            <a:extLst>
              <a:ext uri="{FF2B5EF4-FFF2-40B4-BE49-F238E27FC236}">
                <a16:creationId xmlns:a16="http://schemas.microsoft.com/office/drawing/2014/main" id="{13DD1C45-52A8-4CF1-ACDB-6F80607F0D1D}"/>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68648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asic-slide-image-placeholder-BLUE">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73C341E3-D07F-4482-9576-0E5DF1EF2427}"/>
              </a:ext>
            </a:extLst>
          </p:cNvPr>
          <p:cNvSpPr>
            <a:spLocks noGrp="1"/>
          </p:cNvSpPr>
          <p:nvPr>
            <p:ph type="pic" sz="quarter" idx="10"/>
          </p:nvPr>
        </p:nvSpPr>
        <p:spPr>
          <a:xfrm>
            <a:off x="8115300" y="1116013"/>
            <a:ext cx="4076700" cy="5741987"/>
          </a:xfrm>
          <a:solidFill>
            <a:schemeClr val="bg2"/>
          </a:solidFill>
        </p:spPr>
        <p:txBody>
          <a:bodyPr>
            <a:normAutofit/>
          </a:bodyPr>
          <a:lstStyle>
            <a:lvl1pPr marL="0" indent="0">
              <a:buNone/>
              <a:defRPr sz="1100"/>
            </a:lvl1pPr>
          </a:lstStyle>
          <a:p>
            <a:r>
              <a:rPr lang="en-US"/>
              <a:t>Click icon to add picture</a:t>
            </a:r>
            <a:endParaRPr lang="en-GB" dirty="0"/>
          </a:p>
        </p:txBody>
      </p:sp>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00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6772275" cy="4351338"/>
          </a:xfrm>
        </p:spPr>
        <p:txBody>
          <a:bodyPr>
            <a:normAutofit/>
          </a:bodyPr>
          <a:lstStyle>
            <a:lvl1pPr marL="361950" indent="-361950">
              <a:buClr>
                <a:srgbClr val="00B5DD"/>
              </a:buClr>
              <a:buFont typeface="Wingdings" panose="05000000000000000000" pitchFamily="2" charset="2"/>
              <a:buChar char="§"/>
              <a:defRPr sz="2000">
                <a:solidFill>
                  <a:srgbClr val="4F5459"/>
                </a:solidFill>
              </a:defRPr>
            </a:lvl1pPr>
            <a:lvl2pPr marL="715963" indent="-354013">
              <a:buClr>
                <a:srgbClr val="00B5DD"/>
              </a:buClr>
              <a:buFont typeface="Wingdings" panose="05000000000000000000" pitchFamily="2" charset="2"/>
              <a:buChar char="§"/>
              <a:defRPr sz="1800">
                <a:solidFill>
                  <a:srgbClr val="4F5459"/>
                </a:solidFill>
              </a:defRPr>
            </a:lvl2pPr>
            <a:lvl3pPr marL="1077913" indent="-361950">
              <a:buClr>
                <a:srgbClr val="00B5DD"/>
              </a:buClr>
              <a:buFont typeface="Wingdings" panose="05000000000000000000" pitchFamily="2" charset="2"/>
              <a:buChar char="§"/>
              <a:defRPr sz="1600">
                <a:solidFill>
                  <a:srgbClr val="4F5459"/>
                </a:solidFill>
              </a:defRPr>
            </a:lvl3pPr>
            <a:lvl4pPr marL="1431925" indent="-354013">
              <a:buClr>
                <a:srgbClr val="00B5DD"/>
              </a:buClr>
              <a:buFont typeface="Wingdings" panose="05000000000000000000" pitchFamily="2" charset="2"/>
              <a:buChar char="§"/>
              <a:defRPr sz="1400">
                <a:solidFill>
                  <a:srgbClr val="4F5459"/>
                </a:solidFill>
              </a:defRPr>
            </a:lvl4pPr>
            <a:lvl5pPr marL="1793875" indent="-361950">
              <a:buClr>
                <a:srgbClr val="00B5DD"/>
              </a:buClr>
              <a:buFont typeface="Wingdings" panose="05000000000000000000" pitchFamily="2" charset="2"/>
              <a:buChar char="§"/>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F662B60B-5E02-4A9D-A4D3-D0D79BFE74EC}"/>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104929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slide-image-placeholder-LIGHT-BLUE">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73C341E3-D07F-4482-9576-0E5DF1EF2427}"/>
              </a:ext>
            </a:extLst>
          </p:cNvPr>
          <p:cNvSpPr>
            <a:spLocks noGrp="1"/>
          </p:cNvSpPr>
          <p:nvPr>
            <p:ph type="pic" sz="quarter" idx="10"/>
          </p:nvPr>
        </p:nvSpPr>
        <p:spPr>
          <a:xfrm>
            <a:off x="8115300" y="1116013"/>
            <a:ext cx="4076700" cy="5741987"/>
          </a:xfrm>
          <a:solidFill>
            <a:schemeClr val="bg2"/>
          </a:solidFill>
        </p:spPr>
        <p:txBody>
          <a:bodyPr>
            <a:normAutofit/>
          </a:bodyPr>
          <a:lstStyle>
            <a:lvl1pPr marL="0" indent="0">
              <a:buNone/>
              <a:defRPr sz="1100"/>
            </a:lvl1pPr>
          </a:lstStyle>
          <a:p>
            <a:r>
              <a:rPr lang="en-US"/>
              <a:t>Click icon to add picture</a:t>
            </a:r>
            <a:endParaRPr lang="en-GB" dirty="0"/>
          </a:p>
        </p:txBody>
      </p:sp>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A6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6772275" cy="4351338"/>
          </a:xfrm>
        </p:spPr>
        <p:txBody>
          <a:bodyPr>
            <a:normAutofit/>
          </a:bodyPr>
          <a:lstStyle>
            <a:lvl1pPr marL="361950" indent="-361950">
              <a:buClr>
                <a:srgbClr val="A6CDEF"/>
              </a:buClr>
              <a:buFont typeface="Wingdings" panose="05000000000000000000" pitchFamily="2" charset="2"/>
              <a:buChar char="§"/>
              <a:defRPr sz="2000">
                <a:solidFill>
                  <a:srgbClr val="4F5459"/>
                </a:solidFill>
              </a:defRPr>
            </a:lvl1pPr>
            <a:lvl2pPr marL="715963" indent="-354013">
              <a:buClr>
                <a:srgbClr val="A6CDEF"/>
              </a:buClr>
              <a:buFont typeface="Wingdings" panose="05000000000000000000" pitchFamily="2" charset="2"/>
              <a:buChar char="§"/>
              <a:defRPr sz="1800">
                <a:solidFill>
                  <a:srgbClr val="4F5459"/>
                </a:solidFill>
              </a:defRPr>
            </a:lvl2pPr>
            <a:lvl3pPr marL="1077913" indent="-361950">
              <a:buClr>
                <a:srgbClr val="A6CDEF"/>
              </a:buClr>
              <a:buFont typeface="Wingdings" panose="05000000000000000000" pitchFamily="2" charset="2"/>
              <a:buChar char="§"/>
              <a:defRPr sz="1600">
                <a:solidFill>
                  <a:srgbClr val="4F5459"/>
                </a:solidFill>
              </a:defRPr>
            </a:lvl3pPr>
            <a:lvl4pPr marL="1431925" indent="-354013">
              <a:buClr>
                <a:srgbClr val="A6CDEF"/>
              </a:buClr>
              <a:buFont typeface="Wingdings" panose="05000000000000000000" pitchFamily="2" charset="2"/>
              <a:buChar char="§"/>
              <a:defRPr sz="1400">
                <a:solidFill>
                  <a:srgbClr val="4F5459"/>
                </a:solidFill>
              </a:defRPr>
            </a:lvl4pPr>
            <a:lvl5pPr marL="1793875" indent="-361950">
              <a:buClr>
                <a:srgbClr val="A6CDEF"/>
              </a:buClr>
              <a:buFont typeface="Wingdings" panose="05000000000000000000" pitchFamily="2" charset="2"/>
              <a:buChar char="§"/>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BC486F6C-492E-42B1-8CA4-075C977A46D2}"/>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2808999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asic-slide-image-placeholder-PURPLE">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73C341E3-D07F-4482-9576-0E5DF1EF2427}"/>
              </a:ext>
            </a:extLst>
          </p:cNvPr>
          <p:cNvSpPr>
            <a:spLocks noGrp="1"/>
          </p:cNvSpPr>
          <p:nvPr>
            <p:ph type="pic" sz="quarter" idx="10"/>
          </p:nvPr>
        </p:nvSpPr>
        <p:spPr>
          <a:xfrm>
            <a:off x="8115300" y="1116013"/>
            <a:ext cx="4076700" cy="5741987"/>
          </a:xfrm>
          <a:solidFill>
            <a:schemeClr val="bg2"/>
          </a:solidFill>
        </p:spPr>
        <p:txBody>
          <a:bodyPr>
            <a:normAutofit/>
          </a:bodyPr>
          <a:lstStyle>
            <a:lvl1pPr marL="0" indent="0">
              <a:buNone/>
              <a:defRPr sz="1100"/>
            </a:lvl1pPr>
          </a:lstStyle>
          <a:p>
            <a:r>
              <a:rPr lang="en-US"/>
              <a:t>Click icon to add picture</a:t>
            </a:r>
            <a:endParaRPr lang="en-GB" dirty="0"/>
          </a:p>
        </p:txBody>
      </p:sp>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6772275" cy="4351338"/>
          </a:xfrm>
        </p:spPr>
        <p:txBody>
          <a:bodyPr>
            <a:normAutofit/>
          </a:bodyPr>
          <a:lstStyle>
            <a:lvl1pPr marL="361950" indent="-361950">
              <a:buClr>
                <a:srgbClr val="A6CDEF"/>
              </a:buClr>
              <a:buFont typeface="Wingdings" panose="05000000000000000000" pitchFamily="2" charset="2"/>
              <a:buChar char="§"/>
              <a:defRPr sz="2000">
                <a:solidFill>
                  <a:srgbClr val="4F5459"/>
                </a:solidFill>
              </a:defRPr>
            </a:lvl1pPr>
            <a:lvl2pPr marL="715963" indent="-354013">
              <a:buClr>
                <a:srgbClr val="A6CDEF"/>
              </a:buClr>
              <a:buFont typeface="Wingdings" panose="05000000000000000000" pitchFamily="2" charset="2"/>
              <a:buChar char="§"/>
              <a:defRPr sz="1800">
                <a:solidFill>
                  <a:srgbClr val="4F5459"/>
                </a:solidFill>
              </a:defRPr>
            </a:lvl2pPr>
            <a:lvl3pPr marL="1077913" indent="-361950">
              <a:buClr>
                <a:srgbClr val="A6CDEF"/>
              </a:buClr>
              <a:buFont typeface="Wingdings" panose="05000000000000000000" pitchFamily="2" charset="2"/>
              <a:buChar char="§"/>
              <a:defRPr sz="1600">
                <a:solidFill>
                  <a:srgbClr val="4F5459"/>
                </a:solidFill>
              </a:defRPr>
            </a:lvl3pPr>
            <a:lvl4pPr marL="1431925" indent="-354013">
              <a:buClr>
                <a:srgbClr val="A6CDEF"/>
              </a:buClr>
              <a:buFont typeface="Wingdings" panose="05000000000000000000" pitchFamily="2" charset="2"/>
              <a:buChar char="§"/>
              <a:defRPr sz="1400">
                <a:solidFill>
                  <a:srgbClr val="4F5459"/>
                </a:solidFill>
              </a:defRPr>
            </a:lvl4pPr>
            <a:lvl5pPr marL="1793875" indent="-361950">
              <a:buClr>
                <a:srgbClr val="A6CDEF"/>
              </a:buClr>
              <a:buFont typeface="Wingdings" panose="05000000000000000000" pitchFamily="2" charset="2"/>
              <a:buChar char="§"/>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ECDAED3E-2647-4FEB-AE18-2E2702B88A3A}"/>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3374093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style-image-1">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B72FE76-8005-4016-87DA-16DDE3B80845}"/>
              </a:ext>
            </a:extLst>
          </p:cNvPr>
          <p:cNvPicPr>
            <a:picLocks noChangeAspect="1"/>
          </p:cNvPicPr>
          <p:nvPr userDrawn="1"/>
        </p:nvPicPr>
        <p:blipFill rotWithShape="1">
          <a:blip r:embed="rId2"/>
          <a:srcRect t="38284" b="30413"/>
          <a:stretch/>
        </p:blipFill>
        <p:spPr>
          <a:xfrm>
            <a:off x="0" y="2"/>
            <a:ext cx="12191999" cy="2430048"/>
          </a:xfrm>
          <a:prstGeom prst="rect">
            <a:avLst/>
          </a:prstGeom>
        </p:spPr>
      </p:pic>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49" y="2715069"/>
            <a:ext cx="11058525" cy="3338068"/>
          </a:xfrm>
        </p:spPr>
        <p:txBody>
          <a:bodyPr>
            <a:normAutofit/>
          </a:bodyPr>
          <a:lstStyle>
            <a:lvl1pPr marL="361950" indent="-361950">
              <a:buFontTx/>
              <a:buBlip>
                <a:blip r:embed="rId3"/>
              </a:buBlip>
              <a:defRPr sz="2000">
                <a:solidFill>
                  <a:srgbClr val="4F5459"/>
                </a:solidFill>
              </a:defRPr>
            </a:lvl1pPr>
            <a:lvl2pPr marL="715963" indent="-354013">
              <a:buFontTx/>
              <a:buBlip>
                <a:blip r:embed="rId3"/>
              </a:buBlip>
              <a:defRPr sz="1800">
                <a:solidFill>
                  <a:srgbClr val="4F5459"/>
                </a:solidFill>
              </a:defRPr>
            </a:lvl2pPr>
            <a:lvl3pPr marL="1077913" indent="-361950">
              <a:buFontTx/>
              <a:buBlip>
                <a:blip r:embed="rId3"/>
              </a:buBlip>
              <a:defRPr sz="1600">
                <a:solidFill>
                  <a:srgbClr val="4F5459"/>
                </a:solidFill>
              </a:defRPr>
            </a:lvl3pPr>
            <a:lvl4pPr marL="1431925" indent="-354013">
              <a:buFontTx/>
              <a:buBlip>
                <a:blip r:embed="rId3"/>
              </a:buBlip>
              <a:defRPr sz="1400">
                <a:solidFill>
                  <a:srgbClr val="4F5459"/>
                </a:solidFill>
              </a:defRPr>
            </a:lvl4pPr>
            <a:lvl5pPr marL="1793875" indent="-361950">
              <a:buFontTx/>
              <a:buBlip>
                <a:blip r:embed="rId3"/>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4"/>
          <a:stretch>
            <a:fillRect/>
          </a:stretch>
        </p:blipFill>
        <p:spPr>
          <a:xfrm>
            <a:off x="332795" y="136525"/>
            <a:ext cx="656047" cy="825987"/>
          </a:xfrm>
          <a:prstGeom prst="rect">
            <a:avLst/>
          </a:prstGeom>
        </p:spPr>
      </p:pic>
      <p:sp>
        <p:nvSpPr>
          <p:cNvPr id="7" name="Alaotsikko 2">
            <a:extLst>
              <a:ext uri="{FF2B5EF4-FFF2-40B4-BE49-F238E27FC236}">
                <a16:creationId xmlns:a16="http://schemas.microsoft.com/office/drawing/2014/main" id="{F59D127C-2DEE-4B55-BE2F-F7B1142F1EC0}"/>
              </a:ext>
            </a:extLst>
          </p:cNvPr>
          <p:cNvSpPr>
            <a:spLocks noGrp="1"/>
          </p:cNvSpPr>
          <p:nvPr>
            <p:ph type="subTitle" idx="10"/>
          </p:nvPr>
        </p:nvSpPr>
        <p:spPr>
          <a:xfrm>
            <a:off x="1198651" y="1059306"/>
            <a:ext cx="9144000" cy="5533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Footer Placeholder 3">
            <a:extLst>
              <a:ext uri="{FF2B5EF4-FFF2-40B4-BE49-F238E27FC236}">
                <a16:creationId xmlns:a16="http://schemas.microsoft.com/office/drawing/2014/main" id="{20043F25-843C-4ACE-8349-76866980E69D}"/>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3544933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p-style-image-2">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B72FE76-8005-4016-87DA-16DDE3B80845}"/>
              </a:ext>
            </a:extLst>
          </p:cNvPr>
          <p:cNvPicPr>
            <a:picLocks noChangeAspect="1"/>
          </p:cNvPicPr>
          <p:nvPr userDrawn="1"/>
        </p:nvPicPr>
        <p:blipFill>
          <a:blip r:embed="rId2"/>
          <a:srcRect t="1681" b="1681"/>
          <a:stretch/>
        </p:blipFill>
        <p:spPr>
          <a:xfrm>
            <a:off x="0" y="2"/>
            <a:ext cx="12191999" cy="2430048"/>
          </a:xfrm>
          <a:prstGeom prst="rect">
            <a:avLst/>
          </a:prstGeom>
        </p:spPr>
      </p:pic>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3"/>
          <a:stretch>
            <a:fillRect/>
          </a:stretch>
        </p:blipFill>
        <p:spPr>
          <a:xfrm>
            <a:off x="332795" y="136525"/>
            <a:ext cx="656047" cy="825987"/>
          </a:xfrm>
          <a:prstGeom prst="rect">
            <a:avLst/>
          </a:prstGeom>
        </p:spPr>
      </p:pic>
      <p:sp>
        <p:nvSpPr>
          <p:cNvPr id="10" name="Kuvan paikkamerkki 4">
            <a:extLst>
              <a:ext uri="{FF2B5EF4-FFF2-40B4-BE49-F238E27FC236}">
                <a16:creationId xmlns:a16="http://schemas.microsoft.com/office/drawing/2014/main" id="{8D01F1F0-978A-47B8-B17B-33945044C31D}"/>
              </a:ext>
            </a:extLst>
          </p:cNvPr>
          <p:cNvSpPr>
            <a:spLocks noGrp="1"/>
          </p:cNvSpPr>
          <p:nvPr>
            <p:ph type="pic" sz="quarter" idx="10"/>
          </p:nvPr>
        </p:nvSpPr>
        <p:spPr>
          <a:xfrm>
            <a:off x="7807729" y="2715069"/>
            <a:ext cx="4076700" cy="3338068"/>
          </a:xfrm>
          <a:solidFill>
            <a:schemeClr val="bg2"/>
          </a:solidFill>
        </p:spPr>
        <p:txBody>
          <a:bodyPr>
            <a:normAutofit/>
          </a:bodyPr>
          <a:lstStyle>
            <a:lvl1pPr marL="0" indent="0">
              <a:buNone/>
              <a:defRPr sz="1100"/>
            </a:lvl1pPr>
          </a:lstStyle>
          <a:p>
            <a:r>
              <a:rPr lang="en-US"/>
              <a:t>Click icon to add picture</a:t>
            </a:r>
            <a:endParaRPr lang="en-GB" dirty="0"/>
          </a:p>
        </p:txBody>
      </p:sp>
      <p:sp>
        <p:nvSpPr>
          <p:cNvPr id="11" name="Alaotsikko 2">
            <a:extLst>
              <a:ext uri="{FF2B5EF4-FFF2-40B4-BE49-F238E27FC236}">
                <a16:creationId xmlns:a16="http://schemas.microsoft.com/office/drawing/2014/main" id="{9CB3B2F3-84A7-4BFA-B0FA-0AAC638DC628}"/>
              </a:ext>
            </a:extLst>
          </p:cNvPr>
          <p:cNvSpPr>
            <a:spLocks noGrp="1"/>
          </p:cNvSpPr>
          <p:nvPr>
            <p:ph type="subTitle" idx="11"/>
          </p:nvPr>
        </p:nvSpPr>
        <p:spPr>
          <a:xfrm>
            <a:off x="1198651" y="1059306"/>
            <a:ext cx="9144000" cy="5533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2" name="Sisällön paikkamerkki 2">
            <a:extLst>
              <a:ext uri="{FF2B5EF4-FFF2-40B4-BE49-F238E27FC236}">
                <a16:creationId xmlns:a16="http://schemas.microsoft.com/office/drawing/2014/main" id="{0ECBBCF8-7C9C-4FB9-82DE-C9E780293595}"/>
              </a:ext>
            </a:extLst>
          </p:cNvPr>
          <p:cNvSpPr>
            <a:spLocks noGrp="1"/>
          </p:cNvSpPr>
          <p:nvPr>
            <p:ph idx="1"/>
          </p:nvPr>
        </p:nvSpPr>
        <p:spPr>
          <a:xfrm>
            <a:off x="438150" y="2715069"/>
            <a:ext cx="7058206" cy="3338068"/>
          </a:xfrm>
        </p:spPr>
        <p:txBody>
          <a:bodyPr>
            <a:normAutofit/>
          </a:bodyPr>
          <a:lstStyle>
            <a:lvl1pPr marL="361950" indent="-361950">
              <a:buFontTx/>
              <a:buBlip>
                <a:blip r:embed="rId4"/>
              </a:buBlip>
              <a:defRPr sz="2000">
                <a:solidFill>
                  <a:srgbClr val="4F5459"/>
                </a:solidFill>
              </a:defRPr>
            </a:lvl1pPr>
            <a:lvl2pPr marL="715963" indent="-354013">
              <a:buFontTx/>
              <a:buBlip>
                <a:blip r:embed="rId4"/>
              </a:buBlip>
              <a:defRPr sz="1800">
                <a:solidFill>
                  <a:srgbClr val="4F5459"/>
                </a:solidFill>
              </a:defRPr>
            </a:lvl2pPr>
            <a:lvl3pPr marL="1077913" indent="-361950">
              <a:buFontTx/>
              <a:buBlip>
                <a:blip r:embed="rId4"/>
              </a:buBlip>
              <a:defRPr sz="1600">
                <a:solidFill>
                  <a:srgbClr val="4F5459"/>
                </a:solidFill>
              </a:defRPr>
            </a:lvl3pPr>
            <a:lvl4pPr marL="1431925" indent="-354013">
              <a:buFontTx/>
              <a:buBlip>
                <a:blip r:embed="rId4"/>
              </a:buBlip>
              <a:defRPr sz="1400">
                <a:solidFill>
                  <a:srgbClr val="4F5459"/>
                </a:solidFill>
              </a:defRPr>
            </a:lvl4pPr>
            <a:lvl5pPr marL="1793875" indent="-361950">
              <a:buFontTx/>
              <a:buBlip>
                <a:blip r:embed="rId4"/>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Footer Placeholder 2">
            <a:extLst>
              <a:ext uri="{FF2B5EF4-FFF2-40B4-BE49-F238E27FC236}">
                <a16:creationId xmlns:a16="http://schemas.microsoft.com/office/drawing/2014/main" id="{B9E351E7-6567-4EE9-90B6-8EC8E9B2C801}"/>
              </a:ext>
            </a:extLst>
          </p:cNvPr>
          <p:cNvSpPr>
            <a:spLocks noGrp="1"/>
          </p:cNvSpPr>
          <p:nvPr>
            <p:ph type="ftr" sz="quarter" idx="12"/>
          </p:nvPr>
        </p:nvSpPr>
        <p:spPr/>
        <p:txBody>
          <a:bodyPr/>
          <a:lstStyle/>
          <a:p>
            <a:endParaRPr lang="en-150"/>
          </a:p>
        </p:txBody>
      </p:sp>
    </p:spTree>
    <p:extLst>
      <p:ext uri="{BB962C8B-B14F-4D97-AF65-F5344CB8AC3E}">
        <p14:creationId xmlns:p14="http://schemas.microsoft.com/office/powerpoint/2010/main" val="1174620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p-style-image-3">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B72FE76-8005-4016-87DA-16DDE3B80845}"/>
              </a:ext>
            </a:extLst>
          </p:cNvPr>
          <p:cNvPicPr>
            <a:picLocks noChangeAspect="1"/>
          </p:cNvPicPr>
          <p:nvPr userDrawn="1"/>
        </p:nvPicPr>
        <p:blipFill>
          <a:blip r:embed="rId2"/>
          <a:srcRect t="6315" b="6315"/>
          <a:stretch/>
        </p:blipFill>
        <p:spPr>
          <a:xfrm>
            <a:off x="0" y="2"/>
            <a:ext cx="12191999" cy="2430048"/>
          </a:xfrm>
          <a:prstGeom prst="rect">
            <a:avLst/>
          </a:prstGeom>
        </p:spPr>
      </p:pic>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3487190"/>
            <a:ext cx="4760576" cy="2624137"/>
          </a:xfrm>
        </p:spPr>
        <p:txBody>
          <a:bodyPr>
            <a:normAutofit/>
          </a:bodyPr>
          <a:lstStyle>
            <a:lvl1pPr marL="361950" indent="-361950">
              <a:buFontTx/>
              <a:buBlip>
                <a:blip r:embed="rId3"/>
              </a:buBlip>
              <a:defRPr sz="2000">
                <a:solidFill>
                  <a:srgbClr val="4F5459"/>
                </a:solidFill>
              </a:defRPr>
            </a:lvl1pPr>
            <a:lvl2pPr marL="715963" indent="-354013">
              <a:buFontTx/>
              <a:buBlip>
                <a:blip r:embed="rId3"/>
              </a:buBlip>
              <a:defRPr sz="1800">
                <a:solidFill>
                  <a:srgbClr val="4F5459"/>
                </a:solidFill>
              </a:defRPr>
            </a:lvl2pPr>
            <a:lvl3pPr marL="1077913" indent="-361950">
              <a:buFontTx/>
              <a:buBlip>
                <a:blip r:embed="rId3"/>
              </a:buBlip>
              <a:defRPr sz="1600">
                <a:solidFill>
                  <a:srgbClr val="4F5459"/>
                </a:solidFill>
              </a:defRPr>
            </a:lvl3pPr>
            <a:lvl4pPr marL="1431925" indent="-354013">
              <a:buFontTx/>
              <a:buBlip>
                <a:blip r:embed="rId3"/>
              </a:buBlip>
              <a:defRPr sz="1400">
                <a:solidFill>
                  <a:srgbClr val="4F5459"/>
                </a:solidFill>
              </a:defRPr>
            </a:lvl4pPr>
            <a:lvl5pPr marL="1793875" indent="-361950">
              <a:buFontTx/>
              <a:buBlip>
                <a:blip r:embed="rId3"/>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4"/>
          <a:stretch>
            <a:fillRect/>
          </a:stretch>
        </p:blipFill>
        <p:spPr>
          <a:xfrm>
            <a:off x="332795" y="136525"/>
            <a:ext cx="656047" cy="825987"/>
          </a:xfrm>
          <a:prstGeom prst="rect">
            <a:avLst/>
          </a:prstGeom>
        </p:spPr>
      </p:pic>
      <p:sp>
        <p:nvSpPr>
          <p:cNvPr id="13" name="Sisällön paikkamerkki 4">
            <a:extLst>
              <a:ext uri="{FF2B5EF4-FFF2-40B4-BE49-F238E27FC236}">
                <a16:creationId xmlns:a16="http://schemas.microsoft.com/office/drawing/2014/main" id="{282DAA17-2BDE-4FFC-8FFE-2D5B2B6548FC}"/>
              </a:ext>
            </a:extLst>
          </p:cNvPr>
          <p:cNvSpPr>
            <a:spLocks noGrp="1"/>
          </p:cNvSpPr>
          <p:nvPr>
            <p:ph sz="quarter" idx="11" hasCustomPrompt="1"/>
          </p:nvPr>
        </p:nvSpPr>
        <p:spPr>
          <a:xfrm>
            <a:off x="438150" y="2641390"/>
            <a:ext cx="4760576" cy="582526"/>
          </a:xfrm>
        </p:spPr>
        <p:txBody>
          <a:bodyPr>
            <a:noAutofit/>
          </a:bodyPr>
          <a:lstStyle>
            <a:lvl1pPr marL="0" indent="0">
              <a:buNone/>
              <a:defRPr sz="2400" b="1">
                <a:solidFill>
                  <a:srgbClr val="5FB854"/>
                </a:solidFill>
              </a:defRPr>
            </a:lvl1pPr>
          </a:lstStyle>
          <a:p>
            <a:pPr lvl="0"/>
            <a:r>
              <a:rPr lang="fi-FI" dirty="0"/>
              <a:t>Muokkaa </a:t>
            </a:r>
            <a:r>
              <a:rPr lang="fi-FI" dirty="0" err="1"/>
              <a:t>ots</a:t>
            </a:r>
            <a:r>
              <a:rPr lang="fi-FI" dirty="0"/>
              <a:t>. perustyylejä</a:t>
            </a:r>
          </a:p>
        </p:txBody>
      </p:sp>
      <p:sp>
        <p:nvSpPr>
          <p:cNvPr id="15" name="Sisällön paikkamerkki 4">
            <a:extLst>
              <a:ext uri="{FF2B5EF4-FFF2-40B4-BE49-F238E27FC236}">
                <a16:creationId xmlns:a16="http://schemas.microsoft.com/office/drawing/2014/main" id="{F6970976-5088-4462-BF97-0BEC05463C30}"/>
              </a:ext>
            </a:extLst>
          </p:cNvPr>
          <p:cNvSpPr>
            <a:spLocks noGrp="1"/>
          </p:cNvSpPr>
          <p:nvPr>
            <p:ph sz="quarter" idx="14" hasCustomPrompt="1"/>
          </p:nvPr>
        </p:nvSpPr>
        <p:spPr>
          <a:xfrm>
            <a:off x="6456451" y="2641390"/>
            <a:ext cx="4760576" cy="582526"/>
          </a:xfrm>
        </p:spPr>
        <p:txBody>
          <a:bodyPr>
            <a:noAutofit/>
          </a:bodyPr>
          <a:lstStyle>
            <a:lvl1pPr marL="0" indent="0">
              <a:buNone/>
              <a:defRPr sz="2400" b="1">
                <a:solidFill>
                  <a:srgbClr val="5FB854"/>
                </a:solidFill>
              </a:defRPr>
            </a:lvl1pPr>
          </a:lstStyle>
          <a:p>
            <a:pPr lvl="0"/>
            <a:r>
              <a:rPr lang="fi-FI" dirty="0"/>
              <a:t>Muokkaa </a:t>
            </a:r>
            <a:r>
              <a:rPr lang="fi-FI" dirty="0" err="1"/>
              <a:t>ots</a:t>
            </a:r>
            <a:r>
              <a:rPr lang="fi-FI" dirty="0"/>
              <a:t>. perustyylejä</a:t>
            </a:r>
          </a:p>
        </p:txBody>
      </p:sp>
      <p:sp>
        <p:nvSpPr>
          <p:cNvPr id="10" name="Alaotsikko 2">
            <a:extLst>
              <a:ext uri="{FF2B5EF4-FFF2-40B4-BE49-F238E27FC236}">
                <a16:creationId xmlns:a16="http://schemas.microsoft.com/office/drawing/2014/main" id="{BBBE89B6-A38B-4017-9528-7A4B53D1E7F9}"/>
              </a:ext>
            </a:extLst>
          </p:cNvPr>
          <p:cNvSpPr>
            <a:spLocks noGrp="1"/>
          </p:cNvSpPr>
          <p:nvPr>
            <p:ph type="subTitle" idx="10"/>
          </p:nvPr>
        </p:nvSpPr>
        <p:spPr>
          <a:xfrm>
            <a:off x="1198651" y="1059306"/>
            <a:ext cx="9144000" cy="5533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1" name="Sisällön paikkamerkki 2">
            <a:extLst>
              <a:ext uri="{FF2B5EF4-FFF2-40B4-BE49-F238E27FC236}">
                <a16:creationId xmlns:a16="http://schemas.microsoft.com/office/drawing/2014/main" id="{7937DDB2-294F-48A0-B867-D9717C63ED6E}"/>
              </a:ext>
            </a:extLst>
          </p:cNvPr>
          <p:cNvSpPr>
            <a:spLocks noGrp="1"/>
          </p:cNvSpPr>
          <p:nvPr>
            <p:ph idx="15"/>
          </p:nvPr>
        </p:nvSpPr>
        <p:spPr>
          <a:xfrm>
            <a:off x="6456451" y="3487190"/>
            <a:ext cx="4760576" cy="2624137"/>
          </a:xfrm>
        </p:spPr>
        <p:txBody>
          <a:bodyPr>
            <a:normAutofit/>
          </a:bodyPr>
          <a:lstStyle>
            <a:lvl1pPr marL="361950" indent="-361950">
              <a:buFontTx/>
              <a:buBlip>
                <a:blip r:embed="rId3"/>
              </a:buBlip>
              <a:defRPr sz="2000">
                <a:solidFill>
                  <a:srgbClr val="4F5459"/>
                </a:solidFill>
              </a:defRPr>
            </a:lvl1pPr>
            <a:lvl2pPr marL="715963" indent="-354013">
              <a:buFontTx/>
              <a:buBlip>
                <a:blip r:embed="rId3"/>
              </a:buBlip>
              <a:defRPr sz="1800">
                <a:solidFill>
                  <a:srgbClr val="4F5459"/>
                </a:solidFill>
              </a:defRPr>
            </a:lvl2pPr>
            <a:lvl3pPr marL="1077913" indent="-361950">
              <a:buFontTx/>
              <a:buBlip>
                <a:blip r:embed="rId3"/>
              </a:buBlip>
              <a:defRPr sz="1600">
                <a:solidFill>
                  <a:srgbClr val="4F5459"/>
                </a:solidFill>
              </a:defRPr>
            </a:lvl3pPr>
            <a:lvl4pPr marL="1431925" indent="-354013">
              <a:buFontTx/>
              <a:buBlip>
                <a:blip r:embed="rId3"/>
              </a:buBlip>
              <a:defRPr sz="1400">
                <a:solidFill>
                  <a:srgbClr val="4F5459"/>
                </a:solidFill>
              </a:defRPr>
            </a:lvl4pPr>
            <a:lvl5pPr marL="1793875" indent="-361950">
              <a:buFontTx/>
              <a:buBlip>
                <a:blip r:embed="rId3"/>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Footer Placeholder 3">
            <a:extLst>
              <a:ext uri="{FF2B5EF4-FFF2-40B4-BE49-F238E27FC236}">
                <a16:creationId xmlns:a16="http://schemas.microsoft.com/office/drawing/2014/main" id="{0DDB2F9C-ED8B-4E5B-9E63-33B751595886}"/>
              </a:ext>
            </a:extLst>
          </p:cNvPr>
          <p:cNvSpPr>
            <a:spLocks noGrp="1"/>
          </p:cNvSpPr>
          <p:nvPr>
            <p:ph type="ftr" sz="quarter" idx="16"/>
          </p:nvPr>
        </p:nvSpPr>
        <p:spPr/>
        <p:txBody>
          <a:bodyPr/>
          <a:lstStyle/>
          <a:p>
            <a:endParaRPr lang="en-150"/>
          </a:p>
        </p:txBody>
      </p:sp>
    </p:spTree>
    <p:extLst>
      <p:ext uri="{BB962C8B-B14F-4D97-AF65-F5344CB8AC3E}">
        <p14:creationId xmlns:p14="http://schemas.microsoft.com/office/powerpoint/2010/main" val="1950105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background-DARK-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D714EB2D-9940-4E3C-BE32-AD725B309A7D}"/>
              </a:ext>
            </a:extLst>
          </p:cNvPr>
          <p:cNvSpPr/>
          <p:nvPr userDrawn="1"/>
        </p:nvSpPr>
        <p:spPr>
          <a:xfrm>
            <a:off x="0" y="0"/>
            <a:ext cx="12192000" cy="6858000"/>
          </a:xfrm>
          <a:prstGeom prst="rect">
            <a:avLst/>
          </a:prstGeom>
          <a:solidFill>
            <a:srgbClr val="1A877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dirty="0">
              <a:latin typeface="Arial" panose="020B0604020202020204" pitchFamily="34" charset="0"/>
            </a:endParaRPr>
          </a:p>
        </p:txBody>
      </p:sp>
      <p:sp>
        <p:nvSpPr>
          <p:cNvPr id="2" name="Otsikko 1">
            <a:extLst>
              <a:ext uri="{FF2B5EF4-FFF2-40B4-BE49-F238E27FC236}">
                <a16:creationId xmlns:a16="http://schemas.microsoft.com/office/drawing/2014/main" id="{18D08B5F-C819-1F46-9980-1BAEDE9CDD52}"/>
              </a:ext>
            </a:extLst>
          </p:cNvPr>
          <p:cNvSpPr>
            <a:spLocks noGrp="1"/>
          </p:cNvSpPr>
          <p:nvPr>
            <p:ph type="title"/>
          </p:nvPr>
        </p:nvSpPr>
        <p:spPr>
          <a:xfrm>
            <a:off x="831850" y="1161098"/>
            <a:ext cx="10515600" cy="1100137"/>
          </a:xfrm>
        </p:spPr>
        <p:txBody>
          <a:bodyPr anchor="b">
            <a:normAutofit/>
          </a:bodyPr>
          <a:lstStyle>
            <a:lvl1pPr algn="ctr">
              <a:defRPr sz="4800" b="1">
                <a:solidFill>
                  <a:schemeClr val="bg1"/>
                </a:solidFill>
              </a:defRPr>
            </a:lvl1pPr>
          </a:lstStyle>
          <a:p>
            <a:r>
              <a:rPr lang="en-US"/>
              <a:t>Click to edit Master title style</a:t>
            </a:r>
            <a:endParaRPr lang="fi-FI" dirty="0"/>
          </a:p>
        </p:txBody>
      </p:sp>
      <p:sp>
        <p:nvSpPr>
          <p:cNvPr id="3" name="Tekstin paikkamerkki 2">
            <a:extLst>
              <a:ext uri="{FF2B5EF4-FFF2-40B4-BE49-F238E27FC236}">
                <a16:creationId xmlns:a16="http://schemas.microsoft.com/office/drawing/2014/main" id="{8317E0A9-41D0-EA4E-8A3E-4CEA200D3B59}"/>
              </a:ext>
            </a:extLst>
          </p:cNvPr>
          <p:cNvSpPr>
            <a:spLocks noGrp="1"/>
          </p:cNvSpPr>
          <p:nvPr>
            <p:ph type="body" idx="1"/>
          </p:nvPr>
        </p:nvSpPr>
        <p:spPr>
          <a:xfrm>
            <a:off x="831850" y="2851266"/>
            <a:ext cx="4883150" cy="19826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Kuva 8">
            <a:extLst>
              <a:ext uri="{FF2B5EF4-FFF2-40B4-BE49-F238E27FC236}">
                <a16:creationId xmlns:a16="http://schemas.microsoft.com/office/drawing/2014/main" id="{2194E2EF-9592-4726-8494-FCD6C21198C8}"/>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10" name="Tekstin paikkamerkki 2">
            <a:extLst>
              <a:ext uri="{FF2B5EF4-FFF2-40B4-BE49-F238E27FC236}">
                <a16:creationId xmlns:a16="http://schemas.microsoft.com/office/drawing/2014/main" id="{B9C63C29-37BA-4F21-88B0-796A68CD3B54}"/>
              </a:ext>
            </a:extLst>
          </p:cNvPr>
          <p:cNvSpPr>
            <a:spLocks noGrp="1"/>
          </p:cNvSpPr>
          <p:nvPr>
            <p:ph type="body" idx="10"/>
          </p:nvPr>
        </p:nvSpPr>
        <p:spPr>
          <a:xfrm>
            <a:off x="6464300" y="2851266"/>
            <a:ext cx="4883150" cy="19826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63585C39-0F06-478B-87AF-C3DBFF030606}"/>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3402507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background-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D714EB2D-9940-4E3C-BE32-AD725B309A7D}"/>
              </a:ext>
            </a:extLst>
          </p:cNvPr>
          <p:cNvSpPr/>
          <p:nvPr userDrawn="1"/>
        </p:nvSpPr>
        <p:spPr>
          <a:xfrm>
            <a:off x="0" y="0"/>
            <a:ext cx="12192000" cy="6858000"/>
          </a:xfrm>
          <a:prstGeom prst="rect">
            <a:avLst/>
          </a:prstGeom>
          <a:solidFill>
            <a:srgbClr val="5FB8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dirty="0">
              <a:latin typeface="Arial" panose="020B0604020202020204" pitchFamily="34" charset="0"/>
            </a:endParaRPr>
          </a:p>
        </p:txBody>
      </p:sp>
      <p:sp>
        <p:nvSpPr>
          <p:cNvPr id="2" name="Otsikko 1">
            <a:extLst>
              <a:ext uri="{FF2B5EF4-FFF2-40B4-BE49-F238E27FC236}">
                <a16:creationId xmlns:a16="http://schemas.microsoft.com/office/drawing/2014/main" id="{18D08B5F-C819-1F46-9980-1BAEDE9CDD52}"/>
              </a:ext>
            </a:extLst>
          </p:cNvPr>
          <p:cNvSpPr>
            <a:spLocks noGrp="1"/>
          </p:cNvSpPr>
          <p:nvPr>
            <p:ph type="title"/>
          </p:nvPr>
        </p:nvSpPr>
        <p:spPr>
          <a:xfrm>
            <a:off x="831850" y="1161098"/>
            <a:ext cx="10515600" cy="1100137"/>
          </a:xfrm>
        </p:spPr>
        <p:txBody>
          <a:bodyPr anchor="b">
            <a:normAutofit/>
          </a:bodyPr>
          <a:lstStyle>
            <a:lvl1pPr algn="ctr">
              <a:defRPr sz="4800" b="1">
                <a:solidFill>
                  <a:schemeClr val="bg1"/>
                </a:solidFill>
              </a:defRPr>
            </a:lvl1pPr>
          </a:lstStyle>
          <a:p>
            <a:r>
              <a:rPr lang="en-US"/>
              <a:t>Click to edit Master title style</a:t>
            </a:r>
            <a:endParaRPr lang="fi-FI" dirty="0"/>
          </a:p>
        </p:txBody>
      </p:sp>
      <p:sp>
        <p:nvSpPr>
          <p:cNvPr id="3" name="Tekstin paikkamerkki 2">
            <a:extLst>
              <a:ext uri="{FF2B5EF4-FFF2-40B4-BE49-F238E27FC236}">
                <a16:creationId xmlns:a16="http://schemas.microsoft.com/office/drawing/2014/main" id="{8317E0A9-41D0-EA4E-8A3E-4CEA200D3B59}"/>
              </a:ext>
            </a:extLst>
          </p:cNvPr>
          <p:cNvSpPr>
            <a:spLocks noGrp="1"/>
          </p:cNvSpPr>
          <p:nvPr>
            <p:ph type="body" idx="1"/>
          </p:nvPr>
        </p:nvSpPr>
        <p:spPr>
          <a:xfrm>
            <a:off x="831850" y="2851266"/>
            <a:ext cx="4883150" cy="19826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Kuva 8">
            <a:extLst>
              <a:ext uri="{FF2B5EF4-FFF2-40B4-BE49-F238E27FC236}">
                <a16:creationId xmlns:a16="http://schemas.microsoft.com/office/drawing/2014/main" id="{2194E2EF-9592-4726-8494-FCD6C21198C8}"/>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10" name="Tekstin paikkamerkki 2">
            <a:extLst>
              <a:ext uri="{FF2B5EF4-FFF2-40B4-BE49-F238E27FC236}">
                <a16:creationId xmlns:a16="http://schemas.microsoft.com/office/drawing/2014/main" id="{B9C63C29-37BA-4F21-88B0-796A68CD3B54}"/>
              </a:ext>
            </a:extLst>
          </p:cNvPr>
          <p:cNvSpPr>
            <a:spLocks noGrp="1"/>
          </p:cNvSpPr>
          <p:nvPr>
            <p:ph type="body" idx="10"/>
          </p:nvPr>
        </p:nvSpPr>
        <p:spPr>
          <a:xfrm>
            <a:off x="6464300" y="2851266"/>
            <a:ext cx="4883150" cy="19826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E607E710-37A0-48D3-86F4-F2D92C8F5F8D}"/>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4278502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background-ORANG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D714EB2D-9940-4E3C-BE32-AD725B309A7D}"/>
              </a:ext>
            </a:extLst>
          </p:cNvPr>
          <p:cNvSpPr/>
          <p:nvPr userDrawn="1"/>
        </p:nvSpPr>
        <p:spPr>
          <a:xfrm>
            <a:off x="0" y="0"/>
            <a:ext cx="12192000" cy="6858000"/>
          </a:xfrm>
          <a:prstGeom prst="rect">
            <a:avLst/>
          </a:prstGeom>
          <a:solidFill>
            <a:srgbClr val="EE872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dirty="0">
              <a:latin typeface="Arial" panose="020B0604020202020204" pitchFamily="34" charset="0"/>
            </a:endParaRPr>
          </a:p>
        </p:txBody>
      </p:sp>
      <p:sp>
        <p:nvSpPr>
          <p:cNvPr id="2" name="Otsikko 1">
            <a:extLst>
              <a:ext uri="{FF2B5EF4-FFF2-40B4-BE49-F238E27FC236}">
                <a16:creationId xmlns:a16="http://schemas.microsoft.com/office/drawing/2014/main" id="{18D08B5F-C819-1F46-9980-1BAEDE9CDD52}"/>
              </a:ext>
            </a:extLst>
          </p:cNvPr>
          <p:cNvSpPr>
            <a:spLocks noGrp="1"/>
          </p:cNvSpPr>
          <p:nvPr>
            <p:ph type="title"/>
          </p:nvPr>
        </p:nvSpPr>
        <p:spPr>
          <a:xfrm>
            <a:off x="831850" y="1161098"/>
            <a:ext cx="10515600" cy="1100137"/>
          </a:xfrm>
        </p:spPr>
        <p:txBody>
          <a:bodyPr anchor="b">
            <a:normAutofit/>
          </a:bodyPr>
          <a:lstStyle>
            <a:lvl1pPr algn="ctr">
              <a:defRPr sz="4800" b="1">
                <a:solidFill>
                  <a:schemeClr val="bg1"/>
                </a:solidFill>
              </a:defRPr>
            </a:lvl1pPr>
          </a:lstStyle>
          <a:p>
            <a:r>
              <a:rPr lang="en-US"/>
              <a:t>Click to edit Master title style</a:t>
            </a:r>
            <a:endParaRPr lang="fi-FI" dirty="0"/>
          </a:p>
        </p:txBody>
      </p:sp>
      <p:sp>
        <p:nvSpPr>
          <p:cNvPr id="3" name="Tekstin paikkamerkki 2">
            <a:extLst>
              <a:ext uri="{FF2B5EF4-FFF2-40B4-BE49-F238E27FC236}">
                <a16:creationId xmlns:a16="http://schemas.microsoft.com/office/drawing/2014/main" id="{8317E0A9-41D0-EA4E-8A3E-4CEA200D3B59}"/>
              </a:ext>
            </a:extLst>
          </p:cNvPr>
          <p:cNvSpPr>
            <a:spLocks noGrp="1"/>
          </p:cNvSpPr>
          <p:nvPr>
            <p:ph type="body" idx="1"/>
          </p:nvPr>
        </p:nvSpPr>
        <p:spPr>
          <a:xfrm>
            <a:off x="831850" y="2851266"/>
            <a:ext cx="4883150" cy="19826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Kuva 8">
            <a:extLst>
              <a:ext uri="{FF2B5EF4-FFF2-40B4-BE49-F238E27FC236}">
                <a16:creationId xmlns:a16="http://schemas.microsoft.com/office/drawing/2014/main" id="{2194E2EF-9592-4726-8494-FCD6C21198C8}"/>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10" name="Tekstin paikkamerkki 2">
            <a:extLst>
              <a:ext uri="{FF2B5EF4-FFF2-40B4-BE49-F238E27FC236}">
                <a16:creationId xmlns:a16="http://schemas.microsoft.com/office/drawing/2014/main" id="{B9C63C29-37BA-4F21-88B0-796A68CD3B54}"/>
              </a:ext>
            </a:extLst>
          </p:cNvPr>
          <p:cNvSpPr>
            <a:spLocks noGrp="1"/>
          </p:cNvSpPr>
          <p:nvPr>
            <p:ph type="body" idx="10"/>
          </p:nvPr>
        </p:nvSpPr>
        <p:spPr>
          <a:xfrm>
            <a:off x="6464300" y="2851266"/>
            <a:ext cx="4883150" cy="19826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76737EDA-DBCA-4AD3-9C31-BA6ACE1B91E3}"/>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348715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or-background-RE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D714EB2D-9940-4E3C-BE32-AD725B309A7D}"/>
              </a:ext>
            </a:extLst>
          </p:cNvPr>
          <p:cNvSpPr/>
          <p:nvPr userDrawn="1"/>
        </p:nvSpPr>
        <p:spPr>
          <a:xfrm>
            <a:off x="0" y="0"/>
            <a:ext cx="12192000" cy="6858000"/>
          </a:xfrm>
          <a:prstGeom prst="rect">
            <a:avLst/>
          </a:prstGeom>
          <a:solidFill>
            <a:srgbClr val="E4343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dirty="0">
              <a:latin typeface="Arial" panose="020B0604020202020204" pitchFamily="34" charset="0"/>
            </a:endParaRPr>
          </a:p>
        </p:txBody>
      </p:sp>
      <p:sp>
        <p:nvSpPr>
          <p:cNvPr id="2" name="Otsikko 1">
            <a:extLst>
              <a:ext uri="{FF2B5EF4-FFF2-40B4-BE49-F238E27FC236}">
                <a16:creationId xmlns:a16="http://schemas.microsoft.com/office/drawing/2014/main" id="{18D08B5F-C819-1F46-9980-1BAEDE9CDD52}"/>
              </a:ext>
            </a:extLst>
          </p:cNvPr>
          <p:cNvSpPr>
            <a:spLocks noGrp="1"/>
          </p:cNvSpPr>
          <p:nvPr>
            <p:ph type="title"/>
          </p:nvPr>
        </p:nvSpPr>
        <p:spPr>
          <a:xfrm>
            <a:off x="831850" y="1161098"/>
            <a:ext cx="10515600" cy="1100137"/>
          </a:xfrm>
        </p:spPr>
        <p:txBody>
          <a:bodyPr anchor="b">
            <a:normAutofit/>
          </a:bodyPr>
          <a:lstStyle>
            <a:lvl1pPr algn="ctr">
              <a:defRPr sz="4800" b="1">
                <a:solidFill>
                  <a:schemeClr val="bg1"/>
                </a:solidFill>
              </a:defRPr>
            </a:lvl1pPr>
          </a:lstStyle>
          <a:p>
            <a:r>
              <a:rPr lang="en-US"/>
              <a:t>Click to edit Master title style</a:t>
            </a:r>
            <a:endParaRPr lang="fi-FI" dirty="0"/>
          </a:p>
        </p:txBody>
      </p:sp>
      <p:sp>
        <p:nvSpPr>
          <p:cNvPr id="3" name="Tekstin paikkamerkki 2">
            <a:extLst>
              <a:ext uri="{FF2B5EF4-FFF2-40B4-BE49-F238E27FC236}">
                <a16:creationId xmlns:a16="http://schemas.microsoft.com/office/drawing/2014/main" id="{8317E0A9-41D0-EA4E-8A3E-4CEA200D3B59}"/>
              </a:ext>
            </a:extLst>
          </p:cNvPr>
          <p:cNvSpPr>
            <a:spLocks noGrp="1"/>
          </p:cNvSpPr>
          <p:nvPr>
            <p:ph type="body" idx="1"/>
          </p:nvPr>
        </p:nvSpPr>
        <p:spPr>
          <a:xfrm>
            <a:off x="831850" y="2851266"/>
            <a:ext cx="4883150" cy="19826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Kuva 8">
            <a:extLst>
              <a:ext uri="{FF2B5EF4-FFF2-40B4-BE49-F238E27FC236}">
                <a16:creationId xmlns:a16="http://schemas.microsoft.com/office/drawing/2014/main" id="{2194E2EF-9592-4726-8494-FCD6C21198C8}"/>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10" name="Tekstin paikkamerkki 2">
            <a:extLst>
              <a:ext uri="{FF2B5EF4-FFF2-40B4-BE49-F238E27FC236}">
                <a16:creationId xmlns:a16="http://schemas.microsoft.com/office/drawing/2014/main" id="{B9C63C29-37BA-4F21-88B0-796A68CD3B54}"/>
              </a:ext>
            </a:extLst>
          </p:cNvPr>
          <p:cNvSpPr>
            <a:spLocks noGrp="1"/>
          </p:cNvSpPr>
          <p:nvPr>
            <p:ph type="body" idx="10"/>
          </p:nvPr>
        </p:nvSpPr>
        <p:spPr>
          <a:xfrm>
            <a:off x="6464300" y="2851266"/>
            <a:ext cx="4883150" cy="19826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6D8845D0-A4C5-48DC-A353-4460B3E8FB2F}"/>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200361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3">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49BF019-471A-47E9-A695-B35A3FA36CB7}"/>
              </a:ext>
            </a:extLst>
          </p:cNvPr>
          <p:cNvPicPr>
            <a:picLocks noChangeAspect="1"/>
          </p:cNvPicPr>
          <p:nvPr userDrawn="1"/>
        </p:nvPicPr>
        <p:blipFill>
          <a:blip r:embed="rId2"/>
          <a:srcRect t="5610" b="5610"/>
          <a:stretch/>
        </p:blipFill>
        <p:spPr>
          <a:xfrm>
            <a:off x="0" y="0"/>
            <a:ext cx="12192000" cy="6858000"/>
          </a:xfrm>
          <a:prstGeom prst="rect">
            <a:avLst/>
          </a:prstGeom>
        </p:spPr>
      </p:pic>
      <p:pic>
        <p:nvPicPr>
          <p:cNvPr id="8" name="Kuva 7">
            <a:extLst>
              <a:ext uri="{FF2B5EF4-FFF2-40B4-BE49-F238E27FC236}">
                <a16:creationId xmlns:a16="http://schemas.microsoft.com/office/drawing/2014/main" id="{22524699-05DA-4BB1-9A3E-82E0AF357053}"/>
              </a:ext>
            </a:extLst>
          </p:cNvPr>
          <p:cNvPicPr>
            <a:picLocks noChangeAspect="1"/>
          </p:cNvPicPr>
          <p:nvPr userDrawn="1"/>
        </p:nvPicPr>
        <p:blipFill>
          <a:blip r:embed="rId3"/>
          <a:stretch>
            <a:fillRect/>
          </a:stretch>
        </p:blipFill>
        <p:spPr>
          <a:xfrm>
            <a:off x="348058" y="0"/>
            <a:ext cx="886500" cy="1116135"/>
          </a:xfrm>
          <a:prstGeom prst="rect">
            <a:avLst/>
          </a:prstGeom>
        </p:spPr>
      </p:pic>
      <p:sp>
        <p:nvSpPr>
          <p:cNvPr id="7" name="Otsikko 1">
            <a:extLst>
              <a:ext uri="{FF2B5EF4-FFF2-40B4-BE49-F238E27FC236}">
                <a16:creationId xmlns:a16="http://schemas.microsoft.com/office/drawing/2014/main" id="{705202CF-84B3-4D02-B419-52576B50674E}"/>
              </a:ext>
            </a:extLst>
          </p:cNvPr>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en-US"/>
              <a:t>Click to edit Master title style</a:t>
            </a:r>
            <a:endParaRPr lang="fi-FI" dirty="0"/>
          </a:p>
        </p:txBody>
      </p:sp>
      <p:sp>
        <p:nvSpPr>
          <p:cNvPr id="9" name="Alaotsikko 2">
            <a:extLst>
              <a:ext uri="{FF2B5EF4-FFF2-40B4-BE49-F238E27FC236}">
                <a16:creationId xmlns:a16="http://schemas.microsoft.com/office/drawing/2014/main" id="{90FFE225-8EAB-407D-89AE-BEA959580257}"/>
              </a:ext>
            </a:extLst>
          </p:cNvPr>
          <p:cNvSpPr>
            <a:spLocks noGrp="1"/>
          </p:cNvSpPr>
          <p:nvPr>
            <p:ph type="subTitle" idx="1"/>
          </p:nvPr>
        </p:nvSpPr>
        <p:spPr>
          <a:xfrm>
            <a:off x="1524000" y="3602038"/>
            <a:ext cx="9144000" cy="633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0" name="Tekstin paikkamerkki 2">
            <a:extLst>
              <a:ext uri="{FF2B5EF4-FFF2-40B4-BE49-F238E27FC236}">
                <a16:creationId xmlns:a16="http://schemas.microsoft.com/office/drawing/2014/main" id="{1A331D69-6DCB-4635-B22A-D70948CC0DD4}"/>
              </a:ext>
            </a:extLst>
          </p:cNvPr>
          <p:cNvSpPr>
            <a:spLocks noGrp="1"/>
          </p:cNvSpPr>
          <p:nvPr>
            <p:ph type="body" idx="10" hasCustomPrompt="1"/>
          </p:nvPr>
        </p:nvSpPr>
        <p:spPr>
          <a:xfrm>
            <a:off x="8238226" y="5296620"/>
            <a:ext cx="3459193" cy="12252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Esittäjän yhteystiedot</a:t>
            </a:r>
          </a:p>
        </p:txBody>
      </p:sp>
      <p:sp>
        <p:nvSpPr>
          <p:cNvPr id="2" name="Footer Placeholder 1">
            <a:extLst>
              <a:ext uri="{FF2B5EF4-FFF2-40B4-BE49-F238E27FC236}">
                <a16:creationId xmlns:a16="http://schemas.microsoft.com/office/drawing/2014/main" id="{EB7FAA61-4278-43A2-A0FE-54E318953F20}"/>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3494985776"/>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lor-background-PURPL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D714EB2D-9940-4E3C-BE32-AD725B309A7D}"/>
              </a:ext>
            </a:extLst>
          </p:cNvPr>
          <p:cNvSpPr/>
          <p:nvPr userDrawn="1"/>
        </p:nvSpPr>
        <p:spPr>
          <a:xfrm>
            <a:off x="0" y="0"/>
            <a:ext cx="12192000" cy="6858000"/>
          </a:xfrm>
          <a:prstGeom prst="rect">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dirty="0">
              <a:latin typeface="Arial" panose="020B0604020202020204" pitchFamily="34" charset="0"/>
            </a:endParaRPr>
          </a:p>
        </p:txBody>
      </p:sp>
      <p:sp>
        <p:nvSpPr>
          <p:cNvPr id="2" name="Otsikko 1">
            <a:extLst>
              <a:ext uri="{FF2B5EF4-FFF2-40B4-BE49-F238E27FC236}">
                <a16:creationId xmlns:a16="http://schemas.microsoft.com/office/drawing/2014/main" id="{18D08B5F-C819-1F46-9980-1BAEDE9CDD52}"/>
              </a:ext>
            </a:extLst>
          </p:cNvPr>
          <p:cNvSpPr>
            <a:spLocks noGrp="1"/>
          </p:cNvSpPr>
          <p:nvPr>
            <p:ph type="title"/>
          </p:nvPr>
        </p:nvSpPr>
        <p:spPr>
          <a:xfrm>
            <a:off x="831850" y="1161098"/>
            <a:ext cx="10515600" cy="1100137"/>
          </a:xfrm>
        </p:spPr>
        <p:txBody>
          <a:bodyPr anchor="b">
            <a:normAutofit/>
          </a:bodyPr>
          <a:lstStyle>
            <a:lvl1pPr algn="ctr">
              <a:defRPr sz="4800" b="1">
                <a:solidFill>
                  <a:schemeClr val="bg1"/>
                </a:solidFill>
              </a:defRPr>
            </a:lvl1pPr>
          </a:lstStyle>
          <a:p>
            <a:r>
              <a:rPr lang="en-US"/>
              <a:t>Click to edit Master title style</a:t>
            </a:r>
            <a:endParaRPr lang="fi-FI" dirty="0"/>
          </a:p>
        </p:txBody>
      </p:sp>
      <p:sp>
        <p:nvSpPr>
          <p:cNvPr id="3" name="Tekstin paikkamerkki 2">
            <a:extLst>
              <a:ext uri="{FF2B5EF4-FFF2-40B4-BE49-F238E27FC236}">
                <a16:creationId xmlns:a16="http://schemas.microsoft.com/office/drawing/2014/main" id="{8317E0A9-41D0-EA4E-8A3E-4CEA200D3B59}"/>
              </a:ext>
            </a:extLst>
          </p:cNvPr>
          <p:cNvSpPr>
            <a:spLocks noGrp="1"/>
          </p:cNvSpPr>
          <p:nvPr>
            <p:ph type="body" idx="1"/>
          </p:nvPr>
        </p:nvSpPr>
        <p:spPr>
          <a:xfrm>
            <a:off x="831850" y="2851266"/>
            <a:ext cx="4883150" cy="19826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Kuva 8">
            <a:extLst>
              <a:ext uri="{FF2B5EF4-FFF2-40B4-BE49-F238E27FC236}">
                <a16:creationId xmlns:a16="http://schemas.microsoft.com/office/drawing/2014/main" id="{2194E2EF-9592-4726-8494-FCD6C21198C8}"/>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10" name="Tekstin paikkamerkki 2">
            <a:extLst>
              <a:ext uri="{FF2B5EF4-FFF2-40B4-BE49-F238E27FC236}">
                <a16:creationId xmlns:a16="http://schemas.microsoft.com/office/drawing/2014/main" id="{B9C63C29-37BA-4F21-88B0-796A68CD3B54}"/>
              </a:ext>
            </a:extLst>
          </p:cNvPr>
          <p:cNvSpPr>
            <a:spLocks noGrp="1"/>
          </p:cNvSpPr>
          <p:nvPr>
            <p:ph type="body" idx="10"/>
          </p:nvPr>
        </p:nvSpPr>
        <p:spPr>
          <a:xfrm>
            <a:off x="6464300" y="2851266"/>
            <a:ext cx="4883150" cy="1982672"/>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051F4CE4-84CF-4A6F-85E3-E61208BF79F7}"/>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1960698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slide-2">
    <p:spTree>
      <p:nvGrpSpPr>
        <p:cNvPr id="1" name=""/>
        <p:cNvGrpSpPr/>
        <p:nvPr/>
      </p:nvGrpSpPr>
      <p:grpSpPr>
        <a:xfrm>
          <a:off x="0" y="0"/>
          <a:ext cx="0" cy="0"/>
          <a:chOff x="0" y="0"/>
          <a:chExt cx="0" cy="0"/>
        </a:xfrm>
      </p:grpSpPr>
      <p:pic>
        <p:nvPicPr>
          <p:cNvPr id="6" name="Kuva 4">
            <a:extLst>
              <a:ext uri="{FF2B5EF4-FFF2-40B4-BE49-F238E27FC236}">
                <a16:creationId xmlns:a16="http://schemas.microsoft.com/office/drawing/2014/main" id="{7940959C-6CF3-4A17-AEB0-EA4DC606DAEE}"/>
              </a:ext>
            </a:extLst>
          </p:cNvPr>
          <p:cNvPicPr>
            <a:picLocks noChangeAspect="1"/>
          </p:cNvPicPr>
          <p:nvPr userDrawn="1"/>
        </p:nvPicPr>
        <p:blipFill>
          <a:blip r:embed="rId2"/>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22524699-05DA-4BB1-9A3E-82E0AF357053}"/>
              </a:ext>
            </a:extLst>
          </p:cNvPr>
          <p:cNvPicPr>
            <a:picLocks noChangeAspect="1"/>
          </p:cNvPicPr>
          <p:nvPr userDrawn="1"/>
        </p:nvPicPr>
        <p:blipFill>
          <a:blip r:embed="rId3"/>
          <a:stretch>
            <a:fillRect/>
          </a:stretch>
        </p:blipFill>
        <p:spPr>
          <a:xfrm>
            <a:off x="348058" y="0"/>
            <a:ext cx="886500" cy="1116135"/>
          </a:xfrm>
          <a:prstGeom prst="rect">
            <a:avLst/>
          </a:prstGeom>
        </p:spPr>
      </p:pic>
      <p:sp>
        <p:nvSpPr>
          <p:cNvPr id="2" name="Otsikko 1">
            <a:extLst>
              <a:ext uri="{FF2B5EF4-FFF2-40B4-BE49-F238E27FC236}">
                <a16:creationId xmlns:a16="http://schemas.microsoft.com/office/drawing/2014/main" id="{CCA6DDEE-C279-AA43-A309-4A2E7078581F}"/>
              </a:ext>
            </a:extLst>
          </p:cNvPr>
          <p:cNvSpPr>
            <a:spLocks noGrp="1"/>
          </p:cNvSpPr>
          <p:nvPr>
            <p:ph type="ctrTitle" hasCustomPrompt="1"/>
          </p:nvPr>
        </p:nvSpPr>
        <p:spPr>
          <a:xfrm>
            <a:off x="1524000" y="1122363"/>
            <a:ext cx="9144000" cy="2387600"/>
          </a:xfrm>
        </p:spPr>
        <p:txBody>
          <a:bodyPr anchor="b"/>
          <a:lstStyle>
            <a:lvl1pPr algn="ctr">
              <a:defRPr sz="6000" b="1">
                <a:solidFill>
                  <a:schemeClr val="bg1"/>
                </a:solidFill>
                <a:effectLst>
                  <a:outerShdw blurRad="38100" dist="38100" dir="2700000" algn="tl">
                    <a:srgbClr val="000000">
                      <a:alpha val="43137"/>
                    </a:srgbClr>
                  </a:outerShdw>
                </a:effectLst>
              </a:defRPr>
            </a:lvl1pPr>
          </a:lstStyle>
          <a:p>
            <a:r>
              <a:rPr lang="fi-FI" dirty="0"/>
              <a:t>Väliotsikko</a:t>
            </a:r>
          </a:p>
        </p:txBody>
      </p:sp>
      <p:sp>
        <p:nvSpPr>
          <p:cNvPr id="3" name="Alaotsikko 2">
            <a:extLst>
              <a:ext uri="{FF2B5EF4-FFF2-40B4-BE49-F238E27FC236}">
                <a16:creationId xmlns:a16="http://schemas.microsoft.com/office/drawing/2014/main" id="{40CDFC73-74DE-B644-9EDA-EFECC51F74B6}"/>
              </a:ext>
            </a:extLst>
          </p:cNvPr>
          <p:cNvSpPr>
            <a:spLocks noGrp="1"/>
          </p:cNvSpPr>
          <p:nvPr>
            <p:ph type="subTitle" idx="1"/>
          </p:nvPr>
        </p:nvSpPr>
        <p:spPr>
          <a:xfrm>
            <a:off x="1524000" y="3602038"/>
            <a:ext cx="9144000" cy="633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Footer Placeholder 3">
            <a:extLst>
              <a:ext uri="{FF2B5EF4-FFF2-40B4-BE49-F238E27FC236}">
                <a16:creationId xmlns:a16="http://schemas.microsoft.com/office/drawing/2014/main" id="{11502B72-494C-4EC0-A11F-7BD5A18A685F}"/>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1195250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slide-3">
    <p:spTree>
      <p:nvGrpSpPr>
        <p:cNvPr id="1" name=""/>
        <p:cNvGrpSpPr/>
        <p:nvPr/>
      </p:nvGrpSpPr>
      <p:grpSpPr>
        <a:xfrm>
          <a:off x="0" y="0"/>
          <a:ext cx="0" cy="0"/>
          <a:chOff x="0" y="0"/>
          <a:chExt cx="0" cy="0"/>
        </a:xfrm>
      </p:grpSpPr>
      <p:pic>
        <p:nvPicPr>
          <p:cNvPr id="7" name="Kuva 4">
            <a:extLst>
              <a:ext uri="{FF2B5EF4-FFF2-40B4-BE49-F238E27FC236}">
                <a16:creationId xmlns:a16="http://schemas.microsoft.com/office/drawing/2014/main" id="{5CD84822-08BE-401D-AB2E-BFBF22574A92}"/>
              </a:ext>
            </a:extLst>
          </p:cNvPr>
          <p:cNvPicPr>
            <a:picLocks noChangeAspect="1"/>
          </p:cNvPicPr>
          <p:nvPr userDrawn="1"/>
        </p:nvPicPr>
        <p:blipFill>
          <a:blip r:embed="rId2"/>
          <a:srcRect t="5610" b="5610"/>
          <a:stretch/>
        </p:blipFill>
        <p:spPr>
          <a:xfrm>
            <a:off x="0" y="0"/>
            <a:ext cx="12192000" cy="6858000"/>
          </a:xfrm>
          <a:prstGeom prst="rect">
            <a:avLst/>
          </a:prstGeom>
        </p:spPr>
      </p:pic>
      <p:pic>
        <p:nvPicPr>
          <p:cNvPr id="8" name="Kuva 7">
            <a:extLst>
              <a:ext uri="{FF2B5EF4-FFF2-40B4-BE49-F238E27FC236}">
                <a16:creationId xmlns:a16="http://schemas.microsoft.com/office/drawing/2014/main" id="{22524699-05DA-4BB1-9A3E-82E0AF357053}"/>
              </a:ext>
            </a:extLst>
          </p:cNvPr>
          <p:cNvPicPr>
            <a:picLocks noChangeAspect="1"/>
          </p:cNvPicPr>
          <p:nvPr userDrawn="1"/>
        </p:nvPicPr>
        <p:blipFill>
          <a:blip r:embed="rId3"/>
          <a:stretch>
            <a:fillRect/>
          </a:stretch>
        </p:blipFill>
        <p:spPr>
          <a:xfrm>
            <a:off x="348058" y="0"/>
            <a:ext cx="886500" cy="1116135"/>
          </a:xfrm>
          <a:prstGeom prst="rect">
            <a:avLst/>
          </a:prstGeom>
        </p:spPr>
      </p:pic>
      <p:sp>
        <p:nvSpPr>
          <p:cNvPr id="2" name="Otsikko 1">
            <a:extLst>
              <a:ext uri="{FF2B5EF4-FFF2-40B4-BE49-F238E27FC236}">
                <a16:creationId xmlns:a16="http://schemas.microsoft.com/office/drawing/2014/main" id="{CCA6DDEE-C279-AA43-A309-4A2E7078581F}"/>
              </a:ext>
            </a:extLst>
          </p:cNvPr>
          <p:cNvSpPr>
            <a:spLocks noGrp="1"/>
          </p:cNvSpPr>
          <p:nvPr>
            <p:ph type="ctrTitle" hasCustomPrompt="1"/>
          </p:nvPr>
        </p:nvSpPr>
        <p:spPr>
          <a:xfrm>
            <a:off x="1524000" y="1122363"/>
            <a:ext cx="9144000" cy="2387600"/>
          </a:xfrm>
        </p:spPr>
        <p:txBody>
          <a:bodyPr anchor="b"/>
          <a:lstStyle>
            <a:lvl1pPr algn="ctr">
              <a:defRPr sz="6000" b="1">
                <a:solidFill>
                  <a:schemeClr val="bg1"/>
                </a:solidFill>
                <a:effectLst>
                  <a:outerShdw blurRad="38100" dist="38100" dir="2700000" algn="tl">
                    <a:srgbClr val="000000">
                      <a:alpha val="43137"/>
                    </a:srgbClr>
                  </a:outerShdw>
                </a:effectLst>
              </a:defRPr>
            </a:lvl1pPr>
          </a:lstStyle>
          <a:p>
            <a:r>
              <a:rPr lang="fi-FI" dirty="0"/>
              <a:t>Väliotsikko</a:t>
            </a:r>
          </a:p>
        </p:txBody>
      </p:sp>
      <p:sp>
        <p:nvSpPr>
          <p:cNvPr id="3" name="Alaotsikko 2">
            <a:extLst>
              <a:ext uri="{FF2B5EF4-FFF2-40B4-BE49-F238E27FC236}">
                <a16:creationId xmlns:a16="http://schemas.microsoft.com/office/drawing/2014/main" id="{40CDFC73-74DE-B644-9EDA-EFECC51F74B6}"/>
              </a:ext>
            </a:extLst>
          </p:cNvPr>
          <p:cNvSpPr>
            <a:spLocks noGrp="1"/>
          </p:cNvSpPr>
          <p:nvPr>
            <p:ph type="subTitle" idx="1"/>
          </p:nvPr>
        </p:nvSpPr>
        <p:spPr>
          <a:xfrm>
            <a:off x="1524000" y="3602038"/>
            <a:ext cx="9144000" cy="633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Footer Placeholder 3">
            <a:extLst>
              <a:ext uri="{FF2B5EF4-FFF2-40B4-BE49-F238E27FC236}">
                <a16:creationId xmlns:a16="http://schemas.microsoft.com/office/drawing/2014/main" id="{E620F3A3-F1C2-4407-9963-BA98512C728C}"/>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4180199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slide-6">
    <p:spTree>
      <p:nvGrpSpPr>
        <p:cNvPr id="1" name=""/>
        <p:cNvGrpSpPr/>
        <p:nvPr/>
      </p:nvGrpSpPr>
      <p:grpSpPr>
        <a:xfrm>
          <a:off x="0" y="0"/>
          <a:ext cx="0" cy="0"/>
          <a:chOff x="0" y="0"/>
          <a:chExt cx="0" cy="0"/>
        </a:xfrm>
      </p:grpSpPr>
      <p:pic>
        <p:nvPicPr>
          <p:cNvPr id="9" name="Kuva 4">
            <a:extLst>
              <a:ext uri="{FF2B5EF4-FFF2-40B4-BE49-F238E27FC236}">
                <a16:creationId xmlns:a16="http://schemas.microsoft.com/office/drawing/2014/main" id="{FE4501DB-64AA-4E86-B719-AFC712BD589C}"/>
              </a:ext>
            </a:extLst>
          </p:cNvPr>
          <p:cNvPicPr>
            <a:picLocks noChangeAspect="1"/>
          </p:cNvPicPr>
          <p:nvPr userDrawn="1"/>
        </p:nvPicPr>
        <p:blipFill>
          <a:blip r:embed="rId2"/>
          <a:stretch>
            <a:fillRect/>
          </a:stretch>
        </p:blipFill>
        <p:spPr>
          <a:xfrm>
            <a:off x="0" y="0"/>
            <a:ext cx="12192000" cy="6972300"/>
          </a:xfrm>
          <a:prstGeom prst="rect">
            <a:avLst/>
          </a:prstGeom>
        </p:spPr>
      </p:pic>
      <p:pic>
        <p:nvPicPr>
          <p:cNvPr id="8" name="Kuva 7">
            <a:extLst>
              <a:ext uri="{FF2B5EF4-FFF2-40B4-BE49-F238E27FC236}">
                <a16:creationId xmlns:a16="http://schemas.microsoft.com/office/drawing/2014/main" id="{22524699-05DA-4BB1-9A3E-82E0AF357053}"/>
              </a:ext>
            </a:extLst>
          </p:cNvPr>
          <p:cNvPicPr>
            <a:picLocks noChangeAspect="1"/>
          </p:cNvPicPr>
          <p:nvPr userDrawn="1"/>
        </p:nvPicPr>
        <p:blipFill>
          <a:blip r:embed="rId3"/>
          <a:stretch>
            <a:fillRect/>
          </a:stretch>
        </p:blipFill>
        <p:spPr>
          <a:xfrm>
            <a:off x="348058" y="0"/>
            <a:ext cx="886500" cy="1116135"/>
          </a:xfrm>
          <a:prstGeom prst="rect">
            <a:avLst/>
          </a:prstGeom>
        </p:spPr>
      </p:pic>
      <p:sp>
        <p:nvSpPr>
          <p:cNvPr id="2" name="Otsikko 1">
            <a:extLst>
              <a:ext uri="{FF2B5EF4-FFF2-40B4-BE49-F238E27FC236}">
                <a16:creationId xmlns:a16="http://schemas.microsoft.com/office/drawing/2014/main" id="{CCA6DDEE-C279-AA43-A309-4A2E7078581F}"/>
              </a:ext>
            </a:extLst>
          </p:cNvPr>
          <p:cNvSpPr>
            <a:spLocks noGrp="1"/>
          </p:cNvSpPr>
          <p:nvPr>
            <p:ph type="ctrTitle" hasCustomPrompt="1"/>
          </p:nvPr>
        </p:nvSpPr>
        <p:spPr>
          <a:xfrm>
            <a:off x="1524000" y="1122363"/>
            <a:ext cx="9144000" cy="2387600"/>
          </a:xfrm>
        </p:spPr>
        <p:txBody>
          <a:bodyPr anchor="b"/>
          <a:lstStyle>
            <a:lvl1pPr algn="ctr">
              <a:defRPr sz="6000" b="1">
                <a:solidFill>
                  <a:schemeClr val="bg1"/>
                </a:solidFill>
                <a:effectLst>
                  <a:outerShdw blurRad="38100" dist="38100" dir="2700000" algn="tl">
                    <a:srgbClr val="000000">
                      <a:alpha val="43137"/>
                    </a:srgbClr>
                  </a:outerShdw>
                </a:effectLst>
              </a:defRPr>
            </a:lvl1pPr>
          </a:lstStyle>
          <a:p>
            <a:r>
              <a:rPr lang="fi-FI" dirty="0"/>
              <a:t>Väliotsikko</a:t>
            </a:r>
          </a:p>
        </p:txBody>
      </p:sp>
      <p:sp>
        <p:nvSpPr>
          <p:cNvPr id="3" name="Alaotsikko 2">
            <a:extLst>
              <a:ext uri="{FF2B5EF4-FFF2-40B4-BE49-F238E27FC236}">
                <a16:creationId xmlns:a16="http://schemas.microsoft.com/office/drawing/2014/main" id="{40CDFC73-74DE-B644-9EDA-EFECC51F74B6}"/>
              </a:ext>
            </a:extLst>
          </p:cNvPr>
          <p:cNvSpPr>
            <a:spLocks noGrp="1"/>
          </p:cNvSpPr>
          <p:nvPr>
            <p:ph type="subTitle" idx="1"/>
          </p:nvPr>
        </p:nvSpPr>
        <p:spPr>
          <a:xfrm>
            <a:off x="1524000" y="3602038"/>
            <a:ext cx="9144000" cy="6335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Footer Placeholder 3">
            <a:extLst>
              <a:ext uri="{FF2B5EF4-FFF2-40B4-BE49-F238E27FC236}">
                <a16:creationId xmlns:a16="http://schemas.microsoft.com/office/drawing/2014/main" id="{45655AB2-9D5B-4F46-811D-D63F8DF071C9}"/>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1992339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backgroun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B04CAE-76B2-1248-99E5-17F74A410FFD}"/>
              </a:ext>
            </a:extLst>
          </p:cNvPr>
          <p:cNvSpPr>
            <a:spLocks noGrp="1"/>
          </p:cNvSpPr>
          <p:nvPr>
            <p:ph type="title"/>
          </p:nvPr>
        </p:nvSpPr>
        <p:spPr/>
        <p:txBody>
          <a:bodyPr/>
          <a:lstStyle>
            <a:lvl1pPr>
              <a:defRPr b="1">
                <a:solidFill>
                  <a:schemeClr val="accent2"/>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E0F2C547-D875-E84D-B561-C620177A809D}"/>
              </a:ext>
            </a:extLst>
          </p:cNvPr>
          <p:cNvSpPr>
            <a:spLocks noGrp="1"/>
          </p:cNvSpPr>
          <p:nvPr>
            <p:ph sz="half" idx="1"/>
          </p:nvPr>
        </p:nvSpPr>
        <p:spPr>
          <a:xfrm>
            <a:off x="821574" y="2144683"/>
            <a:ext cx="3334789" cy="4032279"/>
          </a:xfrm>
        </p:spPr>
        <p:txBody>
          <a:bodyPr>
            <a:normAutofit/>
          </a:bodyPr>
          <a:lstStyle>
            <a:lvl1pPr marL="361950" indent="-361950">
              <a:defRPr sz="2000">
                <a:solidFill>
                  <a:srgbClr val="4F5459"/>
                </a:solidFill>
              </a:defRPr>
            </a:lvl1pPr>
            <a:lvl2pPr marL="715963" indent="-354013">
              <a:defRPr sz="1800">
                <a:solidFill>
                  <a:srgbClr val="4F5459"/>
                </a:solidFill>
              </a:defRPr>
            </a:lvl2pPr>
            <a:lvl3pPr marL="1077913" indent="-361950">
              <a:defRPr sz="1600">
                <a:solidFill>
                  <a:srgbClr val="4F5459"/>
                </a:solidFill>
              </a:defRPr>
            </a:lvl3pPr>
            <a:lvl4pPr marL="1431925" indent="-354013">
              <a:defRPr sz="1400">
                <a:solidFill>
                  <a:srgbClr val="4F5459"/>
                </a:solidFill>
              </a:defRPr>
            </a:lvl4pPr>
            <a:lvl5pPr marL="1793875" indent="-361950">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Sisällön paikkamerkki 4">
            <a:extLst>
              <a:ext uri="{FF2B5EF4-FFF2-40B4-BE49-F238E27FC236}">
                <a16:creationId xmlns:a16="http://schemas.microsoft.com/office/drawing/2014/main" id="{8FB52969-6DC4-460B-B4FB-424022EDB0F2}"/>
              </a:ext>
            </a:extLst>
          </p:cNvPr>
          <p:cNvSpPr>
            <a:spLocks noGrp="1"/>
          </p:cNvSpPr>
          <p:nvPr>
            <p:ph sz="quarter" idx="11" hasCustomPrompt="1"/>
          </p:nvPr>
        </p:nvSpPr>
        <p:spPr>
          <a:xfrm>
            <a:off x="821576" y="1277339"/>
            <a:ext cx="3334788" cy="582526"/>
          </a:xfrm>
        </p:spPr>
        <p:txBody>
          <a:bodyPr>
            <a:noAutofit/>
          </a:bodyPr>
          <a:lstStyle>
            <a:lvl1pPr marL="0" indent="0">
              <a:buNone/>
              <a:defRPr sz="2400" b="1">
                <a:solidFill>
                  <a:srgbClr val="5FB854"/>
                </a:solidFill>
              </a:defRPr>
            </a:lvl1pPr>
          </a:lstStyle>
          <a:p>
            <a:pPr lvl="0"/>
            <a:r>
              <a:rPr lang="fi-FI" dirty="0"/>
              <a:t>Muokkaa </a:t>
            </a:r>
            <a:r>
              <a:rPr lang="fi-FI" dirty="0" err="1"/>
              <a:t>ots</a:t>
            </a:r>
            <a:r>
              <a:rPr lang="fi-FI" dirty="0"/>
              <a:t>. perustyylejä</a:t>
            </a:r>
          </a:p>
        </p:txBody>
      </p:sp>
      <p:sp>
        <p:nvSpPr>
          <p:cNvPr id="10" name="Sisällön paikkamerkki 4">
            <a:extLst>
              <a:ext uri="{FF2B5EF4-FFF2-40B4-BE49-F238E27FC236}">
                <a16:creationId xmlns:a16="http://schemas.microsoft.com/office/drawing/2014/main" id="{2438F1C3-AC3A-4429-8BE3-7E276F365839}"/>
              </a:ext>
            </a:extLst>
          </p:cNvPr>
          <p:cNvSpPr>
            <a:spLocks noGrp="1"/>
          </p:cNvSpPr>
          <p:nvPr>
            <p:ph sz="quarter" idx="13" hasCustomPrompt="1"/>
          </p:nvPr>
        </p:nvSpPr>
        <p:spPr>
          <a:xfrm>
            <a:off x="4506885" y="1277339"/>
            <a:ext cx="3334788" cy="582526"/>
          </a:xfrm>
        </p:spPr>
        <p:txBody>
          <a:bodyPr>
            <a:noAutofit/>
          </a:bodyPr>
          <a:lstStyle>
            <a:lvl1pPr marL="0" indent="0">
              <a:buNone/>
              <a:defRPr sz="2400" b="1">
                <a:solidFill>
                  <a:srgbClr val="5FB854"/>
                </a:solidFill>
              </a:defRPr>
            </a:lvl1pPr>
          </a:lstStyle>
          <a:p>
            <a:pPr lvl="0"/>
            <a:r>
              <a:rPr lang="fi-FI" dirty="0"/>
              <a:t>Muokkaa </a:t>
            </a:r>
            <a:r>
              <a:rPr lang="fi-FI" dirty="0" err="1"/>
              <a:t>ots</a:t>
            </a:r>
            <a:r>
              <a:rPr lang="fi-FI" dirty="0"/>
              <a:t>. perustyylejä</a:t>
            </a:r>
          </a:p>
        </p:txBody>
      </p:sp>
      <p:sp>
        <p:nvSpPr>
          <p:cNvPr id="12" name="Sisällön paikkamerkki 4">
            <a:extLst>
              <a:ext uri="{FF2B5EF4-FFF2-40B4-BE49-F238E27FC236}">
                <a16:creationId xmlns:a16="http://schemas.microsoft.com/office/drawing/2014/main" id="{E22E15F8-E2CE-4663-8569-9D778A3B83D2}"/>
              </a:ext>
            </a:extLst>
          </p:cNvPr>
          <p:cNvSpPr>
            <a:spLocks noGrp="1"/>
          </p:cNvSpPr>
          <p:nvPr>
            <p:ph sz="quarter" idx="15" hasCustomPrompt="1"/>
          </p:nvPr>
        </p:nvSpPr>
        <p:spPr>
          <a:xfrm>
            <a:off x="8192194" y="1277339"/>
            <a:ext cx="3334788" cy="582526"/>
          </a:xfrm>
        </p:spPr>
        <p:txBody>
          <a:bodyPr>
            <a:noAutofit/>
          </a:bodyPr>
          <a:lstStyle>
            <a:lvl1pPr marL="0" indent="0">
              <a:buNone/>
              <a:defRPr sz="2400" b="1">
                <a:solidFill>
                  <a:srgbClr val="5FB854"/>
                </a:solidFill>
              </a:defRPr>
            </a:lvl1pPr>
          </a:lstStyle>
          <a:p>
            <a:pPr lvl="0"/>
            <a:r>
              <a:rPr lang="fi-FI" dirty="0"/>
              <a:t>Muokkaa </a:t>
            </a:r>
            <a:r>
              <a:rPr lang="fi-FI" dirty="0" err="1"/>
              <a:t>ots</a:t>
            </a:r>
            <a:r>
              <a:rPr lang="fi-FI" dirty="0"/>
              <a:t>. perustyylejä</a:t>
            </a:r>
          </a:p>
        </p:txBody>
      </p:sp>
      <p:sp>
        <p:nvSpPr>
          <p:cNvPr id="13" name="Sisällön paikkamerkki 2">
            <a:extLst>
              <a:ext uri="{FF2B5EF4-FFF2-40B4-BE49-F238E27FC236}">
                <a16:creationId xmlns:a16="http://schemas.microsoft.com/office/drawing/2014/main" id="{563A218A-6357-4DDD-8F1C-1AB9D3BF8963}"/>
              </a:ext>
            </a:extLst>
          </p:cNvPr>
          <p:cNvSpPr>
            <a:spLocks noGrp="1"/>
          </p:cNvSpPr>
          <p:nvPr>
            <p:ph sz="half" idx="16"/>
          </p:nvPr>
        </p:nvSpPr>
        <p:spPr>
          <a:xfrm>
            <a:off x="4506885" y="2147140"/>
            <a:ext cx="3334789" cy="4032279"/>
          </a:xfrm>
        </p:spPr>
        <p:txBody>
          <a:bodyPr>
            <a:normAutofit/>
          </a:bodyPr>
          <a:lstStyle>
            <a:lvl1pPr marL="361950" indent="-361950">
              <a:defRPr sz="2000">
                <a:solidFill>
                  <a:srgbClr val="4F5459"/>
                </a:solidFill>
              </a:defRPr>
            </a:lvl1pPr>
            <a:lvl2pPr marL="715963" indent="-354013">
              <a:defRPr sz="1800">
                <a:solidFill>
                  <a:srgbClr val="4F5459"/>
                </a:solidFill>
              </a:defRPr>
            </a:lvl2pPr>
            <a:lvl3pPr marL="1077913" indent="-361950">
              <a:defRPr sz="1600">
                <a:solidFill>
                  <a:srgbClr val="4F5459"/>
                </a:solidFill>
              </a:defRPr>
            </a:lvl3pPr>
            <a:lvl4pPr marL="1431925" indent="-354013">
              <a:defRPr sz="1400">
                <a:solidFill>
                  <a:srgbClr val="4F5459"/>
                </a:solidFill>
              </a:defRPr>
            </a:lvl4pPr>
            <a:lvl5pPr marL="1793875" indent="-361950">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Sisällön paikkamerkki 2">
            <a:extLst>
              <a:ext uri="{FF2B5EF4-FFF2-40B4-BE49-F238E27FC236}">
                <a16:creationId xmlns:a16="http://schemas.microsoft.com/office/drawing/2014/main" id="{3C61B548-4BB8-4CF9-9FA1-6BADCBE95A46}"/>
              </a:ext>
            </a:extLst>
          </p:cNvPr>
          <p:cNvSpPr>
            <a:spLocks noGrp="1"/>
          </p:cNvSpPr>
          <p:nvPr>
            <p:ph sz="half" idx="17"/>
          </p:nvPr>
        </p:nvSpPr>
        <p:spPr>
          <a:xfrm>
            <a:off x="8192193" y="2140970"/>
            <a:ext cx="3334789" cy="4032279"/>
          </a:xfrm>
        </p:spPr>
        <p:txBody>
          <a:bodyPr>
            <a:normAutofit/>
          </a:bodyPr>
          <a:lstStyle>
            <a:lvl1pPr marL="361950" indent="-361950">
              <a:defRPr sz="2000">
                <a:solidFill>
                  <a:srgbClr val="4F5459"/>
                </a:solidFill>
              </a:defRPr>
            </a:lvl1pPr>
            <a:lvl2pPr marL="715963" indent="-354013">
              <a:defRPr sz="1800">
                <a:solidFill>
                  <a:srgbClr val="4F5459"/>
                </a:solidFill>
              </a:defRPr>
            </a:lvl2pPr>
            <a:lvl3pPr marL="1077913" indent="-361950">
              <a:defRPr sz="1600">
                <a:solidFill>
                  <a:srgbClr val="4F5459"/>
                </a:solidFill>
              </a:defRPr>
            </a:lvl3pPr>
            <a:lvl4pPr marL="1431925" indent="-354013">
              <a:defRPr sz="1400">
                <a:solidFill>
                  <a:srgbClr val="4F5459"/>
                </a:solidFill>
              </a:defRPr>
            </a:lvl4pPr>
            <a:lvl5pPr marL="1793875" indent="-361950">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Footer Placeholder 3">
            <a:extLst>
              <a:ext uri="{FF2B5EF4-FFF2-40B4-BE49-F238E27FC236}">
                <a16:creationId xmlns:a16="http://schemas.microsoft.com/office/drawing/2014/main" id="{62DFA3F0-8F64-412C-9AF0-D31020EB166A}"/>
              </a:ext>
            </a:extLst>
          </p:cNvPr>
          <p:cNvSpPr>
            <a:spLocks noGrp="1"/>
          </p:cNvSpPr>
          <p:nvPr>
            <p:ph type="ftr" sz="quarter" idx="18"/>
          </p:nvPr>
        </p:nvSpPr>
        <p:spPr/>
        <p:txBody>
          <a:bodyPr/>
          <a:lstStyle/>
          <a:p>
            <a:endParaRPr lang="en-150"/>
          </a:p>
        </p:txBody>
      </p:sp>
    </p:spTree>
    <p:extLst>
      <p:ext uri="{BB962C8B-B14F-4D97-AF65-F5344CB8AC3E}">
        <p14:creationId xmlns:p14="http://schemas.microsoft.com/office/powerpoint/2010/main" val="3084399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iitos-FI-slide">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4B1A7C6-FBEA-4BAD-825D-3C7E2E728E75}"/>
              </a:ext>
            </a:extLst>
          </p:cNvPr>
          <p:cNvPicPr>
            <a:picLocks noChangeAspect="1"/>
          </p:cNvPicPr>
          <p:nvPr userDrawn="1"/>
        </p:nvPicPr>
        <p:blipFill>
          <a:blip r:embed="rId2"/>
          <a:stretch>
            <a:fillRect/>
          </a:stretch>
        </p:blipFill>
        <p:spPr>
          <a:xfrm>
            <a:off x="0" y="-1764"/>
            <a:ext cx="12192000" cy="6858000"/>
          </a:xfrm>
          <a:prstGeom prst="rect">
            <a:avLst/>
          </a:prstGeom>
        </p:spPr>
      </p:pic>
      <p:pic>
        <p:nvPicPr>
          <p:cNvPr id="7" name="Kuva 6">
            <a:extLst>
              <a:ext uri="{FF2B5EF4-FFF2-40B4-BE49-F238E27FC236}">
                <a16:creationId xmlns:a16="http://schemas.microsoft.com/office/drawing/2014/main" id="{876B89F0-E2BB-4F59-82D8-0C4FC21F5D22}"/>
              </a:ext>
            </a:extLst>
          </p:cNvPr>
          <p:cNvPicPr>
            <a:picLocks noChangeAspect="1"/>
          </p:cNvPicPr>
          <p:nvPr userDrawn="1"/>
        </p:nvPicPr>
        <p:blipFill>
          <a:blip r:embed="rId3"/>
          <a:stretch>
            <a:fillRect/>
          </a:stretch>
        </p:blipFill>
        <p:spPr>
          <a:xfrm>
            <a:off x="10865241" y="48112"/>
            <a:ext cx="1097419" cy="1381691"/>
          </a:xfrm>
          <a:prstGeom prst="rect">
            <a:avLst/>
          </a:prstGeom>
        </p:spPr>
      </p:pic>
      <p:sp>
        <p:nvSpPr>
          <p:cNvPr id="9" name="Tekstiruutu 8">
            <a:extLst>
              <a:ext uri="{FF2B5EF4-FFF2-40B4-BE49-F238E27FC236}">
                <a16:creationId xmlns:a16="http://schemas.microsoft.com/office/drawing/2014/main" id="{EC56418D-6B97-4885-8907-E864365E2CC8}"/>
              </a:ext>
            </a:extLst>
          </p:cNvPr>
          <p:cNvSpPr txBox="1"/>
          <p:nvPr userDrawn="1"/>
        </p:nvSpPr>
        <p:spPr>
          <a:xfrm>
            <a:off x="831850" y="1857034"/>
            <a:ext cx="3660602" cy="1446550"/>
          </a:xfrm>
          <a:prstGeom prst="rect">
            <a:avLst/>
          </a:prstGeom>
          <a:noFill/>
        </p:spPr>
        <p:txBody>
          <a:bodyPr wrap="square" rtlCol="0">
            <a:spAutoFit/>
          </a:bodyPr>
          <a:lstStyle/>
          <a:p>
            <a:r>
              <a:rPr lang="en-GB" sz="8800" b="1" dirty="0">
                <a:solidFill>
                  <a:schemeClr val="bg1"/>
                </a:solidFill>
              </a:rPr>
              <a:t>Kiitos!</a:t>
            </a:r>
          </a:p>
        </p:txBody>
      </p:sp>
      <p:sp>
        <p:nvSpPr>
          <p:cNvPr id="10" name="Tekstin paikkamerkki 2">
            <a:extLst>
              <a:ext uri="{FF2B5EF4-FFF2-40B4-BE49-F238E27FC236}">
                <a16:creationId xmlns:a16="http://schemas.microsoft.com/office/drawing/2014/main" id="{C8F3E59A-6578-4EFF-BD94-476E9A9C46DD}"/>
              </a:ext>
            </a:extLst>
          </p:cNvPr>
          <p:cNvSpPr>
            <a:spLocks noGrp="1"/>
          </p:cNvSpPr>
          <p:nvPr>
            <p:ph type="body" idx="1" hasCustomPrompt="1"/>
          </p:nvPr>
        </p:nvSpPr>
        <p:spPr>
          <a:xfrm>
            <a:off x="831850" y="3865764"/>
            <a:ext cx="48831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KTI Kiinteistötieto Oy</a:t>
            </a:r>
            <a:br>
              <a:rPr lang="fi-FI" dirty="0"/>
            </a:br>
            <a:r>
              <a:rPr lang="fi-FI" dirty="0"/>
              <a:t>Kalevankatu 30</a:t>
            </a:r>
            <a:br>
              <a:rPr lang="fi-FI" dirty="0"/>
            </a:br>
            <a:r>
              <a:rPr lang="fi-FI" dirty="0"/>
              <a:t>00100 Helsinki</a:t>
            </a:r>
          </a:p>
        </p:txBody>
      </p:sp>
      <p:sp>
        <p:nvSpPr>
          <p:cNvPr id="11" name="Tekstin paikkamerkki 2">
            <a:extLst>
              <a:ext uri="{FF2B5EF4-FFF2-40B4-BE49-F238E27FC236}">
                <a16:creationId xmlns:a16="http://schemas.microsoft.com/office/drawing/2014/main" id="{BD6620DC-BA10-4A5E-AD0A-1E4C543FAE38}"/>
              </a:ext>
            </a:extLst>
          </p:cNvPr>
          <p:cNvSpPr>
            <a:spLocks noGrp="1"/>
          </p:cNvSpPr>
          <p:nvPr>
            <p:ph type="body" idx="10" hasCustomPrompt="1"/>
          </p:nvPr>
        </p:nvSpPr>
        <p:spPr>
          <a:xfrm>
            <a:off x="6464300" y="3865764"/>
            <a:ext cx="48831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Allekirjoitus tähän</a:t>
            </a:r>
          </a:p>
        </p:txBody>
      </p:sp>
      <p:sp>
        <p:nvSpPr>
          <p:cNvPr id="2" name="Footer Placeholder 1">
            <a:extLst>
              <a:ext uri="{FF2B5EF4-FFF2-40B4-BE49-F238E27FC236}">
                <a16:creationId xmlns:a16="http://schemas.microsoft.com/office/drawing/2014/main" id="{175D6DD2-0292-4C13-9C7E-9844C701D5AA}"/>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3056261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Kiitos-EN-slide">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4B1A7C6-FBEA-4BAD-825D-3C7E2E728E75}"/>
              </a:ext>
            </a:extLst>
          </p:cNvPr>
          <p:cNvPicPr>
            <a:picLocks noChangeAspect="1"/>
          </p:cNvPicPr>
          <p:nvPr userDrawn="1"/>
        </p:nvPicPr>
        <p:blipFill>
          <a:blip r:embed="rId2"/>
          <a:stretch>
            <a:fillRect/>
          </a:stretch>
        </p:blipFill>
        <p:spPr>
          <a:xfrm>
            <a:off x="0" y="-1764"/>
            <a:ext cx="12192000" cy="6858000"/>
          </a:xfrm>
          <a:prstGeom prst="rect">
            <a:avLst/>
          </a:prstGeom>
        </p:spPr>
      </p:pic>
      <p:pic>
        <p:nvPicPr>
          <p:cNvPr id="7" name="Kuva 6">
            <a:extLst>
              <a:ext uri="{FF2B5EF4-FFF2-40B4-BE49-F238E27FC236}">
                <a16:creationId xmlns:a16="http://schemas.microsoft.com/office/drawing/2014/main" id="{876B89F0-E2BB-4F59-82D8-0C4FC21F5D22}"/>
              </a:ext>
            </a:extLst>
          </p:cNvPr>
          <p:cNvPicPr>
            <a:picLocks noChangeAspect="1"/>
          </p:cNvPicPr>
          <p:nvPr userDrawn="1"/>
        </p:nvPicPr>
        <p:blipFill>
          <a:blip r:embed="rId3"/>
          <a:stretch>
            <a:fillRect/>
          </a:stretch>
        </p:blipFill>
        <p:spPr>
          <a:xfrm>
            <a:off x="10865241" y="48112"/>
            <a:ext cx="1097419" cy="1381691"/>
          </a:xfrm>
          <a:prstGeom prst="rect">
            <a:avLst/>
          </a:prstGeom>
        </p:spPr>
      </p:pic>
      <p:sp>
        <p:nvSpPr>
          <p:cNvPr id="9" name="Tekstiruutu 8">
            <a:extLst>
              <a:ext uri="{FF2B5EF4-FFF2-40B4-BE49-F238E27FC236}">
                <a16:creationId xmlns:a16="http://schemas.microsoft.com/office/drawing/2014/main" id="{EC56418D-6B97-4885-8907-E864365E2CC8}"/>
              </a:ext>
            </a:extLst>
          </p:cNvPr>
          <p:cNvSpPr txBox="1"/>
          <p:nvPr userDrawn="1"/>
        </p:nvSpPr>
        <p:spPr>
          <a:xfrm>
            <a:off x="831850" y="1857034"/>
            <a:ext cx="6721094" cy="1446550"/>
          </a:xfrm>
          <a:prstGeom prst="rect">
            <a:avLst/>
          </a:prstGeom>
          <a:noFill/>
        </p:spPr>
        <p:txBody>
          <a:bodyPr wrap="square" rtlCol="0">
            <a:spAutoFit/>
          </a:bodyPr>
          <a:lstStyle/>
          <a:p>
            <a:r>
              <a:rPr lang="en-GB" sz="8800" b="1" dirty="0">
                <a:solidFill>
                  <a:schemeClr val="bg1"/>
                </a:solidFill>
              </a:rPr>
              <a:t>Thank you!</a:t>
            </a:r>
          </a:p>
        </p:txBody>
      </p:sp>
      <p:sp>
        <p:nvSpPr>
          <p:cNvPr id="10" name="Tekstin paikkamerkki 2">
            <a:extLst>
              <a:ext uri="{FF2B5EF4-FFF2-40B4-BE49-F238E27FC236}">
                <a16:creationId xmlns:a16="http://schemas.microsoft.com/office/drawing/2014/main" id="{C8F3E59A-6578-4EFF-BD94-476E9A9C46DD}"/>
              </a:ext>
            </a:extLst>
          </p:cNvPr>
          <p:cNvSpPr>
            <a:spLocks noGrp="1"/>
          </p:cNvSpPr>
          <p:nvPr>
            <p:ph type="body" idx="1" hasCustomPrompt="1"/>
          </p:nvPr>
        </p:nvSpPr>
        <p:spPr>
          <a:xfrm>
            <a:off x="831850" y="3865764"/>
            <a:ext cx="48831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KTI Kiinteistötieto Oy</a:t>
            </a:r>
            <a:br>
              <a:rPr lang="fi-FI" dirty="0"/>
            </a:br>
            <a:r>
              <a:rPr lang="fi-FI" dirty="0"/>
              <a:t>Kalevankatu 30</a:t>
            </a:r>
            <a:br>
              <a:rPr lang="fi-FI" dirty="0"/>
            </a:br>
            <a:r>
              <a:rPr lang="fi-FI" dirty="0"/>
              <a:t>00100 Helsinki</a:t>
            </a:r>
          </a:p>
        </p:txBody>
      </p:sp>
      <p:sp>
        <p:nvSpPr>
          <p:cNvPr id="11" name="Tekstin paikkamerkki 2">
            <a:extLst>
              <a:ext uri="{FF2B5EF4-FFF2-40B4-BE49-F238E27FC236}">
                <a16:creationId xmlns:a16="http://schemas.microsoft.com/office/drawing/2014/main" id="{BD6620DC-BA10-4A5E-AD0A-1E4C543FAE38}"/>
              </a:ext>
            </a:extLst>
          </p:cNvPr>
          <p:cNvSpPr>
            <a:spLocks noGrp="1"/>
          </p:cNvSpPr>
          <p:nvPr>
            <p:ph type="body" idx="10" hasCustomPrompt="1"/>
          </p:nvPr>
        </p:nvSpPr>
        <p:spPr>
          <a:xfrm>
            <a:off x="6464300" y="3865764"/>
            <a:ext cx="48831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Allekirjoitus tähän</a:t>
            </a:r>
          </a:p>
        </p:txBody>
      </p:sp>
      <p:sp>
        <p:nvSpPr>
          <p:cNvPr id="2" name="Footer Placeholder 1">
            <a:extLst>
              <a:ext uri="{FF2B5EF4-FFF2-40B4-BE49-F238E27FC236}">
                <a16:creationId xmlns:a16="http://schemas.microsoft.com/office/drawing/2014/main" id="{861E349A-D149-4FC1-9651-C49F90BD0E57}"/>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1123629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Kiitos-FI-slide_palautetilaisuus">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4B1A7C6-FBEA-4BAD-825D-3C7E2E728E75}"/>
              </a:ext>
            </a:extLst>
          </p:cNvPr>
          <p:cNvPicPr>
            <a:picLocks noChangeAspect="1"/>
          </p:cNvPicPr>
          <p:nvPr userDrawn="1"/>
        </p:nvPicPr>
        <p:blipFill>
          <a:blip r:embed="rId2"/>
          <a:stretch>
            <a:fillRect/>
          </a:stretch>
        </p:blipFill>
        <p:spPr>
          <a:xfrm>
            <a:off x="0" y="-1764"/>
            <a:ext cx="12192000" cy="6858000"/>
          </a:xfrm>
          <a:prstGeom prst="rect">
            <a:avLst/>
          </a:prstGeom>
        </p:spPr>
      </p:pic>
      <p:pic>
        <p:nvPicPr>
          <p:cNvPr id="7" name="Kuva 6">
            <a:extLst>
              <a:ext uri="{FF2B5EF4-FFF2-40B4-BE49-F238E27FC236}">
                <a16:creationId xmlns:a16="http://schemas.microsoft.com/office/drawing/2014/main" id="{876B89F0-E2BB-4F59-82D8-0C4FC21F5D22}"/>
              </a:ext>
            </a:extLst>
          </p:cNvPr>
          <p:cNvPicPr>
            <a:picLocks noChangeAspect="1"/>
          </p:cNvPicPr>
          <p:nvPr userDrawn="1"/>
        </p:nvPicPr>
        <p:blipFill>
          <a:blip r:embed="rId3"/>
          <a:stretch>
            <a:fillRect/>
          </a:stretch>
        </p:blipFill>
        <p:spPr>
          <a:xfrm>
            <a:off x="10865241" y="48112"/>
            <a:ext cx="1097419" cy="1381691"/>
          </a:xfrm>
          <a:prstGeom prst="rect">
            <a:avLst/>
          </a:prstGeom>
        </p:spPr>
      </p:pic>
      <p:sp>
        <p:nvSpPr>
          <p:cNvPr id="9" name="Tekstiruutu 8">
            <a:extLst>
              <a:ext uri="{FF2B5EF4-FFF2-40B4-BE49-F238E27FC236}">
                <a16:creationId xmlns:a16="http://schemas.microsoft.com/office/drawing/2014/main" id="{EC56418D-6B97-4885-8907-E864365E2CC8}"/>
              </a:ext>
            </a:extLst>
          </p:cNvPr>
          <p:cNvSpPr txBox="1"/>
          <p:nvPr userDrawn="1"/>
        </p:nvSpPr>
        <p:spPr>
          <a:xfrm>
            <a:off x="831850" y="1857034"/>
            <a:ext cx="3660602" cy="1446550"/>
          </a:xfrm>
          <a:prstGeom prst="rect">
            <a:avLst/>
          </a:prstGeom>
          <a:noFill/>
        </p:spPr>
        <p:txBody>
          <a:bodyPr wrap="square" rtlCol="0">
            <a:spAutoFit/>
          </a:bodyPr>
          <a:lstStyle/>
          <a:p>
            <a:r>
              <a:rPr lang="en-GB" sz="8800" b="1" dirty="0">
                <a:solidFill>
                  <a:schemeClr val="bg1"/>
                </a:solidFill>
              </a:rPr>
              <a:t>Kiitos!</a:t>
            </a:r>
          </a:p>
        </p:txBody>
      </p:sp>
      <p:sp>
        <p:nvSpPr>
          <p:cNvPr id="10" name="Tekstin paikkamerkki 2">
            <a:extLst>
              <a:ext uri="{FF2B5EF4-FFF2-40B4-BE49-F238E27FC236}">
                <a16:creationId xmlns:a16="http://schemas.microsoft.com/office/drawing/2014/main" id="{C8F3E59A-6578-4EFF-BD94-476E9A9C46DD}"/>
              </a:ext>
            </a:extLst>
          </p:cNvPr>
          <p:cNvSpPr>
            <a:spLocks noGrp="1"/>
          </p:cNvSpPr>
          <p:nvPr>
            <p:ph type="body" idx="1" hasCustomPrompt="1"/>
          </p:nvPr>
        </p:nvSpPr>
        <p:spPr>
          <a:xfrm>
            <a:off x="831850" y="3865764"/>
            <a:ext cx="48831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KTI Kiinteistötieto Oy</a:t>
            </a:r>
            <a:br>
              <a:rPr lang="fi-FI" dirty="0"/>
            </a:br>
            <a:r>
              <a:rPr lang="fi-FI" dirty="0"/>
              <a:t>Kalevankatu 30</a:t>
            </a:r>
            <a:br>
              <a:rPr lang="fi-FI" dirty="0"/>
            </a:br>
            <a:r>
              <a:rPr lang="fi-FI" dirty="0"/>
              <a:t>00100 Helsinki</a:t>
            </a:r>
          </a:p>
        </p:txBody>
      </p:sp>
      <p:sp>
        <p:nvSpPr>
          <p:cNvPr id="11" name="Tekstin paikkamerkki 2">
            <a:extLst>
              <a:ext uri="{FF2B5EF4-FFF2-40B4-BE49-F238E27FC236}">
                <a16:creationId xmlns:a16="http://schemas.microsoft.com/office/drawing/2014/main" id="{BD6620DC-BA10-4A5E-AD0A-1E4C543FAE38}"/>
              </a:ext>
            </a:extLst>
          </p:cNvPr>
          <p:cNvSpPr>
            <a:spLocks noGrp="1"/>
          </p:cNvSpPr>
          <p:nvPr>
            <p:ph type="body" idx="10" hasCustomPrompt="1"/>
          </p:nvPr>
        </p:nvSpPr>
        <p:spPr>
          <a:xfrm>
            <a:off x="6464300" y="3865764"/>
            <a:ext cx="48831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Allekirjoitus tähän</a:t>
            </a:r>
          </a:p>
        </p:txBody>
      </p:sp>
      <p:sp>
        <p:nvSpPr>
          <p:cNvPr id="8" name="Tekstin paikkamerkki 2">
            <a:extLst>
              <a:ext uri="{FF2B5EF4-FFF2-40B4-BE49-F238E27FC236}">
                <a16:creationId xmlns:a16="http://schemas.microsoft.com/office/drawing/2014/main" id="{C70012E5-0640-45F0-B457-692E49F6E2E8}"/>
              </a:ext>
            </a:extLst>
          </p:cNvPr>
          <p:cNvSpPr>
            <a:spLocks noGrp="1"/>
          </p:cNvSpPr>
          <p:nvPr>
            <p:ph type="body" idx="11" hasCustomPrompt="1"/>
          </p:nvPr>
        </p:nvSpPr>
        <p:spPr>
          <a:xfrm>
            <a:off x="7308850" y="5815111"/>
            <a:ext cx="4883150" cy="994777"/>
          </a:xfrm>
        </p:spPr>
        <p:txBody>
          <a:bodyPr>
            <a:normAutofit/>
          </a:bodyPr>
          <a:lstStyle>
            <a:lvl1pPr marL="0" indent="0">
              <a:buNone/>
              <a:defRPr sz="1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Palvelun tekijänoikeudet kuuluvat KTI Kiinteistötieto Oy:lle. KTI luovuttaa tilaajalle oikeuden käyttää luovutettavia tietoja sisäisesti. Tilaaja sitoutuu olemaan luovuttamatta tai myymättä palveluun kuuluvaa informaatiota tai raporttia kolmannelle osapuolelle. KTI on tehnyt parhaansa varmistaakseen tietojen oikeellisuuden ja vertailukelpoisuuden. KTI ei kuitenkaan vastaa siihen mahdollisesti jääneistä virheistä tai niiden mahdollisesti aiheuttamista vahingoista.</a:t>
            </a:r>
          </a:p>
        </p:txBody>
      </p:sp>
      <p:sp>
        <p:nvSpPr>
          <p:cNvPr id="2" name="Footer Placeholder 1">
            <a:extLst>
              <a:ext uri="{FF2B5EF4-FFF2-40B4-BE49-F238E27FC236}">
                <a16:creationId xmlns:a16="http://schemas.microsoft.com/office/drawing/2014/main" id="{6AEDD6A9-C76B-470F-A819-3E401C7DF57D}"/>
              </a:ext>
            </a:extLst>
          </p:cNvPr>
          <p:cNvSpPr>
            <a:spLocks noGrp="1"/>
          </p:cNvSpPr>
          <p:nvPr>
            <p:ph type="ftr" sz="quarter" idx="12"/>
          </p:nvPr>
        </p:nvSpPr>
        <p:spPr/>
        <p:txBody>
          <a:bodyPr/>
          <a:lstStyle/>
          <a:p>
            <a:endParaRPr lang="en-150"/>
          </a:p>
        </p:txBody>
      </p:sp>
    </p:spTree>
    <p:extLst>
      <p:ext uri="{BB962C8B-B14F-4D97-AF65-F5344CB8AC3E}">
        <p14:creationId xmlns:p14="http://schemas.microsoft.com/office/powerpoint/2010/main" val="3790563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Basic-slide-1-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5FB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10515600" cy="4351338"/>
          </a:xfrm>
        </p:spPr>
        <p:txBody>
          <a:bodyPr>
            <a:normAutofit/>
          </a:bodyPr>
          <a:lstStyle>
            <a:lvl1pPr marL="361950" indent="-361950">
              <a:buFontTx/>
              <a:buBlip>
                <a:blip r:embed="rId2"/>
              </a:buBlip>
              <a:defRPr sz="2000">
                <a:solidFill>
                  <a:srgbClr val="4F5459"/>
                </a:solidFill>
              </a:defRPr>
            </a:lvl1pPr>
            <a:lvl2pPr marL="715963" indent="-354013">
              <a:buFontTx/>
              <a:buBlip>
                <a:blip r:embed="rId2"/>
              </a:buBlip>
              <a:defRPr sz="1800">
                <a:solidFill>
                  <a:srgbClr val="4F5459"/>
                </a:solidFill>
              </a:defRPr>
            </a:lvl2pPr>
            <a:lvl3pPr marL="1077913" indent="-361950">
              <a:buFontTx/>
              <a:buBlip>
                <a:blip r:embed="rId2"/>
              </a:buBlip>
              <a:defRPr sz="1600">
                <a:solidFill>
                  <a:srgbClr val="4F5459"/>
                </a:solidFill>
              </a:defRPr>
            </a:lvl3pPr>
            <a:lvl4pPr marL="1431925" indent="-354013">
              <a:buFontTx/>
              <a:buBlip>
                <a:blip r:embed="rId2"/>
              </a:buBlip>
              <a:defRPr sz="1400">
                <a:solidFill>
                  <a:srgbClr val="4F5459"/>
                </a:solidFill>
              </a:defRPr>
            </a:lvl4pPr>
            <a:lvl5pPr marL="1793875" indent="-361950">
              <a:buFontTx/>
              <a:buBlip>
                <a:blip r:embed="rId2"/>
              </a:buBlip>
              <a:defRPr sz="1400">
                <a:solidFill>
                  <a:srgbClr val="4F5459"/>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3"/>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CBB0F8D9-E396-4F83-83BD-E8659B9CE07C}"/>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2867446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DATE-LARGE-Numbered-larger-slide-1-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5FB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10515600" cy="4351338"/>
          </a:xfrm>
        </p:spPr>
        <p:txBody>
          <a:bodyPr>
            <a:normAutofit/>
          </a:bodyPr>
          <a:lstStyle>
            <a:lvl1pPr marL="534988" indent="-534988">
              <a:lnSpc>
                <a:spcPct val="150000"/>
              </a:lnSpc>
              <a:buClr>
                <a:srgbClr val="5FB854"/>
              </a:buClr>
              <a:buSzPct val="150000"/>
              <a:buFont typeface="+mj-lt"/>
              <a:buAutoNum type="arabicPeriod"/>
              <a:defRPr sz="2400" b="0">
                <a:solidFill>
                  <a:srgbClr val="4F5459"/>
                </a:solidFill>
              </a:defRPr>
            </a:lvl1pPr>
            <a:lvl2pPr marL="1077913" indent="-542925">
              <a:lnSpc>
                <a:spcPct val="150000"/>
              </a:lnSpc>
              <a:buClr>
                <a:srgbClr val="5FB854"/>
              </a:buClr>
              <a:buSzPct val="150000"/>
              <a:buFont typeface="+mj-lt"/>
              <a:buAutoNum type="arabicPeriod"/>
              <a:defRPr sz="2000" b="0">
                <a:solidFill>
                  <a:srgbClr val="4F5459"/>
                </a:solidFill>
              </a:defRPr>
            </a:lvl2pPr>
            <a:lvl3pPr marL="1612900" indent="-534988">
              <a:lnSpc>
                <a:spcPct val="150000"/>
              </a:lnSpc>
              <a:buClr>
                <a:srgbClr val="5FB854"/>
              </a:buClr>
              <a:buSzPct val="150000"/>
              <a:buFont typeface="+mj-lt"/>
              <a:buAutoNum type="arabicPeriod"/>
              <a:defRPr sz="1800" b="0">
                <a:solidFill>
                  <a:srgbClr val="4F5459"/>
                </a:solidFill>
              </a:defRPr>
            </a:lvl3pPr>
            <a:lvl4pPr marL="2155825" indent="-542925">
              <a:lnSpc>
                <a:spcPct val="150000"/>
              </a:lnSpc>
              <a:buClr>
                <a:srgbClr val="5FB854"/>
              </a:buClr>
              <a:buSzPct val="150000"/>
              <a:buFont typeface="+mj-lt"/>
              <a:buAutoNum type="arabicPeriod"/>
              <a:defRPr sz="1600" b="0">
                <a:solidFill>
                  <a:srgbClr val="4F5459"/>
                </a:solidFill>
              </a:defRPr>
            </a:lvl4pPr>
            <a:lvl5pPr marL="2690813" indent="-534988">
              <a:lnSpc>
                <a:spcPct val="150000"/>
              </a:lnSpc>
              <a:buClr>
                <a:srgbClr val="5FB854"/>
              </a:buClr>
              <a:buSzPct val="150000"/>
              <a:buFont typeface="+mj-lt"/>
              <a:buAutoNum type="arabicPeriod"/>
              <a:defRPr sz="1600" b="0">
                <a:solidFill>
                  <a:srgbClr val="4F5459"/>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9C7A4EB9-C65F-4EE7-A5D3-B2159F56AC1C}"/>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233986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slide-1-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5FB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10515600" cy="4351338"/>
          </a:xfrm>
        </p:spPr>
        <p:txBody>
          <a:bodyPr>
            <a:normAutofit/>
          </a:bodyPr>
          <a:lstStyle>
            <a:lvl1pPr marL="361950" indent="-361950">
              <a:buFontTx/>
              <a:buBlip>
                <a:blip r:embed="rId2"/>
              </a:buBlip>
              <a:defRPr sz="2000">
                <a:solidFill>
                  <a:srgbClr val="4F5459"/>
                </a:solidFill>
              </a:defRPr>
            </a:lvl1pPr>
            <a:lvl2pPr marL="685800" indent="-323850">
              <a:buFontTx/>
              <a:buBlip>
                <a:blip r:embed="rId2"/>
              </a:buBlip>
              <a:defRPr sz="1800">
                <a:solidFill>
                  <a:srgbClr val="4F5459"/>
                </a:solidFill>
              </a:defRPr>
            </a:lvl2pPr>
            <a:lvl3pPr marL="1077913" indent="-361950">
              <a:buFontTx/>
              <a:buBlip>
                <a:blip r:embed="rId2"/>
              </a:buBlip>
              <a:defRPr sz="1600">
                <a:solidFill>
                  <a:srgbClr val="4F5459"/>
                </a:solidFill>
              </a:defRPr>
            </a:lvl3pPr>
            <a:lvl4pPr marL="1431925" indent="-354013">
              <a:buFontTx/>
              <a:buBlip>
                <a:blip r:embed="rId2"/>
              </a:buBlip>
              <a:defRPr sz="1400">
                <a:solidFill>
                  <a:srgbClr val="4F5459"/>
                </a:solidFill>
              </a:defRPr>
            </a:lvl4pPr>
            <a:lvl5pPr marL="1793875" indent="-361950">
              <a:buFontTx/>
              <a:buBlip>
                <a:blip r:embed="rId2"/>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3"/>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1A78A662-01EA-4C56-8AE4-FD971F8DA865}"/>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2437184290"/>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DATE-LARGE-Numbered-larger-slide-2-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5FB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10515600" cy="4351338"/>
          </a:xfrm>
        </p:spPr>
        <p:txBody>
          <a:bodyPr>
            <a:normAutofit/>
          </a:bodyPr>
          <a:lstStyle>
            <a:lvl1pPr marL="534988" indent="-534988">
              <a:lnSpc>
                <a:spcPct val="150000"/>
              </a:lnSpc>
              <a:buClr>
                <a:srgbClr val="5FB854"/>
              </a:buClr>
              <a:buSzPct val="150000"/>
              <a:buFont typeface="+mj-lt"/>
              <a:buAutoNum type="arabicParenR"/>
              <a:defRPr sz="2400" b="0">
                <a:solidFill>
                  <a:srgbClr val="4F5459"/>
                </a:solidFill>
              </a:defRPr>
            </a:lvl1pPr>
            <a:lvl2pPr marL="1077913" indent="-542925">
              <a:lnSpc>
                <a:spcPct val="150000"/>
              </a:lnSpc>
              <a:buClr>
                <a:srgbClr val="5FB854"/>
              </a:buClr>
              <a:buSzPct val="150000"/>
              <a:buFont typeface="+mj-lt"/>
              <a:buAutoNum type="arabicParenR"/>
              <a:defRPr sz="2000" b="0">
                <a:solidFill>
                  <a:srgbClr val="4F5459"/>
                </a:solidFill>
              </a:defRPr>
            </a:lvl2pPr>
            <a:lvl3pPr marL="1612900" indent="-534988">
              <a:lnSpc>
                <a:spcPct val="150000"/>
              </a:lnSpc>
              <a:buClr>
                <a:srgbClr val="5FB854"/>
              </a:buClr>
              <a:buSzPct val="150000"/>
              <a:buFont typeface="+mj-lt"/>
              <a:buAutoNum type="arabicParenR"/>
              <a:defRPr sz="1800" b="0">
                <a:solidFill>
                  <a:srgbClr val="4F5459"/>
                </a:solidFill>
              </a:defRPr>
            </a:lvl3pPr>
            <a:lvl4pPr marL="2155825" indent="-542925">
              <a:lnSpc>
                <a:spcPct val="150000"/>
              </a:lnSpc>
              <a:buClr>
                <a:srgbClr val="5FB854"/>
              </a:buClr>
              <a:buSzPct val="150000"/>
              <a:buFont typeface="+mj-lt"/>
              <a:buAutoNum type="arabicParenR"/>
              <a:defRPr sz="1600" b="0">
                <a:solidFill>
                  <a:srgbClr val="4F5459"/>
                </a:solidFill>
              </a:defRPr>
            </a:lvl4pPr>
            <a:lvl5pPr marL="2690813" indent="-534988">
              <a:lnSpc>
                <a:spcPct val="150000"/>
              </a:lnSpc>
              <a:buClr>
                <a:srgbClr val="5FB854"/>
              </a:buClr>
              <a:buSzPct val="150000"/>
              <a:buFont typeface="+mj-lt"/>
              <a:buAutoNum type="arabicParenR"/>
              <a:defRPr sz="1600" b="0">
                <a:solidFill>
                  <a:srgbClr val="4F5459"/>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55C8BB24-88F2-4482-974D-94C1A045F1E0}"/>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37810158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TE-Basic-slide-Second-title-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759789"/>
          </a:xfrm>
          <a:prstGeom prst="rect">
            <a:avLst/>
          </a:prstGeom>
          <a:solidFill>
            <a:srgbClr val="5FB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10" name="Alaotsikko 2">
            <a:extLst>
              <a:ext uri="{FF2B5EF4-FFF2-40B4-BE49-F238E27FC236}">
                <a16:creationId xmlns:a16="http://schemas.microsoft.com/office/drawing/2014/main" id="{3D125AD0-1C81-4CC4-AC21-8F12F43A44A0}"/>
              </a:ext>
            </a:extLst>
          </p:cNvPr>
          <p:cNvSpPr>
            <a:spLocks noGrp="1"/>
          </p:cNvSpPr>
          <p:nvPr>
            <p:ph type="subTitle" idx="10"/>
          </p:nvPr>
        </p:nvSpPr>
        <p:spPr>
          <a:xfrm>
            <a:off x="1198651" y="1059306"/>
            <a:ext cx="9144000" cy="5533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9" name="Sisällön paikkamerkki 2">
            <a:extLst>
              <a:ext uri="{FF2B5EF4-FFF2-40B4-BE49-F238E27FC236}">
                <a16:creationId xmlns:a16="http://schemas.microsoft.com/office/drawing/2014/main" id="{0AE31897-9618-41A3-A102-A35F246850AC}"/>
              </a:ext>
            </a:extLst>
          </p:cNvPr>
          <p:cNvSpPr>
            <a:spLocks noGrp="1"/>
          </p:cNvSpPr>
          <p:nvPr>
            <p:ph idx="11"/>
          </p:nvPr>
        </p:nvSpPr>
        <p:spPr>
          <a:xfrm>
            <a:off x="438150" y="2156604"/>
            <a:ext cx="10515600" cy="3896534"/>
          </a:xfrm>
        </p:spPr>
        <p:txBody>
          <a:bodyPr>
            <a:normAutofit/>
          </a:bodyPr>
          <a:lstStyle>
            <a:lvl1pPr marL="361950" indent="-361950">
              <a:buFontTx/>
              <a:buBlip>
                <a:blip r:embed="rId3"/>
              </a:buBlip>
              <a:defRPr sz="2000">
                <a:solidFill>
                  <a:srgbClr val="4F5459"/>
                </a:solidFill>
              </a:defRPr>
            </a:lvl1pPr>
            <a:lvl2pPr marL="715963" indent="-354013">
              <a:buFontTx/>
              <a:buBlip>
                <a:blip r:embed="rId3"/>
              </a:buBlip>
              <a:defRPr sz="1800">
                <a:solidFill>
                  <a:srgbClr val="4F5459"/>
                </a:solidFill>
              </a:defRPr>
            </a:lvl2pPr>
            <a:lvl3pPr marL="1077913" indent="-361950">
              <a:buFontTx/>
              <a:buBlip>
                <a:blip r:embed="rId3"/>
              </a:buBlip>
              <a:defRPr sz="1600">
                <a:solidFill>
                  <a:srgbClr val="4F5459"/>
                </a:solidFill>
              </a:defRPr>
            </a:lvl3pPr>
            <a:lvl4pPr marL="1431925" indent="-354013">
              <a:buFontTx/>
              <a:buBlip>
                <a:blip r:embed="rId3"/>
              </a:buBlip>
              <a:defRPr sz="1400">
                <a:solidFill>
                  <a:srgbClr val="4F5459"/>
                </a:solidFill>
              </a:defRPr>
            </a:lvl4pPr>
            <a:lvl5pPr marL="1793875" indent="-361950">
              <a:buFontTx/>
              <a:buBlip>
                <a:blip r:embed="rId3"/>
              </a:buBlip>
              <a:defRPr sz="1400">
                <a:solidFill>
                  <a:srgbClr val="4F5459"/>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Footer Placeholder 2">
            <a:extLst>
              <a:ext uri="{FF2B5EF4-FFF2-40B4-BE49-F238E27FC236}">
                <a16:creationId xmlns:a16="http://schemas.microsoft.com/office/drawing/2014/main" id="{A761857B-969B-44B1-86FE-E8EBAFA82D38}"/>
              </a:ext>
            </a:extLst>
          </p:cNvPr>
          <p:cNvSpPr>
            <a:spLocks noGrp="1"/>
          </p:cNvSpPr>
          <p:nvPr>
            <p:ph type="ftr" sz="quarter" idx="12"/>
          </p:nvPr>
        </p:nvSpPr>
        <p:spPr/>
        <p:txBody>
          <a:bodyPr/>
          <a:lstStyle/>
          <a:p>
            <a:endParaRPr lang="en-150"/>
          </a:p>
        </p:txBody>
      </p:sp>
    </p:spTree>
    <p:extLst>
      <p:ext uri="{BB962C8B-B14F-4D97-AF65-F5344CB8AC3E}">
        <p14:creationId xmlns:p14="http://schemas.microsoft.com/office/powerpoint/2010/main" val="3313614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TE-Basic-slide-two-column-DARK-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1A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1" y="1701800"/>
            <a:ext cx="4760574" cy="4351338"/>
          </a:xfrm>
        </p:spPr>
        <p:txBody>
          <a:bodyPr>
            <a:normAutofit/>
          </a:bodyPr>
          <a:lstStyle>
            <a:lvl1pPr marL="361950" indent="-361950">
              <a:buFontTx/>
              <a:buBlip>
                <a:blip r:embed="rId2"/>
              </a:buBlip>
              <a:defRPr sz="2000">
                <a:solidFill>
                  <a:srgbClr val="4F5459"/>
                </a:solidFill>
              </a:defRPr>
            </a:lvl1pPr>
            <a:lvl2pPr marL="715963" indent="-354013">
              <a:buFontTx/>
              <a:buBlip>
                <a:blip r:embed="rId2"/>
              </a:buBlip>
              <a:defRPr sz="1800">
                <a:solidFill>
                  <a:srgbClr val="4F5459"/>
                </a:solidFill>
              </a:defRPr>
            </a:lvl2pPr>
            <a:lvl3pPr marL="1077913" indent="-361950">
              <a:buFontTx/>
              <a:buBlip>
                <a:blip r:embed="rId2"/>
              </a:buBlip>
              <a:defRPr sz="1600">
                <a:solidFill>
                  <a:srgbClr val="4F5459"/>
                </a:solidFill>
              </a:defRPr>
            </a:lvl3pPr>
            <a:lvl4pPr marL="1431925" indent="-354013">
              <a:buFontTx/>
              <a:buBlip>
                <a:blip r:embed="rId2"/>
              </a:buBlip>
              <a:defRPr sz="1400">
                <a:solidFill>
                  <a:srgbClr val="4F5459"/>
                </a:solidFill>
              </a:defRPr>
            </a:lvl4pPr>
            <a:lvl5pPr marL="1793875" indent="-361950">
              <a:buFontTx/>
              <a:buBlip>
                <a:blip r:embed="rId2"/>
              </a:buBlip>
              <a:defRPr sz="1400">
                <a:solidFill>
                  <a:srgbClr val="4F5459"/>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3"/>
          <a:stretch>
            <a:fillRect/>
          </a:stretch>
        </p:blipFill>
        <p:spPr>
          <a:xfrm>
            <a:off x="332795" y="136525"/>
            <a:ext cx="656047" cy="825987"/>
          </a:xfrm>
          <a:prstGeom prst="rect">
            <a:avLst/>
          </a:prstGeom>
        </p:spPr>
      </p:pic>
      <p:sp>
        <p:nvSpPr>
          <p:cNvPr id="11" name="Sisällön paikkamerkki 2">
            <a:extLst>
              <a:ext uri="{FF2B5EF4-FFF2-40B4-BE49-F238E27FC236}">
                <a16:creationId xmlns:a16="http://schemas.microsoft.com/office/drawing/2014/main" id="{1255FE0B-F210-4482-BCE3-63E630244164}"/>
              </a:ext>
            </a:extLst>
          </p:cNvPr>
          <p:cNvSpPr>
            <a:spLocks noGrp="1"/>
          </p:cNvSpPr>
          <p:nvPr>
            <p:ph idx="10"/>
          </p:nvPr>
        </p:nvSpPr>
        <p:spPr>
          <a:xfrm>
            <a:off x="6266732" y="1701800"/>
            <a:ext cx="4760574" cy="4351338"/>
          </a:xfrm>
        </p:spPr>
        <p:txBody>
          <a:bodyPr>
            <a:normAutofit/>
          </a:bodyPr>
          <a:lstStyle>
            <a:lvl1pPr marL="361950" indent="-361950">
              <a:buFontTx/>
              <a:buBlip>
                <a:blip r:embed="rId2"/>
              </a:buBlip>
              <a:defRPr sz="2000">
                <a:solidFill>
                  <a:srgbClr val="4F5459"/>
                </a:solidFill>
              </a:defRPr>
            </a:lvl1pPr>
            <a:lvl2pPr marL="715963" indent="-354013">
              <a:buFontTx/>
              <a:buBlip>
                <a:blip r:embed="rId2"/>
              </a:buBlip>
              <a:defRPr sz="1800">
                <a:solidFill>
                  <a:srgbClr val="4F5459"/>
                </a:solidFill>
              </a:defRPr>
            </a:lvl2pPr>
            <a:lvl3pPr marL="1077913" indent="-361950">
              <a:buFontTx/>
              <a:buBlip>
                <a:blip r:embed="rId2"/>
              </a:buBlip>
              <a:defRPr sz="1600">
                <a:solidFill>
                  <a:srgbClr val="4F5459"/>
                </a:solidFill>
              </a:defRPr>
            </a:lvl3pPr>
            <a:lvl4pPr marL="1431925" indent="-354013">
              <a:buFontTx/>
              <a:buBlip>
                <a:blip r:embed="rId2"/>
              </a:buBlip>
              <a:defRPr sz="1400">
                <a:solidFill>
                  <a:srgbClr val="4F5459"/>
                </a:solidFill>
              </a:defRPr>
            </a:lvl4pPr>
            <a:lvl5pPr marL="1793875" indent="-361950">
              <a:buFontTx/>
              <a:buBlip>
                <a:blip r:embed="rId2"/>
              </a:buBlip>
              <a:defRPr sz="1400">
                <a:solidFill>
                  <a:srgbClr val="4F5459"/>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Footer Placeholder 3">
            <a:extLst>
              <a:ext uri="{FF2B5EF4-FFF2-40B4-BE49-F238E27FC236}">
                <a16:creationId xmlns:a16="http://schemas.microsoft.com/office/drawing/2014/main" id="{80F0FFF0-06CD-4E18-AE13-4416286FF33E}"/>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3008435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TE-Basic-slide-image-1-DARK-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1A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6772275" cy="4351338"/>
          </a:xfrm>
        </p:spPr>
        <p:txBody>
          <a:bodyPr>
            <a:normAutofit/>
          </a:bodyPr>
          <a:lstStyle>
            <a:lvl1pPr marL="361950" indent="-361950">
              <a:buClr>
                <a:srgbClr val="1A8770"/>
              </a:buClr>
              <a:buFont typeface="Wingdings" panose="05000000000000000000" pitchFamily="2" charset="2"/>
              <a:buChar char="§"/>
              <a:defRPr sz="2000"/>
            </a:lvl1pPr>
            <a:lvl2pPr marL="715963" indent="-354013">
              <a:buClr>
                <a:srgbClr val="1A8770"/>
              </a:buClr>
              <a:buFont typeface="Wingdings" panose="05000000000000000000" pitchFamily="2" charset="2"/>
              <a:buChar char="§"/>
              <a:defRPr sz="1800"/>
            </a:lvl2pPr>
            <a:lvl3pPr marL="1077913" indent="-361950">
              <a:buClr>
                <a:srgbClr val="1A8770"/>
              </a:buClr>
              <a:buFont typeface="Wingdings" panose="05000000000000000000" pitchFamily="2" charset="2"/>
              <a:buChar char="§"/>
              <a:defRPr sz="1600"/>
            </a:lvl3pPr>
            <a:lvl4pPr marL="1431925" indent="-354013">
              <a:buClr>
                <a:srgbClr val="1A8770"/>
              </a:buClr>
              <a:buFont typeface="Wingdings" panose="05000000000000000000" pitchFamily="2" charset="2"/>
              <a:buChar char="§"/>
              <a:defRPr sz="1400"/>
            </a:lvl4pPr>
            <a:lvl5pPr marL="1793875" indent="-361950">
              <a:buClr>
                <a:srgbClr val="1A8770"/>
              </a:buClr>
              <a:buFont typeface="Wingdings" panose="05000000000000000000" pitchFamily="2" charset="2"/>
              <a:buChar char="§"/>
              <a:defRPr sz="14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51E9691A-0E9A-4762-A213-E38C51187A88}"/>
              </a:ext>
            </a:extLst>
          </p:cNvPr>
          <p:cNvPicPr>
            <a:picLocks noChangeAspect="1"/>
          </p:cNvPicPr>
          <p:nvPr userDrawn="1"/>
        </p:nvPicPr>
        <p:blipFill rotWithShape="1">
          <a:blip r:embed="rId2"/>
          <a:srcRect t="5425" b="1888"/>
          <a:stretch/>
        </p:blipFill>
        <p:spPr>
          <a:xfrm>
            <a:off x="8105027" y="1116013"/>
            <a:ext cx="4086972" cy="5741987"/>
          </a:xfrm>
          <a:prstGeom prst="rect">
            <a:avLst/>
          </a:prstGeom>
        </p:spPr>
      </p:pic>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3"/>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363DB7C2-F0D6-4E49-9EB2-568CC56113D0}"/>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306200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umbered-slide-1-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5FB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10515600" cy="4351338"/>
          </a:xfrm>
        </p:spPr>
        <p:txBody>
          <a:bodyPr>
            <a:normAutofit/>
          </a:bodyPr>
          <a:lstStyle>
            <a:lvl1pPr marL="361950" indent="-361950">
              <a:buClr>
                <a:srgbClr val="5FB854"/>
              </a:buClr>
              <a:buFont typeface="+mj-lt"/>
              <a:buAutoNum type="arabicPeriod"/>
              <a:defRPr sz="2000">
                <a:solidFill>
                  <a:srgbClr val="4F5459"/>
                </a:solidFill>
              </a:defRPr>
            </a:lvl1pPr>
            <a:lvl2pPr marL="715963" indent="-354013">
              <a:buClr>
                <a:srgbClr val="5FB854"/>
              </a:buClr>
              <a:buFont typeface="+mj-lt"/>
              <a:buAutoNum type="arabicPeriod"/>
              <a:defRPr sz="1800">
                <a:solidFill>
                  <a:srgbClr val="4F5459"/>
                </a:solidFill>
              </a:defRPr>
            </a:lvl2pPr>
            <a:lvl3pPr marL="1077913" indent="-361950">
              <a:buClr>
                <a:srgbClr val="5FB854"/>
              </a:buClr>
              <a:buFont typeface="+mj-lt"/>
              <a:buAutoNum type="arabicPeriod"/>
              <a:defRPr sz="1600">
                <a:solidFill>
                  <a:srgbClr val="4F5459"/>
                </a:solidFill>
              </a:defRPr>
            </a:lvl3pPr>
            <a:lvl4pPr marL="1431925" indent="-354013">
              <a:buClr>
                <a:srgbClr val="5FB854"/>
              </a:buClr>
              <a:buFont typeface="+mj-lt"/>
              <a:buAutoNum type="arabicPeriod"/>
              <a:defRPr sz="1400">
                <a:solidFill>
                  <a:srgbClr val="4F5459"/>
                </a:solidFill>
              </a:defRPr>
            </a:lvl4pPr>
            <a:lvl5pPr marL="1793875" indent="-361950">
              <a:buClr>
                <a:srgbClr val="5FB854"/>
              </a:buClr>
              <a:buFont typeface="+mj-lt"/>
              <a:buAutoNum type="arabicPeriod"/>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ED8B75AF-A1CC-4679-BE65-5A9304397425}"/>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333734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slide-Second-title-GREEN">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2044812"/>
            <a:ext cx="10515600" cy="4008326"/>
          </a:xfrm>
        </p:spPr>
        <p:txBody>
          <a:bodyPr>
            <a:normAutofit/>
          </a:bodyPr>
          <a:lstStyle>
            <a:lvl1pPr marL="361950" indent="-361950">
              <a:buFontTx/>
              <a:buBlip>
                <a:blip r:embed="rId2"/>
              </a:buBlip>
              <a:defRPr sz="2000">
                <a:solidFill>
                  <a:srgbClr val="4F5459"/>
                </a:solidFill>
              </a:defRPr>
            </a:lvl1pPr>
            <a:lvl2pPr marL="715963" indent="-354013">
              <a:buFontTx/>
              <a:buBlip>
                <a:blip r:embed="rId2"/>
              </a:buBlip>
              <a:defRPr sz="1800">
                <a:solidFill>
                  <a:srgbClr val="4F5459"/>
                </a:solidFill>
              </a:defRPr>
            </a:lvl2pPr>
            <a:lvl3pPr marL="1077913" indent="-361950">
              <a:buFontTx/>
              <a:buBlip>
                <a:blip r:embed="rId2"/>
              </a:buBlip>
              <a:defRPr sz="1600">
                <a:solidFill>
                  <a:srgbClr val="4F5459"/>
                </a:solidFill>
              </a:defRPr>
            </a:lvl3pPr>
            <a:lvl4pPr marL="1431925" indent="-354013">
              <a:buFontTx/>
              <a:buBlip>
                <a:blip r:embed="rId2"/>
              </a:buBlip>
              <a:defRPr sz="1400">
                <a:solidFill>
                  <a:srgbClr val="4F5459"/>
                </a:solidFill>
              </a:defRPr>
            </a:lvl4pPr>
            <a:lvl5pPr marL="1793875" indent="-361950">
              <a:buFontTx/>
              <a:buBlip>
                <a:blip r:embed="rId2"/>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759789"/>
          </a:xfrm>
          <a:prstGeom prst="rect">
            <a:avLst/>
          </a:prstGeom>
          <a:solidFill>
            <a:srgbClr val="5FB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3"/>
          <a:stretch>
            <a:fillRect/>
          </a:stretch>
        </p:blipFill>
        <p:spPr>
          <a:xfrm>
            <a:off x="332795" y="136525"/>
            <a:ext cx="656047" cy="825987"/>
          </a:xfrm>
          <a:prstGeom prst="rect">
            <a:avLst/>
          </a:prstGeom>
        </p:spPr>
      </p:pic>
      <p:sp>
        <p:nvSpPr>
          <p:cNvPr id="10" name="Alaotsikko 2">
            <a:extLst>
              <a:ext uri="{FF2B5EF4-FFF2-40B4-BE49-F238E27FC236}">
                <a16:creationId xmlns:a16="http://schemas.microsoft.com/office/drawing/2014/main" id="{3D125AD0-1C81-4CC4-AC21-8F12F43A44A0}"/>
              </a:ext>
            </a:extLst>
          </p:cNvPr>
          <p:cNvSpPr>
            <a:spLocks noGrp="1"/>
          </p:cNvSpPr>
          <p:nvPr>
            <p:ph type="subTitle" idx="10"/>
          </p:nvPr>
        </p:nvSpPr>
        <p:spPr>
          <a:xfrm>
            <a:off x="1198651" y="1059306"/>
            <a:ext cx="9144000" cy="5533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Footer Placeholder 3">
            <a:extLst>
              <a:ext uri="{FF2B5EF4-FFF2-40B4-BE49-F238E27FC236}">
                <a16:creationId xmlns:a16="http://schemas.microsoft.com/office/drawing/2014/main" id="{13CFEAC5-F673-41EA-BE60-CD33864F2393}"/>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381847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umbered-slide-1-DARK-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1A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1701800"/>
            <a:ext cx="10515600" cy="4351338"/>
          </a:xfrm>
        </p:spPr>
        <p:txBody>
          <a:bodyPr>
            <a:normAutofit/>
          </a:bodyPr>
          <a:lstStyle>
            <a:lvl1pPr marL="361950" indent="-361950">
              <a:buClr>
                <a:srgbClr val="1A8770"/>
              </a:buClr>
              <a:buFont typeface="+mj-lt"/>
              <a:buAutoNum type="arabicPeriod"/>
              <a:defRPr sz="2000">
                <a:solidFill>
                  <a:srgbClr val="4F5459"/>
                </a:solidFill>
              </a:defRPr>
            </a:lvl1pPr>
            <a:lvl2pPr marL="715963" indent="-354013">
              <a:buClr>
                <a:srgbClr val="1A8770"/>
              </a:buClr>
              <a:buFont typeface="+mj-lt"/>
              <a:buAutoNum type="arabicPeriod"/>
              <a:defRPr sz="1800">
                <a:solidFill>
                  <a:srgbClr val="4F5459"/>
                </a:solidFill>
              </a:defRPr>
            </a:lvl2pPr>
            <a:lvl3pPr marL="1077913" indent="-361950">
              <a:buClr>
                <a:srgbClr val="1A8770"/>
              </a:buClr>
              <a:buFont typeface="+mj-lt"/>
              <a:buAutoNum type="arabicPeriod"/>
              <a:defRPr sz="1600">
                <a:solidFill>
                  <a:srgbClr val="4F5459"/>
                </a:solidFill>
              </a:defRPr>
            </a:lvl3pPr>
            <a:lvl4pPr marL="1431925" indent="-354013">
              <a:buClr>
                <a:srgbClr val="1A8770"/>
              </a:buClr>
              <a:buFont typeface="+mj-lt"/>
              <a:buAutoNum type="arabicPeriod"/>
              <a:defRPr sz="1400">
                <a:solidFill>
                  <a:srgbClr val="4F5459"/>
                </a:solidFill>
              </a:defRPr>
            </a:lvl4pPr>
            <a:lvl5pPr marL="1793875" indent="-361950">
              <a:buClr>
                <a:srgbClr val="1A8770"/>
              </a:buClr>
              <a:buFont typeface="+mj-lt"/>
              <a:buAutoNum type="arabicPeriod"/>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4" name="Footer Placeholder 3">
            <a:extLst>
              <a:ext uri="{FF2B5EF4-FFF2-40B4-BE49-F238E27FC236}">
                <a16:creationId xmlns:a16="http://schemas.microsoft.com/office/drawing/2014/main" id="{36F47AFA-BFCD-4002-B469-99FF76AF0D1C}"/>
              </a:ext>
            </a:extLst>
          </p:cNvPr>
          <p:cNvSpPr>
            <a:spLocks noGrp="1"/>
          </p:cNvSpPr>
          <p:nvPr>
            <p:ph type="ftr" sz="quarter" idx="10"/>
          </p:nvPr>
        </p:nvSpPr>
        <p:spPr/>
        <p:txBody>
          <a:bodyPr/>
          <a:lstStyle/>
          <a:p>
            <a:endParaRPr lang="en-150"/>
          </a:p>
        </p:txBody>
      </p:sp>
    </p:spTree>
    <p:extLst>
      <p:ext uri="{BB962C8B-B14F-4D97-AF65-F5344CB8AC3E}">
        <p14:creationId xmlns:p14="http://schemas.microsoft.com/office/powerpoint/2010/main" val="286540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slide-numbered-Second-title-DARK-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759789"/>
          </a:xfrm>
          <a:prstGeom prst="rect">
            <a:avLst/>
          </a:prstGeom>
          <a:solidFill>
            <a:srgbClr val="1A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0" y="2044810"/>
            <a:ext cx="10515600" cy="4008327"/>
          </a:xfrm>
        </p:spPr>
        <p:txBody>
          <a:bodyPr>
            <a:normAutofit/>
          </a:bodyPr>
          <a:lstStyle>
            <a:lvl1pPr marL="361950" indent="-361950">
              <a:buClr>
                <a:srgbClr val="1A8770"/>
              </a:buClr>
              <a:buFont typeface="+mj-lt"/>
              <a:buAutoNum type="arabicPeriod"/>
              <a:defRPr sz="2000">
                <a:solidFill>
                  <a:srgbClr val="4F5459"/>
                </a:solidFill>
              </a:defRPr>
            </a:lvl1pPr>
            <a:lvl2pPr marL="715963" indent="-354013">
              <a:buClr>
                <a:srgbClr val="1A8770"/>
              </a:buClr>
              <a:buFont typeface="+mj-lt"/>
              <a:buAutoNum type="arabicPeriod"/>
              <a:defRPr sz="1800">
                <a:solidFill>
                  <a:srgbClr val="4F5459"/>
                </a:solidFill>
              </a:defRPr>
            </a:lvl2pPr>
            <a:lvl3pPr marL="1077913" indent="-361950">
              <a:buClr>
                <a:srgbClr val="1A8770"/>
              </a:buClr>
              <a:buFont typeface="+mj-lt"/>
              <a:buAutoNum type="arabicPeriod"/>
              <a:defRPr sz="1600">
                <a:solidFill>
                  <a:srgbClr val="4F5459"/>
                </a:solidFill>
              </a:defRPr>
            </a:lvl3pPr>
            <a:lvl4pPr marL="1431925" indent="-354013">
              <a:buClr>
                <a:srgbClr val="1A8770"/>
              </a:buClr>
              <a:buFont typeface="+mj-lt"/>
              <a:buAutoNum type="arabicPeriod"/>
              <a:defRPr sz="1400">
                <a:solidFill>
                  <a:srgbClr val="4F5459"/>
                </a:solidFill>
              </a:defRPr>
            </a:lvl4pPr>
            <a:lvl5pPr marL="1793875" indent="-361950">
              <a:buClr>
                <a:srgbClr val="1A8770"/>
              </a:buClr>
              <a:buFont typeface="+mj-lt"/>
              <a:buAutoNum type="arabicPeriod"/>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2"/>
          <a:stretch>
            <a:fillRect/>
          </a:stretch>
        </p:blipFill>
        <p:spPr>
          <a:xfrm>
            <a:off x="332795" y="136525"/>
            <a:ext cx="656047" cy="825987"/>
          </a:xfrm>
          <a:prstGeom prst="rect">
            <a:avLst/>
          </a:prstGeom>
        </p:spPr>
      </p:pic>
      <p:sp>
        <p:nvSpPr>
          <p:cNvPr id="10" name="Alaotsikko 2">
            <a:extLst>
              <a:ext uri="{FF2B5EF4-FFF2-40B4-BE49-F238E27FC236}">
                <a16:creationId xmlns:a16="http://schemas.microsoft.com/office/drawing/2014/main" id="{3D125AD0-1C81-4CC4-AC21-8F12F43A44A0}"/>
              </a:ext>
            </a:extLst>
          </p:cNvPr>
          <p:cNvSpPr>
            <a:spLocks noGrp="1"/>
          </p:cNvSpPr>
          <p:nvPr>
            <p:ph type="subTitle" idx="10"/>
          </p:nvPr>
        </p:nvSpPr>
        <p:spPr>
          <a:xfrm>
            <a:off x="1198651" y="1059306"/>
            <a:ext cx="9144000" cy="5533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Footer Placeholder 3">
            <a:extLst>
              <a:ext uri="{FF2B5EF4-FFF2-40B4-BE49-F238E27FC236}">
                <a16:creationId xmlns:a16="http://schemas.microsoft.com/office/drawing/2014/main" id="{9245EAEC-D4A3-4D80-A941-B79035F14AF0}"/>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155635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slide-two-column-DARK-GRE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B3F9E1D-02EE-46F2-816C-C47D5C1D9A6D}"/>
              </a:ext>
            </a:extLst>
          </p:cNvPr>
          <p:cNvSpPr/>
          <p:nvPr userDrawn="1"/>
        </p:nvSpPr>
        <p:spPr>
          <a:xfrm>
            <a:off x="1" y="0"/>
            <a:ext cx="12192000" cy="1116135"/>
          </a:xfrm>
          <a:prstGeom prst="rect">
            <a:avLst/>
          </a:prstGeom>
          <a:solidFill>
            <a:srgbClr val="1A8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2"/>
              </a:solidFill>
              <a:latin typeface="Arial" panose="020B0604020202020204" pitchFamily="34" charset="0"/>
            </a:endParaRPr>
          </a:p>
        </p:txBody>
      </p:sp>
      <p:sp>
        <p:nvSpPr>
          <p:cNvPr id="2" name="Otsikko 1">
            <a:extLst>
              <a:ext uri="{FF2B5EF4-FFF2-40B4-BE49-F238E27FC236}">
                <a16:creationId xmlns:a16="http://schemas.microsoft.com/office/drawing/2014/main" id="{43A2250E-9E99-9741-98D1-DAFBEADDE471}"/>
              </a:ext>
            </a:extLst>
          </p:cNvPr>
          <p:cNvSpPr>
            <a:spLocks noGrp="1"/>
          </p:cNvSpPr>
          <p:nvPr>
            <p:ph type="title"/>
          </p:nvPr>
        </p:nvSpPr>
        <p:spPr>
          <a:xfrm>
            <a:off x="1198651" y="285021"/>
            <a:ext cx="10515600" cy="672364"/>
          </a:xfrm>
        </p:spPr>
        <p:txBody>
          <a:bodyPr>
            <a:normAutofit/>
          </a:bodyPr>
          <a:lstStyle>
            <a:lvl1pPr>
              <a:defRPr sz="3200" b="1">
                <a:solidFill>
                  <a:schemeClr val="bg1"/>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6DE62A95-FF6A-F940-B673-89D7E5782B7B}"/>
              </a:ext>
            </a:extLst>
          </p:cNvPr>
          <p:cNvSpPr>
            <a:spLocks noGrp="1"/>
          </p:cNvSpPr>
          <p:nvPr>
            <p:ph idx="1"/>
          </p:nvPr>
        </p:nvSpPr>
        <p:spPr>
          <a:xfrm>
            <a:off x="438151" y="1701800"/>
            <a:ext cx="4760574" cy="4351338"/>
          </a:xfrm>
        </p:spPr>
        <p:txBody>
          <a:bodyPr>
            <a:normAutofit/>
          </a:bodyPr>
          <a:lstStyle>
            <a:lvl1pPr marL="361950" indent="-361950">
              <a:buFontTx/>
              <a:buBlip>
                <a:blip r:embed="rId2"/>
              </a:buBlip>
              <a:defRPr sz="2000">
                <a:solidFill>
                  <a:srgbClr val="4F5459"/>
                </a:solidFill>
              </a:defRPr>
            </a:lvl1pPr>
            <a:lvl2pPr marL="715963" indent="-354013">
              <a:buFontTx/>
              <a:buBlip>
                <a:blip r:embed="rId2"/>
              </a:buBlip>
              <a:defRPr sz="1800">
                <a:solidFill>
                  <a:srgbClr val="4F5459"/>
                </a:solidFill>
              </a:defRPr>
            </a:lvl2pPr>
            <a:lvl3pPr marL="1077913" indent="-361950">
              <a:buFontTx/>
              <a:buBlip>
                <a:blip r:embed="rId2"/>
              </a:buBlip>
              <a:defRPr sz="1600">
                <a:solidFill>
                  <a:srgbClr val="4F5459"/>
                </a:solidFill>
              </a:defRPr>
            </a:lvl3pPr>
            <a:lvl4pPr marL="1431925" indent="-354013">
              <a:buFontTx/>
              <a:buBlip>
                <a:blip r:embed="rId2"/>
              </a:buBlip>
              <a:defRPr sz="1400">
                <a:solidFill>
                  <a:srgbClr val="4F5459"/>
                </a:solidFill>
              </a:defRPr>
            </a:lvl4pPr>
            <a:lvl5pPr marL="1793875" indent="-361950">
              <a:buFontTx/>
              <a:buBlip>
                <a:blip r:embed="rId2"/>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1EA772B3-1629-40A3-A94F-4E281F3AA4EA}"/>
              </a:ext>
            </a:extLst>
          </p:cNvPr>
          <p:cNvPicPr>
            <a:picLocks noChangeAspect="1"/>
          </p:cNvPicPr>
          <p:nvPr userDrawn="1"/>
        </p:nvPicPr>
        <p:blipFill>
          <a:blip r:embed="rId3"/>
          <a:stretch>
            <a:fillRect/>
          </a:stretch>
        </p:blipFill>
        <p:spPr>
          <a:xfrm>
            <a:off x="332795" y="136525"/>
            <a:ext cx="656047" cy="825987"/>
          </a:xfrm>
          <a:prstGeom prst="rect">
            <a:avLst/>
          </a:prstGeom>
        </p:spPr>
      </p:pic>
      <p:sp>
        <p:nvSpPr>
          <p:cNvPr id="9" name="Sisällön paikkamerkki 2">
            <a:extLst>
              <a:ext uri="{FF2B5EF4-FFF2-40B4-BE49-F238E27FC236}">
                <a16:creationId xmlns:a16="http://schemas.microsoft.com/office/drawing/2014/main" id="{ADE7A766-F4CC-4415-A8BA-0A101C368FEC}"/>
              </a:ext>
            </a:extLst>
          </p:cNvPr>
          <p:cNvSpPr>
            <a:spLocks noGrp="1"/>
          </p:cNvSpPr>
          <p:nvPr>
            <p:ph idx="10"/>
          </p:nvPr>
        </p:nvSpPr>
        <p:spPr>
          <a:xfrm>
            <a:off x="6096000" y="1718574"/>
            <a:ext cx="4760574" cy="4351338"/>
          </a:xfrm>
        </p:spPr>
        <p:txBody>
          <a:bodyPr>
            <a:normAutofit/>
          </a:bodyPr>
          <a:lstStyle>
            <a:lvl1pPr marL="361950" indent="-361950">
              <a:buFontTx/>
              <a:buBlip>
                <a:blip r:embed="rId2"/>
              </a:buBlip>
              <a:defRPr sz="2000">
                <a:solidFill>
                  <a:srgbClr val="4F5459"/>
                </a:solidFill>
              </a:defRPr>
            </a:lvl1pPr>
            <a:lvl2pPr marL="715963" indent="-354013">
              <a:buFontTx/>
              <a:buBlip>
                <a:blip r:embed="rId2"/>
              </a:buBlip>
              <a:defRPr sz="1800">
                <a:solidFill>
                  <a:srgbClr val="4F5459"/>
                </a:solidFill>
              </a:defRPr>
            </a:lvl2pPr>
            <a:lvl3pPr marL="1077913" indent="-361950">
              <a:buFontTx/>
              <a:buBlip>
                <a:blip r:embed="rId2"/>
              </a:buBlip>
              <a:defRPr sz="1600">
                <a:solidFill>
                  <a:srgbClr val="4F5459"/>
                </a:solidFill>
              </a:defRPr>
            </a:lvl3pPr>
            <a:lvl4pPr marL="1431925" indent="-354013">
              <a:buFontTx/>
              <a:buBlip>
                <a:blip r:embed="rId2"/>
              </a:buBlip>
              <a:defRPr sz="1400">
                <a:solidFill>
                  <a:srgbClr val="4F5459"/>
                </a:solidFill>
              </a:defRPr>
            </a:lvl4pPr>
            <a:lvl5pPr marL="1793875" indent="-361950">
              <a:buFontTx/>
              <a:buBlip>
                <a:blip r:embed="rId2"/>
              </a:buBlip>
              <a:defRPr sz="1400">
                <a:solidFill>
                  <a:srgbClr val="4F54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Footer Placeholder 3">
            <a:extLst>
              <a:ext uri="{FF2B5EF4-FFF2-40B4-BE49-F238E27FC236}">
                <a16:creationId xmlns:a16="http://schemas.microsoft.com/office/drawing/2014/main" id="{64D7E4CE-FE7E-4B1B-BE8A-8E5698FE2EF4}"/>
              </a:ext>
            </a:extLst>
          </p:cNvPr>
          <p:cNvSpPr>
            <a:spLocks noGrp="1"/>
          </p:cNvSpPr>
          <p:nvPr>
            <p:ph type="ftr" sz="quarter" idx="11"/>
          </p:nvPr>
        </p:nvSpPr>
        <p:spPr/>
        <p:txBody>
          <a:bodyPr/>
          <a:lstStyle/>
          <a:p>
            <a:endParaRPr lang="en-150"/>
          </a:p>
        </p:txBody>
      </p:sp>
    </p:spTree>
    <p:extLst>
      <p:ext uri="{BB962C8B-B14F-4D97-AF65-F5344CB8AC3E}">
        <p14:creationId xmlns:p14="http://schemas.microsoft.com/office/powerpoint/2010/main" val="33365853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4B88987-6E40-DD4A-9C38-B238E4DC5596}"/>
              </a:ext>
            </a:extLst>
          </p:cNvPr>
          <p:cNvSpPr>
            <a:spLocks noGrp="1"/>
          </p:cNvSpPr>
          <p:nvPr>
            <p:ph type="title"/>
          </p:nvPr>
        </p:nvSpPr>
        <p:spPr>
          <a:xfrm>
            <a:off x="1253447" y="288126"/>
            <a:ext cx="10378611" cy="585177"/>
          </a:xfrm>
          <a:prstGeom prst="rect">
            <a:avLst/>
          </a:prstGeom>
        </p:spPr>
        <p:txBody>
          <a:bodyPr vert="horz" lIns="91440" tIns="45720" rIns="91440" bIns="45720" rtlCol="0" anchor="ctr">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C88E9C91-98EA-3645-B12B-223997C5C9FC}"/>
              </a:ext>
            </a:extLst>
          </p:cNvPr>
          <p:cNvSpPr>
            <a:spLocks noGrp="1"/>
          </p:cNvSpPr>
          <p:nvPr>
            <p:ph type="body" idx="1"/>
          </p:nvPr>
        </p:nvSpPr>
        <p:spPr>
          <a:xfrm>
            <a:off x="571072" y="177425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descr="Kuva, joka sisältää kohteen teksti&#10;&#10;Kuvaus luotu automaattisesti">
            <a:extLst>
              <a:ext uri="{FF2B5EF4-FFF2-40B4-BE49-F238E27FC236}">
                <a16:creationId xmlns:a16="http://schemas.microsoft.com/office/drawing/2014/main" id="{F12F031A-945E-4239-9319-748D9EB7C10F}"/>
              </a:ext>
            </a:extLst>
          </p:cNvPr>
          <p:cNvPicPr>
            <a:picLocks noChangeAspect="1"/>
          </p:cNvPicPr>
          <p:nvPr userDrawn="1"/>
        </p:nvPicPr>
        <p:blipFill>
          <a:blip r:embed="rId39"/>
          <a:stretch>
            <a:fillRect/>
          </a:stretch>
        </p:blipFill>
        <p:spPr>
          <a:xfrm>
            <a:off x="326445" y="114753"/>
            <a:ext cx="684270" cy="860459"/>
          </a:xfrm>
          <a:prstGeom prst="rect">
            <a:avLst/>
          </a:prstGeom>
        </p:spPr>
      </p:pic>
      <p:sp>
        <p:nvSpPr>
          <p:cNvPr id="4" name="Footer Placeholder 3">
            <a:extLst>
              <a:ext uri="{FF2B5EF4-FFF2-40B4-BE49-F238E27FC236}">
                <a16:creationId xmlns:a16="http://schemas.microsoft.com/office/drawing/2014/main" id="{510A0597-4A6C-4A29-9C28-EAB38C6C20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150"/>
          </a:p>
        </p:txBody>
      </p:sp>
    </p:spTree>
    <p:extLst>
      <p:ext uri="{BB962C8B-B14F-4D97-AF65-F5344CB8AC3E}">
        <p14:creationId xmlns:p14="http://schemas.microsoft.com/office/powerpoint/2010/main" val="4321196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82" r:id="rId4"/>
    <p:sldLayoutId id="2147483680" r:id="rId5"/>
    <p:sldLayoutId id="2147483650" r:id="rId6"/>
    <p:sldLayoutId id="2147483681" r:id="rId7"/>
    <p:sldLayoutId id="2147483684" r:id="rId8"/>
    <p:sldLayoutId id="2147483662" r:id="rId9"/>
    <p:sldLayoutId id="2147483663" r:id="rId10"/>
    <p:sldLayoutId id="2147483673" r:id="rId11"/>
    <p:sldLayoutId id="2147483674" r:id="rId12"/>
    <p:sldLayoutId id="2147483675" r:id="rId13"/>
    <p:sldLayoutId id="2147483676" r:id="rId14"/>
    <p:sldLayoutId id="2147483677" r:id="rId15"/>
    <p:sldLayoutId id="2147483678" r:id="rId16"/>
    <p:sldLayoutId id="2147483667" r:id="rId17"/>
    <p:sldLayoutId id="2147483687" r:id="rId18"/>
    <p:sldLayoutId id="2147483664" r:id="rId19"/>
    <p:sldLayoutId id="2147483689" r:id="rId20"/>
    <p:sldLayoutId id="2147483688" r:id="rId21"/>
    <p:sldLayoutId id="2147483747" r:id="rId22"/>
    <p:sldLayoutId id="2147483665" r:id="rId23"/>
    <p:sldLayoutId id="2147483668" r:id="rId24"/>
    <p:sldLayoutId id="2147483671" r:id="rId25"/>
    <p:sldLayoutId id="2147483651" r:id="rId26"/>
    <p:sldLayoutId id="2147483679" r:id="rId27"/>
    <p:sldLayoutId id="2147483685" r:id="rId28"/>
    <p:sldLayoutId id="2147483686" r:id="rId29"/>
    <p:sldLayoutId id="2147483748" r:id="rId30"/>
    <p:sldLayoutId id="2147483737" r:id="rId31"/>
    <p:sldLayoutId id="2147483738" r:id="rId32"/>
    <p:sldLayoutId id="2147483739" r:id="rId33"/>
    <p:sldLayoutId id="2147483652" r:id="rId34"/>
    <p:sldLayoutId id="2147483672" r:id="rId35"/>
    <p:sldLayoutId id="2147483746" r:id="rId36"/>
    <p:sldLayoutId id="2147483745" r:id="rId37"/>
  </p:sldLayoutIdLst>
  <p:hf sldNum="0" hdr="0" ftr="0" dt="0"/>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Tx/>
        <a:buBlip>
          <a:blip r:embed="rId40"/>
        </a:buBlip>
        <a:defRPr sz="2000" b="0" i="0" kern="1200">
          <a:solidFill>
            <a:srgbClr val="4F5459"/>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Tx/>
        <a:buBlip>
          <a:blip r:embed="rId40"/>
        </a:buBlip>
        <a:defRPr sz="1800" b="0" i="0" kern="1200">
          <a:solidFill>
            <a:srgbClr val="4F5459"/>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Tx/>
        <a:buBlip>
          <a:blip r:embed="rId40"/>
        </a:buBlip>
        <a:defRPr sz="1600" b="0" i="0" kern="1200">
          <a:solidFill>
            <a:srgbClr val="4F5459"/>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Tx/>
        <a:buBlip>
          <a:blip r:embed="rId40"/>
        </a:buBlip>
        <a:defRPr sz="1400" b="0" i="0" kern="1200">
          <a:solidFill>
            <a:srgbClr val="4F5459"/>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Tx/>
        <a:buBlip>
          <a:blip r:embed="rId40"/>
        </a:buBlip>
        <a:defRPr sz="1400" b="0" i="0" kern="1200">
          <a:solidFill>
            <a:srgbClr val="4F5459"/>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4B88987-6E40-DD4A-9C38-B238E4DC5596}"/>
              </a:ext>
            </a:extLst>
          </p:cNvPr>
          <p:cNvSpPr>
            <a:spLocks noGrp="1"/>
          </p:cNvSpPr>
          <p:nvPr>
            <p:ph type="title"/>
          </p:nvPr>
        </p:nvSpPr>
        <p:spPr>
          <a:xfrm>
            <a:off x="1253447" y="288126"/>
            <a:ext cx="10378611" cy="585177"/>
          </a:xfrm>
          <a:prstGeom prst="rect">
            <a:avLst/>
          </a:prstGeom>
        </p:spPr>
        <p:txBody>
          <a:bodyPr vert="horz" lIns="91440" tIns="45720" rIns="91440" bIns="45720" rtlCol="0" anchor="ctr">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C88E9C91-98EA-3645-B12B-223997C5C9FC}"/>
              </a:ext>
            </a:extLst>
          </p:cNvPr>
          <p:cNvSpPr>
            <a:spLocks noGrp="1"/>
          </p:cNvSpPr>
          <p:nvPr>
            <p:ph type="body" idx="1"/>
          </p:nvPr>
        </p:nvSpPr>
        <p:spPr>
          <a:xfrm>
            <a:off x="571072" y="177425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descr="Kuva, joka sisältää kohteen teksti&#10;&#10;Kuvaus luotu automaattisesti">
            <a:extLst>
              <a:ext uri="{FF2B5EF4-FFF2-40B4-BE49-F238E27FC236}">
                <a16:creationId xmlns:a16="http://schemas.microsoft.com/office/drawing/2014/main" id="{F12F031A-945E-4239-9319-748D9EB7C10F}"/>
              </a:ext>
            </a:extLst>
          </p:cNvPr>
          <p:cNvPicPr>
            <a:picLocks noChangeAspect="1"/>
          </p:cNvPicPr>
          <p:nvPr userDrawn="1"/>
        </p:nvPicPr>
        <p:blipFill>
          <a:blip r:embed="rId8"/>
          <a:stretch>
            <a:fillRect/>
          </a:stretch>
        </p:blipFill>
        <p:spPr>
          <a:xfrm>
            <a:off x="326445" y="114753"/>
            <a:ext cx="684270" cy="860459"/>
          </a:xfrm>
          <a:prstGeom prst="rect">
            <a:avLst/>
          </a:prstGeom>
        </p:spPr>
      </p:pic>
      <p:sp>
        <p:nvSpPr>
          <p:cNvPr id="9" name="Date Placeholder 3">
            <a:extLst>
              <a:ext uri="{FF2B5EF4-FFF2-40B4-BE49-F238E27FC236}">
                <a16:creationId xmlns:a16="http://schemas.microsoft.com/office/drawing/2014/main" id="{72D962E1-F25B-40AC-A31B-4786C3562DD5}"/>
              </a:ext>
            </a:extLst>
          </p:cNvPr>
          <p:cNvSpPr txBox="1">
            <a:spLocks/>
          </p:cNvSpPr>
          <p:nvPr userDrawn="1"/>
        </p:nvSpPr>
        <p:spPr>
          <a:xfrm>
            <a:off x="208472" y="6337779"/>
            <a:ext cx="27432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D14F2-9F87-467A-8C65-EA07B62D6412}" type="datetime1">
              <a:rPr lang="fi-FI" smtClean="0">
                <a:solidFill>
                  <a:prstClr val="black">
                    <a:tint val="75000"/>
                  </a:prstClr>
                </a:solidFill>
                <a:latin typeface="Calibri" panose="020F0502020204030204"/>
              </a:rPr>
              <a:pPr/>
              <a:t>6.3.2024</a:t>
            </a:fld>
            <a:endParaRPr lang="en-GB" dirty="0">
              <a:solidFill>
                <a:prstClr val="black">
                  <a:tint val="75000"/>
                </a:prstClr>
              </a:solidFill>
              <a:latin typeface="Calibri" panose="020F0502020204030204"/>
            </a:endParaRPr>
          </a:p>
        </p:txBody>
      </p:sp>
      <p:sp>
        <p:nvSpPr>
          <p:cNvPr id="10" name="Footer Placeholder 4">
            <a:extLst>
              <a:ext uri="{FF2B5EF4-FFF2-40B4-BE49-F238E27FC236}">
                <a16:creationId xmlns:a16="http://schemas.microsoft.com/office/drawing/2014/main" id="{8B74127B-DC44-474A-8D79-59EAF7ECE1AE}"/>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prstClr val="black">
                  <a:tint val="75000"/>
                </a:prstClr>
              </a:solidFill>
              <a:latin typeface="Calibri" panose="020F0502020204030204"/>
            </a:endParaRPr>
          </a:p>
        </p:txBody>
      </p:sp>
      <p:sp>
        <p:nvSpPr>
          <p:cNvPr id="4" name="Footer Placeholder 3">
            <a:extLst>
              <a:ext uri="{FF2B5EF4-FFF2-40B4-BE49-F238E27FC236}">
                <a16:creationId xmlns:a16="http://schemas.microsoft.com/office/drawing/2014/main" id="{FEBC2F9C-5C8A-45E1-AAF2-DF5BBA03F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150"/>
          </a:p>
        </p:txBody>
      </p:sp>
    </p:spTree>
    <p:extLst>
      <p:ext uri="{BB962C8B-B14F-4D97-AF65-F5344CB8AC3E}">
        <p14:creationId xmlns:p14="http://schemas.microsoft.com/office/powerpoint/2010/main" val="1890675038"/>
      </p:ext>
    </p:extLst>
  </p:cSld>
  <p:clrMap bg1="lt1" tx1="dk1" bg2="lt2" tx2="dk2" accent1="accent1" accent2="accent2" accent3="accent3" accent4="accent4" accent5="accent5" accent6="accent6" hlink="hlink" folHlink="folHlink"/>
  <p:sldLayoutIdLst>
    <p:sldLayoutId id="2147483720" r:id="rId1"/>
    <p:sldLayoutId id="2147483734" r:id="rId2"/>
    <p:sldLayoutId id="2147483735" r:id="rId3"/>
    <p:sldLayoutId id="2147483722" r:id="rId4"/>
    <p:sldLayoutId id="2147483725" r:id="rId5"/>
    <p:sldLayoutId id="2147483733" r:id="rId6"/>
  </p:sldLayoutIdLst>
  <p:hf sldNum="0" hdr="0" ftr="0" dt="0"/>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mj-ea"/>
          <a:cs typeface="+mj-cs"/>
        </a:defRPr>
      </a:lvl1pPr>
    </p:titleStyle>
    <p:bodyStyle>
      <a:lvl1pPr marL="361950" indent="-361950" algn="l" defTabSz="914400" rtl="0" eaLnBrk="1" latinLnBrk="0" hangingPunct="1">
        <a:lnSpc>
          <a:spcPct val="90000"/>
        </a:lnSpc>
        <a:spcBef>
          <a:spcPts val="1000"/>
        </a:spcBef>
        <a:buFontTx/>
        <a:buBlip>
          <a:blip r:embed="rId9"/>
        </a:buBlip>
        <a:defRPr sz="2000" b="0" i="0" kern="1200">
          <a:solidFill>
            <a:srgbClr val="4F5459"/>
          </a:solidFill>
          <a:latin typeface="Arial" panose="020B0604020202020204" pitchFamily="34" charset="0"/>
          <a:ea typeface="+mn-ea"/>
          <a:cs typeface="+mn-cs"/>
        </a:defRPr>
      </a:lvl1pPr>
      <a:lvl2pPr marL="715963" indent="-354013" algn="l" defTabSz="914400" rtl="0" eaLnBrk="1" latinLnBrk="0" hangingPunct="1">
        <a:lnSpc>
          <a:spcPct val="90000"/>
        </a:lnSpc>
        <a:spcBef>
          <a:spcPts val="500"/>
        </a:spcBef>
        <a:buFontTx/>
        <a:buBlip>
          <a:blip r:embed="rId9"/>
        </a:buBlip>
        <a:defRPr sz="1800" b="0" i="0" kern="1200">
          <a:solidFill>
            <a:srgbClr val="4F5459"/>
          </a:solidFill>
          <a:latin typeface="Arial" panose="020B0604020202020204" pitchFamily="34" charset="0"/>
          <a:ea typeface="+mn-ea"/>
          <a:cs typeface="+mn-cs"/>
        </a:defRPr>
      </a:lvl2pPr>
      <a:lvl3pPr marL="1077913" indent="-361950" algn="l" defTabSz="914400" rtl="0" eaLnBrk="1" latinLnBrk="0" hangingPunct="1">
        <a:lnSpc>
          <a:spcPct val="90000"/>
        </a:lnSpc>
        <a:spcBef>
          <a:spcPts val="500"/>
        </a:spcBef>
        <a:buFontTx/>
        <a:buBlip>
          <a:blip r:embed="rId9"/>
        </a:buBlip>
        <a:defRPr sz="1600" b="0" i="0" kern="1200">
          <a:solidFill>
            <a:srgbClr val="4F5459"/>
          </a:solidFill>
          <a:latin typeface="Arial" panose="020B0604020202020204" pitchFamily="34" charset="0"/>
          <a:ea typeface="+mn-ea"/>
          <a:cs typeface="+mn-cs"/>
        </a:defRPr>
      </a:lvl3pPr>
      <a:lvl4pPr marL="1431925" indent="-354013" algn="l" defTabSz="914400" rtl="0" eaLnBrk="1" latinLnBrk="0" hangingPunct="1">
        <a:lnSpc>
          <a:spcPct val="90000"/>
        </a:lnSpc>
        <a:spcBef>
          <a:spcPts val="500"/>
        </a:spcBef>
        <a:buFontTx/>
        <a:buBlip>
          <a:blip r:embed="rId9"/>
        </a:buBlip>
        <a:defRPr sz="1400" b="0" i="0" kern="1200">
          <a:solidFill>
            <a:srgbClr val="4F5459"/>
          </a:solidFill>
          <a:latin typeface="Arial" panose="020B0604020202020204" pitchFamily="34" charset="0"/>
          <a:ea typeface="+mn-ea"/>
          <a:cs typeface="+mn-cs"/>
        </a:defRPr>
      </a:lvl4pPr>
      <a:lvl5pPr marL="1793875" indent="-361950" algn="l" defTabSz="914400" rtl="0" eaLnBrk="1" latinLnBrk="0" hangingPunct="1">
        <a:lnSpc>
          <a:spcPct val="90000"/>
        </a:lnSpc>
        <a:spcBef>
          <a:spcPts val="500"/>
        </a:spcBef>
        <a:buFontTx/>
        <a:buBlip>
          <a:blip r:embed="rId9"/>
        </a:buBlip>
        <a:defRPr sz="1400" b="0" i="0" kern="1200">
          <a:solidFill>
            <a:srgbClr val="4F5459"/>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9344-C688-45E0-85B4-52F4E3C0D9F6}"/>
              </a:ext>
            </a:extLst>
          </p:cNvPr>
          <p:cNvSpPr>
            <a:spLocks noGrp="1"/>
          </p:cNvSpPr>
          <p:nvPr>
            <p:ph type="ctrTitle"/>
          </p:nvPr>
        </p:nvSpPr>
        <p:spPr/>
        <p:txBody>
          <a:bodyPr/>
          <a:lstStyle/>
          <a:p>
            <a:r>
              <a:rPr lang="en-GB" dirty="0"/>
              <a:t>KTI </a:t>
            </a:r>
            <a:r>
              <a:rPr lang="en-GB" dirty="0" err="1"/>
              <a:t>Kiinteistöindeksi</a:t>
            </a:r>
            <a:r>
              <a:rPr lang="en-GB" dirty="0"/>
              <a:t> 2023</a:t>
            </a:r>
          </a:p>
        </p:txBody>
      </p:sp>
    </p:spTree>
    <p:extLst>
      <p:ext uri="{BB962C8B-B14F-4D97-AF65-F5344CB8AC3E}">
        <p14:creationId xmlns:p14="http://schemas.microsoft.com/office/powerpoint/2010/main" val="419978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1">
            <a:extLst>
              <a:ext uri="{FF2B5EF4-FFF2-40B4-BE49-F238E27FC236}">
                <a16:creationId xmlns:a16="http://schemas.microsoft.com/office/drawing/2014/main" id="{0DFF59A6-B1A4-6911-F756-A6C5ED910FBE}"/>
              </a:ext>
            </a:extLst>
          </p:cNvPr>
          <p:cNvSpPr>
            <a:spLocks noGrp="1"/>
          </p:cNvSpPr>
          <p:nvPr>
            <p:ph type="title"/>
          </p:nvPr>
        </p:nvSpPr>
        <p:spPr>
          <a:xfrm>
            <a:off x="1198651" y="285021"/>
            <a:ext cx="10515600" cy="672364"/>
          </a:xfrm>
        </p:spPr>
        <p:txBody>
          <a:bodyPr>
            <a:normAutofit/>
          </a:bodyPr>
          <a:lstStyle/>
          <a:p>
            <a:r>
              <a:rPr lang="fi-FI" sz="2000" b="0" dirty="0">
                <a:effectLst/>
                <a:latin typeface="Arial" panose="020B0604020202020204" pitchFamily="34" charset="0"/>
                <a:ea typeface="Times New Roman" panose="02020603050405020304" pitchFamily="18" charset="0"/>
                <a:cs typeface="Times New Roman" panose="02020603050405020304" pitchFamily="18" charset="0"/>
              </a:rPr>
              <a:t>Kokonaistuotot kiinteistösektoreittain 2023</a:t>
            </a:r>
            <a:endParaRPr lang="en-US" sz="3600" b="0" dirty="0"/>
          </a:p>
        </p:txBody>
      </p:sp>
      <p:pic>
        <p:nvPicPr>
          <p:cNvPr id="1025" name="Picture 1" descr="A screenshot of a graph&#10;&#10;Description automatically generated">
            <a:extLst>
              <a:ext uri="{FF2B5EF4-FFF2-40B4-BE49-F238E27FC236}">
                <a16:creationId xmlns:a16="http://schemas.microsoft.com/office/drawing/2014/main" id="{7FCAFB1E-E0A9-234E-F2C0-5F34FBA602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9932" y="1701800"/>
            <a:ext cx="8532036" cy="4351338"/>
          </a:xfrm>
          <a:prstGeom prst="rect">
            <a:avLst/>
          </a:prstGeom>
          <a:solidFill>
            <a:srgbClr val="FFFFFF"/>
          </a:solidFill>
        </p:spPr>
      </p:pic>
      <p:sp>
        <p:nvSpPr>
          <p:cNvPr id="9" name="TextBox 8">
            <a:extLst>
              <a:ext uri="{FF2B5EF4-FFF2-40B4-BE49-F238E27FC236}">
                <a16:creationId xmlns:a16="http://schemas.microsoft.com/office/drawing/2014/main" id="{CD100224-FD4D-A861-459A-3149FE8AFC0E}"/>
              </a:ext>
            </a:extLst>
          </p:cNvPr>
          <p:cNvSpPr txBox="1"/>
          <p:nvPr/>
        </p:nvSpPr>
        <p:spPr>
          <a:xfrm>
            <a:off x="6914687" y="6428221"/>
            <a:ext cx="6094562" cy="276999"/>
          </a:xfrm>
          <a:prstGeom prst="rect">
            <a:avLst/>
          </a:prstGeom>
          <a:noFill/>
        </p:spPr>
        <p:txBody>
          <a:bodyPr wrap="square">
            <a:spAutoFit/>
          </a:bodyPr>
          <a:lstStyle/>
          <a:p>
            <a:pPr algn="just"/>
            <a:r>
              <a:rPr lang="fi-FI" sz="1200" i="1" dirty="0">
                <a:effectLst/>
                <a:latin typeface="Arial" panose="020B0604020202020204" pitchFamily="34" charset="0"/>
                <a:ea typeface="Times New Roman" panose="02020603050405020304" pitchFamily="18" charset="0"/>
                <a:cs typeface="Times New Roman" panose="02020603050405020304" pitchFamily="18" charset="0"/>
              </a:rPr>
              <a:t>Kuva: Kokonaistuotot kiinteistösektoreittain 2023</a:t>
            </a:r>
            <a:endParaRPr lang="en-FI"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22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C43AB2-F323-6B79-0606-A46140176609}"/>
              </a:ext>
            </a:extLst>
          </p:cNvPr>
          <p:cNvSpPr txBox="1"/>
          <p:nvPr/>
        </p:nvSpPr>
        <p:spPr>
          <a:xfrm>
            <a:off x="1198651" y="285021"/>
            <a:ext cx="10515600" cy="6723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000" b="1" dirty="0" err="1">
                <a:solidFill>
                  <a:schemeClr val="bg1"/>
                </a:solidFill>
                <a:effectLst/>
                <a:latin typeface="Arial" panose="020B0604020202020204" pitchFamily="34" charset="0"/>
                <a:ea typeface="+mj-ea"/>
                <a:cs typeface="+mj-cs"/>
              </a:rPr>
              <a:t>Kokonaistuoton</a:t>
            </a:r>
            <a:r>
              <a:rPr lang="en-US" sz="2000" b="1" dirty="0">
                <a:solidFill>
                  <a:schemeClr val="bg1"/>
                </a:solidFill>
                <a:effectLst/>
                <a:latin typeface="Arial" panose="020B0604020202020204" pitchFamily="34" charset="0"/>
                <a:ea typeface="+mj-ea"/>
                <a:cs typeface="+mj-cs"/>
              </a:rPr>
              <a:t> </a:t>
            </a:r>
            <a:r>
              <a:rPr lang="en-US" sz="2000" b="1" dirty="0" err="1">
                <a:solidFill>
                  <a:schemeClr val="bg1"/>
                </a:solidFill>
                <a:effectLst/>
                <a:latin typeface="Arial" panose="020B0604020202020204" pitchFamily="34" charset="0"/>
                <a:ea typeface="+mj-ea"/>
                <a:cs typeface="+mj-cs"/>
              </a:rPr>
              <a:t>hajonta</a:t>
            </a:r>
            <a:r>
              <a:rPr lang="en-US" sz="2000" b="1" dirty="0">
                <a:solidFill>
                  <a:schemeClr val="bg1"/>
                </a:solidFill>
                <a:effectLst/>
                <a:latin typeface="Arial" panose="020B0604020202020204" pitchFamily="34" charset="0"/>
                <a:ea typeface="+mj-ea"/>
                <a:cs typeface="+mj-cs"/>
              </a:rPr>
              <a:t> 2014-2023</a:t>
            </a:r>
            <a:endParaRPr lang="en-US" sz="2000" b="1" dirty="0">
              <a:solidFill>
                <a:schemeClr val="bg1"/>
              </a:solidFill>
              <a:latin typeface="Arial" panose="020B0604020202020204" pitchFamily="34" charset="0"/>
              <a:ea typeface="+mj-ea"/>
              <a:cs typeface="+mj-cs"/>
            </a:endParaRPr>
          </a:p>
        </p:txBody>
      </p:sp>
      <p:graphicFrame>
        <p:nvGraphicFramePr>
          <p:cNvPr id="14" name="Chart 13">
            <a:extLst>
              <a:ext uri="{FF2B5EF4-FFF2-40B4-BE49-F238E27FC236}">
                <a16:creationId xmlns:a16="http://schemas.microsoft.com/office/drawing/2014/main" id="{D399CF95-5FC1-4025-9BDC-ADCAA41EB4F9}"/>
              </a:ext>
            </a:extLst>
          </p:cNvPr>
          <p:cNvGraphicFramePr>
            <a:graphicFrameLocks/>
          </p:cNvGraphicFramePr>
          <p:nvPr>
            <p:extLst>
              <p:ext uri="{D42A27DB-BD31-4B8C-83A1-F6EECF244321}">
                <p14:modId xmlns:p14="http://schemas.microsoft.com/office/powerpoint/2010/main" val="1744701044"/>
              </p:ext>
            </p:extLst>
          </p:nvPr>
        </p:nvGraphicFramePr>
        <p:xfrm>
          <a:off x="838200" y="2044812"/>
          <a:ext cx="10515600" cy="400832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A03690F5-DD5B-B1A6-4EEB-5AEA771110E3}"/>
              </a:ext>
            </a:extLst>
          </p:cNvPr>
          <p:cNvSpPr txBox="1"/>
          <p:nvPr/>
        </p:nvSpPr>
        <p:spPr>
          <a:xfrm>
            <a:off x="7455379" y="6346781"/>
            <a:ext cx="6094562" cy="276999"/>
          </a:xfrm>
          <a:prstGeom prst="rect">
            <a:avLst/>
          </a:prstGeom>
          <a:noFill/>
        </p:spPr>
        <p:txBody>
          <a:bodyPr wrap="square">
            <a:spAutoFit/>
          </a:bodyPr>
          <a:lstStyle/>
          <a:p>
            <a:pPr algn="just"/>
            <a:r>
              <a:rPr lang="fi-FI" sz="1200" i="1" dirty="0">
                <a:effectLst/>
                <a:latin typeface="Arial" panose="020B0604020202020204" pitchFamily="34" charset="0"/>
                <a:ea typeface="Times New Roman" panose="02020603050405020304" pitchFamily="18" charset="0"/>
                <a:cs typeface="Times New Roman" panose="02020603050405020304" pitchFamily="18" charset="0"/>
              </a:rPr>
              <a:t>Kuva: Kokonaistuoton hajonta 2014-2023</a:t>
            </a:r>
            <a:endParaRPr lang="en-FI"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767340"/>
      </p:ext>
    </p:extLst>
  </p:cSld>
  <p:clrMapOvr>
    <a:masterClrMapping/>
  </p:clrMapOvr>
</p:sld>
</file>

<file path=ppt/theme/theme1.xml><?xml version="1.0" encoding="utf-8"?>
<a:theme xmlns:a="http://schemas.openxmlformats.org/drawingml/2006/main" name="KTI-teema">
  <a:themeElements>
    <a:clrScheme name="KTI - värit">
      <a:dk1>
        <a:srgbClr val="54595F"/>
      </a:dk1>
      <a:lt1>
        <a:srgbClr val="FFFFFF"/>
      </a:lt1>
      <a:dk2>
        <a:srgbClr val="54595F"/>
      </a:dk2>
      <a:lt2>
        <a:srgbClr val="E7E6E6"/>
      </a:lt2>
      <a:accent1>
        <a:srgbClr val="5FB854"/>
      </a:accent1>
      <a:accent2>
        <a:srgbClr val="2CA369"/>
      </a:accent2>
      <a:accent3>
        <a:srgbClr val="1A8770"/>
      </a:accent3>
      <a:accent4>
        <a:srgbClr val="0C5151"/>
      </a:accent4>
      <a:accent5>
        <a:srgbClr val="CBC93C"/>
      </a:accent5>
      <a:accent6>
        <a:srgbClr val="E2DBB7"/>
      </a:accent6>
      <a:hlink>
        <a:srgbClr val="0C5151"/>
      </a:hlink>
      <a:folHlink>
        <a:srgbClr val="5FB8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TI päivitetty" id="{DEEC3BD6-9C7C-482D-B7D1-529E02B0B222}" vid="{6F4898F2-6E3B-4694-A204-46FC3C8A56F9}"/>
    </a:ext>
  </a:extLst>
</a:theme>
</file>

<file path=ppt/theme/theme2.xml><?xml version="1.0" encoding="utf-8"?>
<a:theme xmlns:a="http://schemas.openxmlformats.org/drawingml/2006/main" name="DATE-FOOTER-KTI">
  <a:themeElements>
    <a:clrScheme name="KTI - värit">
      <a:dk1>
        <a:srgbClr val="54595F"/>
      </a:dk1>
      <a:lt1>
        <a:srgbClr val="FFFFFF"/>
      </a:lt1>
      <a:dk2>
        <a:srgbClr val="54595F"/>
      </a:dk2>
      <a:lt2>
        <a:srgbClr val="E7E6E6"/>
      </a:lt2>
      <a:accent1>
        <a:srgbClr val="5FB854"/>
      </a:accent1>
      <a:accent2>
        <a:srgbClr val="2CA369"/>
      </a:accent2>
      <a:accent3>
        <a:srgbClr val="1A8770"/>
      </a:accent3>
      <a:accent4>
        <a:srgbClr val="0C5151"/>
      </a:accent4>
      <a:accent5>
        <a:srgbClr val="CBC93C"/>
      </a:accent5>
      <a:accent6>
        <a:srgbClr val="E2DBB7"/>
      </a:accent6>
      <a:hlink>
        <a:srgbClr val="0C5151"/>
      </a:hlink>
      <a:folHlink>
        <a:srgbClr val="5FB8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TI päivitetty" id="{DEEC3BD6-9C7C-482D-B7D1-529E02B0B222}" vid="{584BF3AA-E87E-4337-91ED-46BD8D9302A5}"/>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68FF7851287B4CBA132C65FBE3D36D" ma:contentTypeVersion="15" ma:contentTypeDescription="Create a new document." ma:contentTypeScope="" ma:versionID="c1edbc93839cb375e650df6be2d7ff18">
  <xsd:schema xmlns:xsd="http://www.w3.org/2001/XMLSchema" xmlns:xs="http://www.w3.org/2001/XMLSchema" xmlns:p="http://schemas.microsoft.com/office/2006/metadata/properties" xmlns:ns2="183e154c-218c-4e0d-ad5d-e5c4acd0abb6" xmlns:ns3="d768da4b-8a8f-408d-8e33-666dd6ed5cb5" targetNamespace="http://schemas.microsoft.com/office/2006/metadata/properties" ma:root="true" ma:fieldsID="17edfc4116ac598044eaef747ed0904c" ns2:_="" ns3:_="">
    <xsd:import namespace="183e154c-218c-4e0d-ad5d-e5c4acd0abb6"/>
    <xsd:import namespace="d768da4b-8a8f-408d-8e33-666dd6ed5cb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e154c-218c-4e0d-ad5d-e5c4acd0ab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4f9625-2738-41d1-8b13-1b006ab4e36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68da4b-8a8f-408d-8e33-666dd6ed5cb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21bf22-597d-44a6-a792-5ba09dbc68c4}" ma:internalName="TaxCatchAll" ma:showField="CatchAllData" ma:web="d768da4b-8a8f-408d-8e33-666dd6ed5cb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3e154c-218c-4e0d-ad5d-e5c4acd0abb6">
      <Terms xmlns="http://schemas.microsoft.com/office/infopath/2007/PartnerControls"/>
    </lcf76f155ced4ddcb4097134ff3c332f>
    <TaxCatchAll xmlns="d768da4b-8a8f-408d-8e33-666dd6ed5cb5" xsi:nil="true"/>
  </documentManagement>
</p:properties>
</file>

<file path=customXml/itemProps1.xml><?xml version="1.0" encoding="utf-8"?>
<ds:datastoreItem xmlns:ds="http://schemas.openxmlformats.org/officeDocument/2006/customXml" ds:itemID="{9CFC9E38-112A-4DD0-8CD3-58F00622D6EA}">
  <ds:schemaRefs>
    <ds:schemaRef ds:uri="http://schemas.microsoft.com/sharepoint/v3/contenttype/forms"/>
  </ds:schemaRefs>
</ds:datastoreItem>
</file>

<file path=customXml/itemProps2.xml><?xml version="1.0" encoding="utf-8"?>
<ds:datastoreItem xmlns:ds="http://schemas.openxmlformats.org/officeDocument/2006/customXml" ds:itemID="{06C55C91-81A7-405B-935C-3F0923264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3e154c-218c-4e0d-ad5d-e5c4acd0abb6"/>
    <ds:schemaRef ds:uri="d768da4b-8a8f-408d-8e33-666dd6ed5c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1FF7FF-270E-4FCB-90E5-F328C78E1780}">
  <ds:schemaRefs>
    <ds:schemaRef ds:uri="http://schemas.microsoft.com/office/2006/metadata/properties"/>
    <ds:schemaRef ds:uri="http://schemas.microsoft.com/office/infopath/2007/PartnerControls"/>
    <ds:schemaRef ds:uri="183e154c-218c-4e0d-ad5d-e5c4acd0abb6"/>
    <ds:schemaRef ds:uri="d768da4b-8a8f-408d-8e33-666dd6ed5cb5"/>
  </ds:schemaRefs>
</ds:datastoreItem>
</file>

<file path=docProps/app.xml><?xml version="1.0" encoding="utf-8"?>
<Properties xmlns="http://schemas.openxmlformats.org/officeDocument/2006/extended-properties" xmlns:vt="http://schemas.openxmlformats.org/officeDocument/2006/docPropsVTypes">
  <Template>KTI diapohja_arial</Template>
  <TotalTime>44</TotalTime>
  <Words>25</Words>
  <Application>Microsoft Office PowerPoint</Application>
  <PresentationFormat>Widescreen</PresentationFormat>
  <Paragraphs>7</Paragraphs>
  <Slides>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Calibri</vt:lpstr>
      <vt:lpstr>Courier New</vt:lpstr>
      <vt:lpstr>Wingdings</vt:lpstr>
      <vt:lpstr>KTI-teema</vt:lpstr>
      <vt:lpstr>DATE-FOOTER-KTI</vt:lpstr>
      <vt:lpstr>KTI Kiinteistöindeksi 2023</vt:lpstr>
      <vt:lpstr>Kokonaistuotot kiinteistösektoreittain 2023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KTI Kiinteistöindeksi 2023</dc:title>
  <dc:creator>Noora Karttunen</dc:creator>
  <cp:lastModifiedBy>Noora Karttunen</cp:lastModifiedBy>
  <cp:revision>3</cp:revision>
  <dcterms:created xsi:type="dcterms:W3CDTF">2024-03-06T07:45:21Z</dcterms:created>
  <dcterms:modified xsi:type="dcterms:W3CDTF">2024-03-06T08:34:27Z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0x0101004468FF7851287B4CBA132C65FBE3D36D</vt:lpwstr>
  </property>
  <property fmtid="{D5CDD505-2E9C-101B-9397-08002B2CF9AE}" pid="3" name="Order">
    <vt:r8>185000</vt:r8>
  </property>
</Properties>
</file>