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drawings/drawing8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drawings/drawing12.xml" ContentType="application/vnd.openxmlformats-officedocument.drawingml.chartshapes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drawings/drawing13.xml" ContentType="application/vnd.openxmlformats-officedocument.drawingml.chartshapes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drawings/drawing14.xml" ContentType="application/vnd.openxmlformats-officedocument.drawingml.chartshapes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drawings/drawing1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30"/>
  </p:notesMasterIdLst>
  <p:handoutMasterIdLst>
    <p:handoutMasterId r:id="rId31"/>
  </p:handoutMasterIdLst>
  <p:sldIdLst>
    <p:sldId id="286" r:id="rId5"/>
    <p:sldId id="291" r:id="rId6"/>
    <p:sldId id="317" r:id="rId7"/>
    <p:sldId id="294" r:id="rId8"/>
    <p:sldId id="295" r:id="rId9"/>
    <p:sldId id="318" r:id="rId10"/>
    <p:sldId id="296" r:id="rId11"/>
    <p:sldId id="287" r:id="rId12"/>
    <p:sldId id="297" r:id="rId13"/>
    <p:sldId id="328" r:id="rId14"/>
    <p:sldId id="349" r:id="rId15"/>
    <p:sldId id="289" r:id="rId16"/>
    <p:sldId id="308" r:id="rId17"/>
    <p:sldId id="338" r:id="rId18"/>
    <p:sldId id="302" r:id="rId19"/>
    <p:sldId id="306" r:id="rId20"/>
    <p:sldId id="320" r:id="rId21"/>
    <p:sldId id="319" r:id="rId22"/>
    <p:sldId id="299" r:id="rId23"/>
    <p:sldId id="290" r:id="rId24"/>
    <p:sldId id="316" r:id="rId25"/>
    <p:sldId id="326" r:id="rId26"/>
    <p:sldId id="324" r:id="rId27"/>
    <p:sldId id="325" r:id="rId28"/>
    <p:sldId id="32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  <p188:author id="{8333BEFC-3F32-0712-7288-B11514B6BA3A}" name="Pasi Jonna" initials="PJ" userId="S::jonna.pasi@energia.fi::9e260d7c-6b8e-453a-afe2-c682be6a1a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ala Jonna" initials="HJ" lastIdx="1" clrIdx="0">
    <p:extLst>
      <p:ext uri="{19B8F6BF-5375-455C-9EA6-DF929625EA0E}">
        <p15:presenceInfo xmlns:p15="http://schemas.microsoft.com/office/powerpoint/2012/main" userId="S::jonna.hakala@energia.fi::9e260d7c-6b8e-453a-afe2-c682be6a1a58" providerId="AD"/>
      </p:ext>
    </p:extLst>
  </p:cmAuthor>
  <p:cmAuthor id="2" name="Korjula Vesa" initials="KV" lastIdx="1" clrIdx="1">
    <p:extLst>
      <p:ext uri="{19B8F6BF-5375-455C-9EA6-DF929625EA0E}">
        <p15:presenceInfo xmlns:p15="http://schemas.microsoft.com/office/powerpoint/2012/main" userId="S::Vesa.Korjula@energia.fi::c4f3eb68-66d9-4719-a4eb-5f6ace6d8f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0198D-4A9E-43C2-AEFB-996A8B6E1B47}" v="2" dt="2024-01-10T12:34:01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lander Jukka" userId="96100c8a-c6b4-4a32-9bef-63a7f88618b2" providerId="ADAL" clId="{1A90198D-4A9E-43C2-AEFB-996A8B6E1B47}"/>
    <pc:docChg chg="undo custSel addSld delSld modSld delMainMaster">
      <pc:chgData name="Relander Jukka" userId="96100c8a-c6b4-4a32-9bef-63a7f88618b2" providerId="ADAL" clId="{1A90198D-4A9E-43C2-AEFB-996A8B6E1B47}" dt="2024-01-10T14:10:23.277" v="302" actId="1035"/>
      <pc:docMkLst>
        <pc:docMk/>
      </pc:docMkLst>
      <pc:sldChg chg="del">
        <pc:chgData name="Relander Jukka" userId="96100c8a-c6b4-4a32-9bef-63a7f88618b2" providerId="ADAL" clId="{1A90198D-4A9E-43C2-AEFB-996A8B6E1B47}" dt="2024-01-10T12:23:31.684" v="240" actId="47"/>
        <pc:sldMkLst>
          <pc:docMk/>
          <pc:sldMk cId="3687698700" sldId="288"/>
        </pc:sldMkLst>
      </pc:sldChg>
      <pc:sldChg chg="modSp mod">
        <pc:chgData name="Relander Jukka" userId="96100c8a-c6b4-4a32-9bef-63a7f88618b2" providerId="ADAL" clId="{1A90198D-4A9E-43C2-AEFB-996A8B6E1B47}" dt="2024-01-10T14:09:31.610" v="267" actId="14100"/>
        <pc:sldMkLst>
          <pc:docMk/>
          <pc:sldMk cId="724292539" sldId="289"/>
        </pc:sldMkLst>
        <pc:spChg chg="mod">
          <ac:chgData name="Relander Jukka" userId="96100c8a-c6b4-4a32-9bef-63a7f88618b2" providerId="ADAL" clId="{1A90198D-4A9E-43C2-AEFB-996A8B6E1B47}" dt="2024-01-10T14:09:31.610" v="267" actId="14100"/>
          <ac:spMkLst>
            <pc:docMk/>
            <pc:sldMk cId="724292539" sldId="289"/>
            <ac:spMk id="2" creationId="{DC055554-515D-4A44-90F4-416BB09A84F3}"/>
          </ac:spMkLst>
        </pc:spChg>
      </pc:sldChg>
      <pc:sldChg chg="modSp del mod">
        <pc:chgData name="Relander Jukka" userId="96100c8a-c6b4-4a32-9bef-63a7f88618b2" providerId="ADAL" clId="{1A90198D-4A9E-43C2-AEFB-996A8B6E1B47}" dt="2024-01-10T12:07:16.892" v="77" actId="47"/>
        <pc:sldMkLst>
          <pc:docMk/>
          <pc:sldMk cId="1828616773" sldId="292"/>
        </pc:sldMkLst>
        <pc:spChg chg="mod">
          <ac:chgData name="Relander Jukka" userId="96100c8a-c6b4-4a32-9bef-63a7f88618b2" providerId="ADAL" clId="{1A90198D-4A9E-43C2-AEFB-996A8B6E1B47}" dt="2024-01-10T12:06:49.303" v="76" actId="20577"/>
          <ac:spMkLst>
            <pc:docMk/>
            <pc:sldMk cId="1828616773" sldId="292"/>
            <ac:spMk id="2" creationId="{930F3BB6-9263-4CC8-A909-4B4DD0D74150}"/>
          </ac:spMkLst>
        </pc:spChg>
      </pc:sldChg>
      <pc:sldChg chg="del">
        <pc:chgData name="Relander Jukka" userId="96100c8a-c6b4-4a32-9bef-63a7f88618b2" providerId="ADAL" clId="{1A90198D-4A9E-43C2-AEFB-996A8B6E1B47}" dt="2024-01-10T12:23:38.019" v="252" actId="47"/>
        <pc:sldMkLst>
          <pc:docMk/>
          <pc:sldMk cId="413026191" sldId="293"/>
        </pc:sldMkLst>
      </pc:sldChg>
      <pc:sldChg chg="modSp mod">
        <pc:chgData name="Relander Jukka" userId="96100c8a-c6b4-4a32-9bef-63a7f88618b2" providerId="ADAL" clId="{1A90198D-4A9E-43C2-AEFB-996A8B6E1B47}" dt="2024-01-10T14:10:23.277" v="302" actId="1035"/>
        <pc:sldMkLst>
          <pc:docMk/>
          <pc:sldMk cId="1639712350" sldId="296"/>
        </pc:sldMkLst>
        <pc:spChg chg="mod">
          <ac:chgData name="Relander Jukka" userId="96100c8a-c6b4-4a32-9bef-63a7f88618b2" providerId="ADAL" clId="{1A90198D-4A9E-43C2-AEFB-996A8B6E1B47}" dt="2024-01-10T14:10:23.277" v="302" actId="1035"/>
          <ac:spMkLst>
            <pc:docMk/>
            <pc:sldMk cId="1639712350" sldId="296"/>
            <ac:spMk id="2" creationId="{BADC90B4-D4FE-4589-82A7-2A64106CE0B6}"/>
          </ac:spMkLst>
        </pc:spChg>
      </pc:sldChg>
      <pc:sldChg chg="modSp mod">
        <pc:chgData name="Relander Jukka" userId="96100c8a-c6b4-4a32-9bef-63a7f88618b2" providerId="ADAL" clId="{1A90198D-4A9E-43C2-AEFB-996A8B6E1B47}" dt="2024-01-10T14:10:09.819" v="295" actId="1036"/>
        <pc:sldMkLst>
          <pc:docMk/>
          <pc:sldMk cId="1556030188" sldId="297"/>
        </pc:sldMkLst>
        <pc:spChg chg="mod">
          <ac:chgData name="Relander Jukka" userId="96100c8a-c6b4-4a32-9bef-63a7f88618b2" providerId="ADAL" clId="{1A90198D-4A9E-43C2-AEFB-996A8B6E1B47}" dt="2024-01-10T14:10:09.819" v="295" actId="1036"/>
          <ac:spMkLst>
            <pc:docMk/>
            <pc:sldMk cId="1556030188" sldId="297"/>
            <ac:spMk id="2" creationId="{5B0C7000-58BF-4E5B-AE6D-B56468A62148}"/>
          </ac:spMkLst>
        </pc:spChg>
      </pc:sldChg>
      <pc:sldChg chg="del">
        <pc:chgData name="Relander Jukka" userId="96100c8a-c6b4-4a32-9bef-63a7f88618b2" providerId="ADAL" clId="{1A90198D-4A9E-43C2-AEFB-996A8B6E1B47}" dt="2024-01-10T12:23:25.467" v="237" actId="47"/>
        <pc:sldMkLst>
          <pc:docMk/>
          <pc:sldMk cId="1573215703" sldId="300"/>
        </pc:sldMkLst>
      </pc:sldChg>
      <pc:sldChg chg="del">
        <pc:chgData name="Relander Jukka" userId="96100c8a-c6b4-4a32-9bef-63a7f88618b2" providerId="ADAL" clId="{1A90198D-4A9E-43C2-AEFB-996A8B6E1B47}" dt="2024-01-10T12:23:32.758" v="243" actId="47"/>
        <pc:sldMkLst>
          <pc:docMk/>
          <pc:sldMk cId="2606479514" sldId="301"/>
        </pc:sldMkLst>
      </pc:sldChg>
      <pc:sldChg chg="del">
        <pc:chgData name="Relander Jukka" userId="96100c8a-c6b4-4a32-9bef-63a7f88618b2" providerId="ADAL" clId="{1A90198D-4A9E-43C2-AEFB-996A8B6E1B47}" dt="2024-01-10T12:23:32.430" v="242" actId="47"/>
        <pc:sldMkLst>
          <pc:docMk/>
          <pc:sldMk cId="1643613369" sldId="303"/>
        </pc:sldMkLst>
      </pc:sldChg>
      <pc:sldChg chg="del">
        <pc:chgData name="Relander Jukka" userId="96100c8a-c6b4-4a32-9bef-63a7f88618b2" providerId="ADAL" clId="{1A90198D-4A9E-43C2-AEFB-996A8B6E1B47}" dt="2024-01-10T12:23:34.557" v="246" actId="47"/>
        <pc:sldMkLst>
          <pc:docMk/>
          <pc:sldMk cId="3214544560" sldId="307"/>
        </pc:sldMkLst>
      </pc:sldChg>
      <pc:sldChg chg="modSp mod">
        <pc:chgData name="Relander Jukka" userId="96100c8a-c6b4-4a32-9bef-63a7f88618b2" providerId="ADAL" clId="{1A90198D-4A9E-43C2-AEFB-996A8B6E1B47}" dt="2024-01-10T12:11:47.360" v="147" actId="20577"/>
        <pc:sldMkLst>
          <pc:docMk/>
          <pc:sldMk cId="1876774932" sldId="308"/>
        </pc:sldMkLst>
        <pc:spChg chg="mod">
          <ac:chgData name="Relander Jukka" userId="96100c8a-c6b4-4a32-9bef-63a7f88618b2" providerId="ADAL" clId="{1A90198D-4A9E-43C2-AEFB-996A8B6E1B47}" dt="2024-01-10T12:11:47.360" v="147" actId="20577"/>
          <ac:spMkLst>
            <pc:docMk/>
            <pc:sldMk cId="1876774932" sldId="308"/>
            <ac:spMk id="2" creationId="{DC055554-515D-4A44-90F4-416BB09A84F3}"/>
          </ac:spMkLst>
        </pc:spChg>
        <pc:graphicFrameChg chg="mod">
          <ac:chgData name="Relander Jukka" userId="96100c8a-c6b4-4a32-9bef-63a7f88618b2" providerId="ADAL" clId="{1A90198D-4A9E-43C2-AEFB-996A8B6E1B47}" dt="2024-01-10T12:11:30.683" v="109" actId="1076"/>
          <ac:graphicFrameMkLst>
            <pc:docMk/>
            <pc:sldMk cId="1876774932" sldId="308"/>
            <ac:graphicFrameMk id="6" creationId="{8AA42BC7-AE45-131D-C122-DF5A40B6A2E1}"/>
          </ac:graphicFrameMkLst>
        </pc:graphicFrameChg>
      </pc:sldChg>
      <pc:sldChg chg="del">
        <pc:chgData name="Relander Jukka" userId="96100c8a-c6b4-4a32-9bef-63a7f88618b2" providerId="ADAL" clId="{1A90198D-4A9E-43C2-AEFB-996A8B6E1B47}" dt="2024-01-10T12:23:19.117" v="236" actId="47"/>
        <pc:sldMkLst>
          <pc:docMk/>
          <pc:sldMk cId="773126904" sldId="310"/>
        </pc:sldMkLst>
      </pc:sldChg>
      <pc:sldChg chg="del">
        <pc:chgData name="Relander Jukka" userId="96100c8a-c6b4-4a32-9bef-63a7f88618b2" providerId="ADAL" clId="{1A90198D-4A9E-43C2-AEFB-996A8B6E1B47}" dt="2024-01-10T12:23:29.386" v="238" actId="47"/>
        <pc:sldMkLst>
          <pc:docMk/>
          <pc:sldMk cId="2591551640" sldId="313"/>
        </pc:sldMkLst>
      </pc:sldChg>
      <pc:sldChg chg="modSp mod">
        <pc:chgData name="Relander Jukka" userId="96100c8a-c6b4-4a32-9bef-63a7f88618b2" providerId="ADAL" clId="{1A90198D-4A9E-43C2-AEFB-996A8B6E1B47}" dt="2024-01-10T12:09:54.336" v="96" actId="255"/>
        <pc:sldMkLst>
          <pc:docMk/>
          <pc:sldMk cId="2690572235" sldId="318"/>
        </pc:sldMkLst>
        <pc:spChg chg="mod">
          <ac:chgData name="Relander Jukka" userId="96100c8a-c6b4-4a32-9bef-63a7f88618b2" providerId="ADAL" clId="{1A90198D-4A9E-43C2-AEFB-996A8B6E1B47}" dt="2024-01-10T12:09:54.336" v="96" actId="255"/>
          <ac:spMkLst>
            <pc:docMk/>
            <pc:sldMk cId="2690572235" sldId="318"/>
            <ac:spMk id="2" creationId="{168A38A4-D1CB-42EC-9D5F-6E316BE5BCC2}"/>
          </ac:spMkLst>
        </pc:spChg>
      </pc:sldChg>
      <pc:sldChg chg="modSp mod">
        <pc:chgData name="Relander Jukka" userId="96100c8a-c6b4-4a32-9bef-63a7f88618b2" providerId="ADAL" clId="{1A90198D-4A9E-43C2-AEFB-996A8B6E1B47}" dt="2024-01-10T12:22:21.549" v="235" actId="1076"/>
        <pc:sldMkLst>
          <pc:docMk/>
          <pc:sldMk cId="2916915822" sldId="319"/>
        </pc:sldMkLst>
        <pc:spChg chg="mod">
          <ac:chgData name="Relander Jukka" userId="96100c8a-c6b4-4a32-9bef-63a7f88618b2" providerId="ADAL" clId="{1A90198D-4A9E-43C2-AEFB-996A8B6E1B47}" dt="2024-01-10T12:22:12.509" v="234" actId="1076"/>
          <ac:spMkLst>
            <pc:docMk/>
            <pc:sldMk cId="2916915822" sldId="319"/>
            <ac:spMk id="2" creationId="{F5D1A84B-C7BB-4036-83A4-F342D2F3CA4D}"/>
          </ac:spMkLst>
        </pc:spChg>
        <pc:graphicFrameChg chg="mod">
          <ac:chgData name="Relander Jukka" userId="96100c8a-c6b4-4a32-9bef-63a7f88618b2" providerId="ADAL" clId="{1A90198D-4A9E-43C2-AEFB-996A8B6E1B47}" dt="2024-01-10T12:22:21.549" v="235" actId="1076"/>
          <ac:graphicFrameMkLst>
            <pc:docMk/>
            <pc:sldMk cId="2916915822" sldId="319"/>
            <ac:graphicFrameMk id="5" creationId="{6F425742-4D01-1903-5149-E477E90F0A6E}"/>
          </ac:graphicFrameMkLst>
        </pc:graphicFrameChg>
      </pc:sldChg>
      <pc:sldChg chg="add del">
        <pc:chgData name="Relander Jukka" userId="96100c8a-c6b4-4a32-9bef-63a7f88618b2" providerId="ADAL" clId="{1A90198D-4A9E-43C2-AEFB-996A8B6E1B47}" dt="2024-01-10T12:23:42.520" v="254" actId="47"/>
        <pc:sldMkLst>
          <pc:docMk/>
          <pc:sldMk cId="2413568300" sldId="326"/>
        </pc:sldMkLst>
      </pc:sldChg>
      <pc:sldChg chg="modSp mod">
        <pc:chgData name="Relander Jukka" userId="96100c8a-c6b4-4a32-9bef-63a7f88618b2" providerId="ADAL" clId="{1A90198D-4A9E-43C2-AEFB-996A8B6E1B47}" dt="2024-01-10T14:09:56.673" v="286" actId="1036"/>
        <pc:sldMkLst>
          <pc:docMk/>
          <pc:sldMk cId="3206251945" sldId="328"/>
        </pc:sldMkLst>
        <pc:spChg chg="mod">
          <ac:chgData name="Relander Jukka" userId="96100c8a-c6b4-4a32-9bef-63a7f88618b2" providerId="ADAL" clId="{1A90198D-4A9E-43C2-AEFB-996A8B6E1B47}" dt="2024-01-10T14:09:56.673" v="286" actId="1036"/>
          <ac:spMkLst>
            <pc:docMk/>
            <pc:sldMk cId="3206251945" sldId="328"/>
            <ac:spMk id="2" creationId="{5E126DFF-84EE-B965-4B21-5B67368E228C}"/>
          </ac:spMkLst>
        </pc:spChg>
      </pc:sldChg>
      <pc:sldChg chg="modSp mod">
        <pc:chgData name="Relander Jukka" userId="96100c8a-c6b4-4a32-9bef-63a7f88618b2" providerId="ADAL" clId="{1A90198D-4A9E-43C2-AEFB-996A8B6E1B47}" dt="2024-01-10T14:09:03.786" v="266" actId="20577"/>
        <pc:sldMkLst>
          <pc:docMk/>
          <pc:sldMk cId="3953680724" sldId="338"/>
        </pc:sldMkLst>
        <pc:spChg chg="mod">
          <ac:chgData name="Relander Jukka" userId="96100c8a-c6b4-4a32-9bef-63a7f88618b2" providerId="ADAL" clId="{1A90198D-4A9E-43C2-AEFB-996A8B6E1B47}" dt="2024-01-10T14:09:03.786" v="266" actId="20577"/>
          <ac:spMkLst>
            <pc:docMk/>
            <pc:sldMk cId="3953680724" sldId="338"/>
            <ac:spMk id="2" creationId="{6A652A7E-FC45-B016-9489-53CEE72F7AC1}"/>
          </ac:spMkLst>
        </pc:spChg>
      </pc:sldChg>
      <pc:sldChg chg="del">
        <pc:chgData name="Relander Jukka" userId="96100c8a-c6b4-4a32-9bef-63a7f88618b2" providerId="ADAL" clId="{1A90198D-4A9E-43C2-AEFB-996A8B6E1B47}" dt="2024-01-10T12:34:08.223" v="256" actId="47"/>
        <pc:sldMkLst>
          <pc:docMk/>
          <pc:sldMk cId="3609623412" sldId="339"/>
        </pc:sldMkLst>
      </pc:sldChg>
      <pc:sldChg chg="del">
        <pc:chgData name="Relander Jukka" userId="96100c8a-c6b4-4a32-9bef-63a7f88618b2" providerId="ADAL" clId="{1A90198D-4A9E-43C2-AEFB-996A8B6E1B47}" dt="2024-01-10T12:23:31.212" v="239" actId="47"/>
        <pc:sldMkLst>
          <pc:docMk/>
          <pc:sldMk cId="2583630961" sldId="340"/>
        </pc:sldMkLst>
      </pc:sldChg>
      <pc:sldChg chg="del">
        <pc:chgData name="Relander Jukka" userId="96100c8a-c6b4-4a32-9bef-63a7f88618b2" providerId="ADAL" clId="{1A90198D-4A9E-43C2-AEFB-996A8B6E1B47}" dt="2024-01-10T12:23:32.035" v="241" actId="47"/>
        <pc:sldMkLst>
          <pc:docMk/>
          <pc:sldMk cId="94336385" sldId="341"/>
        </pc:sldMkLst>
      </pc:sldChg>
      <pc:sldChg chg="del">
        <pc:chgData name="Relander Jukka" userId="96100c8a-c6b4-4a32-9bef-63a7f88618b2" providerId="ADAL" clId="{1A90198D-4A9E-43C2-AEFB-996A8B6E1B47}" dt="2024-01-10T12:23:33.132" v="244" actId="47"/>
        <pc:sldMkLst>
          <pc:docMk/>
          <pc:sldMk cId="725280184" sldId="342"/>
        </pc:sldMkLst>
      </pc:sldChg>
      <pc:sldChg chg="del">
        <pc:chgData name="Relander Jukka" userId="96100c8a-c6b4-4a32-9bef-63a7f88618b2" providerId="ADAL" clId="{1A90198D-4A9E-43C2-AEFB-996A8B6E1B47}" dt="2024-01-10T12:23:33.633" v="245" actId="47"/>
        <pc:sldMkLst>
          <pc:docMk/>
          <pc:sldMk cId="242229002" sldId="343"/>
        </pc:sldMkLst>
      </pc:sldChg>
      <pc:sldChg chg="del">
        <pc:chgData name="Relander Jukka" userId="96100c8a-c6b4-4a32-9bef-63a7f88618b2" providerId="ADAL" clId="{1A90198D-4A9E-43C2-AEFB-996A8B6E1B47}" dt="2024-01-10T12:23:35.889" v="247" actId="47"/>
        <pc:sldMkLst>
          <pc:docMk/>
          <pc:sldMk cId="3885142043" sldId="344"/>
        </pc:sldMkLst>
      </pc:sldChg>
      <pc:sldChg chg="del">
        <pc:chgData name="Relander Jukka" userId="96100c8a-c6b4-4a32-9bef-63a7f88618b2" providerId="ADAL" clId="{1A90198D-4A9E-43C2-AEFB-996A8B6E1B47}" dt="2024-01-10T12:23:36.349" v="248" actId="47"/>
        <pc:sldMkLst>
          <pc:docMk/>
          <pc:sldMk cId="2639731508" sldId="345"/>
        </pc:sldMkLst>
      </pc:sldChg>
      <pc:sldChg chg="del">
        <pc:chgData name="Relander Jukka" userId="96100c8a-c6b4-4a32-9bef-63a7f88618b2" providerId="ADAL" clId="{1A90198D-4A9E-43C2-AEFB-996A8B6E1B47}" dt="2024-01-10T12:23:36.828" v="249" actId="47"/>
        <pc:sldMkLst>
          <pc:docMk/>
          <pc:sldMk cId="4195665098" sldId="346"/>
        </pc:sldMkLst>
      </pc:sldChg>
      <pc:sldChg chg="del">
        <pc:chgData name="Relander Jukka" userId="96100c8a-c6b4-4a32-9bef-63a7f88618b2" providerId="ADAL" clId="{1A90198D-4A9E-43C2-AEFB-996A8B6E1B47}" dt="2024-01-10T12:23:37.294" v="250" actId="47"/>
        <pc:sldMkLst>
          <pc:docMk/>
          <pc:sldMk cId="3067492716" sldId="347"/>
        </pc:sldMkLst>
      </pc:sldChg>
      <pc:sldChg chg="del">
        <pc:chgData name="Relander Jukka" userId="96100c8a-c6b4-4a32-9bef-63a7f88618b2" providerId="ADAL" clId="{1A90198D-4A9E-43C2-AEFB-996A8B6E1B47}" dt="2024-01-10T12:23:37.636" v="251" actId="47"/>
        <pc:sldMkLst>
          <pc:docMk/>
          <pc:sldMk cId="4110688592" sldId="348"/>
        </pc:sldMkLst>
      </pc:sldChg>
      <pc:sldChg chg="add">
        <pc:chgData name="Relander Jukka" userId="96100c8a-c6b4-4a32-9bef-63a7f88618b2" providerId="ADAL" clId="{1A90198D-4A9E-43C2-AEFB-996A8B6E1B47}" dt="2024-01-10T12:34:01.065" v="255"/>
        <pc:sldMkLst>
          <pc:docMk/>
          <pc:sldMk cId="3160882401" sldId="349"/>
        </pc:sldMkLst>
      </pc:sldChg>
      <pc:sldMasterChg chg="del delSldLayout">
        <pc:chgData name="Relander Jukka" userId="96100c8a-c6b4-4a32-9bef-63a7f88618b2" providerId="ADAL" clId="{1A90198D-4A9E-43C2-AEFB-996A8B6E1B47}" dt="2024-01-10T12:23:38.019" v="252" actId="47"/>
        <pc:sldMasterMkLst>
          <pc:docMk/>
          <pc:sldMasterMk cId="2041830056" sldId="2147483691"/>
        </pc:sldMasterMkLst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2981881196" sldId="2147483692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2023810048" sldId="2147483693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4209521375" sldId="2147483694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1829630742" sldId="2147483695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719048451" sldId="2147483696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708301682" sldId="2147483697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2493623019" sldId="2147483698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1904063747" sldId="2147483699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4252188707" sldId="2147483700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2143545750" sldId="2147483701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762858215" sldId="2147483702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2607185226" sldId="2147483703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1891790384" sldId="2147483704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1378547037" sldId="2147483705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1131849083" sldId="2147483706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702479603" sldId="2147483707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3589844885" sldId="2147483708"/>
          </pc:sldLayoutMkLst>
        </pc:sldLayoutChg>
        <pc:sldLayoutChg chg="del">
          <pc:chgData name="Relander Jukka" userId="96100c8a-c6b4-4a32-9bef-63a7f88618b2" providerId="ADAL" clId="{1A90198D-4A9E-43C2-AEFB-996A8B6E1B47}" dt="2024-01-10T12:23:38.019" v="252" actId="47"/>
          <pc:sldLayoutMkLst>
            <pc:docMk/>
            <pc:sldMasterMk cId="2041830056" sldId="2147483691"/>
            <pc:sldLayoutMk cId="2190698120" sldId="214748370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yleiset\ENERGIA\yhteiset\tilastot\APIKATILASTO2007\Raportit\TUOTANTO%20POLTTOAINEITTAIN%20kk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logon\yleiset\ENERGIA\yhteiset\tilastot\ENERGIAVUOSI\Tuulivoimakuvat\tuulivoima.xls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logon\yleiset\ENERGIA\yhteiset\tilastot\ENERGIAVUOSI\2023\Lauhde,%20CHP_kapasiteetti%20ja%20tuotanto_tehoreservi%20poistettu%20lauhde%20ja%20CHP%20KL.xls" TargetMode="External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logon\yleiset\ENERGIA\yhteiset\tilastot\ENERGIAVUOSI\2023\Lauhde,%20CHP_kapasiteetti%20ja%20tuotanto_tehoreservi%20poistettu%20lauhde%20ja%20CHP%20KL.xls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logon\yleiset\ENERGIA\yhteiset\tilastot\ENERGIAVUOSI\2023\Lauhde,%20CHP_kapasiteetti%20ja%20tuotanto_tehoreservi%20poistettu%20lauhde%20ja%20CHP%20KL.xls" TargetMode="External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3\S&#228;hk&#246;vuosi%20kuvat%202023%20(version%201).xls" TargetMode="External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\\logon\yleiset\ENERGIA\yhteiset\tilastot\ENERGIAVUOSI\2023\Liikenne.xlsx" TargetMode="External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\\logon\yleiset\ENERGIA\yhteiset\tilastot\ENERGIAVUOSI\2023\Liikenne.xlsx" TargetMode="External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\\logon\yleiset\ENERGIA\yhteiset\tilastot\ENERGIAVUOSI\2023\Liikenne.xlsx" TargetMode="External"/><Relationship Id="rId1" Type="http://schemas.openxmlformats.org/officeDocument/2006/relationships/themeOverride" Target="../theme/themeOverride2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edeve\AppData\Roaming\Microsoft\Excel\S&#228;hk&#246;vuosi%20kuvat%202023%20(version%201)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edeve\AppData\Roaming\Microsoft\Excel\S&#228;hk&#246;vuosi%20kuvat%202023%20(version%201)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edeve\AppData\Roaming\Microsoft\Excel\S&#228;hk&#246;vuosi%20kuvat%202023%20(version%201)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logon\yleiset\ENERGIA\yhteiset\tilastot\ENERGIAVUOSI\2023\S&#228;hk&#246;vuosi%20kuvat%202023.xls" TargetMode="External"/><Relationship Id="rId1" Type="http://schemas.openxmlformats.org/officeDocument/2006/relationships/themeOverride" Target="../theme/themeOverrid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Energiateollisuus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306813141368787E-2"/>
          <c:y val="0.10407473494087667"/>
          <c:w val="0.91205701574469644"/>
          <c:h val="0.81635612596242513"/>
        </c:manualLayout>
      </c:layout>
      <c:lineChart>
        <c:grouping val="standard"/>
        <c:varyColors val="0"/>
        <c:ser>
          <c:idx val="0"/>
          <c:order val="0"/>
          <c:tx>
            <c:v>Tilasto</c:v>
          </c:tx>
          <c:spPr>
            <a:ln w="381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'[Sähkövuosi kuvat 2023.xls]Vsidata'!$A$56:$A$99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'[Sähkövuosi kuvat 2023.xls]Vsidata'!$B$56:$B$99</c:f>
              <c:numCache>
                <c:formatCode>0.000</c:formatCode>
                <c:ptCount val="44"/>
                <c:pt idx="0">
                  <c:v>39.920999999999999</c:v>
                </c:pt>
                <c:pt idx="1">
                  <c:v>41.359000000000002</c:v>
                </c:pt>
                <c:pt idx="2">
                  <c:v>41.668999999999997</c:v>
                </c:pt>
                <c:pt idx="3">
                  <c:v>45.125</c:v>
                </c:pt>
                <c:pt idx="4">
                  <c:v>48.441000000000003</c:v>
                </c:pt>
                <c:pt idx="5">
                  <c:v>52.042999999999999</c:v>
                </c:pt>
                <c:pt idx="6">
                  <c:v>52.722999999999999</c:v>
                </c:pt>
                <c:pt idx="7">
                  <c:v>56.442</c:v>
                </c:pt>
                <c:pt idx="8">
                  <c:v>58.652000000000001</c:v>
                </c:pt>
                <c:pt idx="9">
                  <c:v>60.021999999999998</c:v>
                </c:pt>
                <c:pt idx="10">
                  <c:v>62.334000000000003</c:v>
                </c:pt>
                <c:pt idx="11">
                  <c:v>62.286999999999999</c:v>
                </c:pt>
                <c:pt idx="12">
                  <c:v>63.195999999999998</c:v>
                </c:pt>
                <c:pt idx="13">
                  <c:v>65.545000000000002</c:v>
                </c:pt>
                <c:pt idx="14">
                  <c:v>68.257999999999996</c:v>
                </c:pt>
                <c:pt idx="15">
                  <c:v>68.945999999999998</c:v>
                </c:pt>
                <c:pt idx="16">
                  <c:v>70.018000000000001</c:v>
                </c:pt>
                <c:pt idx="17">
                  <c:v>73.602999999999994</c:v>
                </c:pt>
                <c:pt idx="18">
                  <c:v>76.63</c:v>
                </c:pt>
                <c:pt idx="19">
                  <c:v>77.778999999999996</c:v>
                </c:pt>
                <c:pt idx="20">
                  <c:v>79.158000000000001</c:v>
                </c:pt>
                <c:pt idx="21">
                  <c:v>81.188000000000002</c:v>
                </c:pt>
                <c:pt idx="22">
                  <c:v>83.542000000000002</c:v>
                </c:pt>
                <c:pt idx="23">
                  <c:v>85.228999999999999</c:v>
                </c:pt>
                <c:pt idx="24">
                  <c:v>87.025000000000006</c:v>
                </c:pt>
                <c:pt idx="25">
                  <c:v>84.671999999999997</c:v>
                </c:pt>
                <c:pt idx="26">
                  <c:v>90.024000000000001</c:v>
                </c:pt>
                <c:pt idx="27">
                  <c:v>90.373999999999995</c:v>
                </c:pt>
                <c:pt idx="28">
                  <c:v>87.247</c:v>
                </c:pt>
                <c:pt idx="29">
                  <c:v>81.293000000000006</c:v>
                </c:pt>
                <c:pt idx="30">
                  <c:v>87.703999999999994</c:v>
                </c:pt>
                <c:pt idx="31">
                  <c:v>84.241</c:v>
                </c:pt>
                <c:pt idx="32">
                  <c:v>85.131</c:v>
                </c:pt>
                <c:pt idx="33">
                  <c:v>84.043999999999997</c:v>
                </c:pt>
                <c:pt idx="34">
                  <c:v>83.4</c:v>
                </c:pt>
                <c:pt idx="35">
                  <c:v>82.465999999999994</c:v>
                </c:pt>
                <c:pt idx="36">
                  <c:v>85.119</c:v>
                </c:pt>
                <c:pt idx="37">
                  <c:v>85.448862614485606</c:v>
                </c:pt>
                <c:pt idx="38">
                  <c:v>87.451539782825506</c:v>
                </c:pt>
                <c:pt idx="39">
                  <c:v>86.075399205566896</c:v>
                </c:pt>
                <c:pt idx="40">
                  <c:v>81.556788964498097</c:v>
                </c:pt>
                <c:pt idx="41">
                  <c:v>87.028991867420601</c:v>
                </c:pt>
                <c:pt idx="42">
                  <c:v>81.688094384816907</c:v>
                </c:pt>
                <c:pt idx="43">
                  <c:v>79.78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92-4763-9BBF-CA45154B8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6120416"/>
        <c:axId val="1"/>
      </c:lineChart>
      <c:catAx>
        <c:axId val="81612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9.1769466316710402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816120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406831597086416"/>
          <c:y val="0.10862486930179323"/>
          <c:w val="0.48913292327008751"/>
          <c:h val="0.80262730206740873"/>
        </c:manualLayout>
      </c:layout>
      <c:doughnutChart>
        <c:varyColors val="1"/>
        <c:ser>
          <c:idx val="0"/>
          <c:order val="0"/>
          <c:spPr>
            <a:solidFill>
              <a:srgbClr val="DB5800"/>
            </a:solidFill>
            <a:ln w="12700"/>
          </c:spPr>
          <c:dPt>
            <c:idx val="0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365-45CE-9CAD-1181BBFFA518}"/>
              </c:ext>
            </c:extLst>
          </c:dPt>
          <c:dPt>
            <c:idx val="1"/>
            <c:bubble3D val="0"/>
            <c:spPr>
              <a:solidFill>
                <a:srgbClr val="9E78B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365-45CE-9CAD-1181BBFFA518}"/>
              </c:ext>
            </c:extLst>
          </c:dPt>
          <c:dPt>
            <c:idx val="2"/>
            <c:bubble3D val="0"/>
            <c:spPr>
              <a:solidFill>
                <a:srgbClr val="9E78B2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365-45CE-9CAD-1181BBFFA518}"/>
              </c:ext>
            </c:extLst>
          </c:dPt>
          <c:dPt>
            <c:idx val="3"/>
            <c:bubble3D val="0"/>
            <c:spPr>
              <a:solidFill>
                <a:srgbClr val="460D5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365-45CE-9CAD-1181BBFFA518}"/>
              </c:ext>
            </c:extLst>
          </c:dPt>
          <c:dPt>
            <c:idx val="4"/>
            <c:bubble3D val="0"/>
            <c:spPr>
              <a:solidFill>
                <a:srgbClr val="B21C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365-45CE-9CAD-1181BBFFA518}"/>
              </c:ext>
            </c:extLst>
          </c:dPt>
          <c:dPt>
            <c:idx val="5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E365-45CE-9CAD-1181BBFFA518}"/>
              </c:ext>
            </c:extLst>
          </c:dPt>
          <c:dPt>
            <c:idx val="6"/>
            <c:bubble3D val="0"/>
            <c:spPr>
              <a:solidFill>
                <a:srgbClr val="4EADBB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E365-45CE-9CAD-1181BBFFA518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E365-45CE-9CAD-1181BBFFA518}"/>
              </c:ext>
            </c:extLst>
          </c:dPt>
          <c:dLbls>
            <c:dLbl>
              <c:idx val="0"/>
              <c:layout>
                <c:manualLayout>
                  <c:x val="8.9906700593723493E-2"/>
                  <c:y val="-9.5432851686858555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65-45CE-9CAD-1181BBFFA518}"/>
                </c:ext>
              </c:extLst>
            </c:dLbl>
            <c:dLbl>
              <c:idx val="1"/>
              <c:layout>
                <c:manualLayout>
                  <c:x val="0.12778810119023731"/>
                  <c:y val="8.72319918343539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65-45CE-9CAD-1181BBFFA518}"/>
                </c:ext>
              </c:extLst>
            </c:dLbl>
            <c:dLbl>
              <c:idx val="2"/>
              <c:layout>
                <c:manualLayout>
                  <c:x val="9.5077119759689341E-2"/>
                  <c:y val="0.12465949189386577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65-45CE-9CAD-1181BBFFA518}"/>
                </c:ext>
              </c:extLst>
            </c:dLbl>
            <c:dLbl>
              <c:idx val="3"/>
              <c:layout>
                <c:manualLayout>
                  <c:x val="-1.1874469889737066E-2"/>
                  <c:y val="0.1308281141266526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65-45CE-9CAD-1181BBFFA518}"/>
                </c:ext>
              </c:extLst>
            </c:dLbl>
            <c:dLbl>
              <c:idx val="4"/>
              <c:layout>
                <c:manualLayout>
                  <c:x val="-0.11195928753180662"/>
                  <c:y val="8.3507306889352817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65-45CE-9CAD-1181BBFFA518}"/>
                </c:ext>
              </c:extLst>
            </c:dLbl>
            <c:dLbl>
              <c:idx val="5"/>
              <c:layout>
                <c:manualLayout>
                  <c:x val="-9.3299406276505514E-2"/>
                  <c:y val="-7.7668370785593369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65-45CE-9CAD-1181BBFFA518}"/>
                </c:ext>
              </c:extLst>
            </c:dLbl>
            <c:dLbl>
              <c:idx val="6"/>
              <c:layout>
                <c:manualLayout>
                  <c:x val="-4.5819521030819162E-2"/>
                  <c:y val="-0.1252621385598920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65-45CE-9CAD-1181BBFFA518}"/>
                </c:ext>
              </c:extLst>
            </c:dLbl>
            <c:dLbl>
              <c:idx val="7"/>
              <c:layout>
                <c:manualLayout>
                  <c:x val="4.0678802764333361E-2"/>
                  <c:y val="-0.12804455369623038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365-45CE-9CAD-1181BBFFA518}"/>
                </c:ext>
              </c:extLst>
            </c:dLbl>
            <c:dLbl>
              <c:idx val="8"/>
              <c:layout>
                <c:manualLayout>
                  <c:x val="-3.9016115351993216E-2"/>
                  <c:y val="-0.1308281141266527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65-45CE-9CAD-1181BBFFA518}"/>
                </c:ext>
              </c:extLst>
            </c:dLbl>
            <c:dLbl>
              <c:idx val="9"/>
              <c:layout>
                <c:manualLayout>
                  <c:x val="-1.6963528413910093E-3"/>
                  <c:y val="-0.13221990257480865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65-45CE-9CAD-1181BBFFA518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'[Sähkövuosi kuvat 2023.xls]Vsidata'!$X$4:$AE$4</c:f>
              <c:strCache>
                <c:ptCount val="8"/>
                <c:pt idx="0">
                  <c:v>Ydinvoima</c:v>
                </c:pt>
                <c:pt idx="1">
                  <c:v>Yhteistuotanto, kaukolämpö</c:v>
                </c:pt>
                <c:pt idx="2">
                  <c:v>Yhteistuotanto, teollisuus</c:v>
                </c:pt>
                <c:pt idx="3">
                  <c:v>Erillistuotanto</c:v>
                </c:pt>
                <c:pt idx="4">
                  <c:v>Nettotuonti</c:v>
                </c:pt>
                <c:pt idx="5">
                  <c:v>Vesivoima</c:v>
                </c:pt>
                <c:pt idx="6">
                  <c:v>Tuulivoima</c:v>
                </c:pt>
                <c:pt idx="7">
                  <c:v>Aurinkovoima</c:v>
                </c:pt>
              </c:strCache>
            </c:strRef>
          </c:cat>
          <c:val>
            <c:numRef>
              <c:f>'[Sähkövuosi kuvat 2023.xls]Vsidata'!$X$98:$AE$98</c:f>
              <c:numCache>
                <c:formatCode>0.0</c:formatCode>
                <c:ptCount val="8"/>
                <c:pt idx="0">
                  <c:v>29.7</c:v>
                </c:pt>
                <c:pt idx="1">
                  <c:v>10.9</c:v>
                </c:pt>
                <c:pt idx="2">
                  <c:v>9.6</c:v>
                </c:pt>
                <c:pt idx="3">
                  <c:v>3.5</c:v>
                </c:pt>
                <c:pt idx="4">
                  <c:v>15.3</c:v>
                </c:pt>
                <c:pt idx="5">
                  <c:v>16.3</c:v>
                </c:pt>
                <c:pt idx="6">
                  <c:v>14.2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365-45CE-9CAD-1181BBFFA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err="1"/>
              <a:t>Liukuva</a:t>
            </a:r>
            <a:r>
              <a:rPr lang="en-US" sz="1600"/>
              <a:t> 12 kk </a:t>
            </a:r>
            <a:r>
              <a:rPr lang="en-US" sz="1600" err="1"/>
              <a:t>sähköntuotanto</a:t>
            </a:r>
            <a:r>
              <a:rPr lang="en-US" sz="1600"/>
              <a:t>, % </a:t>
            </a:r>
            <a:r>
              <a:rPr lang="en-US" sz="1600" err="1"/>
              <a:t>kulutuksesta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6361955883065302E-2"/>
          <c:y val="0.10614770402675201"/>
          <c:w val="0.82376660911662225"/>
          <c:h val="0.79827173874322632"/>
        </c:manualLayout>
      </c:layout>
      <c:areaChart>
        <c:grouping val="percentStacked"/>
        <c:varyColors val="0"/>
        <c:ser>
          <c:idx val="0"/>
          <c:order val="0"/>
          <c:tx>
            <c:v>ydinvoima</c:v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'GWh a'!$AO$50:$AO$217</c:f>
              <c:numCache>
                <c:formatCode>General</c:formatCode>
                <c:ptCount val="168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</c:numCache>
            </c:numRef>
          </c:cat>
          <c:val>
            <c:numRef>
              <c:f>'GWh a'!$AF$50:$AF$217</c:f>
              <c:numCache>
                <c:formatCode>0</c:formatCode>
                <c:ptCount val="168"/>
                <c:pt idx="0">
                  <c:v>22602.113119559162</c:v>
                </c:pt>
                <c:pt idx="1">
                  <c:v>22598.720329084234</c:v>
                </c:pt>
                <c:pt idx="2">
                  <c:v>22593.444164513327</c:v>
                </c:pt>
                <c:pt idx="3">
                  <c:v>22590.427033468928</c:v>
                </c:pt>
                <c:pt idx="4">
                  <c:v>22463.069094748858</c:v>
                </c:pt>
                <c:pt idx="5">
                  <c:v>22209.011497582338</c:v>
                </c:pt>
                <c:pt idx="6">
                  <c:v>22167.403001858638</c:v>
                </c:pt>
                <c:pt idx="7">
                  <c:v>21974.810035856866</c:v>
                </c:pt>
                <c:pt idx="8">
                  <c:v>21996.278754570489</c:v>
                </c:pt>
                <c:pt idx="9">
                  <c:v>21849.524051082943</c:v>
                </c:pt>
                <c:pt idx="10">
                  <c:v>21879.44307734372</c:v>
                </c:pt>
                <c:pt idx="11">
                  <c:v>21888.96772572193</c:v>
                </c:pt>
                <c:pt idx="12">
                  <c:v>21902.644531725309</c:v>
                </c:pt>
                <c:pt idx="13">
                  <c:v>21880.581550667059</c:v>
                </c:pt>
                <c:pt idx="14">
                  <c:v>21890.221074105582</c:v>
                </c:pt>
                <c:pt idx="15">
                  <c:v>21907.393678911631</c:v>
                </c:pt>
                <c:pt idx="16">
                  <c:v>21942.491809148814</c:v>
                </c:pt>
                <c:pt idx="17">
                  <c:v>21975.379138603748</c:v>
                </c:pt>
                <c:pt idx="18">
                  <c:v>22021.696090634108</c:v>
                </c:pt>
                <c:pt idx="19">
                  <c:v>22060.228592478445</c:v>
                </c:pt>
                <c:pt idx="20">
                  <c:v>22078.092347105667</c:v>
                </c:pt>
                <c:pt idx="21">
                  <c:v>22245.712572458371</c:v>
                </c:pt>
                <c:pt idx="22">
                  <c:v>22249.585823786707</c:v>
                </c:pt>
                <c:pt idx="23">
                  <c:v>22265.51799576015</c:v>
                </c:pt>
                <c:pt idx="24">
                  <c:v>22287.27744228737</c:v>
                </c:pt>
                <c:pt idx="25">
                  <c:v>22404.496345986881</c:v>
                </c:pt>
                <c:pt idx="26">
                  <c:v>22420.48154171979</c:v>
                </c:pt>
                <c:pt idx="27">
                  <c:v>22294.120623182414</c:v>
                </c:pt>
                <c:pt idx="28">
                  <c:v>22264.41695680836</c:v>
                </c:pt>
                <c:pt idx="29">
                  <c:v>22410.657434856053</c:v>
                </c:pt>
                <c:pt idx="30">
                  <c:v>22417.744114698584</c:v>
                </c:pt>
                <c:pt idx="31">
                  <c:v>22382.817986449791</c:v>
                </c:pt>
                <c:pt idx="32">
                  <c:v>22273.490284396226</c:v>
                </c:pt>
                <c:pt idx="33">
                  <c:v>22057.439843154945</c:v>
                </c:pt>
                <c:pt idx="34">
                  <c:v>22064.526925048031</c:v>
                </c:pt>
                <c:pt idx="35">
                  <c:v>22062.786512916264</c:v>
                </c:pt>
                <c:pt idx="36">
                  <c:v>22057.332271716619</c:v>
                </c:pt>
                <c:pt idx="37">
                  <c:v>21995.422901151011</c:v>
                </c:pt>
                <c:pt idx="38">
                  <c:v>21993.855131123535</c:v>
                </c:pt>
                <c:pt idx="39">
                  <c:v>22140.401820987765</c:v>
                </c:pt>
                <c:pt idx="40">
                  <c:v>22546.663503848977</c:v>
                </c:pt>
                <c:pt idx="41">
                  <c:v>22373.98884882787</c:v>
                </c:pt>
                <c:pt idx="42">
                  <c:v>22379.908725422254</c:v>
                </c:pt>
                <c:pt idx="43">
                  <c:v>22535.243051167567</c:v>
                </c:pt>
                <c:pt idx="44">
                  <c:v>22551.329367426442</c:v>
                </c:pt>
                <c:pt idx="45">
                  <c:v>22730.092568073644</c:v>
                </c:pt>
                <c:pt idx="46">
                  <c:v>22713.716017087358</c:v>
                </c:pt>
                <c:pt idx="47">
                  <c:v>22673.496951528035</c:v>
                </c:pt>
                <c:pt idx="48">
                  <c:v>22678.811292220824</c:v>
                </c:pt>
                <c:pt idx="49">
                  <c:v>22680.614635281647</c:v>
                </c:pt>
                <c:pt idx="50">
                  <c:v>22682.603890525061</c:v>
                </c:pt>
                <c:pt idx="51">
                  <c:v>22669.447599429332</c:v>
                </c:pt>
                <c:pt idx="52">
                  <c:v>22566.163459907719</c:v>
                </c:pt>
                <c:pt idx="53">
                  <c:v>22675.263494527524</c:v>
                </c:pt>
                <c:pt idx="54">
                  <c:v>22519.119497453758</c:v>
                </c:pt>
                <c:pt idx="55">
                  <c:v>22334.093477534618</c:v>
                </c:pt>
                <c:pt idx="56">
                  <c:v>22523.673345774743</c:v>
                </c:pt>
                <c:pt idx="57">
                  <c:v>22578.95797081483</c:v>
                </c:pt>
                <c:pt idx="58">
                  <c:v>22600.753076272427</c:v>
                </c:pt>
                <c:pt idx="59">
                  <c:v>22645.970595325045</c:v>
                </c:pt>
                <c:pt idx="60">
                  <c:v>22642.898252699892</c:v>
                </c:pt>
                <c:pt idx="61">
                  <c:v>22221.764613097079</c:v>
                </c:pt>
                <c:pt idx="62">
                  <c:v>22221.84664243272</c:v>
                </c:pt>
                <c:pt idx="63">
                  <c:v>22200.706919176213</c:v>
                </c:pt>
                <c:pt idx="64">
                  <c:v>22051.890934509469</c:v>
                </c:pt>
                <c:pt idx="65">
                  <c:v>22121.460640344489</c:v>
                </c:pt>
                <c:pt idx="66">
                  <c:v>22281.275315877083</c:v>
                </c:pt>
                <c:pt idx="67">
                  <c:v>22303.964782771418</c:v>
                </c:pt>
                <c:pt idx="68">
                  <c:v>22364.871477533838</c:v>
                </c:pt>
                <c:pt idx="69">
                  <c:v>22365.356460686355</c:v>
                </c:pt>
                <c:pt idx="70">
                  <c:v>22317.777855305216</c:v>
                </c:pt>
                <c:pt idx="71">
                  <c:v>22325.963575723799</c:v>
                </c:pt>
                <c:pt idx="72">
                  <c:v>22335.302068753041</c:v>
                </c:pt>
                <c:pt idx="73">
                  <c:v>22823.221102921165</c:v>
                </c:pt>
                <c:pt idx="74">
                  <c:v>22835.502598503917</c:v>
                </c:pt>
                <c:pt idx="75">
                  <c:v>22717.912930740567</c:v>
                </c:pt>
                <c:pt idx="76">
                  <c:v>22716.007704638465</c:v>
                </c:pt>
                <c:pt idx="77">
                  <c:v>22553.578823971849</c:v>
                </c:pt>
                <c:pt idx="78">
                  <c:v>22543.691471019734</c:v>
                </c:pt>
                <c:pt idx="79">
                  <c:v>22587.709002884189</c:v>
                </c:pt>
                <c:pt idx="80">
                  <c:v>22429.470612654313</c:v>
                </c:pt>
                <c:pt idx="81">
                  <c:v>22336.254133522216</c:v>
                </c:pt>
                <c:pt idx="82">
                  <c:v>22378.010194350001</c:v>
                </c:pt>
                <c:pt idx="83">
                  <c:v>22280.115774838487</c:v>
                </c:pt>
                <c:pt idx="84">
                  <c:v>22217.106773999949</c:v>
                </c:pt>
                <c:pt idx="85">
                  <c:v>22147.900634248439</c:v>
                </c:pt>
                <c:pt idx="86">
                  <c:v>22151.771421191377</c:v>
                </c:pt>
                <c:pt idx="87">
                  <c:v>22114.335841966222</c:v>
                </c:pt>
                <c:pt idx="88">
                  <c:v>22128.621793444378</c:v>
                </c:pt>
                <c:pt idx="89">
                  <c:v>21770.430968237426</c:v>
                </c:pt>
                <c:pt idx="90">
                  <c:v>21403.316992322805</c:v>
                </c:pt>
                <c:pt idx="91">
                  <c:v>21424.222930127806</c:v>
                </c:pt>
                <c:pt idx="92">
                  <c:v>21568.953042082077</c:v>
                </c:pt>
                <c:pt idx="93">
                  <c:v>21456.563212259349</c:v>
                </c:pt>
                <c:pt idx="94">
                  <c:v>21469.060620104086</c:v>
                </c:pt>
                <c:pt idx="95">
                  <c:v>21573.971215833684</c:v>
                </c:pt>
                <c:pt idx="96">
                  <c:v>21644.481419628301</c:v>
                </c:pt>
                <c:pt idx="97">
                  <c:v>21656.732256305753</c:v>
                </c:pt>
                <c:pt idx="98">
                  <c:v>21651.797272040702</c:v>
                </c:pt>
                <c:pt idx="99">
                  <c:v>21663.59473314658</c:v>
                </c:pt>
                <c:pt idx="100">
                  <c:v>21655.963530034995</c:v>
                </c:pt>
                <c:pt idx="101">
                  <c:v>21808.275492993966</c:v>
                </c:pt>
                <c:pt idx="102">
                  <c:v>22093.456817322825</c:v>
                </c:pt>
                <c:pt idx="103">
                  <c:v>22066.378888518168</c:v>
                </c:pt>
                <c:pt idx="104">
                  <c:v>21909.468396650664</c:v>
                </c:pt>
                <c:pt idx="105">
                  <c:v>21879.277177903932</c:v>
                </c:pt>
                <c:pt idx="106">
                  <c:v>21874.676144222591</c:v>
                </c:pt>
                <c:pt idx="107">
                  <c:v>21880.834100000036</c:v>
                </c:pt>
                <c:pt idx="108">
                  <c:v>21879.818606221103</c:v>
                </c:pt>
                <c:pt idx="109">
                  <c:v>21887.396238771555</c:v>
                </c:pt>
                <c:pt idx="110">
                  <c:v>21899.245199344856</c:v>
                </c:pt>
                <c:pt idx="111">
                  <c:v>22066.92311106226</c:v>
                </c:pt>
                <c:pt idx="112">
                  <c:v>22061.081510743381</c:v>
                </c:pt>
                <c:pt idx="113">
                  <c:v>22345.528648916694</c:v>
                </c:pt>
                <c:pt idx="114">
                  <c:v>22486.463764705833</c:v>
                </c:pt>
                <c:pt idx="115">
                  <c:v>22650.510305133641</c:v>
                </c:pt>
                <c:pt idx="116">
                  <c:v>22622.546649511631</c:v>
                </c:pt>
                <c:pt idx="117">
                  <c:v>22886.174667805615</c:v>
                </c:pt>
                <c:pt idx="118">
                  <c:v>22905.443879303901</c:v>
                </c:pt>
                <c:pt idx="119">
                  <c:v>22914.886000000068</c:v>
                </c:pt>
                <c:pt idx="120">
                  <c:v>22926.713045232893</c:v>
                </c:pt>
                <c:pt idx="121">
                  <c:v>22994.876539660119</c:v>
                </c:pt>
                <c:pt idx="122">
                  <c:v>22953.440893249834</c:v>
                </c:pt>
                <c:pt idx="123">
                  <c:v>22897.276465992378</c:v>
                </c:pt>
                <c:pt idx="124">
                  <c:v>23007.134301185375</c:v>
                </c:pt>
                <c:pt idx="125">
                  <c:v>23031.049323471238</c:v>
                </c:pt>
                <c:pt idx="126">
                  <c:v>23012.619513137342</c:v>
                </c:pt>
                <c:pt idx="127">
                  <c:v>22810.098099216964</c:v>
                </c:pt>
                <c:pt idx="128">
                  <c:v>22864.453094793622</c:v>
                </c:pt>
                <c:pt idx="129">
                  <c:v>22584.157449434999</c:v>
                </c:pt>
                <c:pt idx="130">
                  <c:v>22572.558861975303</c:v>
                </c:pt>
                <c:pt idx="131">
                  <c:v>22354.227000000054</c:v>
                </c:pt>
                <c:pt idx="132">
                  <c:v>22353.078328673862</c:v>
                </c:pt>
                <c:pt idx="133">
                  <c:v>22285.685957884321</c:v>
                </c:pt>
                <c:pt idx="134">
                  <c:v>22336.790180951186</c:v>
                </c:pt>
                <c:pt idx="135">
                  <c:v>22270.715502193547</c:v>
                </c:pt>
                <c:pt idx="136">
                  <c:v>22155.3841555135</c:v>
                </c:pt>
                <c:pt idx="137">
                  <c:v>21924.586634760468</c:v>
                </c:pt>
                <c:pt idx="138">
                  <c:v>21920.624879478444</c:v>
                </c:pt>
                <c:pt idx="139">
                  <c:v>22181.148344470312</c:v>
                </c:pt>
                <c:pt idx="140">
                  <c:v>22136.124806803418</c:v>
                </c:pt>
                <c:pt idx="141">
                  <c:v>22417.956676293525</c:v>
                </c:pt>
                <c:pt idx="142">
                  <c:v>22429.901767823263</c:v>
                </c:pt>
                <c:pt idx="143">
                  <c:v>22645.975999999977</c:v>
                </c:pt>
                <c:pt idx="144">
                  <c:v>22650.166285714742</c:v>
                </c:pt>
                <c:pt idx="145">
                  <c:v>22653.002407990061</c:v>
                </c:pt>
                <c:pt idx="146">
                  <c:v>22769.690412176678</c:v>
                </c:pt>
                <c:pt idx="147">
                  <c:v>23172.729081413378</c:v>
                </c:pt>
                <c:pt idx="148">
                  <c:v>23173.470091474708</c:v>
                </c:pt>
                <c:pt idx="149">
                  <c:v>23385.902180161938</c:v>
                </c:pt>
                <c:pt idx="150">
                  <c:v>23233.036655180651</c:v>
                </c:pt>
                <c:pt idx="151">
                  <c:v>23131.953014962197</c:v>
                </c:pt>
                <c:pt idx="152">
                  <c:v>23967.605034773813</c:v>
                </c:pt>
                <c:pt idx="153">
                  <c:v>24141.746645216706</c:v>
                </c:pt>
                <c:pt idx="154">
                  <c:v>24131.645084424337</c:v>
                </c:pt>
                <c:pt idx="155">
                  <c:v>24241.969999999968</c:v>
                </c:pt>
                <c:pt idx="156">
                  <c:v>24475.970601861987</c:v>
                </c:pt>
                <c:pt idx="157">
                  <c:v>24472.873545562194</c:v>
                </c:pt>
                <c:pt idx="158">
                  <c:v>24976.034687219439</c:v>
                </c:pt>
                <c:pt idx="159">
                  <c:v>25578.885848619084</c:v>
                </c:pt>
                <c:pt idx="160">
                  <c:v>26737.864153128186</c:v>
                </c:pt>
                <c:pt idx="161">
                  <c:v>27916.868680071992</c:v>
                </c:pt>
                <c:pt idx="162">
                  <c:v>29190.711280782252</c:v>
                </c:pt>
                <c:pt idx="163">
                  <c:v>30016.308981407499</c:v>
                </c:pt>
                <c:pt idx="164">
                  <c:v>30001.287815939082</c:v>
                </c:pt>
                <c:pt idx="165">
                  <c:v>30770.054248518871</c:v>
                </c:pt>
                <c:pt idx="166">
                  <c:v>31724.068008830058</c:v>
                </c:pt>
                <c:pt idx="167">
                  <c:v>32736.86708746845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9-45D8-8AAE-9EA3F920ACCD}"/>
            </c:ext>
          </c:extLst>
        </c:ser>
        <c:ser>
          <c:idx val="1"/>
          <c:order val="1"/>
          <c:tx>
            <c:v>vesivoima</c:v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'GWh a'!$AO$50:$AO$217</c:f>
              <c:numCache>
                <c:formatCode>General</c:formatCode>
                <c:ptCount val="168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</c:numCache>
            </c:numRef>
          </c:cat>
          <c:val>
            <c:numRef>
              <c:f>'GWh a'!$AC$50:$AC$217</c:f>
              <c:numCache>
                <c:formatCode>0</c:formatCode>
                <c:ptCount val="168"/>
                <c:pt idx="0">
                  <c:v>12255.557186326632</c:v>
                </c:pt>
                <c:pt idx="1">
                  <c:v>11959.466389152372</c:v>
                </c:pt>
                <c:pt idx="2">
                  <c:v>11567.490736705209</c:v>
                </c:pt>
                <c:pt idx="3">
                  <c:v>11553.971800629213</c:v>
                </c:pt>
                <c:pt idx="4">
                  <c:v>11676.087018825008</c:v>
                </c:pt>
                <c:pt idx="5">
                  <c:v>11959.27868761748</c:v>
                </c:pt>
                <c:pt idx="6">
                  <c:v>12267.569716567219</c:v>
                </c:pt>
                <c:pt idx="7">
                  <c:v>12417.738033338739</c:v>
                </c:pt>
                <c:pt idx="8">
                  <c:v>12431.4292543258</c:v>
                </c:pt>
                <c:pt idx="9">
                  <c:v>12489.738156540945</c:v>
                </c:pt>
                <c:pt idx="10">
                  <c:v>12675.841079261936</c:v>
                </c:pt>
                <c:pt idx="11">
                  <c:v>12742.947302770526</c:v>
                </c:pt>
                <c:pt idx="12">
                  <c:v>12557.128014148997</c:v>
                </c:pt>
                <c:pt idx="13">
                  <c:v>12507.908694317557</c:v>
                </c:pt>
                <c:pt idx="14">
                  <c:v>12386.751937409423</c:v>
                </c:pt>
                <c:pt idx="15">
                  <c:v>12338.335703854369</c:v>
                </c:pt>
                <c:pt idx="16">
                  <c:v>11859.493921445679</c:v>
                </c:pt>
                <c:pt idx="17">
                  <c:v>11629.237624291431</c:v>
                </c:pt>
                <c:pt idx="18">
                  <c:v>11566.863069760358</c:v>
                </c:pt>
                <c:pt idx="19">
                  <c:v>11540.518950160504</c:v>
                </c:pt>
                <c:pt idx="20">
                  <c:v>11515.588969817783</c:v>
                </c:pt>
                <c:pt idx="21">
                  <c:v>11865.759074322974</c:v>
                </c:pt>
                <c:pt idx="22">
                  <c:v>12066.563302563254</c:v>
                </c:pt>
                <c:pt idx="23">
                  <c:v>12278.337707110564</c:v>
                </c:pt>
                <c:pt idx="24">
                  <c:v>12640.45304064644</c:v>
                </c:pt>
                <c:pt idx="25">
                  <c:v>12985.739611070061</c:v>
                </c:pt>
                <c:pt idx="26">
                  <c:v>13425.443222547627</c:v>
                </c:pt>
                <c:pt idx="27">
                  <c:v>13492.48453268489</c:v>
                </c:pt>
                <c:pt idx="28">
                  <c:v>14203.250145854003</c:v>
                </c:pt>
                <c:pt idx="29">
                  <c:v>14712.674940624733</c:v>
                </c:pt>
                <c:pt idx="30">
                  <c:v>15283.766441711612</c:v>
                </c:pt>
                <c:pt idx="31">
                  <c:v>15734.793741275638</c:v>
                </c:pt>
                <c:pt idx="32">
                  <c:v>16058.846820277904</c:v>
                </c:pt>
                <c:pt idx="33">
                  <c:v>16356.561426285502</c:v>
                </c:pt>
                <c:pt idx="34">
                  <c:v>16646.212449872917</c:v>
                </c:pt>
                <c:pt idx="35">
                  <c:v>16666.934914497244</c:v>
                </c:pt>
                <c:pt idx="36">
                  <c:v>16724.005138909335</c:v>
                </c:pt>
                <c:pt idx="37">
                  <c:v>16761.055523603143</c:v>
                </c:pt>
                <c:pt idx="38">
                  <c:v>16789.70071410864</c:v>
                </c:pt>
                <c:pt idx="39">
                  <c:v>16810.112984859636</c:v>
                </c:pt>
                <c:pt idx="40">
                  <c:v>16619.010746733158</c:v>
                </c:pt>
                <c:pt idx="41">
                  <c:v>16103.224612273318</c:v>
                </c:pt>
                <c:pt idx="42">
                  <c:v>15580.095683823176</c:v>
                </c:pt>
                <c:pt idx="43">
                  <c:v>15057.553236078194</c:v>
                </c:pt>
                <c:pt idx="44">
                  <c:v>14548.182153351183</c:v>
                </c:pt>
                <c:pt idx="45">
                  <c:v>13615.981281105902</c:v>
                </c:pt>
                <c:pt idx="46">
                  <c:v>12934.405585983641</c:v>
                </c:pt>
                <c:pt idx="47">
                  <c:v>12672.43085748977</c:v>
                </c:pt>
                <c:pt idx="48">
                  <c:v>12755.161800479167</c:v>
                </c:pt>
                <c:pt idx="49">
                  <c:v>12700.73735444681</c:v>
                </c:pt>
                <c:pt idx="50">
                  <c:v>12761.214912753945</c:v>
                </c:pt>
                <c:pt idx="51">
                  <c:v>12695.798182590564</c:v>
                </c:pt>
                <c:pt idx="52">
                  <c:v>12565.582610621095</c:v>
                </c:pt>
                <c:pt idx="53">
                  <c:v>12857.080530158177</c:v>
                </c:pt>
                <c:pt idx="54">
                  <c:v>12685.139451874818</c:v>
                </c:pt>
                <c:pt idx="55">
                  <c:v>12660.787846306617</c:v>
                </c:pt>
                <c:pt idx="56">
                  <c:v>12728.277437852114</c:v>
                </c:pt>
                <c:pt idx="57">
                  <c:v>12965.84558787567</c:v>
                </c:pt>
                <c:pt idx="58">
                  <c:v>13235.148787001684</c:v>
                </c:pt>
                <c:pt idx="59">
                  <c:v>13240.165021712581</c:v>
                </c:pt>
                <c:pt idx="60">
                  <c:v>12943.214672531372</c:v>
                </c:pt>
                <c:pt idx="61">
                  <c:v>12909.089781739884</c:v>
                </c:pt>
                <c:pt idx="62">
                  <c:v>12857.757230661642</c:v>
                </c:pt>
                <c:pt idx="63">
                  <c:v>13091.922899057141</c:v>
                </c:pt>
                <c:pt idx="64">
                  <c:v>13487.468013657362</c:v>
                </c:pt>
                <c:pt idx="65">
                  <c:v>13911.066648189866</c:v>
                </c:pt>
                <c:pt idx="66">
                  <c:v>14577.795496300807</c:v>
                </c:pt>
                <c:pt idx="67">
                  <c:v>15268.125798823647</c:v>
                </c:pt>
                <c:pt idx="68">
                  <c:v>15745.876246509551</c:v>
                </c:pt>
                <c:pt idx="69">
                  <c:v>16123.394650519915</c:v>
                </c:pt>
                <c:pt idx="70">
                  <c:v>16252.940686078084</c:v>
                </c:pt>
                <c:pt idx="71">
                  <c:v>16584.176939503621</c:v>
                </c:pt>
                <c:pt idx="72">
                  <c:v>16867.398827912904</c:v>
                </c:pt>
                <c:pt idx="73">
                  <c:v>17081.408847627139</c:v>
                </c:pt>
                <c:pt idx="74">
                  <c:v>17245.345335656079</c:v>
                </c:pt>
                <c:pt idx="75">
                  <c:v>17402.659853168487</c:v>
                </c:pt>
                <c:pt idx="76">
                  <c:v>17240.60318323024</c:v>
                </c:pt>
                <c:pt idx="77">
                  <c:v>16826.528903346414</c:v>
                </c:pt>
                <c:pt idx="78">
                  <c:v>16575.59915266719</c:v>
                </c:pt>
                <c:pt idx="79">
                  <c:v>16452.301193077259</c:v>
                </c:pt>
                <c:pt idx="80">
                  <c:v>16548.500150190863</c:v>
                </c:pt>
                <c:pt idx="81">
                  <c:v>16367.708759799567</c:v>
                </c:pt>
                <c:pt idx="82">
                  <c:v>16063.744822310295</c:v>
                </c:pt>
                <c:pt idx="83">
                  <c:v>15634.22929125078</c:v>
                </c:pt>
                <c:pt idx="84">
                  <c:v>15385.852389337313</c:v>
                </c:pt>
                <c:pt idx="85">
                  <c:v>14983.729739554787</c:v>
                </c:pt>
                <c:pt idx="86">
                  <c:v>14632.253941550973</c:v>
                </c:pt>
                <c:pt idx="87">
                  <c:v>14142.040851014754</c:v>
                </c:pt>
                <c:pt idx="88">
                  <c:v>13845.161834751372</c:v>
                </c:pt>
                <c:pt idx="89">
                  <c:v>13911.661225179367</c:v>
                </c:pt>
                <c:pt idx="90">
                  <c:v>13924.583109260415</c:v>
                </c:pt>
                <c:pt idx="91">
                  <c:v>13643.835531568115</c:v>
                </c:pt>
                <c:pt idx="92">
                  <c:v>13738.572237107654</c:v>
                </c:pt>
                <c:pt idx="93">
                  <c:v>13973.706018934259</c:v>
                </c:pt>
                <c:pt idx="94">
                  <c:v>14321.986937261383</c:v>
                </c:pt>
                <c:pt idx="95">
                  <c:v>14610.242894569754</c:v>
                </c:pt>
                <c:pt idx="96">
                  <c:v>14936.57292473646</c:v>
                </c:pt>
                <c:pt idx="97">
                  <c:v>15316.972524531175</c:v>
                </c:pt>
                <c:pt idx="98">
                  <c:v>15579.432674632919</c:v>
                </c:pt>
                <c:pt idx="99">
                  <c:v>15895.750425282557</c:v>
                </c:pt>
                <c:pt idx="100">
                  <c:v>16182.396770869513</c:v>
                </c:pt>
                <c:pt idx="101">
                  <c:v>15748.466037453551</c:v>
                </c:pt>
                <c:pt idx="102">
                  <c:v>15284.104056211045</c:v>
                </c:pt>
                <c:pt idx="103">
                  <c:v>14851.836399767275</c:v>
                </c:pt>
                <c:pt idx="104">
                  <c:v>14162.71134189968</c:v>
                </c:pt>
                <c:pt idx="105">
                  <c:v>13801.841659018766</c:v>
                </c:pt>
                <c:pt idx="106">
                  <c:v>13485.971275362732</c:v>
                </c:pt>
                <c:pt idx="107">
                  <c:v>13137.364454585218</c:v>
                </c:pt>
                <c:pt idx="108">
                  <c:v>12618.938873448562</c:v>
                </c:pt>
                <c:pt idx="109">
                  <c:v>12053.854896678298</c:v>
                </c:pt>
                <c:pt idx="110">
                  <c:v>11699.879029728212</c:v>
                </c:pt>
                <c:pt idx="111">
                  <c:v>11549.55176554886</c:v>
                </c:pt>
                <c:pt idx="112">
                  <c:v>11495.156429559265</c:v>
                </c:pt>
                <c:pt idx="113">
                  <c:v>11831.805972251253</c:v>
                </c:pt>
                <c:pt idx="114">
                  <c:v>12038.079740718475</c:v>
                </c:pt>
                <c:pt idx="115">
                  <c:v>12027.68973548262</c:v>
                </c:pt>
                <c:pt idx="116">
                  <c:v>12079.238771476375</c:v>
                </c:pt>
                <c:pt idx="117">
                  <c:v>11902.396626895865</c:v>
                </c:pt>
                <c:pt idx="118">
                  <c:v>11981.273923526052</c:v>
                </c:pt>
                <c:pt idx="119">
                  <c:v>12246.453473882975</c:v>
                </c:pt>
                <c:pt idx="120">
                  <c:v>12579.509645461725</c:v>
                </c:pt>
                <c:pt idx="121">
                  <c:v>13178.941358251002</c:v>
                </c:pt>
                <c:pt idx="122">
                  <c:v>13775.378338011531</c:v>
                </c:pt>
                <c:pt idx="123">
                  <c:v>14004.513237137335</c:v>
                </c:pt>
                <c:pt idx="124">
                  <c:v>14015.605781117925</c:v>
                </c:pt>
                <c:pt idx="125">
                  <c:v>13888.706810725644</c:v>
                </c:pt>
                <c:pt idx="126">
                  <c:v>14046.731256386045</c:v>
                </c:pt>
                <c:pt idx="127">
                  <c:v>14435.552068697009</c:v>
                </c:pt>
                <c:pt idx="128">
                  <c:v>14568.197744788979</c:v>
                </c:pt>
                <c:pt idx="129">
                  <c:v>14970.905572997728</c:v>
                </c:pt>
                <c:pt idx="130">
                  <c:v>15456.773927312581</c:v>
                </c:pt>
                <c:pt idx="131">
                  <c:v>15669.381517185782</c:v>
                </c:pt>
                <c:pt idx="132">
                  <c:v>15815.40771464054</c:v>
                </c:pt>
                <c:pt idx="133">
                  <c:v>15734.944516501344</c:v>
                </c:pt>
                <c:pt idx="134">
                  <c:v>15536.804552852203</c:v>
                </c:pt>
                <c:pt idx="135">
                  <c:v>15612.441221562814</c:v>
                </c:pt>
                <c:pt idx="136">
                  <c:v>15658.128745570903</c:v>
                </c:pt>
                <c:pt idx="137">
                  <c:v>15845.404262566904</c:v>
                </c:pt>
                <c:pt idx="138">
                  <c:v>15715.015454486125</c:v>
                </c:pt>
                <c:pt idx="139">
                  <c:v>15655.139779823818</c:v>
                </c:pt>
                <c:pt idx="140">
                  <c:v>15772.46982826883</c:v>
                </c:pt>
                <c:pt idx="141">
                  <c:v>15853.367393311661</c:v>
                </c:pt>
                <c:pt idx="142">
                  <c:v>15813.238703453202</c:v>
                </c:pt>
                <c:pt idx="143">
                  <c:v>15623.928492768608</c:v>
                </c:pt>
                <c:pt idx="144">
                  <c:v>15373.95888031353</c:v>
                </c:pt>
                <c:pt idx="145">
                  <c:v>15152.859711033567</c:v>
                </c:pt>
                <c:pt idx="146">
                  <c:v>14969.158236706826</c:v>
                </c:pt>
                <c:pt idx="147">
                  <c:v>14796.644386396085</c:v>
                </c:pt>
                <c:pt idx="148">
                  <c:v>14815.82730487773</c:v>
                </c:pt>
                <c:pt idx="149">
                  <c:v>14759.981314054294</c:v>
                </c:pt>
                <c:pt idx="150">
                  <c:v>14779.533941948261</c:v>
                </c:pt>
                <c:pt idx="151">
                  <c:v>14845.967843536129</c:v>
                </c:pt>
                <c:pt idx="152">
                  <c:v>14625.683075111679</c:v>
                </c:pt>
                <c:pt idx="153">
                  <c:v>14102.27683380624</c:v>
                </c:pt>
                <c:pt idx="154">
                  <c:v>13638.103150117055</c:v>
                </c:pt>
                <c:pt idx="155">
                  <c:v>13337.200504524146</c:v>
                </c:pt>
                <c:pt idx="156">
                  <c:v>13248.876312500968</c:v>
                </c:pt>
                <c:pt idx="157">
                  <c:v>13294.062501682565</c:v>
                </c:pt>
                <c:pt idx="158">
                  <c:v>13352.31789313053</c:v>
                </c:pt>
                <c:pt idx="159">
                  <c:v>13222.08219313972</c:v>
                </c:pt>
                <c:pt idx="160">
                  <c:v>13088.439012501625</c:v>
                </c:pt>
                <c:pt idx="161">
                  <c:v>12876.066976380196</c:v>
                </c:pt>
                <c:pt idx="162">
                  <c:v>12696.881546158012</c:v>
                </c:pt>
                <c:pt idx="163">
                  <c:v>12965.708146790319</c:v>
                </c:pt>
                <c:pt idx="164">
                  <c:v>13472.424731508829</c:v>
                </c:pt>
                <c:pt idx="165">
                  <c:v>14293.785391192345</c:v>
                </c:pt>
                <c:pt idx="166">
                  <c:v>14647.727570801339</c:v>
                </c:pt>
                <c:pt idx="167">
                  <c:v>15018.155679261092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9-45D8-8AAE-9EA3F920ACCD}"/>
            </c:ext>
          </c:extLst>
        </c:ser>
        <c:ser>
          <c:idx val="2"/>
          <c:order val="2"/>
          <c:tx>
            <c:v>tuulivoima</c:v>
          </c:tx>
          <c:spPr>
            <a:solidFill>
              <a:schemeClr val="accent5">
                <a:lumMod val="40000"/>
                <a:lumOff val="60000"/>
              </a:schemeClr>
            </a:solidFill>
            <a:ln w="25400">
              <a:noFill/>
            </a:ln>
            <a:effectLst/>
          </c:spPr>
          <c:cat>
            <c:numRef>
              <c:f>'GWh a'!$AO$50:$AO$217</c:f>
              <c:numCache>
                <c:formatCode>General</c:formatCode>
                <c:ptCount val="168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</c:numCache>
            </c:numRef>
          </c:cat>
          <c:val>
            <c:numRef>
              <c:f>'GWh a'!$AD$50:$AD$217</c:f>
              <c:numCache>
                <c:formatCode>0</c:formatCode>
                <c:ptCount val="168"/>
                <c:pt idx="0">
                  <c:v>271.94308168272801</c:v>
                </c:pt>
                <c:pt idx="1">
                  <c:v>271.4804274626855</c:v>
                </c:pt>
                <c:pt idx="2">
                  <c:v>275.93874209681348</c:v>
                </c:pt>
                <c:pt idx="3">
                  <c:v>273.16433939110556</c:v>
                </c:pt>
                <c:pt idx="4">
                  <c:v>267.6495548788165</c:v>
                </c:pt>
                <c:pt idx="5">
                  <c:v>272.46591323326805</c:v>
                </c:pt>
                <c:pt idx="6">
                  <c:v>281.64903071487402</c:v>
                </c:pt>
                <c:pt idx="7">
                  <c:v>280.21969924161152</c:v>
                </c:pt>
                <c:pt idx="8">
                  <c:v>270.0599685787725</c:v>
                </c:pt>
                <c:pt idx="9">
                  <c:v>293.86828032714311</c:v>
                </c:pt>
                <c:pt idx="10">
                  <c:v>293.3868482618056</c:v>
                </c:pt>
                <c:pt idx="11">
                  <c:v>294.31687556488015</c:v>
                </c:pt>
                <c:pt idx="12">
                  <c:v>306.58659901507565</c:v>
                </c:pt>
                <c:pt idx="13">
                  <c:v>316.18426040243611</c:v>
                </c:pt>
                <c:pt idx="14">
                  <c:v>351.98633612386664</c:v>
                </c:pt>
                <c:pt idx="15">
                  <c:v>365.73384911539267</c:v>
                </c:pt>
                <c:pt idx="16">
                  <c:v>389.09433791307765</c:v>
                </c:pt>
                <c:pt idx="17">
                  <c:v>397.20907793309522</c:v>
                </c:pt>
                <c:pt idx="18">
                  <c:v>393.66501281755518</c:v>
                </c:pt>
                <c:pt idx="19">
                  <c:v>402.41159120648365</c:v>
                </c:pt>
                <c:pt idx="20">
                  <c:v>421.11280389317221</c:v>
                </c:pt>
                <c:pt idx="21">
                  <c:v>426.30926679899068</c:v>
                </c:pt>
                <c:pt idx="22">
                  <c:v>447.43525730762821</c:v>
                </c:pt>
                <c:pt idx="23">
                  <c:v>481.39272938070917</c:v>
                </c:pt>
                <c:pt idx="24">
                  <c:v>484.24562447169842</c:v>
                </c:pt>
                <c:pt idx="25">
                  <c:v>498.09488571818213</c:v>
                </c:pt>
                <c:pt idx="26">
                  <c:v>487.89857281798481</c:v>
                </c:pt>
                <c:pt idx="27">
                  <c:v>494.11330453624242</c:v>
                </c:pt>
                <c:pt idx="28">
                  <c:v>499.48497677733849</c:v>
                </c:pt>
                <c:pt idx="29">
                  <c:v>497.09556992652745</c:v>
                </c:pt>
                <c:pt idx="30">
                  <c:v>507.46023894542526</c:v>
                </c:pt>
                <c:pt idx="31">
                  <c:v>507.29097547939074</c:v>
                </c:pt>
                <c:pt idx="32">
                  <c:v>513.91230841253241</c:v>
                </c:pt>
                <c:pt idx="33">
                  <c:v>500.31315143002757</c:v>
                </c:pt>
                <c:pt idx="34">
                  <c:v>510.62716321194233</c:v>
                </c:pt>
                <c:pt idx="35">
                  <c:v>494.32301223089064</c:v>
                </c:pt>
                <c:pt idx="36">
                  <c:v>500.1546572815339</c:v>
                </c:pt>
                <c:pt idx="37">
                  <c:v>503.22186831927684</c:v>
                </c:pt>
                <c:pt idx="38">
                  <c:v>513.29455862521581</c:v>
                </c:pt>
                <c:pt idx="39">
                  <c:v>531.99536843180658</c:v>
                </c:pt>
                <c:pt idx="40">
                  <c:v>536.25012391739688</c:v>
                </c:pt>
                <c:pt idx="41">
                  <c:v>546.09348906509877</c:v>
                </c:pt>
                <c:pt idx="42">
                  <c:v>571.6978588241841</c:v>
                </c:pt>
                <c:pt idx="43">
                  <c:v>589.9931764231427</c:v>
                </c:pt>
                <c:pt idx="44">
                  <c:v>601.0290979164912</c:v>
                </c:pt>
                <c:pt idx="45">
                  <c:v>645.6704126613339</c:v>
                </c:pt>
                <c:pt idx="46">
                  <c:v>680.56896259208179</c:v>
                </c:pt>
                <c:pt idx="47">
                  <c:v>773.69197253392429</c:v>
                </c:pt>
                <c:pt idx="48">
                  <c:v>819.41077534804879</c:v>
                </c:pt>
                <c:pt idx="49">
                  <c:v>853.70972821400164</c:v>
                </c:pt>
                <c:pt idx="50">
                  <c:v>897.80225099860422</c:v>
                </c:pt>
                <c:pt idx="51">
                  <c:v>932.41499044775969</c:v>
                </c:pt>
                <c:pt idx="52">
                  <c:v>960.47896987017771</c:v>
                </c:pt>
                <c:pt idx="53">
                  <c:v>976.65034909022552</c:v>
                </c:pt>
                <c:pt idx="54">
                  <c:v>958.16484833171307</c:v>
                </c:pt>
                <c:pt idx="55">
                  <c:v>986.06732625564428</c:v>
                </c:pt>
                <c:pt idx="56">
                  <c:v>1025.4650022605558</c:v>
                </c:pt>
                <c:pt idx="57">
                  <c:v>1076.3603814155576</c:v>
                </c:pt>
                <c:pt idx="58">
                  <c:v>1073.9889420916952</c:v>
                </c:pt>
                <c:pt idx="59">
                  <c:v>1107.2369951887244</c:v>
                </c:pt>
                <c:pt idx="60">
                  <c:v>1196.1072361721997</c:v>
                </c:pt>
                <c:pt idx="61">
                  <c:v>1331.4535535721204</c:v>
                </c:pt>
                <c:pt idx="62">
                  <c:v>1442.4822148224607</c:v>
                </c:pt>
                <c:pt idx="63">
                  <c:v>1505.7144511020977</c:v>
                </c:pt>
                <c:pt idx="64">
                  <c:v>1599.2338053598053</c:v>
                </c:pt>
                <c:pt idx="65">
                  <c:v>1712.0466259144093</c:v>
                </c:pt>
                <c:pt idx="66">
                  <c:v>1774.220937545304</c:v>
                </c:pt>
                <c:pt idx="67">
                  <c:v>1808.7466917575055</c:v>
                </c:pt>
                <c:pt idx="68">
                  <c:v>1883.9098659805659</c:v>
                </c:pt>
                <c:pt idx="69">
                  <c:v>1985.1660935862656</c:v>
                </c:pt>
                <c:pt idx="70">
                  <c:v>2161.9259183127961</c:v>
                </c:pt>
                <c:pt idx="71">
                  <c:v>2327.3178008940381</c:v>
                </c:pt>
                <c:pt idx="72">
                  <c:v>2368.4316114228418</c:v>
                </c:pt>
                <c:pt idx="73">
                  <c:v>2387.8224679010073</c:v>
                </c:pt>
                <c:pt idx="74">
                  <c:v>2386.6024425699156</c:v>
                </c:pt>
                <c:pt idx="75">
                  <c:v>2427.8114333471876</c:v>
                </c:pt>
                <c:pt idx="76">
                  <c:v>2407.0008816342174</c:v>
                </c:pt>
                <c:pt idx="77">
                  <c:v>2442.5476139913617</c:v>
                </c:pt>
                <c:pt idx="78">
                  <c:v>2487.4767721482513</c:v>
                </c:pt>
                <c:pt idx="79">
                  <c:v>2673.2211758478006</c:v>
                </c:pt>
                <c:pt idx="80">
                  <c:v>2736.4755609875588</c:v>
                </c:pt>
                <c:pt idx="81">
                  <c:v>2751.4109828120427</c:v>
                </c:pt>
                <c:pt idx="82">
                  <c:v>2888.5062688658895</c:v>
                </c:pt>
                <c:pt idx="83">
                  <c:v>3068.041032420766</c:v>
                </c:pt>
                <c:pt idx="84">
                  <c:v>3390.3086113617364</c:v>
                </c:pt>
                <c:pt idx="85">
                  <c:v>3447.2405215371546</c:v>
                </c:pt>
                <c:pt idx="86">
                  <c:v>3717.4468386297863</c:v>
                </c:pt>
                <c:pt idx="87">
                  <c:v>3876.6402002567875</c:v>
                </c:pt>
                <c:pt idx="88">
                  <c:v>4049.7654543777376</c:v>
                </c:pt>
                <c:pt idx="89">
                  <c:v>4127.3630759191237</c:v>
                </c:pt>
                <c:pt idx="90">
                  <c:v>4218.6166080745543</c:v>
                </c:pt>
                <c:pt idx="91">
                  <c:v>4334.1648715672318</c:v>
                </c:pt>
                <c:pt idx="92">
                  <c:v>4374.8967959997399</c:v>
                </c:pt>
                <c:pt idx="93">
                  <c:v>4558.2863389705772</c:v>
                </c:pt>
                <c:pt idx="94">
                  <c:v>4744.4834549397565</c:v>
                </c:pt>
                <c:pt idx="95">
                  <c:v>4795.1919094025397</c:v>
                </c:pt>
                <c:pt idx="96">
                  <c:v>4749.7238590502866</c:v>
                </c:pt>
                <c:pt idx="97">
                  <c:v>4915.3162798491212</c:v>
                </c:pt>
                <c:pt idx="98">
                  <c:v>4917.391563495441</c:v>
                </c:pt>
                <c:pt idx="99">
                  <c:v>4891.8033105572613</c:v>
                </c:pt>
                <c:pt idx="100">
                  <c:v>5009.4567340637595</c:v>
                </c:pt>
                <c:pt idx="101">
                  <c:v>5224.3359132612159</c:v>
                </c:pt>
                <c:pt idx="102">
                  <c:v>5262.6009722785057</c:v>
                </c:pt>
                <c:pt idx="103">
                  <c:v>5339.0514674343704</c:v>
                </c:pt>
                <c:pt idx="104">
                  <c:v>5675.3461746737476</c:v>
                </c:pt>
                <c:pt idx="105">
                  <c:v>5848.9459070719749</c:v>
                </c:pt>
                <c:pt idx="106">
                  <c:v>5942.7390976962433</c:v>
                </c:pt>
                <c:pt idx="107">
                  <c:v>5838.7003229999937</c:v>
                </c:pt>
                <c:pt idx="108">
                  <c:v>5808.3420227382849</c:v>
                </c:pt>
                <c:pt idx="109">
                  <c:v>6006.8297855689179</c:v>
                </c:pt>
                <c:pt idx="110">
                  <c:v>6222.2326549767104</c:v>
                </c:pt>
                <c:pt idx="111">
                  <c:v>6376.4409930956554</c:v>
                </c:pt>
                <c:pt idx="112">
                  <c:v>6402.0271473768989</c:v>
                </c:pt>
                <c:pt idx="113">
                  <c:v>6344.7945305616149</c:v>
                </c:pt>
                <c:pt idx="114">
                  <c:v>6375.8453634727066</c:v>
                </c:pt>
                <c:pt idx="115">
                  <c:v>6339.1087125991435</c:v>
                </c:pt>
                <c:pt idx="116">
                  <c:v>6162.2497759134776</c:v>
                </c:pt>
                <c:pt idx="117">
                  <c:v>6040.5025565819105</c:v>
                </c:pt>
                <c:pt idx="118">
                  <c:v>5768.0802719791482</c:v>
                </c:pt>
                <c:pt idx="119">
                  <c:v>6024.770539000001</c:v>
                </c:pt>
                <c:pt idx="120">
                  <c:v>6562.6074888152034</c:v>
                </c:pt>
                <c:pt idx="121">
                  <c:v>6704.5344294630295</c:v>
                </c:pt>
                <c:pt idx="122">
                  <c:v>6875.4116839404214</c:v>
                </c:pt>
                <c:pt idx="123">
                  <c:v>7013.5377553216285</c:v>
                </c:pt>
                <c:pt idx="124">
                  <c:v>6929.1323747580373</c:v>
                </c:pt>
                <c:pt idx="125">
                  <c:v>6869.4572792216832</c:v>
                </c:pt>
                <c:pt idx="126">
                  <c:v>6967.962299616881</c:v>
                </c:pt>
                <c:pt idx="127">
                  <c:v>6913.6564441868877</c:v>
                </c:pt>
                <c:pt idx="128">
                  <c:v>7178.1229730764844</c:v>
                </c:pt>
                <c:pt idx="129">
                  <c:v>7368.2636223524632</c:v>
                </c:pt>
                <c:pt idx="130">
                  <c:v>7904.7472198330997</c:v>
                </c:pt>
                <c:pt idx="131">
                  <c:v>7937.6667450934174</c:v>
                </c:pt>
                <c:pt idx="132">
                  <c:v>7437.0229376454054</c:v>
                </c:pt>
                <c:pt idx="133">
                  <c:v>7236.3453157939903</c:v>
                </c:pt>
                <c:pt idx="134">
                  <c:v>7308.328202757546</c:v>
                </c:pt>
                <c:pt idx="135">
                  <c:v>7325.9516907274528</c:v>
                </c:pt>
                <c:pt idx="136">
                  <c:v>7460.1346467957519</c:v>
                </c:pt>
                <c:pt idx="137">
                  <c:v>7491.7088466380383</c:v>
                </c:pt>
                <c:pt idx="138">
                  <c:v>7530.970436129126</c:v>
                </c:pt>
                <c:pt idx="139">
                  <c:v>7732.1331561397801</c:v>
                </c:pt>
                <c:pt idx="140">
                  <c:v>7654.3243525308962</c:v>
                </c:pt>
                <c:pt idx="141">
                  <c:v>8075.8449176108015</c:v>
                </c:pt>
                <c:pt idx="142">
                  <c:v>7977.9554412670614</c:v>
                </c:pt>
                <c:pt idx="143">
                  <c:v>8179.5524569999689</c:v>
                </c:pt>
                <c:pt idx="144">
                  <c:v>8969.4651960285482</c:v>
                </c:pt>
                <c:pt idx="145">
                  <c:v>9403.6972488159881</c:v>
                </c:pt>
                <c:pt idx="146">
                  <c:v>9633.6789553178369</c:v>
                </c:pt>
                <c:pt idx="147">
                  <c:v>9675.9403103317072</c:v>
                </c:pt>
                <c:pt idx="148">
                  <c:v>10038.456020471034</c:v>
                </c:pt>
                <c:pt idx="149">
                  <c:v>10284.902232345619</c:v>
                </c:pt>
                <c:pt idx="150">
                  <c:v>10431.45484857002</c:v>
                </c:pt>
                <c:pt idx="151">
                  <c:v>10827.239613744132</c:v>
                </c:pt>
                <c:pt idx="152">
                  <c:v>11032.911855902701</c:v>
                </c:pt>
                <c:pt idx="153">
                  <c:v>11391.273277553977</c:v>
                </c:pt>
                <c:pt idx="154">
                  <c:v>11171.979509972934</c:v>
                </c:pt>
                <c:pt idx="155">
                  <c:v>11559.571021690819</c:v>
                </c:pt>
                <c:pt idx="156">
                  <c:v>12192.63658322829</c:v>
                </c:pt>
                <c:pt idx="157">
                  <c:v>12572.586657465174</c:v>
                </c:pt>
                <c:pt idx="158">
                  <c:v>12793.992806659802</c:v>
                </c:pt>
                <c:pt idx="159">
                  <c:v>13073.534596439731</c:v>
                </c:pt>
                <c:pt idx="160">
                  <c:v>13461.640386048199</c:v>
                </c:pt>
                <c:pt idx="161">
                  <c:v>13573.16318792158</c:v>
                </c:pt>
                <c:pt idx="162">
                  <c:v>13575.179982552232</c:v>
                </c:pt>
                <c:pt idx="163">
                  <c:v>13453.438481008423</c:v>
                </c:pt>
                <c:pt idx="164">
                  <c:v>14072.535830445044</c:v>
                </c:pt>
                <c:pt idx="165">
                  <c:v>13865.138382650784</c:v>
                </c:pt>
                <c:pt idx="166">
                  <c:v>14561.756440343019</c:v>
                </c:pt>
                <c:pt idx="167">
                  <c:v>14467.026310766996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59-45D8-8AAE-9EA3F920ACCD}"/>
            </c:ext>
          </c:extLst>
        </c:ser>
        <c:ser>
          <c:idx val="3"/>
          <c:order val="3"/>
          <c:tx>
            <c:v>bio</c:v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'GWh a'!$AO$50:$AO$217</c:f>
              <c:numCache>
                <c:formatCode>General</c:formatCode>
                <c:ptCount val="168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</c:numCache>
            </c:numRef>
          </c:cat>
          <c:val>
            <c:numRef>
              <c:f>'GWh a'!$W$50:$W$217</c:f>
              <c:numCache>
                <c:formatCode>0</c:formatCode>
                <c:ptCount val="168"/>
                <c:pt idx="0">
                  <c:v>8479.4817779068726</c:v>
                </c:pt>
                <c:pt idx="1">
                  <c:v>8605.2804908030485</c:v>
                </c:pt>
                <c:pt idx="2">
                  <c:v>8809.9494392357064</c:v>
                </c:pt>
                <c:pt idx="3">
                  <c:v>9049.8304065546945</c:v>
                </c:pt>
                <c:pt idx="4">
                  <c:v>9298.6381307554693</c:v>
                </c:pt>
                <c:pt idx="5">
                  <c:v>9583.4575575220751</c:v>
                </c:pt>
                <c:pt idx="6">
                  <c:v>9811.2185798172177</c:v>
                </c:pt>
                <c:pt idx="7">
                  <c:v>9988.4502385871619</c:v>
                </c:pt>
                <c:pt idx="8">
                  <c:v>10093.56793516415</c:v>
                </c:pt>
                <c:pt idx="9">
                  <c:v>10139.029836927053</c:v>
                </c:pt>
                <c:pt idx="10">
                  <c:v>10207.764292459004</c:v>
                </c:pt>
                <c:pt idx="11">
                  <c:v>10405.283293215831</c:v>
                </c:pt>
                <c:pt idx="12">
                  <c:v>10488.419555557557</c:v>
                </c:pt>
                <c:pt idx="13">
                  <c:v>10596.710492510121</c:v>
                </c:pt>
                <c:pt idx="14">
                  <c:v>10758.790289823455</c:v>
                </c:pt>
                <c:pt idx="15">
                  <c:v>10882.854338672363</c:v>
                </c:pt>
                <c:pt idx="16">
                  <c:v>11008.044894704684</c:v>
                </c:pt>
                <c:pt idx="17">
                  <c:v>11025.507336186674</c:v>
                </c:pt>
                <c:pt idx="18">
                  <c:v>11059.705280576158</c:v>
                </c:pt>
                <c:pt idx="19">
                  <c:v>11010.489406423103</c:v>
                </c:pt>
                <c:pt idx="20">
                  <c:v>10996.336407933852</c:v>
                </c:pt>
                <c:pt idx="21">
                  <c:v>10885.520355917495</c:v>
                </c:pt>
                <c:pt idx="22">
                  <c:v>10784.962122224408</c:v>
                </c:pt>
                <c:pt idx="23">
                  <c:v>10541.08770470496</c:v>
                </c:pt>
                <c:pt idx="24">
                  <c:v>10483.298834938976</c:v>
                </c:pt>
                <c:pt idx="25">
                  <c:v>10506.791866786836</c:v>
                </c:pt>
                <c:pt idx="26">
                  <c:v>10419.096235109808</c:v>
                </c:pt>
                <c:pt idx="27">
                  <c:v>10392.435549517308</c:v>
                </c:pt>
                <c:pt idx="28">
                  <c:v>10246.356851495766</c:v>
                </c:pt>
                <c:pt idx="29">
                  <c:v>10251.912197319381</c:v>
                </c:pt>
                <c:pt idx="30">
                  <c:v>10175.082464856197</c:v>
                </c:pt>
                <c:pt idx="31">
                  <c:v>10150.220231763098</c:v>
                </c:pt>
                <c:pt idx="32">
                  <c:v>10116.40220960017</c:v>
                </c:pt>
                <c:pt idx="33">
                  <c:v>10190.603597208876</c:v>
                </c:pt>
                <c:pt idx="34">
                  <c:v>10283.255643820041</c:v>
                </c:pt>
                <c:pt idx="35">
                  <c:v>10491.157018935321</c:v>
                </c:pt>
                <c:pt idx="36">
                  <c:v>10562.38425527007</c:v>
                </c:pt>
                <c:pt idx="37">
                  <c:v>10544.435743589762</c:v>
                </c:pt>
                <c:pt idx="38">
                  <c:v>10690.070842512927</c:v>
                </c:pt>
                <c:pt idx="39">
                  <c:v>10712.494497255344</c:v>
                </c:pt>
                <c:pt idx="40">
                  <c:v>10740.254634051193</c:v>
                </c:pt>
                <c:pt idx="41">
                  <c:v>10743.077141150236</c:v>
                </c:pt>
                <c:pt idx="42">
                  <c:v>10753.894214809021</c:v>
                </c:pt>
                <c:pt idx="43">
                  <c:v>10774.697986217307</c:v>
                </c:pt>
                <c:pt idx="44">
                  <c:v>10956.417364985502</c:v>
                </c:pt>
                <c:pt idx="45">
                  <c:v>11153.684559608495</c:v>
                </c:pt>
                <c:pt idx="46">
                  <c:v>11302.899632587159</c:v>
                </c:pt>
                <c:pt idx="47">
                  <c:v>11345.677155813462</c:v>
                </c:pt>
                <c:pt idx="48">
                  <c:v>11406.758377551627</c:v>
                </c:pt>
                <c:pt idx="49">
                  <c:v>11366.434087979535</c:v>
                </c:pt>
                <c:pt idx="50">
                  <c:v>11169.898144360739</c:v>
                </c:pt>
                <c:pt idx="51">
                  <c:v>11105.807311397974</c:v>
                </c:pt>
                <c:pt idx="52">
                  <c:v>11128.908918850706</c:v>
                </c:pt>
                <c:pt idx="53">
                  <c:v>11140.916549558879</c:v>
                </c:pt>
                <c:pt idx="54">
                  <c:v>11169.136268516108</c:v>
                </c:pt>
                <c:pt idx="55">
                  <c:v>11215.823053784095</c:v>
                </c:pt>
                <c:pt idx="56">
                  <c:v>11130.006402978272</c:v>
                </c:pt>
                <c:pt idx="57">
                  <c:v>11085.896906287913</c:v>
                </c:pt>
                <c:pt idx="58">
                  <c:v>10984.451696042839</c:v>
                </c:pt>
                <c:pt idx="59">
                  <c:v>10926.829303151202</c:v>
                </c:pt>
                <c:pt idx="60">
                  <c:v>10795.714988498736</c:v>
                </c:pt>
                <c:pt idx="61">
                  <c:v>10783.511491519654</c:v>
                </c:pt>
                <c:pt idx="62">
                  <c:v>10809.542707947696</c:v>
                </c:pt>
                <c:pt idx="63">
                  <c:v>10758.92002288804</c:v>
                </c:pt>
                <c:pt idx="64">
                  <c:v>10691.906015489662</c:v>
                </c:pt>
                <c:pt idx="65">
                  <c:v>10743.93746641944</c:v>
                </c:pt>
                <c:pt idx="66">
                  <c:v>10773.771041833865</c:v>
                </c:pt>
                <c:pt idx="67">
                  <c:v>10771.963616651974</c:v>
                </c:pt>
                <c:pt idx="68">
                  <c:v>10752.19010081839</c:v>
                </c:pt>
                <c:pt idx="69">
                  <c:v>10752.952994841582</c:v>
                </c:pt>
                <c:pt idx="70">
                  <c:v>10776.457611254649</c:v>
                </c:pt>
                <c:pt idx="71">
                  <c:v>10721.860406061209</c:v>
                </c:pt>
                <c:pt idx="72">
                  <c:v>10842.942933027645</c:v>
                </c:pt>
                <c:pt idx="73">
                  <c:v>10850.538997518433</c:v>
                </c:pt>
                <c:pt idx="74">
                  <c:v>10844.279012439232</c:v>
                </c:pt>
                <c:pt idx="75">
                  <c:v>10900.429268338679</c:v>
                </c:pt>
                <c:pt idx="76">
                  <c:v>10928.597412390591</c:v>
                </c:pt>
                <c:pt idx="77">
                  <c:v>10925.902893722299</c:v>
                </c:pt>
                <c:pt idx="78">
                  <c:v>10928.480591077667</c:v>
                </c:pt>
                <c:pt idx="79">
                  <c:v>10922.557020168289</c:v>
                </c:pt>
                <c:pt idx="80">
                  <c:v>10845.14622639859</c:v>
                </c:pt>
                <c:pt idx="81">
                  <c:v>10761.447146407072</c:v>
                </c:pt>
                <c:pt idx="82">
                  <c:v>10826.3649618705</c:v>
                </c:pt>
                <c:pt idx="83">
                  <c:v>10873.154612940054</c:v>
                </c:pt>
                <c:pt idx="84">
                  <c:v>10735.232939594178</c:v>
                </c:pt>
                <c:pt idx="85">
                  <c:v>10749.321969302582</c:v>
                </c:pt>
                <c:pt idx="86">
                  <c:v>10812.735509208509</c:v>
                </c:pt>
                <c:pt idx="87">
                  <c:v>10850.140532632211</c:v>
                </c:pt>
                <c:pt idx="88">
                  <c:v>10851.260214113097</c:v>
                </c:pt>
                <c:pt idx="89">
                  <c:v>10848.27187939635</c:v>
                </c:pt>
                <c:pt idx="90">
                  <c:v>10863.792272519862</c:v>
                </c:pt>
                <c:pt idx="91">
                  <c:v>10825.306949430917</c:v>
                </c:pt>
                <c:pt idx="92">
                  <c:v>10922.777997495015</c:v>
                </c:pt>
                <c:pt idx="93">
                  <c:v>11056.931916596355</c:v>
                </c:pt>
                <c:pt idx="94">
                  <c:v>11146.166805750701</c:v>
                </c:pt>
                <c:pt idx="95">
                  <c:v>11253.722982687825</c:v>
                </c:pt>
                <c:pt idx="96">
                  <c:v>11304.268862355135</c:v>
                </c:pt>
                <c:pt idx="97">
                  <c:v>11380.602882024072</c:v>
                </c:pt>
                <c:pt idx="98">
                  <c:v>11461.732610658739</c:v>
                </c:pt>
                <c:pt idx="99">
                  <c:v>11444.70854943899</c:v>
                </c:pt>
                <c:pt idx="100">
                  <c:v>11400.01152687956</c:v>
                </c:pt>
                <c:pt idx="101">
                  <c:v>11453.872067168248</c:v>
                </c:pt>
                <c:pt idx="102">
                  <c:v>11555.589614783201</c:v>
                </c:pt>
                <c:pt idx="103">
                  <c:v>11738.887808479338</c:v>
                </c:pt>
                <c:pt idx="104">
                  <c:v>11877.873884252182</c:v>
                </c:pt>
                <c:pt idx="105">
                  <c:v>11941.629872314466</c:v>
                </c:pt>
                <c:pt idx="106">
                  <c:v>11968.063936455954</c:v>
                </c:pt>
                <c:pt idx="107">
                  <c:v>12117.999953351213</c:v>
                </c:pt>
                <c:pt idx="108">
                  <c:v>12394.015560251068</c:v>
                </c:pt>
                <c:pt idx="109">
                  <c:v>12461.5207414016</c:v>
                </c:pt>
                <c:pt idx="110">
                  <c:v>12535.732916408788</c:v>
                </c:pt>
                <c:pt idx="111">
                  <c:v>12652.352461250404</c:v>
                </c:pt>
                <c:pt idx="112">
                  <c:v>12823.403573847214</c:v>
                </c:pt>
                <c:pt idx="113">
                  <c:v>12841.807402235054</c:v>
                </c:pt>
                <c:pt idx="114">
                  <c:v>12869.166846182228</c:v>
                </c:pt>
                <c:pt idx="115">
                  <c:v>12832.208955016067</c:v>
                </c:pt>
                <c:pt idx="116">
                  <c:v>12730.661148911398</c:v>
                </c:pt>
                <c:pt idx="117">
                  <c:v>12705.314234058817</c:v>
                </c:pt>
                <c:pt idx="118">
                  <c:v>12641.636981570186</c:v>
                </c:pt>
                <c:pt idx="119">
                  <c:v>12450.327465470162</c:v>
                </c:pt>
                <c:pt idx="120">
                  <c:v>12145.419449155708</c:v>
                </c:pt>
                <c:pt idx="121">
                  <c:v>11848.620917643953</c:v>
                </c:pt>
                <c:pt idx="122">
                  <c:v>11712.207047939</c:v>
                </c:pt>
                <c:pt idx="123">
                  <c:v>11629.907714896894</c:v>
                </c:pt>
                <c:pt idx="124">
                  <c:v>11575.955106345134</c:v>
                </c:pt>
                <c:pt idx="125">
                  <c:v>11483.035407592801</c:v>
                </c:pt>
                <c:pt idx="126">
                  <c:v>11288.794056114099</c:v>
                </c:pt>
                <c:pt idx="127">
                  <c:v>11227.632641111733</c:v>
                </c:pt>
                <c:pt idx="128">
                  <c:v>11184.253130641122</c:v>
                </c:pt>
                <c:pt idx="129">
                  <c:v>10984.312757873769</c:v>
                </c:pt>
                <c:pt idx="130">
                  <c:v>10842.143059476117</c:v>
                </c:pt>
                <c:pt idx="131">
                  <c:v>10900.253861548943</c:v>
                </c:pt>
                <c:pt idx="132">
                  <c:v>11167.332917564796</c:v>
                </c:pt>
                <c:pt idx="133">
                  <c:v>11602.351017820163</c:v>
                </c:pt>
                <c:pt idx="134">
                  <c:v>11697.36261547074</c:v>
                </c:pt>
                <c:pt idx="135">
                  <c:v>11739.005797418011</c:v>
                </c:pt>
                <c:pt idx="136">
                  <c:v>11813.01546546827</c:v>
                </c:pt>
                <c:pt idx="137">
                  <c:v>11812.867095686443</c:v>
                </c:pt>
                <c:pt idx="138">
                  <c:v>11835.760322461156</c:v>
                </c:pt>
                <c:pt idx="139">
                  <c:v>11844.034099342212</c:v>
                </c:pt>
                <c:pt idx="140">
                  <c:v>12062.965476776399</c:v>
                </c:pt>
                <c:pt idx="141">
                  <c:v>12209.308178664698</c:v>
                </c:pt>
                <c:pt idx="142">
                  <c:v>12434.844717422666</c:v>
                </c:pt>
                <c:pt idx="143">
                  <c:v>12746.579039121734</c:v>
                </c:pt>
                <c:pt idx="144">
                  <c:v>12496.611806746512</c:v>
                </c:pt>
                <c:pt idx="145">
                  <c:v>12238.220844873655</c:v>
                </c:pt>
                <c:pt idx="146">
                  <c:v>12102.853552873396</c:v>
                </c:pt>
                <c:pt idx="147">
                  <c:v>12024.010375344238</c:v>
                </c:pt>
                <c:pt idx="148">
                  <c:v>11982.265529444487</c:v>
                </c:pt>
                <c:pt idx="149">
                  <c:v>12072.303958877605</c:v>
                </c:pt>
                <c:pt idx="150">
                  <c:v>12153.176004397015</c:v>
                </c:pt>
                <c:pt idx="151">
                  <c:v>12219.456146531498</c:v>
                </c:pt>
                <c:pt idx="152">
                  <c:v>12173.674609796899</c:v>
                </c:pt>
                <c:pt idx="153">
                  <c:v>12116.614803717224</c:v>
                </c:pt>
                <c:pt idx="154">
                  <c:v>12101.799555206253</c:v>
                </c:pt>
                <c:pt idx="155">
                  <c:v>11955.366582308079</c:v>
                </c:pt>
                <c:pt idx="156">
                  <c:v>12076.533765004951</c:v>
                </c:pt>
                <c:pt idx="157">
                  <c:v>12075.374929653764</c:v>
                </c:pt>
                <c:pt idx="158">
                  <c:v>12148.922382503175</c:v>
                </c:pt>
                <c:pt idx="159">
                  <c:v>12132.186383365033</c:v>
                </c:pt>
                <c:pt idx="160">
                  <c:v>11844.338925564925</c:v>
                </c:pt>
                <c:pt idx="161">
                  <c:v>11536.558282770815</c:v>
                </c:pt>
                <c:pt idx="162">
                  <c:v>11298.824410724335</c:v>
                </c:pt>
                <c:pt idx="163">
                  <c:v>11086.828215422114</c:v>
                </c:pt>
                <c:pt idx="164">
                  <c:v>10704.560561508279</c:v>
                </c:pt>
                <c:pt idx="165">
                  <c:v>10536.044591056301</c:v>
                </c:pt>
                <c:pt idx="166">
                  <c:v>10462.450704850731</c:v>
                </c:pt>
                <c:pt idx="167">
                  <c:v>10360.443019713377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59-45D8-8AAE-9EA3F920ACCD}"/>
            </c:ext>
          </c:extLst>
        </c:ser>
        <c:ser>
          <c:idx val="4"/>
          <c:order val="4"/>
          <c:tx>
            <c:v>kivihiili</c:v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'GWh a'!$AO$50:$AO$217</c:f>
              <c:numCache>
                <c:formatCode>General</c:formatCode>
                <c:ptCount val="168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</c:numCache>
            </c:numRef>
          </c:cat>
          <c:val>
            <c:numRef>
              <c:f>'GWh a'!$K$50:$K$217</c:f>
              <c:numCache>
                <c:formatCode>0</c:formatCode>
                <c:ptCount val="168"/>
                <c:pt idx="0">
                  <c:v>11388.573816302838</c:v>
                </c:pt>
                <c:pt idx="1">
                  <c:v>11767.821813324916</c:v>
                </c:pt>
                <c:pt idx="2">
                  <c:v>12284.233915300154</c:v>
                </c:pt>
                <c:pt idx="3">
                  <c:v>12853.991984043052</c:v>
                </c:pt>
                <c:pt idx="4">
                  <c:v>13138.890438803001</c:v>
                </c:pt>
                <c:pt idx="5">
                  <c:v>13275.351994491331</c:v>
                </c:pt>
                <c:pt idx="6">
                  <c:v>13204.539778045355</c:v>
                </c:pt>
                <c:pt idx="7">
                  <c:v>13029.513255811256</c:v>
                </c:pt>
                <c:pt idx="8">
                  <c:v>13192.684006614207</c:v>
                </c:pt>
                <c:pt idx="9">
                  <c:v>13457.226384725413</c:v>
                </c:pt>
                <c:pt idx="10">
                  <c:v>13733.44300297418</c:v>
                </c:pt>
                <c:pt idx="11">
                  <c:v>14046.543575485717</c:v>
                </c:pt>
                <c:pt idx="12">
                  <c:v>13938.446391319771</c:v>
                </c:pt>
                <c:pt idx="13">
                  <c:v>13817.378939670427</c:v>
                </c:pt>
                <c:pt idx="14">
                  <c:v>13851.779272365593</c:v>
                </c:pt>
                <c:pt idx="15">
                  <c:v>13329.246280900456</c:v>
                </c:pt>
                <c:pt idx="16">
                  <c:v>13470.444512483562</c:v>
                </c:pt>
                <c:pt idx="17">
                  <c:v>13279.822260027411</c:v>
                </c:pt>
                <c:pt idx="18">
                  <c:v>13059.170775026825</c:v>
                </c:pt>
                <c:pt idx="19">
                  <c:v>12867.35732549535</c:v>
                </c:pt>
                <c:pt idx="20">
                  <c:v>12234.961694632928</c:v>
                </c:pt>
                <c:pt idx="21">
                  <c:v>11573.240265447961</c:v>
                </c:pt>
                <c:pt idx="22">
                  <c:v>10848.754245570402</c:v>
                </c:pt>
                <c:pt idx="23">
                  <c:v>9613.7180313505305</c:v>
                </c:pt>
                <c:pt idx="24">
                  <c:v>8675.1009421207527</c:v>
                </c:pt>
                <c:pt idx="25">
                  <c:v>8070.866813032153</c:v>
                </c:pt>
                <c:pt idx="26">
                  <c:v>7123.3258471585741</c:v>
                </c:pt>
                <c:pt idx="27">
                  <c:v>6996.5195125209912</c:v>
                </c:pt>
                <c:pt idx="28">
                  <c:v>6389.1893160179497</c:v>
                </c:pt>
                <c:pt idx="29">
                  <c:v>6143.5000991689867</c:v>
                </c:pt>
                <c:pt idx="30">
                  <c:v>6122.6361555499079</c:v>
                </c:pt>
                <c:pt idx="31">
                  <c:v>6054.0243646946728</c:v>
                </c:pt>
                <c:pt idx="32">
                  <c:v>6278.9506692402992</c:v>
                </c:pt>
                <c:pt idx="33">
                  <c:v>6506.8280059094031</c:v>
                </c:pt>
                <c:pt idx="34">
                  <c:v>6461.3183843849574</c:v>
                </c:pt>
                <c:pt idx="35">
                  <c:v>7058.7039816387814</c:v>
                </c:pt>
                <c:pt idx="36">
                  <c:v>7404.9997815443157</c:v>
                </c:pt>
                <c:pt idx="37">
                  <c:v>7543.4577701268581</c:v>
                </c:pt>
                <c:pt idx="38">
                  <c:v>8284.3393399697652</c:v>
                </c:pt>
                <c:pt idx="39">
                  <c:v>8860.8518753565913</c:v>
                </c:pt>
                <c:pt idx="40">
                  <c:v>8949.7019109708253</c:v>
                </c:pt>
                <c:pt idx="41">
                  <c:v>9198.7781589018323</c:v>
                </c:pt>
                <c:pt idx="42">
                  <c:v>9598.9082964064401</c:v>
                </c:pt>
                <c:pt idx="43">
                  <c:v>9975.7031109361924</c:v>
                </c:pt>
                <c:pt idx="44">
                  <c:v>10191.034526044508</c:v>
                </c:pt>
                <c:pt idx="45">
                  <c:v>10494.647548830118</c:v>
                </c:pt>
                <c:pt idx="46">
                  <c:v>10797.682693530971</c:v>
                </c:pt>
                <c:pt idx="47">
                  <c:v>10396.058656913467</c:v>
                </c:pt>
                <c:pt idx="48">
                  <c:v>10200.882572340419</c:v>
                </c:pt>
                <c:pt idx="49">
                  <c:v>9730.6084753115447</c:v>
                </c:pt>
                <c:pt idx="50">
                  <c:v>8948.9173386994171</c:v>
                </c:pt>
                <c:pt idx="51">
                  <c:v>8345.4465993344675</c:v>
                </c:pt>
                <c:pt idx="52">
                  <c:v>8382.5168021884219</c:v>
                </c:pt>
                <c:pt idx="53">
                  <c:v>8262.3694915121196</c:v>
                </c:pt>
                <c:pt idx="54">
                  <c:v>8345.1076384662683</c:v>
                </c:pt>
                <c:pt idx="55">
                  <c:v>8419.5879452702793</c:v>
                </c:pt>
                <c:pt idx="56">
                  <c:v>8401.1303503376821</c:v>
                </c:pt>
                <c:pt idx="57">
                  <c:v>8207.5351525733658</c:v>
                </c:pt>
                <c:pt idx="58">
                  <c:v>7998.2350779131848</c:v>
                </c:pt>
                <c:pt idx="59">
                  <c:v>7942.8667081117092</c:v>
                </c:pt>
                <c:pt idx="60">
                  <c:v>7723.2678830724299</c:v>
                </c:pt>
                <c:pt idx="61">
                  <c:v>7705.9767059825635</c:v>
                </c:pt>
                <c:pt idx="62">
                  <c:v>7641.4930448923024</c:v>
                </c:pt>
                <c:pt idx="63">
                  <c:v>7559.0771499374487</c:v>
                </c:pt>
                <c:pt idx="64">
                  <c:v>7380.7239736422234</c:v>
                </c:pt>
                <c:pt idx="65">
                  <c:v>7194.6818714424235</c:v>
                </c:pt>
                <c:pt idx="66">
                  <c:v>6694.8331953188135</c:v>
                </c:pt>
                <c:pt idx="67">
                  <c:v>6229.871277129052</c:v>
                </c:pt>
                <c:pt idx="68">
                  <c:v>5800.4216489079035</c:v>
                </c:pt>
                <c:pt idx="69">
                  <c:v>5548.4687185536059</c:v>
                </c:pt>
                <c:pt idx="70">
                  <c:v>5397.3769170362584</c:v>
                </c:pt>
                <c:pt idx="71">
                  <c:v>5285.9954857821158</c:v>
                </c:pt>
                <c:pt idx="72">
                  <c:v>5393.0291356494436</c:v>
                </c:pt>
                <c:pt idx="73">
                  <c:v>5360.7722748727901</c:v>
                </c:pt>
                <c:pt idx="74">
                  <c:v>5485.9014254469848</c:v>
                </c:pt>
                <c:pt idx="75">
                  <c:v>5621.6291365188226</c:v>
                </c:pt>
                <c:pt idx="76">
                  <c:v>5693.5225672043935</c:v>
                </c:pt>
                <c:pt idx="77">
                  <c:v>5846.8991650822281</c:v>
                </c:pt>
                <c:pt idx="78">
                  <c:v>5925.2109107873803</c:v>
                </c:pt>
                <c:pt idx="79">
                  <c:v>6013.4151637072446</c:v>
                </c:pt>
                <c:pt idx="80">
                  <c:v>6096.5170739103023</c:v>
                </c:pt>
                <c:pt idx="81">
                  <c:v>6421.3300670183926</c:v>
                </c:pt>
                <c:pt idx="82">
                  <c:v>6824.0079083739511</c:v>
                </c:pt>
                <c:pt idx="83">
                  <c:v>6995.0209418195745</c:v>
                </c:pt>
                <c:pt idx="84">
                  <c:v>6763.18248334701</c:v>
                </c:pt>
                <c:pt idx="85">
                  <c:v>6765.1197662158593</c:v>
                </c:pt>
                <c:pt idx="86">
                  <c:v>6783.5531049625861</c:v>
                </c:pt>
                <c:pt idx="87">
                  <c:v>6750.0219606400678</c:v>
                </c:pt>
                <c:pt idx="88">
                  <c:v>6915.5727891104698</c:v>
                </c:pt>
                <c:pt idx="89">
                  <c:v>6974.6512066893774</c:v>
                </c:pt>
                <c:pt idx="90">
                  <c:v>7030.7014328120695</c:v>
                </c:pt>
                <c:pt idx="91">
                  <c:v>6977.4824350320259</c:v>
                </c:pt>
                <c:pt idx="92">
                  <c:v>6921.0029573737174</c:v>
                </c:pt>
                <c:pt idx="93">
                  <c:v>6568.1629023438472</c:v>
                </c:pt>
                <c:pt idx="94">
                  <c:v>6158.8609508758655</c:v>
                </c:pt>
                <c:pt idx="95">
                  <c:v>5927.4647251975584</c:v>
                </c:pt>
                <c:pt idx="96">
                  <c:v>5888.9379902257297</c:v>
                </c:pt>
                <c:pt idx="97">
                  <c:v>5883.6744857894955</c:v>
                </c:pt>
                <c:pt idx="98">
                  <c:v>6043.3905451916944</c:v>
                </c:pt>
                <c:pt idx="99">
                  <c:v>6022.6498360581509</c:v>
                </c:pt>
                <c:pt idx="100">
                  <c:v>5790.2688144801068</c:v>
                </c:pt>
                <c:pt idx="101">
                  <c:v>5734.0024576449841</c:v>
                </c:pt>
                <c:pt idx="102">
                  <c:v>5939.4599604178165</c:v>
                </c:pt>
                <c:pt idx="103">
                  <c:v>5971.7943218056016</c:v>
                </c:pt>
                <c:pt idx="104">
                  <c:v>5926.1950120224674</c:v>
                </c:pt>
                <c:pt idx="105">
                  <c:v>5874.0481766324174</c:v>
                </c:pt>
                <c:pt idx="106">
                  <c:v>5963.2916373550006</c:v>
                </c:pt>
                <c:pt idx="107">
                  <c:v>6136.2614456315032</c:v>
                </c:pt>
                <c:pt idx="108">
                  <c:v>6266.3221220027226</c:v>
                </c:pt>
                <c:pt idx="109">
                  <c:v>6190.8797479612304</c:v>
                </c:pt>
                <c:pt idx="110">
                  <c:v>5888.3478968987583</c:v>
                </c:pt>
                <c:pt idx="111">
                  <c:v>5716.81471157341</c:v>
                </c:pt>
                <c:pt idx="112">
                  <c:v>5704.2731162177452</c:v>
                </c:pt>
                <c:pt idx="113">
                  <c:v>5582.7620283195838</c:v>
                </c:pt>
                <c:pt idx="114">
                  <c:v>5296.1586378864395</c:v>
                </c:pt>
                <c:pt idx="115">
                  <c:v>5184.7387206880894</c:v>
                </c:pt>
                <c:pt idx="116">
                  <c:v>5154.5800739158403</c:v>
                </c:pt>
                <c:pt idx="117">
                  <c:v>5090.6199589563103</c:v>
                </c:pt>
                <c:pt idx="118">
                  <c:v>4961.3367647202658</c:v>
                </c:pt>
                <c:pt idx="119">
                  <c:v>4658.7455673187833</c:v>
                </c:pt>
                <c:pt idx="120">
                  <c:v>4276.69357680129</c:v>
                </c:pt>
                <c:pt idx="121">
                  <c:v>4120.7641681989735</c:v>
                </c:pt>
                <c:pt idx="122">
                  <c:v>3937.5898419399587</c:v>
                </c:pt>
                <c:pt idx="123">
                  <c:v>3881.0433312114919</c:v>
                </c:pt>
                <c:pt idx="124">
                  <c:v>3743.9680269129963</c:v>
                </c:pt>
                <c:pt idx="125">
                  <c:v>3690.1958462910193</c:v>
                </c:pt>
                <c:pt idx="126">
                  <c:v>3593.9627418473447</c:v>
                </c:pt>
                <c:pt idx="127">
                  <c:v>3533.077221797771</c:v>
                </c:pt>
                <c:pt idx="128">
                  <c:v>3356.6672469182913</c:v>
                </c:pt>
                <c:pt idx="129">
                  <c:v>3125.9758492780356</c:v>
                </c:pt>
                <c:pt idx="130">
                  <c:v>2900.1449565021476</c:v>
                </c:pt>
                <c:pt idx="131">
                  <c:v>2794.4260663771443</c:v>
                </c:pt>
                <c:pt idx="132">
                  <c:v>2775.0778675338556</c:v>
                </c:pt>
                <c:pt idx="133">
                  <c:v>2748.3833746699383</c:v>
                </c:pt>
                <c:pt idx="134">
                  <c:v>2702.8371868124659</c:v>
                </c:pt>
                <c:pt idx="135">
                  <c:v>2614.5955709290697</c:v>
                </c:pt>
                <c:pt idx="136">
                  <c:v>2611.0204120804351</c:v>
                </c:pt>
                <c:pt idx="137">
                  <c:v>2576.9287962932463</c:v>
                </c:pt>
                <c:pt idx="138">
                  <c:v>2585.0410268344913</c:v>
                </c:pt>
                <c:pt idx="139">
                  <c:v>2602.4545019996494</c:v>
                </c:pt>
                <c:pt idx="140">
                  <c:v>2808.1629373998067</c:v>
                </c:pt>
                <c:pt idx="141">
                  <c:v>2921.5654194861872</c:v>
                </c:pt>
                <c:pt idx="142">
                  <c:v>2990.293355196482</c:v>
                </c:pt>
                <c:pt idx="143">
                  <c:v>3176.6012741797144</c:v>
                </c:pt>
                <c:pt idx="144">
                  <c:v>3240.7351583118698</c:v>
                </c:pt>
                <c:pt idx="145">
                  <c:v>3230.5227022216259</c:v>
                </c:pt>
                <c:pt idx="146">
                  <c:v>3247.2672806891037</c:v>
                </c:pt>
                <c:pt idx="147">
                  <c:v>3360.8439342462189</c:v>
                </c:pt>
                <c:pt idx="148">
                  <c:v>3473.4401266203613</c:v>
                </c:pt>
                <c:pt idx="149">
                  <c:v>3482.4611023904276</c:v>
                </c:pt>
                <c:pt idx="150">
                  <c:v>3461.7669471274457</c:v>
                </c:pt>
                <c:pt idx="151">
                  <c:v>3473.9445843665585</c:v>
                </c:pt>
                <c:pt idx="152">
                  <c:v>3425.5711316915358</c:v>
                </c:pt>
                <c:pt idx="153">
                  <c:v>3418.6007742494685</c:v>
                </c:pt>
                <c:pt idx="154">
                  <c:v>3603.7520665137263</c:v>
                </c:pt>
                <c:pt idx="155">
                  <c:v>3709.4072568737192</c:v>
                </c:pt>
                <c:pt idx="156">
                  <c:v>3640.4279148789255</c:v>
                </c:pt>
                <c:pt idx="157">
                  <c:v>3606.1353053628018</c:v>
                </c:pt>
                <c:pt idx="158">
                  <c:v>3598.8781850784176</c:v>
                </c:pt>
                <c:pt idx="159">
                  <c:v>3409.2106573704145</c:v>
                </c:pt>
                <c:pt idx="160">
                  <c:v>3215.1093775226977</c:v>
                </c:pt>
                <c:pt idx="161">
                  <c:v>3158.2550484006097</c:v>
                </c:pt>
                <c:pt idx="162">
                  <c:v>3136.7404028047467</c:v>
                </c:pt>
                <c:pt idx="163">
                  <c:v>3151.1401973461607</c:v>
                </c:pt>
                <c:pt idx="164">
                  <c:v>2962.0321493235401</c:v>
                </c:pt>
                <c:pt idx="165">
                  <c:v>2745.0884590382302</c:v>
                </c:pt>
                <c:pt idx="166">
                  <c:v>2406.615903374246</c:v>
                </c:pt>
                <c:pt idx="167">
                  <c:v>1992.474139049054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59-45D8-8AAE-9EA3F920ACCD}"/>
            </c:ext>
          </c:extLst>
        </c:ser>
        <c:ser>
          <c:idx val="5"/>
          <c:order val="5"/>
          <c:tx>
            <c:v>maakaasu</c:v>
          </c:tx>
          <c:spPr>
            <a:solidFill>
              <a:schemeClr val="accent1">
                <a:lumMod val="25000"/>
                <a:lumOff val="75000"/>
              </a:schemeClr>
            </a:solidFill>
            <a:ln w="25400">
              <a:noFill/>
            </a:ln>
            <a:effectLst/>
          </c:spPr>
          <c:cat>
            <c:numRef>
              <c:f>'GWh a'!$AO$50:$AO$217</c:f>
              <c:numCache>
                <c:formatCode>General</c:formatCode>
                <c:ptCount val="168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</c:numCache>
            </c:numRef>
          </c:cat>
          <c:val>
            <c:numRef>
              <c:f>'GWh a'!$Q$50:$Q$217</c:f>
              <c:numCache>
                <c:formatCode>0</c:formatCode>
                <c:ptCount val="168"/>
                <c:pt idx="0">
                  <c:v>9599.3044655310077</c:v>
                </c:pt>
                <c:pt idx="1">
                  <c:v>9785.8003271774796</c:v>
                </c:pt>
                <c:pt idx="2">
                  <c:v>10014.789730463901</c:v>
                </c:pt>
                <c:pt idx="3">
                  <c:v>10128.028944584697</c:v>
                </c:pt>
                <c:pt idx="4">
                  <c:v>10344.551445296711</c:v>
                </c:pt>
                <c:pt idx="5">
                  <c:v>10342.303055446391</c:v>
                </c:pt>
                <c:pt idx="6">
                  <c:v>10352.728272618149</c:v>
                </c:pt>
                <c:pt idx="7">
                  <c:v>10375.168151018584</c:v>
                </c:pt>
                <c:pt idx="8">
                  <c:v>10440.514665685736</c:v>
                </c:pt>
                <c:pt idx="9">
                  <c:v>10394.842248448032</c:v>
                </c:pt>
                <c:pt idx="10">
                  <c:v>10622.994052581482</c:v>
                </c:pt>
                <c:pt idx="11">
                  <c:v>10762.747038802647</c:v>
                </c:pt>
                <c:pt idx="12">
                  <c:v>10813.279270982814</c:v>
                </c:pt>
                <c:pt idx="13">
                  <c:v>10830.065404401823</c:v>
                </c:pt>
                <c:pt idx="14">
                  <c:v>10846.318107049985</c:v>
                </c:pt>
                <c:pt idx="15">
                  <c:v>10928.107929208612</c:v>
                </c:pt>
                <c:pt idx="16">
                  <c:v>11066.771989846069</c:v>
                </c:pt>
                <c:pt idx="17">
                  <c:v>11034.805759265455</c:v>
                </c:pt>
                <c:pt idx="18">
                  <c:v>10929.564341641113</c:v>
                </c:pt>
                <c:pt idx="19">
                  <c:v>10833.815671634306</c:v>
                </c:pt>
                <c:pt idx="20">
                  <c:v>10600.167802280226</c:v>
                </c:pt>
                <c:pt idx="21">
                  <c:v>10100.68785906158</c:v>
                </c:pt>
                <c:pt idx="22">
                  <c:v>9657.8045971405863</c:v>
                </c:pt>
                <c:pt idx="23">
                  <c:v>9040.3357240668774</c:v>
                </c:pt>
                <c:pt idx="24">
                  <c:v>8477.0627399708483</c:v>
                </c:pt>
                <c:pt idx="25">
                  <c:v>8135.8796302154369</c:v>
                </c:pt>
                <c:pt idx="26">
                  <c:v>7574.7894221167535</c:v>
                </c:pt>
                <c:pt idx="27">
                  <c:v>7115.1065321103079</c:v>
                </c:pt>
                <c:pt idx="28">
                  <c:v>6681.9503422803209</c:v>
                </c:pt>
                <c:pt idx="29">
                  <c:v>6576.5836021349032</c:v>
                </c:pt>
                <c:pt idx="30">
                  <c:v>6407.8265597372183</c:v>
                </c:pt>
                <c:pt idx="31">
                  <c:v>6294.8503971001364</c:v>
                </c:pt>
                <c:pt idx="32">
                  <c:v>6296.2901604058006</c:v>
                </c:pt>
                <c:pt idx="33">
                  <c:v>6388.8921084538852</c:v>
                </c:pt>
                <c:pt idx="34">
                  <c:v>6275.0976913782424</c:v>
                </c:pt>
                <c:pt idx="35">
                  <c:v>6354.5204290608826</c:v>
                </c:pt>
                <c:pt idx="36">
                  <c:v>6376.9231118667649</c:v>
                </c:pt>
                <c:pt idx="37">
                  <c:v>6159.0115722082446</c:v>
                </c:pt>
                <c:pt idx="38">
                  <c:v>6246.081479333785</c:v>
                </c:pt>
                <c:pt idx="39">
                  <c:v>6411.9640996011794</c:v>
                </c:pt>
                <c:pt idx="40">
                  <c:v>6498.2410100966244</c:v>
                </c:pt>
                <c:pt idx="41">
                  <c:v>6443.3470107534067</c:v>
                </c:pt>
                <c:pt idx="42">
                  <c:v>6418.9901594890862</c:v>
                </c:pt>
                <c:pt idx="43">
                  <c:v>6468.4455521314248</c:v>
                </c:pt>
                <c:pt idx="44">
                  <c:v>6500.5961885998013</c:v>
                </c:pt>
                <c:pt idx="45">
                  <c:v>6516.0606776516088</c:v>
                </c:pt>
                <c:pt idx="46">
                  <c:v>6581.9435278925248</c:v>
                </c:pt>
                <c:pt idx="47">
                  <c:v>6491.6058351204247</c:v>
                </c:pt>
                <c:pt idx="48">
                  <c:v>6539.1038721253399</c:v>
                </c:pt>
                <c:pt idx="49">
                  <c:v>6461.9422390596637</c:v>
                </c:pt>
                <c:pt idx="50">
                  <c:v>6198.5559169784083</c:v>
                </c:pt>
                <c:pt idx="51">
                  <c:v>5921.8122859601563</c:v>
                </c:pt>
                <c:pt idx="52">
                  <c:v>5871.7065297766094</c:v>
                </c:pt>
                <c:pt idx="53">
                  <c:v>5816.7002269093236</c:v>
                </c:pt>
                <c:pt idx="54">
                  <c:v>5786.8323859704005</c:v>
                </c:pt>
                <c:pt idx="55">
                  <c:v>5688.3617717035777</c:v>
                </c:pt>
                <c:pt idx="56">
                  <c:v>5568.3758213932551</c:v>
                </c:pt>
                <c:pt idx="57">
                  <c:v>5490.2157003042348</c:v>
                </c:pt>
                <c:pt idx="58">
                  <c:v>5400.3369396725448</c:v>
                </c:pt>
                <c:pt idx="59">
                  <c:v>5361.3723574328233</c:v>
                </c:pt>
                <c:pt idx="60">
                  <c:v>5241.3922564696741</c:v>
                </c:pt>
                <c:pt idx="61">
                  <c:v>5256.9454693585412</c:v>
                </c:pt>
                <c:pt idx="62">
                  <c:v>5395.1769496754723</c:v>
                </c:pt>
                <c:pt idx="63">
                  <c:v>5477.0212132954284</c:v>
                </c:pt>
                <c:pt idx="64">
                  <c:v>5414.2456472153581</c:v>
                </c:pt>
                <c:pt idx="65">
                  <c:v>5411.7914135257097</c:v>
                </c:pt>
                <c:pt idx="66">
                  <c:v>5475.6644353839265</c:v>
                </c:pt>
                <c:pt idx="67">
                  <c:v>5413.313758340315</c:v>
                </c:pt>
                <c:pt idx="68">
                  <c:v>5330.6344174416372</c:v>
                </c:pt>
                <c:pt idx="69">
                  <c:v>5271.7709478774113</c:v>
                </c:pt>
                <c:pt idx="70">
                  <c:v>5157.3961661489957</c:v>
                </c:pt>
                <c:pt idx="71">
                  <c:v>4977.6509409465498</c:v>
                </c:pt>
                <c:pt idx="72">
                  <c:v>4967.185762562156</c:v>
                </c:pt>
                <c:pt idx="73">
                  <c:v>4843.518336225904</c:v>
                </c:pt>
                <c:pt idx="74">
                  <c:v>4649.6156030496059</c:v>
                </c:pt>
                <c:pt idx="75">
                  <c:v>4416.988048772937</c:v>
                </c:pt>
                <c:pt idx="76">
                  <c:v>4146.003542204614</c:v>
                </c:pt>
                <c:pt idx="77">
                  <c:v>4009.7880750234403</c:v>
                </c:pt>
                <c:pt idx="78">
                  <c:v>3911.944276008845</c:v>
                </c:pt>
                <c:pt idx="79">
                  <c:v>3834.2032781461144</c:v>
                </c:pt>
                <c:pt idx="80">
                  <c:v>3637.7693718198325</c:v>
                </c:pt>
                <c:pt idx="81">
                  <c:v>3392.3746019504379</c:v>
                </c:pt>
                <c:pt idx="82">
                  <c:v>3495.6091962377623</c:v>
                </c:pt>
                <c:pt idx="83">
                  <c:v>3546.9589553796568</c:v>
                </c:pt>
                <c:pt idx="84">
                  <c:v>3494.0251425260221</c:v>
                </c:pt>
                <c:pt idx="85">
                  <c:v>3570.0819281982194</c:v>
                </c:pt>
                <c:pt idx="86">
                  <c:v>3576.3723240882991</c:v>
                </c:pt>
                <c:pt idx="87">
                  <c:v>3611.7858844819248</c:v>
                </c:pt>
                <c:pt idx="88">
                  <c:v>3650.837626009692</c:v>
                </c:pt>
                <c:pt idx="89">
                  <c:v>3628.5753145130502</c:v>
                </c:pt>
                <c:pt idx="90">
                  <c:v>3615.0678187408257</c:v>
                </c:pt>
                <c:pt idx="91">
                  <c:v>3602.1052138581358</c:v>
                </c:pt>
                <c:pt idx="92">
                  <c:v>3609.5017067757453</c:v>
                </c:pt>
                <c:pt idx="93">
                  <c:v>3577.8973081197237</c:v>
                </c:pt>
                <c:pt idx="94">
                  <c:v>3217.1987893305118</c:v>
                </c:pt>
                <c:pt idx="95">
                  <c:v>3129.2561811746345</c:v>
                </c:pt>
                <c:pt idx="96">
                  <c:v>3010.7784628487561</c:v>
                </c:pt>
                <c:pt idx="97">
                  <c:v>3093.8514195368061</c:v>
                </c:pt>
                <c:pt idx="98">
                  <c:v>3319.8458493662956</c:v>
                </c:pt>
                <c:pt idx="99">
                  <c:v>3249.771573591112</c:v>
                </c:pt>
                <c:pt idx="100">
                  <c:v>3167.5177187236018</c:v>
                </c:pt>
                <c:pt idx="101">
                  <c:v>3155.5977612507118</c:v>
                </c:pt>
                <c:pt idx="102">
                  <c:v>3165.4926256789763</c:v>
                </c:pt>
                <c:pt idx="103">
                  <c:v>3335.7154266352572</c:v>
                </c:pt>
                <c:pt idx="104">
                  <c:v>3554.0212726213558</c:v>
                </c:pt>
                <c:pt idx="105">
                  <c:v>3672.440795468583</c:v>
                </c:pt>
                <c:pt idx="106">
                  <c:v>3825.2522063980196</c:v>
                </c:pt>
                <c:pt idx="107">
                  <c:v>3959.568050541649</c:v>
                </c:pt>
                <c:pt idx="108">
                  <c:v>4126.7894561328403</c:v>
                </c:pt>
                <c:pt idx="109">
                  <c:v>4031.7921363950563</c:v>
                </c:pt>
                <c:pt idx="110">
                  <c:v>3793.7678088009334</c:v>
                </c:pt>
                <c:pt idx="111">
                  <c:v>3809.2007748808801</c:v>
                </c:pt>
                <c:pt idx="112">
                  <c:v>3913.2494360290857</c:v>
                </c:pt>
                <c:pt idx="113">
                  <c:v>3952.4096114330014</c:v>
                </c:pt>
                <c:pt idx="114">
                  <c:v>4009.7115592566488</c:v>
                </c:pt>
                <c:pt idx="115">
                  <c:v>3877.3490385961654</c:v>
                </c:pt>
                <c:pt idx="116">
                  <c:v>3795.1702951054722</c:v>
                </c:pt>
                <c:pt idx="117">
                  <c:v>3824.1531453942534</c:v>
                </c:pt>
                <c:pt idx="118">
                  <c:v>3807.3375473277642</c:v>
                </c:pt>
                <c:pt idx="119">
                  <c:v>3623.8055239306659</c:v>
                </c:pt>
                <c:pt idx="120">
                  <c:v>3333.3668080574917</c:v>
                </c:pt>
                <c:pt idx="121">
                  <c:v>3105.1730041070255</c:v>
                </c:pt>
                <c:pt idx="122">
                  <c:v>2986.3915655374944</c:v>
                </c:pt>
                <c:pt idx="123">
                  <c:v>2966.035743343476</c:v>
                </c:pt>
                <c:pt idx="124">
                  <c:v>3117.3566989731617</c:v>
                </c:pt>
                <c:pt idx="125">
                  <c:v>3295.954426315307</c:v>
                </c:pt>
                <c:pt idx="126">
                  <c:v>3339.547050993011</c:v>
                </c:pt>
                <c:pt idx="127">
                  <c:v>3468.2362796717498</c:v>
                </c:pt>
                <c:pt idx="128">
                  <c:v>3632.5044920522241</c:v>
                </c:pt>
                <c:pt idx="129">
                  <c:v>3717.3360753042748</c:v>
                </c:pt>
                <c:pt idx="130">
                  <c:v>3664.4743797336037</c:v>
                </c:pt>
                <c:pt idx="131">
                  <c:v>3770.8410222313237</c:v>
                </c:pt>
                <c:pt idx="132">
                  <c:v>4139.7361481834187</c:v>
                </c:pt>
                <c:pt idx="133">
                  <c:v>4509.5362445643577</c:v>
                </c:pt>
                <c:pt idx="134">
                  <c:v>4736.9866020570971</c:v>
                </c:pt>
                <c:pt idx="135">
                  <c:v>4886.4410797872279</c:v>
                </c:pt>
                <c:pt idx="136">
                  <c:v>4732.8020476972088</c:v>
                </c:pt>
                <c:pt idx="137">
                  <c:v>4571.2404564714025</c:v>
                </c:pt>
                <c:pt idx="138">
                  <c:v>4504.6296960139416</c:v>
                </c:pt>
                <c:pt idx="139">
                  <c:v>4359.7698565932124</c:v>
                </c:pt>
                <c:pt idx="140">
                  <c:v>4075.6864750092836</c:v>
                </c:pt>
                <c:pt idx="141">
                  <c:v>3764.0395773575406</c:v>
                </c:pt>
                <c:pt idx="142">
                  <c:v>3639.2384986076672</c:v>
                </c:pt>
                <c:pt idx="143">
                  <c:v>3645.6720951938473</c:v>
                </c:pt>
                <c:pt idx="144">
                  <c:v>3016.041723314378</c:v>
                </c:pt>
                <c:pt idx="145">
                  <c:v>2446.2258122464223</c:v>
                </c:pt>
                <c:pt idx="146">
                  <c:v>1999.658311901416</c:v>
                </c:pt>
                <c:pt idx="147">
                  <c:v>1678.2504789375303</c:v>
                </c:pt>
                <c:pt idx="148">
                  <c:v>1600.904966428046</c:v>
                </c:pt>
                <c:pt idx="149">
                  <c:v>1548.4400725625585</c:v>
                </c:pt>
                <c:pt idx="150">
                  <c:v>1496.0896034176869</c:v>
                </c:pt>
                <c:pt idx="151">
                  <c:v>1438.7249159443447</c:v>
                </c:pt>
                <c:pt idx="152">
                  <c:v>1359.5735526013821</c:v>
                </c:pt>
                <c:pt idx="153">
                  <c:v>1288.6176724097563</c:v>
                </c:pt>
                <c:pt idx="154">
                  <c:v>1208.0215167978754</c:v>
                </c:pt>
                <c:pt idx="155">
                  <c:v>908.54533888637991</c:v>
                </c:pt>
                <c:pt idx="156">
                  <c:v>828.7347826103528</c:v>
                </c:pt>
                <c:pt idx="157">
                  <c:v>832.08599251820544</c:v>
                </c:pt>
                <c:pt idx="158">
                  <c:v>829.85074737425361</c:v>
                </c:pt>
                <c:pt idx="159">
                  <c:v>856.4180058353902</c:v>
                </c:pt>
                <c:pt idx="160">
                  <c:v>824.90135117894022</c:v>
                </c:pt>
                <c:pt idx="161">
                  <c:v>804.42047880466748</c:v>
                </c:pt>
                <c:pt idx="162">
                  <c:v>782.49781445738347</c:v>
                </c:pt>
                <c:pt idx="163">
                  <c:v>773.6752463795782</c:v>
                </c:pt>
                <c:pt idx="164">
                  <c:v>757.81413215579357</c:v>
                </c:pt>
                <c:pt idx="165">
                  <c:v>741.7760547784851</c:v>
                </c:pt>
                <c:pt idx="166">
                  <c:v>724.82559996274676</c:v>
                </c:pt>
                <c:pt idx="167">
                  <c:v>655.53678015514458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59-45D8-8AAE-9EA3F920ACCD}"/>
            </c:ext>
          </c:extLst>
        </c:ser>
        <c:ser>
          <c:idx val="6"/>
          <c:order val="6"/>
          <c:tx>
            <c:v>turve</c:v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'GWh a'!$AO$50:$AO$217</c:f>
              <c:numCache>
                <c:formatCode>General</c:formatCode>
                <c:ptCount val="168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</c:numCache>
            </c:numRef>
          </c:cat>
          <c:val>
            <c:numRef>
              <c:f>'GWh a'!$T$50:$T$217</c:f>
              <c:numCache>
                <c:formatCode>0</c:formatCode>
                <c:ptCount val="168"/>
                <c:pt idx="0">
                  <c:v>4427.5761842545717</c:v>
                </c:pt>
                <c:pt idx="1">
                  <c:v>4640.8081338764496</c:v>
                </c:pt>
                <c:pt idx="2">
                  <c:v>4901.0175616838351</c:v>
                </c:pt>
                <c:pt idx="3">
                  <c:v>5105.2303535105711</c:v>
                </c:pt>
                <c:pt idx="4">
                  <c:v>5250.1023037555196</c:v>
                </c:pt>
                <c:pt idx="5">
                  <c:v>5255.1960101360219</c:v>
                </c:pt>
                <c:pt idx="6">
                  <c:v>5343.8040908709636</c:v>
                </c:pt>
                <c:pt idx="7">
                  <c:v>5448.982419446008</c:v>
                </c:pt>
                <c:pt idx="8">
                  <c:v>5604.9110566214222</c:v>
                </c:pt>
                <c:pt idx="9">
                  <c:v>5718.1581544841847</c:v>
                </c:pt>
                <c:pt idx="10">
                  <c:v>5774.3171245566718</c:v>
                </c:pt>
                <c:pt idx="11">
                  <c:v>5916.1785017777629</c:v>
                </c:pt>
                <c:pt idx="12">
                  <c:v>5926.4490639199685</c:v>
                </c:pt>
                <c:pt idx="13">
                  <c:v>5924.9796360144392</c:v>
                </c:pt>
                <c:pt idx="14">
                  <c:v>5928.8775424414762</c:v>
                </c:pt>
                <c:pt idx="15">
                  <c:v>5862.2104934678264</c:v>
                </c:pt>
                <c:pt idx="16">
                  <c:v>5905.3781773249239</c:v>
                </c:pt>
                <c:pt idx="17">
                  <c:v>5905.0739925923172</c:v>
                </c:pt>
                <c:pt idx="18">
                  <c:v>5811.972972687352</c:v>
                </c:pt>
                <c:pt idx="19">
                  <c:v>5737.1587280986305</c:v>
                </c:pt>
                <c:pt idx="20">
                  <c:v>5563.5588971052512</c:v>
                </c:pt>
                <c:pt idx="21">
                  <c:v>5414.6339522922781</c:v>
                </c:pt>
                <c:pt idx="22">
                  <c:v>5369.0247233334976</c:v>
                </c:pt>
                <c:pt idx="23">
                  <c:v>5089.7456605157322</c:v>
                </c:pt>
                <c:pt idx="24">
                  <c:v>4870.8097857047615</c:v>
                </c:pt>
                <c:pt idx="25">
                  <c:v>4720.3491860158192</c:v>
                </c:pt>
                <c:pt idx="26">
                  <c:v>4457.0819622635718</c:v>
                </c:pt>
                <c:pt idx="27">
                  <c:v>4320.7452716114258</c:v>
                </c:pt>
                <c:pt idx="28">
                  <c:v>4179.9025636055812</c:v>
                </c:pt>
                <c:pt idx="29">
                  <c:v>4134.2990659658917</c:v>
                </c:pt>
                <c:pt idx="30">
                  <c:v>4092.1277330756502</c:v>
                </c:pt>
                <c:pt idx="31">
                  <c:v>3944.6041231658869</c:v>
                </c:pt>
                <c:pt idx="32">
                  <c:v>3833.8490251136136</c:v>
                </c:pt>
                <c:pt idx="33">
                  <c:v>3691.7539545502827</c:v>
                </c:pt>
                <c:pt idx="34">
                  <c:v>3507.7664646057924</c:v>
                </c:pt>
                <c:pt idx="35">
                  <c:v>3469.2447241661444</c:v>
                </c:pt>
                <c:pt idx="36">
                  <c:v>3324.5524280898385</c:v>
                </c:pt>
                <c:pt idx="37">
                  <c:v>3177.2934804564402</c:v>
                </c:pt>
                <c:pt idx="38">
                  <c:v>3125.5281280224995</c:v>
                </c:pt>
                <c:pt idx="39">
                  <c:v>3085.1016759192607</c:v>
                </c:pt>
                <c:pt idx="40">
                  <c:v>2999.4469435214442</c:v>
                </c:pt>
                <c:pt idx="41">
                  <c:v>2960.5255922533011</c:v>
                </c:pt>
                <c:pt idx="42">
                  <c:v>2941.7565955040195</c:v>
                </c:pt>
                <c:pt idx="43">
                  <c:v>2943.9288200758533</c:v>
                </c:pt>
                <c:pt idx="44">
                  <c:v>3026.4591449325749</c:v>
                </c:pt>
                <c:pt idx="45">
                  <c:v>3066.8227854511679</c:v>
                </c:pt>
                <c:pt idx="46">
                  <c:v>3098.8605690769509</c:v>
                </c:pt>
                <c:pt idx="47">
                  <c:v>3009.4382564516714</c:v>
                </c:pt>
                <c:pt idx="48">
                  <c:v>3107.0693318572485</c:v>
                </c:pt>
                <c:pt idx="49">
                  <c:v>3106.6015261141438</c:v>
                </c:pt>
                <c:pt idx="50">
                  <c:v>3013.1891620092938</c:v>
                </c:pt>
                <c:pt idx="51">
                  <c:v>2978.7214046744957</c:v>
                </c:pt>
                <c:pt idx="52">
                  <c:v>3067.3913971354677</c:v>
                </c:pt>
                <c:pt idx="53">
                  <c:v>3108.8670688067955</c:v>
                </c:pt>
                <c:pt idx="54">
                  <c:v>3142.1487794316226</c:v>
                </c:pt>
                <c:pt idx="55">
                  <c:v>3204.8047234767205</c:v>
                </c:pt>
                <c:pt idx="56">
                  <c:v>3175.5230528554193</c:v>
                </c:pt>
                <c:pt idx="57">
                  <c:v>3222.7520909935065</c:v>
                </c:pt>
                <c:pt idx="58">
                  <c:v>3205.9406112905585</c:v>
                </c:pt>
                <c:pt idx="59">
                  <c:v>3177.8418049470502</c:v>
                </c:pt>
                <c:pt idx="60">
                  <c:v>3092.3327027027785</c:v>
                </c:pt>
                <c:pt idx="61">
                  <c:v>3098.7875130369166</c:v>
                </c:pt>
                <c:pt idx="62">
                  <c:v>3137.5170673706912</c:v>
                </c:pt>
                <c:pt idx="63">
                  <c:v>3139.2638520174087</c:v>
                </c:pt>
                <c:pt idx="64">
                  <c:v>3117.6289489542223</c:v>
                </c:pt>
                <c:pt idx="65">
                  <c:v>3120.4566477241169</c:v>
                </c:pt>
                <c:pt idx="66">
                  <c:v>3120.6051623896647</c:v>
                </c:pt>
                <c:pt idx="67">
                  <c:v>3057.5112198732891</c:v>
                </c:pt>
                <c:pt idx="68">
                  <c:v>3024.7082050284439</c:v>
                </c:pt>
                <c:pt idx="69">
                  <c:v>2956.5982659686324</c:v>
                </c:pt>
                <c:pt idx="70">
                  <c:v>2925.3284090057446</c:v>
                </c:pt>
                <c:pt idx="71">
                  <c:v>2936.7330972274285</c:v>
                </c:pt>
                <c:pt idx="72">
                  <c:v>2970.450815224784</c:v>
                </c:pt>
                <c:pt idx="73">
                  <c:v>2914.6334986404568</c:v>
                </c:pt>
                <c:pt idx="74">
                  <c:v>2886.5598633488621</c:v>
                </c:pt>
                <c:pt idx="75">
                  <c:v>2876.2984831443628</c:v>
                </c:pt>
                <c:pt idx="76">
                  <c:v>2823.0639653571939</c:v>
                </c:pt>
                <c:pt idx="77">
                  <c:v>2784.0324220804168</c:v>
                </c:pt>
                <c:pt idx="78">
                  <c:v>2739.2441070929949</c:v>
                </c:pt>
                <c:pt idx="79">
                  <c:v>2698.2786569549189</c:v>
                </c:pt>
                <c:pt idx="80">
                  <c:v>2651.5236686567514</c:v>
                </c:pt>
                <c:pt idx="81">
                  <c:v>2640.3732999537901</c:v>
                </c:pt>
                <c:pt idx="82">
                  <c:v>2717.8365426463483</c:v>
                </c:pt>
                <c:pt idx="83">
                  <c:v>2745.1714366868705</c:v>
                </c:pt>
                <c:pt idx="84">
                  <c:v>2679.4834527065391</c:v>
                </c:pt>
                <c:pt idx="85">
                  <c:v>2715.334976703979</c:v>
                </c:pt>
                <c:pt idx="86">
                  <c:v>2710.010201839782</c:v>
                </c:pt>
                <c:pt idx="87">
                  <c:v>2717.7676452499272</c:v>
                </c:pt>
                <c:pt idx="88">
                  <c:v>2757.8247749977786</c:v>
                </c:pt>
                <c:pt idx="89">
                  <c:v>2767.0192131841568</c:v>
                </c:pt>
                <c:pt idx="90">
                  <c:v>2789.8963223155788</c:v>
                </c:pt>
                <c:pt idx="91">
                  <c:v>2802.057373830015</c:v>
                </c:pt>
                <c:pt idx="92">
                  <c:v>2762.0883717462593</c:v>
                </c:pt>
                <c:pt idx="93">
                  <c:v>2730.5066042735029</c:v>
                </c:pt>
                <c:pt idx="94">
                  <c:v>2664.2354416273461</c:v>
                </c:pt>
                <c:pt idx="95">
                  <c:v>2634.0783947166865</c:v>
                </c:pt>
                <c:pt idx="96">
                  <c:v>2688.0674514458697</c:v>
                </c:pt>
                <c:pt idx="97">
                  <c:v>2744.7985923156602</c:v>
                </c:pt>
                <c:pt idx="98">
                  <c:v>2857.6523166462684</c:v>
                </c:pt>
                <c:pt idx="99">
                  <c:v>2879.7592230784931</c:v>
                </c:pt>
                <c:pt idx="100">
                  <c:v>2841.7569267209456</c:v>
                </c:pt>
                <c:pt idx="101">
                  <c:v>2864.1591529353859</c:v>
                </c:pt>
                <c:pt idx="102">
                  <c:v>2918.6147814297497</c:v>
                </c:pt>
                <c:pt idx="103">
                  <c:v>3003.616740668765</c:v>
                </c:pt>
                <c:pt idx="104">
                  <c:v>3097.8494193764373</c:v>
                </c:pt>
                <c:pt idx="105">
                  <c:v>3153.4731725255774</c:v>
                </c:pt>
                <c:pt idx="106">
                  <c:v>3208.1989098261979</c:v>
                </c:pt>
                <c:pt idx="107">
                  <c:v>3280.1017829656566</c:v>
                </c:pt>
                <c:pt idx="108">
                  <c:v>3305.0818700046411</c:v>
                </c:pt>
                <c:pt idx="109">
                  <c:v>3242.0026953399115</c:v>
                </c:pt>
                <c:pt idx="110">
                  <c:v>3159.3886447792966</c:v>
                </c:pt>
                <c:pt idx="111">
                  <c:v>3108.3773490196031</c:v>
                </c:pt>
                <c:pt idx="112">
                  <c:v>3113.0939694429167</c:v>
                </c:pt>
                <c:pt idx="113">
                  <c:v>3084.8897455513061</c:v>
                </c:pt>
                <c:pt idx="114">
                  <c:v>3045.7437674536859</c:v>
                </c:pt>
                <c:pt idx="115">
                  <c:v>2981.7183169754398</c:v>
                </c:pt>
                <c:pt idx="116">
                  <c:v>2976.1363316619427</c:v>
                </c:pt>
                <c:pt idx="117">
                  <c:v>2965.6120507426581</c:v>
                </c:pt>
                <c:pt idx="118">
                  <c:v>2933.1719317159786</c:v>
                </c:pt>
                <c:pt idx="119">
                  <c:v>2852.0899024170826</c:v>
                </c:pt>
                <c:pt idx="120">
                  <c:v>2690.7655123735972</c:v>
                </c:pt>
                <c:pt idx="121">
                  <c:v>2606.4630762486177</c:v>
                </c:pt>
                <c:pt idx="122">
                  <c:v>2516.9469467900394</c:v>
                </c:pt>
                <c:pt idx="123">
                  <c:v>2489.0898576159757</c:v>
                </c:pt>
                <c:pt idx="124">
                  <c:v>2446.2887625445069</c:v>
                </c:pt>
                <c:pt idx="125">
                  <c:v>2405.0853777423472</c:v>
                </c:pt>
                <c:pt idx="126">
                  <c:v>2354.0806599630791</c:v>
                </c:pt>
                <c:pt idx="127">
                  <c:v>2331.2698886213157</c:v>
                </c:pt>
                <c:pt idx="128">
                  <c:v>2256.8846672294317</c:v>
                </c:pt>
                <c:pt idx="129">
                  <c:v>2181.4203576715713</c:v>
                </c:pt>
                <c:pt idx="130">
                  <c:v>2059.6946190829849</c:v>
                </c:pt>
                <c:pt idx="131">
                  <c:v>2013.198404387178</c:v>
                </c:pt>
                <c:pt idx="132">
                  <c:v>2029.7076349038423</c:v>
                </c:pt>
                <c:pt idx="133">
                  <c:v>2054.799462429236</c:v>
                </c:pt>
                <c:pt idx="134">
                  <c:v>2020.9410222653942</c:v>
                </c:pt>
                <c:pt idx="135">
                  <c:v>1952.3124700183564</c:v>
                </c:pt>
                <c:pt idx="136">
                  <c:v>1931.8550105158208</c:v>
                </c:pt>
                <c:pt idx="137">
                  <c:v>1930.4728766326871</c:v>
                </c:pt>
                <c:pt idx="138">
                  <c:v>1942.6676043142979</c:v>
                </c:pt>
                <c:pt idx="139">
                  <c:v>1947.894439423075</c:v>
                </c:pt>
                <c:pt idx="140">
                  <c:v>1965.2303913966566</c:v>
                </c:pt>
                <c:pt idx="141">
                  <c:v>1899.7168261523434</c:v>
                </c:pt>
                <c:pt idx="142">
                  <c:v>1924.8833574709674</c:v>
                </c:pt>
                <c:pt idx="143">
                  <c:v>1991.1114069004868</c:v>
                </c:pt>
                <c:pt idx="144">
                  <c:v>1987.0783345079453</c:v>
                </c:pt>
                <c:pt idx="145">
                  <c:v>1953.49461359986</c:v>
                </c:pt>
                <c:pt idx="146">
                  <c:v>1988.3221634492925</c:v>
                </c:pt>
                <c:pt idx="147">
                  <c:v>2029.3903777547205</c:v>
                </c:pt>
                <c:pt idx="148">
                  <c:v>2061.7743184116657</c:v>
                </c:pt>
                <c:pt idx="149">
                  <c:v>2114.5055520962555</c:v>
                </c:pt>
                <c:pt idx="150">
                  <c:v>2127.7130404848967</c:v>
                </c:pt>
                <c:pt idx="151">
                  <c:v>2126.7983705024121</c:v>
                </c:pt>
                <c:pt idx="152">
                  <c:v>2076.4595631264269</c:v>
                </c:pt>
                <c:pt idx="153">
                  <c:v>2088.5274394828348</c:v>
                </c:pt>
                <c:pt idx="154">
                  <c:v>2079.2503487187901</c:v>
                </c:pt>
                <c:pt idx="155">
                  <c:v>2015.5306239208153</c:v>
                </c:pt>
                <c:pt idx="156">
                  <c:v>1948.5342537160554</c:v>
                </c:pt>
                <c:pt idx="157">
                  <c:v>1895.0049029749962</c:v>
                </c:pt>
                <c:pt idx="158">
                  <c:v>1863.6370218876305</c:v>
                </c:pt>
                <c:pt idx="159">
                  <c:v>1788.1529780983215</c:v>
                </c:pt>
                <c:pt idx="160">
                  <c:v>1688.8719973658112</c:v>
                </c:pt>
                <c:pt idx="161">
                  <c:v>1609.5497141736018</c:v>
                </c:pt>
                <c:pt idx="162">
                  <c:v>1555.9798746124006</c:v>
                </c:pt>
                <c:pt idx="163">
                  <c:v>1506.5221912997126</c:v>
                </c:pt>
                <c:pt idx="164">
                  <c:v>1440.9761213828519</c:v>
                </c:pt>
                <c:pt idx="165">
                  <c:v>1375.3650150133126</c:v>
                </c:pt>
                <c:pt idx="166">
                  <c:v>1352.7919555373098</c:v>
                </c:pt>
                <c:pt idx="167">
                  <c:v>1299.5446224689581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59-45D8-8AAE-9EA3F920ACCD}"/>
            </c:ext>
          </c:extLst>
        </c:ser>
        <c:ser>
          <c:idx val="7"/>
          <c:order val="7"/>
          <c:tx>
            <c:v>jäte</c:v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'GWh a'!$AO$50:$AO$217</c:f>
              <c:numCache>
                <c:formatCode>General</c:formatCode>
                <c:ptCount val="168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</c:numCache>
            </c:numRef>
          </c:cat>
          <c:val>
            <c:numRef>
              <c:f>'GWh a'!$Z$50:$Z$217</c:f>
              <c:numCache>
                <c:formatCode>0</c:formatCode>
                <c:ptCount val="168"/>
                <c:pt idx="0">
                  <c:v>638.73919899148893</c:v>
                </c:pt>
                <c:pt idx="1">
                  <c:v>638.80268281090014</c:v>
                </c:pt>
                <c:pt idx="2">
                  <c:v>644.65130654598772</c:v>
                </c:pt>
                <c:pt idx="3">
                  <c:v>647.80703093949103</c:v>
                </c:pt>
                <c:pt idx="4">
                  <c:v>656.71286642238601</c:v>
                </c:pt>
                <c:pt idx="5">
                  <c:v>663.73376647622354</c:v>
                </c:pt>
                <c:pt idx="6">
                  <c:v>667.88448399893662</c:v>
                </c:pt>
                <c:pt idx="7">
                  <c:v>671.74054387427498</c:v>
                </c:pt>
                <c:pt idx="8">
                  <c:v>680.61497867371361</c:v>
                </c:pt>
                <c:pt idx="9">
                  <c:v>681.54919062390752</c:v>
                </c:pt>
                <c:pt idx="10">
                  <c:v>677.92342962762643</c:v>
                </c:pt>
                <c:pt idx="11">
                  <c:v>686.05128762815423</c:v>
                </c:pt>
                <c:pt idx="12">
                  <c:v>701.11279538581755</c:v>
                </c:pt>
                <c:pt idx="13">
                  <c:v>710.67933253125318</c:v>
                </c:pt>
                <c:pt idx="14">
                  <c:v>715.43311857030164</c:v>
                </c:pt>
                <c:pt idx="15">
                  <c:v>720.1680062549782</c:v>
                </c:pt>
                <c:pt idx="16">
                  <c:v>731.98804112767766</c:v>
                </c:pt>
                <c:pt idx="17">
                  <c:v>732.59298399238878</c:v>
                </c:pt>
                <c:pt idx="18">
                  <c:v>729.30409767791855</c:v>
                </c:pt>
                <c:pt idx="19">
                  <c:v>727.23698926066356</c:v>
                </c:pt>
                <c:pt idx="20">
                  <c:v>722.89104522406365</c:v>
                </c:pt>
                <c:pt idx="21">
                  <c:v>707.929685921751</c:v>
                </c:pt>
                <c:pt idx="22">
                  <c:v>706.20447491298637</c:v>
                </c:pt>
                <c:pt idx="23">
                  <c:v>696.4082655171743</c:v>
                </c:pt>
                <c:pt idx="24">
                  <c:v>692.6916541710159</c:v>
                </c:pt>
                <c:pt idx="25">
                  <c:v>698.07887861404879</c:v>
                </c:pt>
                <c:pt idx="26">
                  <c:v>705.63873271834041</c:v>
                </c:pt>
                <c:pt idx="27">
                  <c:v>716.94158840967737</c:v>
                </c:pt>
                <c:pt idx="28">
                  <c:v>709.56148440811194</c:v>
                </c:pt>
                <c:pt idx="29">
                  <c:v>711.80428615348012</c:v>
                </c:pt>
                <c:pt idx="30">
                  <c:v>725.643789649685</c:v>
                </c:pt>
                <c:pt idx="31">
                  <c:v>735.90791916223338</c:v>
                </c:pt>
                <c:pt idx="32">
                  <c:v>744.31890189621151</c:v>
                </c:pt>
                <c:pt idx="33">
                  <c:v>772.16084575122431</c:v>
                </c:pt>
                <c:pt idx="34">
                  <c:v>803.88556472703272</c:v>
                </c:pt>
                <c:pt idx="35">
                  <c:v>839.14195424832803</c:v>
                </c:pt>
                <c:pt idx="36">
                  <c:v>840.67102158447472</c:v>
                </c:pt>
                <c:pt idx="37">
                  <c:v>835.48880828289884</c:v>
                </c:pt>
                <c:pt idx="38">
                  <c:v>832.60314424010221</c:v>
                </c:pt>
                <c:pt idx="39">
                  <c:v>819.25759863228882</c:v>
                </c:pt>
                <c:pt idx="40">
                  <c:v>809.98327533472116</c:v>
                </c:pt>
                <c:pt idx="41">
                  <c:v>806.0094672698807</c:v>
                </c:pt>
                <c:pt idx="42">
                  <c:v>800.10117338245414</c:v>
                </c:pt>
                <c:pt idx="43">
                  <c:v>790.43553714086022</c:v>
                </c:pt>
                <c:pt idx="44">
                  <c:v>783.75061588617746</c:v>
                </c:pt>
                <c:pt idx="45">
                  <c:v>779.17530427762836</c:v>
                </c:pt>
                <c:pt idx="46">
                  <c:v>766.87298922344303</c:v>
                </c:pt>
                <c:pt idx="47">
                  <c:v>743.58398685927284</c:v>
                </c:pt>
                <c:pt idx="48">
                  <c:v>747.73633526803258</c:v>
                </c:pt>
                <c:pt idx="49">
                  <c:v>748.12273168511979</c:v>
                </c:pt>
                <c:pt idx="50">
                  <c:v>743.90930909700035</c:v>
                </c:pt>
                <c:pt idx="51">
                  <c:v>747.13144157609167</c:v>
                </c:pt>
                <c:pt idx="52">
                  <c:v>763.46441311833064</c:v>
                </c:pt>
                <c:pt idx="53">
                  <c:v>774.27238632493913</c:v>
                </c:pt>
                <c:pt idx="54">
                  <c:v>775.40462681417114</c:v>
                </c:pt>
                <c:pt idx="55">
                  <c:v>778.16276328315644</c:v>
                </c:pt>
                <c:pt idx="56">
                  <c:v>781.3215692578226</c:v>
                </c:pt>
                <c:pt idx="57">
                  <c:v>786.1676383113728</c:v>
                </c:pt>
                <c:pt idx="58">
                  <c:v>789.42005661194628</c:v>
                </c:pt>
                <c:pt idx="59">
                  <c:v>806.79131341489006</c:v>
                </c:pt>
                <c:pt idx="60">
                  <c:v>814.7854143913728</c:v>
                </c:pt>
                <c:pt idx="61">
                  <c:v>821.54279868440824</c:v>
                </c:pt>
                <c:pt idx="62">
                  <c:v>820.3783443425242</c:v>
                </c:pt>
                <c:pt idx="63">
                  <c:v>823.18856009043805</c:v>
                </c:pt>
                <c:pt idx="64">
                  <c:v>819.22223307623813</c:v>
                </c:pt>
                <c:pt idx="65">
                  <c:v>818.79066550421044</c:v>
                </c:pt>
                <c:pt idx="66">
                  <c:v>820.28506104093321</c:v>
                </c:pt>
                <c:pt idx="67">
                  <c:v>825.93963987247309</c:v>
                </c:pt>
                <c:pt idx="68">
                  <c:v>821.01783628241765</c:v>
                </c:pt>
                <c:pt idx="69">
                  <c:v>805.86888660463558</c:v>
                </c:pt>
                <c:pt idx="70">
                  <c:v>792.30982166761316</c:v>
                </c:pt>
                <c:pt idx="71">
                  <c:v>775.54168779334611</c:v>
                </c:pt>
                <c:pt idx="72">
                  <c:v>768.53629290260517</c:v>
                </c:pt>
                <c:pt idx="73">
                  <c:v>768.8000920766973</c:v>
                </c:pt>
                <c:pt idx="74">
                  <c:v>770.3270161024393</c:v>
                </c:pt>
                <c:pt idx="75">
                  <c:v>764.02746093841245</c:v>
                </c:pt>
                <c:pt idx="76">
                  <c:v>755.25289327162079</c:v>
                </c:pt>
                <c:pt idx="77">
                  <c:v>760.18312099536524</c:v>
                </c:pt>
                <c:pt idx="78">
                  <c:v>771.03704272955622</c:v>
                </c:pt>
                <c:pt idx="79">
                  <c:v>774.64686027898733</c:v>
                </c:pt>
                <c:pt idx="80">
                  <c:v>784.90812307458009</c:v>
                </c:pt>
                <c:pt idx="81">
                  <c:v>805.93713514438844</c:v>
                </c:pt>
                <c:pt idx="82">
                  <c:v>832.12449458786136</c:v>
                </c:pt>
                <c:pt idx="83">
                  <c:v>854.43739614396554</c:v>
                </c:pt>
                <c:pt idx="84">
                  <c:v>862.82968023046021</c:v>
                </c:pt>
                <c:pt idx="85">
                  <c:v>872.33395931765619</c:v>
                </c:pt>
                <c:pt idx="86">
                  <c:v>880.55904288306544</c:v>
                </c:pt>
                <c:pt idx="87">
                  <c:v>894.32560582621056</c:v>
                </c:pt>
                <c:pt idx="88">
                  <c:v>905.65105193507657</c:v>
                </c:pt>
                <c:pt idx="89">
                  <c:v>912.27959022480297</c:v>
                </c:pt>
                <c:pt idx="90">
                  <c:v>919.59565151305856</c:v>
                </c:pt>
                <c:pt idx="91">
                  <c:v>920.93521124098402</c:v>
                </c:pt>
                <c:pt idx="92">
                  <c:v>915.90297727432778</c:v>
                </c:pt>
                <c:pt idx="93">
                  <c:v>907.99012641677859</c:v>
                </c:pt>
                <c:pt idx="94">
                  <c:v>897.25788404374271</c:v>
                </c:pt>
                <c:pt idx="95">
                  <c:v>888.01239312652012</c:v>
                </c:pt>
                <c:pt idx="96">
                  <c:v>875.08105843062367</c:v>
                </c:pt>
                <c:pt idx="97">
                  <c:v>855.07023527677541</c:v>
                </c:pt>
                <c:pt idx="98">
                  <c:v>841.95026126414484</c:v>
                </c:pt>
                <c:pt idx="99">
                  <c:v>839.58295985879511</c:v>
                </c:pt>
                <c:pt idx="100">
                  <c:v>840.44649546718097</c:v>
                </c:pt>
                <c:pt idx="101">
                  <c:v>831.53239113575091</c:v>
                </c:pt>
                <c:pt idx="102">
                  <c:v>825.98096612166353</c:v>
                </c:pt>
                <c:pt idx="103">
                  <c:v>828.92288576998396</c:v>
                </c:pt>
                <c:pt idx="104">
                  <c:v>832.5277583916037</c:v>
                </c:pt>
                <c:pt idx="105">
                  <c:v>826.53847228745337</c:v>
                </c:pt>
                <c:pt idx="106">
                  <c:v>822.98227524731101</c:v>
                </c:pt>
                <c:pt idx="107">
                  <c:v>830.31820628225989</c:v>
                </c:pt>
                <c:pt idx="108">
                  <c:v>847.10221261129971</c:v>
                </c:pt>
                <c:pt idx="109">
                  <c:v>856.4237555727758</c:v>
                </c:pt>
                <c:pt idx="110">
                  <c:v>870.38144587507043</c:v>
                </c:pt>
                <c:pt idx="111">
                  <c:v>871.71382893077089</c:v>
                </c:pt>
                <c:pt idx="112">
                  <c:v>863.15195196128991</c:v>
                </c:pt>
                <c:pt idx="113">
                  <c:v>863.10290924629294</c:v>
                </c:pt>
                <c:pt idx="114">
                  <c:v>860.28114082650211</c:v>
                </c:pt>
                <c:pt idx="115">
                  <c:v>857.85043174359691</c:v>
                </c:pt>
                <c:pt idx="116">
                  <c:v>849.51558241520934</c:v>
                </c:pt>
                <c:pt idx="117">
                  <c:v>855.73141078484286</c:v>
                </c:pt>
                <c:pt idx="118">
                  <c:v>857.29385333196706</c:v>
                </c:pt>
                <c:pt idx="119">
                  <c:v>840.93101377658593</c:v>
                </c:pt>
                <c:pt idx="120">
                  <c:v>821.22287562583733</c:v>
                </c:pt>
                <c:pt idx="121">
                  <c:v>814.53803952436988</c:v>
                </c:pt>
                <c:pt idx="122">
                  <c:v>809.16359769379574</c:v>
                </c:pt>
                <c:pt idx="123">
                  <c:v>808.08541837394159</c:v>
                </c:pt>
                <c:pt idx="124">
                  <c:v>813.98868797084606</c:v>
                </c:pt>
                <c:pt idx="125">
                  <c:v>822.06014178904479</c:v>
                </c:pt>
                <c:pt idx="126">
                  <c:v>804.65131666238369</c:v>
                </c:pt>
                <c:pt idx="127">
                  <c:v>800.83744745424394</c:v>
                </c:pt>
                <c:pt idx="128">
                  <c:v>795.00360509381994</c:v>
                </c:pt>
                <c:pt idx="129">
                  <c:v>777.45444130107296</c:v>
                </c:pt>
                <c:pt idx="130">
                  <c:v>754.83491233465202</c:v>
                </c:pt>
                <c:pt idx="131">
                  <c:v>748.1034857803387</c:v>
                </c:pt>
                <c:pt idx="132">
                  <c:v>764.29091952216174</c:v>
                </c:pt>
                <c:pt idx="133">
                  <c:v>770.92621034620254</c:v>
                </c:pt>
                <c:pt idx="134">
                  <c:v>775.49545884316694</c:v>
                </c:pt>
                <c:pt idx="135">
                  <c:v>769.89012557521346</c:v>
                </c:pt>
                <c:pt idx="136">
                  <c:v>770.05563218192549</c:v>
                </c:pt>
                <c:pt idx="137">
                  <c:v>770.39217911653304</c:v>
                </c:pt>
                <c:pt idx="138">
                  <c:v>786.19087054253873</c:v>
                </c:pt>
                <c:pt idx="139">
                  <c:v>783.36489568507136</c:v>
                </c:pt>
                <c:pt idx="140">
                  <c:v>800.9650105133843</c:v>
                </c:pt>
                <c:pt idx="141">
                  <c:v>809.77772716969696</c:v>
                </c:pt>
                <c:pt idx="142">
                  <c:v>814.60826300139877</c:v>
                </c:pt>
                <c:pt idx="143">
                  <c:v>832.63140016236048</c:v>
                </c:pt>
                <c:pt idx="144">
                  <c:v>818.05899918807597</c:v>
                </c:pt>
                <c:pt idx="145">
                  <c:v>808.96838842563773</c:v>
                </c:pt>
                <c:pt idx="146">
                  <c:v>792.7857279921476</c:v>
                </c:pt>
                <c:pt idx="147">
                  <c:v>784.93821909449343</c:v>
                </c:pt>
                <c:pt idx="148">
                  <c:v>793.24406150157324</c:v>
                </c:pt>
                <c:pt idx="149">
                  <c:v>787.49430554546041</c:v>
                </c:pt>
                <c:pt idx="150">
                  <c:v>787.71339411215968</c:v>
                </c:pt>
                <c:pt idx="151">
                  <c:v>780.40612578077003</c:v>
                </c:pt>
                <c:pt idx="152">
                  <c:v>769.95164887228714</c:v>
                </c:pt>
                <c:pt idx="153">
                  <c:v>774.24205247375869</c:v>
                </c:pt>
                <c:pt idx="154">
                  <c:v>789.11424990485511</c:v>
                </c:pt>
                <c:pt idx="155">
                  <c:v>783.74920244481791</c:v>
                </c:pt>
                <c:pt idx="156">
                  <c:v>779.78176601000712</c:v>
                </c:pt>
                <c:pt idx="157">
                  <c:v>774.24178129213328</c:v>
                </c:pt>
                <c:pt idx="158">
                  <c:v>775.07102977590046</c:v>
                </c:pt>
                <c:pt idx="159">
                  <c:v>768.79036178912372</c:v>
                </c:pt>
                <c:pt idx="160">
                  <c:v>746.4891461786392</c:v>
                </c:pt>
                <c:pt idx="161">
                  <c:v>735.21235084718592</c:v>
                </c:pt>
                <c:pt idx="162">
                  <c:v>724.84006204208401</c:v>
                </c:pt>
                <c:pt idx="163">
                  <c:v>726.93892257458913</c:v>
                </c:pt>
                <c:pt idx="164">
                  <c:v>711.00972728869624</c:v>
                </c:pt>
                <c:pt idx="165">
                  <c:v>697.89476092577593</c:v>
                </c:pt>
                <c:pt idx="166">
                  <c:v>696.37658851123433</c:v>
                </c:pt>
                <c:pt idx="167">
                  <c:v>691.4487168622353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59-45D8-8AAE-9EA3F920ACCD}"/>
            </c:ext>
          </c:extLst>
        </c:ser>
        <c:ser>
          <c:idx val="8"/>
          <c:order val="8"/>
          <c:tx>
            <c:v>öljy</c:v>
          </c:tx>
          <c:spPr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  <a:effectLst/>
          </c:spPr>
          <c:cat>
            <c:numRef>
              <c:f>'GWh a'!$AO$50:$AO$217</c:f>
              <c:numCache>
                <c:formatCode>General</c:formatCode>
                <c:ptCount val="168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</c:numCache>
            </c:numRef>
          </c:cat>
          <c:val>
            <c:numRef>
              <c:f>'GWh a'!$N$50:$N$217</c:f>
              <c:numCache>
                <c:formatCode>0</c:formatCode>
                <c:ptCount val="168"/>
                <c:pt idx="0">
                  <c:v>470.37887263456253</c:v>
                </c:pt>
                <c:pt idx="1">
                  <c:v>476.15670573885217</c:v>
                </c:pt>
                <c:pt idx="2">
                  <c:v>481.11492504041416</c:v>
                </c:pt>
                <c:pt idx="3">
                  <c:v>486.05419780286979</c:v>
                </c:pt>
                <c:pt idx="4">
                  <c:v>486.65543039474227</c:v>
                </c:pt>
                <c:pt idx="5">
                  <c:v>481.18920192684732</c:v>
                </c:pt>
                <c:pt idx="6">
                  <c:v>472.37212716568536</c:v>
                </c:pt>
                <c:pt idx="7">
                  <c:v>464.94387956403739</c:v>
                </c:pt>
                <c:pt idx="8">
                  <c:v>462.45958843246871</c:v>
                </c:pt>
                <c:pt idx="9">
                  <c:v>458.24055250298881</c:v>
                </c:pt>
                <c:pt idx="10">
                  <c:v>457.66021786207796</c:v>
                </c:pt>
                <c:pt idx="11">
                  <c:v>459.92780441491038</c:v>
                </c:pt>
                <c:pt idx="12">
                  <c:v>459.2198094927877</c:v>
                </c:pt>
                <c:pt idx="13">
                  <c:v>456.00262987255917</c:v>
                </c:pt>
                <c:pt idx="14">
                  <c:v>456.63425782434393</c:v>
                </c:pt>
                <c:pt idx="15">
                  <c:v>452.74415020374414</c:v>
                </c:pt>
                <c:pt idx="16">
                  <c:v>459.4926939713734</c:v>
                </c:pt>
                <c:pt idx="17">
                  <c:v>459.23466434753669</c:v>
                </c:pt>
                <c:pt idx="18">
                  <c:v>454.48125512088666</c:v>
                </c:pt>
                <c:pt idx="19">
                  <c:v>449.33484036715873</c:v>
                </c:pt>
                <c:pt idx="20">
                  <c:v>437.93699293476629</c:v>
                </c:pt>
                <c:pt idx="21">
                  <c:v>425.19878192676748</c:v>
                </c:pt>
                <c:pt idx="22">
                  <c:v>412.01082079929813</c:v>
                </c:pt>
                <c:pt idx="23">
                  <c:v>383.53672031211403</c:v>
                </c:pt>
                <c:pt idx="24">
                  <c:v>353.60472062731418</c:v>
                </c:pt>
                <c:pt idx="25">
                  <c:v>332.32642873850972</c:v>
                </c:pt>
                <c:pt idx="26">
                  <c:v>304.82191445330778</c:v>
                </c:pt>
                <c:pt idx="27">
                  <c:v>290.42272860388908</c:v>
                </c:pt>
                <c:pt idx="28">
                  <c:v>272.06161563316698</c:v>
                </c:pt>
                <c:pt idx="29">
                  <c:v>265.78249228179061</c:v>
                </c:pt>
                <c:pt idx="30">
                  <c:v>265.23027951110595</c:v>
                </c:pt>
                <c:pt idx="31">
                  <c:v>263.44537408579981</c:v>
                </c:pt>
                <c:pt idx="32">
                  <c:v>270.86926252271212</c:v>
                </c:pt>
                <c:pt idx="33">
                  <c:v>265.38343134295542</c:v>
                </c:pt>
                <c:pt idx="34">
                  <c:v>252.22854076934084</c:v>
                </c:pt>
                <c:pt idx="35">
                  <c:v>250.56402033934214</c:v>
                </c:pt>
                <c:pt idx="36">
                  <c:v>253.85346579004892</c:v>
                </c:pt>
                <c:pt idx="37">
                  <c:v>247.68245455206034</c:v>
                </c:pt>
                <c:pt idx="38">
                  <c:v>251.03062101134395</c:v>
                </c:pt>
                <c:pt idx="39">
                  <c:v>252.7544433820658</c:v>
                </c:pt>
                <c:pt idx="40">
                  <c:v>251.37598196812309</c:v>
                </c:pt>
                <c:pt idx="41">
                  <c:v>248.43293653416484</c:v>
                </c:pt>
                <c:pt idx="42">
                  <c:v>244.62374205114926</c:v>
                </c:pt>
                <c:pt idx="43">
                  <c:v>242.21022605837959</c:v>
                </c:pt>
                <c:pt idx="44">
                  <c:v>233.66776150540687</c:v>
                </c:pt>
                <c:pt idx="45">
                  <c:v>233.19569503618658</c:v>
                </c:pt>
                <c:pt idx="46">
                  <c:v>234.07883621639789</c:v>
                </c:pt>
                <c:pt idx="47">
                  <c:v>223.32828838957931</c:v>
                </c:pt>
                <c:pt idx="48">
                  <c:v>220.0868606872026</c:v>
                </c:pt>
                <c:pt idx="49">
                  <c:v>216.87980595010561</c:v>
                </c:pt>
                <c:pt idx="50">
                  <c:v>213.86718065153045</c:v>
                </c:pt>
                <c:pt idx="51">
                  <c:v>208.18437309819873</c:v>
                </c:pt>
                <c:pt idx="52">
                  <c:v>209.42833892022097</c:v>
                </c:pt>
                <c:pt idx="53">
                  <c:v>211.31609736255047</c:v>
                </c:pt>
                <c:pt idx="54">
                  <c:v>213.08253030774384</c:v>
                </c:pt>
                <c:pt idx="55">
                  <c:v>215.08443957908466</c:v>
                </c:pt>
                <c:pt idx="56">
                  <c:v>214.10909276456485</c:v>
                </c:pt>
                <c:pt idx="57">
                  <c:v>213.950437876184</c:v>
                </c:pt>
                <c:pt idx="58">
                  <c:v>216.96676459315174</c:v>
                </c:pt>
                <c:pt idx="59">
                  <c:v>224.45495783977694</c:v>
                </c:pt>
                <c:pt idx="60">
                  <c:v>223.96606977508205</c:v>
                </c:pt>
                <c:pt idx="61">
                  <c:v>226.30614544779684</c:v>
                </c:pt>
                <c:pt idx="62">
                  <c:v>222.80903596113822</c:v>
                </c:pt>
                <c:pt idx="63">
                  <c:v>223.66274213800725</c:v>
                </c:pt>
                <c:pt idx="64">
                  <c:v>223.48270834878332</c:v>
                </c:pt>
                <c:pt idx="65">
                  <c:v>220.92170213280357</c:v>
                </c:pt>
                <c:pt idx="66">
                  <c:v>217.75598468507116</c:v>
                </c:pt>
                <c:pt idx="67">
                  <c:v>213.71677032022217</c:v>
                </c:pt>
                <c:pt idx="68">
                  <c:v>209.73983482429975</c:v>
                </c:pt>
                <c:pt idx="69">
                  <c:v>208.11147420737635</c:v>
                </c:pt>
                <c:pt idx="70">
                  <c:v>202.13104955232561</c:v>
                </c:pt>
                <c:pt idx="71">
                  <c:v>193.41939829322698</c:v>
                </c:pt>
                <c:pt idx="72">
                  <c:v>189.90869108366826</c:v>
                </c:pt>
                <c:pt idx="73">
                  <c:v>183.83649384423074</c:v>
                </c:pt>
                <c:pt idx="74">
                  <c:v>181.37116908158256</c:v>
                </c:pt>
                <c:pt idx="75">
                  <c:v>179.22629243491335</c:v>
                </c:pt>
                <c:pt idx="76">
                  <c:v>176.45931841645233</c:v>
                </c:pt>
                <c:pt idx="77">
                  <c:v>174.71394453967054</c:v>
                </c:pt>
                <c:pt idx="78">
                  <c:v>173.71413237507565</c:v>
                </c:pt>
                <c:pt idx="79">
                  <c:v>173.0104128010243</c:v>
                </c:pt>
                <c:pt idx="80">
                  <c:v>170.89021408896858</c:v>
                </c:pt>
                <c:pt idx="81">
                  <c:v>169.01394773622576</c:v>
                </c:pt>
                <c:pt idx="82">
                  <c:v>171.38459085224895</c:v>
                </c:pt>
                <c:pt idx="83">
                  <c:v>171.0413909236897</c:v>
                </c:pt>
                <c:pt idx="84">
                  <c:v>168.61837375923142</c:v>
                </c:pt>
                <c:pt idx="85">
                  <c:v>171.02522745298046</c:v>
                </c:pt>
                <c:pt idx="86">
                  <c:v>172.01121212074696</c:v>
                </c:pt>
                <c:pt idx="87">
                  <c:v>171.78058482254701</c:v>
                </c:pt>
                <c:pt idx="88">
                  <c:v>172.36398641798164</c:v>
                </c:pt>
                <c:pt idx="89">
                  <c:v>173.15482568382612</c:v>
                </c:pt>
                <c:pt idx="90">
                  <c:v>173.18745260444129</c:v>
                </c:pt>
                <c:pt idx="91">
                  <c:v>173.06544769246264</c:v>
                </c:pt>
                <c:pt idx="92">
                  <c:v>175.4695806907076</c:v>
                </c:pt>
                <c:pt idx="93">
                  <c:v>173.38969274113501</c:v>
                </c:pt>
                <c:pt idx="94">
                  <c:v>168.28159649303188</c:v>
                </c:pt>
                <c:pt idx="95">
                  <c:v>167.70385786795833</c:v>
                </c:pt>
                <c:pt idx="96">
                  <c:v>172.3287550972691</c:v>
                </c:pt>
                <c:pt idx="97">
                  <c:v>178.01741798528309</c:v>
                </c:pt>
                <c:pt idx="98">
                  <c:v>186.40948390420263</c:v>
                </c:pt>
                <c:pt idx="99">
                  <c:v>192.55172822828857</c:v>
                </c:pt>
                <c:pt idx="100">
                  <c:v>193.58171039765321</c:v>
                </c:pt>
                <c:pt idx="101">
                  <c:v>196.74457092606207</c:v>
                </c:pt>
                <c:pt idx="102">
                  <c:v>202.79118519796057</c:v>
                </c:pt>
                <c:pt idx="103">
                  <c:v>212.13138600614951</c:v>
                </c:pt>
                <c:pt idx="104">
                  <c:v>220.20173775533166</c:v>
                </c:pt>
                <c:pt idx="105">
                  <c:v>227.95158778172342</c:v>
                </c:pt>
                <c:pt idx="106">
                  <c:v>236.74860910983401</c:v>
                </c:pt>
                <c:pt idx="107">
                  <c:v>244.35508569511521</c:v>
                </c:pt>
                <c:pt idx="108">
                  <c:v>254.34370159617518</c:v>
                </c:pt>
                <c:pt idx="109">
                  <c:v>256.94369023469466</c:v>
                </c:pt>
                <c:pt idx="110">
                  <c:v>257.05125149028567</c:v>
                </c:pt>
                <c:pt idx="111">
                  <c:v>258.53564953946773</c:v>
                </c:pt>
                <c:pt idx="112">
                  <c:v>264.39091205873297</c:v>
                </c:pt>
                <c:pt idx="113">
                  <c:v>270.54215921362805</c:v>
                </c:pt>
                <c:pt idx="114">
                  <c:v>275.9323689038871</c:v>
                </c:pt>
                <c:pt idx="115">
                  <c:v>277.68428685344958</c:v>
                </c:pt>
                <c:pt idx="116">
                  <c:v>275.17484052545353</c:v>
                </c:pt>
                <c:pt idx="117">
                  <c:v>276.91032084549943</c:v>
                </c:pt>
                <c:pt idx="118">
                  <c:v>276.08695780092881</c:v>
                </c:pt>
                <c:pt idx="119">
                  <c:v>274.29066158918346</c:v>
                </c:pt>
                <c:pt idx="120">
                  <c:v>258.47227351395338</c:v>
                </c:pt>
                <c:pt idx="121">
                  <c:v>250.00751772241972</c:v>
                </c:pt>
                <c:pt idx="122">
                  <c:v>240.65160629774732</c:v>
                </c:pt>
                <c:pt idx="123">
                  <c:v>231.64578813582327</c:v>
                </c:pt>
                <c:pt idx="124">
                  <c:v>223.53744830520259</c:v>
                </c:pt>
                <c:pt idx="125">
                  <c:v>217.20360328107199</c:v>
                </c:pt>
                <c:pt idx="126">
                  <c:v>209.67306989245637</c:v>
                </c:pt>
                <c:pt idx="127">
                  <c:v>201.85231561220971</c:v>
                </c:pt>
                <c:pt idx="128">
                  <c:v>194.00513670507971</c:v>
                </c:pt>
                <c:pt idx="129">
                  <c:v>185.71184157054157</c:v>
                </c:pt>
                <c:pt idx="130">
                  <c:v>177.63115924882149</c:v>
                </c:pt>
                <c:pt idx="131">
                  <c:v>172.78592491171116</c:v>
                </c:pt>
                <c:pt idx="132">
                  <c:v>174.91091425347329</c:v>
                </c:pt>
                <c:pt idx="133">
                  <c:v>176.0976570595522</c:v>
                </c:pt>
                <c:pt idx="134">
                  <c:v>174.46525124936582</c:v>
                </c:pt>
                <c:pt idx="135">
                  <c:v>173.50230517146616</c:v>
                </c:pt>
                <c:pt idx="136">
                  <c:v>173.12523999029221</c:v>
                </c:pt>
                <c:pt idx="137">
                  <c:v>168.60764913318849</c:v>
                </c:pt>
                <c:pt idx="138">
                  <c:v>166.70476772256208</c:v>
                </c:pt>
                <c:pt idx="139">
                  <c:v>163.82224472379613</c:v>
                </c:pt>
                <c:pt idx="140">
                  <c:v>168.39882780491308</c:v>
                </c:pt>
                <c:pt idx="141">
                  <c:v>166.9111005787922</c:v>
                </c:pt>
                <c:pt idx="142">
                  <c:v>165.2286421736427</c:v>
                </c:pt>
                <c:pt idx="143">
                  <c:v>168.0810221538552</c:v>
                </c:pt>
                <c:pt idx="144">
                  <c:v>181.51062749556235</c:v>
                </c:pt>
                <c:pt idx="145">
                  <c:v>189.84056890503092</c:v>
                </c:pt>
                <c:pt idx="146">
                  <c:v>202.3444896490827</c:v>
                </c:pt>
                <c:pt idx="147">
                  <c:v>203.52953108405745</c:v>
                </c:pt>
                <c:pt idx="148">
                  <c:v>205.74246203902612</c:v>
                </c:pt>
                <c:pt idx="149">
                  <c:v>206.81716522563119</c:v>
                </c:pt>
                <c:pt idx="150">
                  <c:v>204.63957618044404</c:v>
                </c:pt>
                <c:pt idx="151">
                  <c:v>203.9223686359154</c:v>
                </c:pt>
                <c:pt idx="152">
                  <c:v>200.62924737305789</c:v>
                </c:pt>
                <c:pt idx="153">
                  <c:v>199.34435769755777</c:v>
                </c:pt>
                <c:pt idx="154">
                  <c:v>210.24995118804847</c:v>
                </c:pt>
                <c:pt idx="155">
                  <c:v>217.71576727653823</c:v>
                </c:pt>
                <c:pt idx="156">
                  <c:v>205.4876168649993</c:v>
                </c:pt>
                <c:pt idx="157">
                  <c:v>202.82207985403167</c:v>
                </c:pt>
                <c:pt idx="158">
                  <c:v>195.40564265825429</c:v>
                </c:pt>
                <c:pt idx="159">
                  <c:v>197.52771577485149</c:v>
                </c:pt>
                <c:pt idx="160">
                  <c:v>190.84591813811949</c:v>
                </c:pt>
                <c:pt idx="161">
                  <c:v>185.75550991093925</c:v>
                </c:pt>
                <c:pt idx="162">
                  <c:v>181.55752703727015</c:v>
                </c:pt>
                <c:pt idx="163">
                  <c:v>180.00961118742191</c:v>
                </c:pt>
                <c:pt idx="164">
                  <c:v>173.29347354454887</c:v>
                </c:pt>
                <c:pt idx="165">
                  <c:v>167.701423624028</c:v>
                </c:pt>
                <c:pt idx="166">
                  <c:v>162.57773465199526</c:v>
                </c:pt>
                <c:pt idx="167">
                  <c:v>160.73981042548814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59-45D8-8AAE-9EA3F920ACCD}"/>
            </c:ext>
          </c:extLst>
        </c:ser>
        <c:ser>
          <c:idx val="9"/>
          <c:order val="9"/>
          <c:tx>
            <c:v>aurinkovoima</c:v>
          </c:tx>
          <c:spPr>
            <a:solidFill>
              <a:srgbClr val="FFFF00"/>
            </a:solidFill>
            <a:ln w="25400">
              <a:noFill/>
            </a:ln>
            <a:effectLst/>
          </c:spPr>
          <c:cat>
            <c:numRef>
              <c:f>'GWh a'!$AO$50:$AO$217</c:f>
              <c:numCache>
                <c:formatCode>General</c:formatCode>
                <c:ptCount val="168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</c:numCache>
            </c:numRef>
          </c:cat>
          <c:val>
            <c:numRef>
              <c:f>'GWh a'!$AE$50:$AE$217</c:f>
              <c:numCache>
                <c:formatCode>General</c:formatCode>
                <c:ptCount val="168"/>
                <c:pt idx="95" formatCode="0">
                  <c:v>43.649000756238415</c:v>
                </c:pt>
                <c:pt idx="96" formatCode="0">
                  <c:v>43.930651535528831</c:v>
                </c:pt>
                <c:pt idx="97" formatCode="0">
                  <c:v>44.870589439090587</c:v>
                </c:pt>
                <c:pt idx="98" formatCode="0">
                  <c:v>46.829798074845414</c:v>
                </c:pt>
                <c:pt idx="99" formatCode="0">
                  <c:v>51.913095995252363</c:v>
                </c:pt>
                <c:pt idx="100" formatCode="0">
                  <c:v>59.257856759077896</c:v>
                </c:pt>
                <c:pt idx="101" formatCode="0">
                  <c:v>66.831166201982541</c:v>
                </c:pt>
                <c:pt idx="102" formatCode="0">
                  <c:v>77.586596187229105</c:v>
                </c:pt>
                <c:pt idx="103" formatCode="0">
                  <c:v>84.785078860821173</c:v>
                </c:pt>
                <c:pt idx="104" formatCode="0">
                  <c:v>87.818990221451799</c:v>
                </c:pt>
                <c:pt idx="105" formatCode="0">
                  <c:v>89.787140331017099</c:v>
                </c:pt>
                <c:pt idx="106" formatCode="0">
                  <c:v>90.20505536824497</c:v>
                </c:pt>
                <c:pt idx="107" formatCode="0">
                  <c:v>90.225000000000378</c:v>
                </c:pt>
                <c:pt idx="108" formatCode="0">
                  <c:v>90.372523936653607</c:v>
                </c:pt>
                <c:pt idx="109" formatCode="0">
                  <c:v>91.101740273411423</c:v>
                </c:pt>
                <c:pt idx="110" formatCode="0">
                  <c:v>93.867481162770432</c:v>
                </c:pt>
                <c:pt idx="111" formatCode="0">
                  <c:v>102.74084987765079</c:v>
                </c:pt>
                <c:pt idx="112" formatCode="0">
                  <c:v>109.3177537038989</c:v>
                </c:pt>
                <c:pt idx="113" formatCode="0">
                  <c:v>120.93479929717783</c:v>
                </c:pt>
                <c:pt idx="114" formatCode="0">
                  <c:v>131.17511207821204</c:v>
                </c:pt>
                <c:pt idx="115" formatCode="0">
                  <c:v>140.10693846015005</c:v>
                </c:pt>
                <c:pt idx="116" formatCode="0">
                  <c:v>145.36756681502081</c:v>
                </c:pt>
                <c:pt idx="117" formatCode="0">
                  <c:v>146.27680414212517</c:v>
                </c:pt>
                <c:pt idx="118" formatCode="0">
                  <c:v>146.91729072337637</c:v>
                </c:pt>
                <c:pt idx="119" formatCode="0">
                  <c:v>147.24959833333386</c:v>
                </c:pt>
                <c:pt idx="120" formatCode="0">
                  <c:v>147.88652041369468</c:v>
                </c:pt>
                <c:pt idx="121" formatCode="0">
                  <c:v>150.29906361011189</c:v>
                </c:pt>
                <c:pt idx="122" formatCode="0">
                  <c:v>155.32853838783529</c:v>
                </c:pt>
                <c:pt idx="123" formatCode="0">
                  <c:v>159.1442555670281</c:v>
                </c:pt>
                <c:pt idx="124" formatCode="0">
                  <c:v>174.55149334023218</c:v>
                </c:pt>
                <c:pt idx="125" formatCode="0">
                  <c:v>194.87529241481894</c:v>
                </c:pt>
                <c:pt idx="126" formatCode="0">
                  <c:v>200.63979223026209</c:v>
                </c:pt>
                <c:pt idx="127" formatCode="0">
                  <c:v>210.85196444309202</c:v>
                </c:pt>
                <c:pt idx="128" formatCode="0">
                  <c:v>215.33110039221586</c:v>
                </c:pt>
                <c:pt idx="129" formatCode="0">
                  <c:v>217.58738697278142</c:v>
                </c:pt>
                <c:pt idx="130" formatCode="0">
                  <c:v>218.44194619668178</c:v>
                </c:pt>
                <c:pt idx="131" formatCode="0">
                  <c:v>218.47200000000029</c:v>
                </c:pt>
                <c:pt idx="132" formatCode="0">
                  <c:v>218.57134705068324</c:v>
                </c:pt>
                <c:pt idx="133" formatCode="0">
                  <c:v>219.81467560208358</c:v>
                </c:pt>
                <c:pt idx="134" formatCode="0">
                  <c:v>223.22547326751533</c:v>
                </c:pt>
                <c:pt idx="135" formatCode="0">
                  <c:v>233.41463474023001</c:v>
                </c:pt>
                <c:pt idx="136" formatCode="0">
                  <c:v>240.44241155965989</c:v>
                </c:pt>
                <c:pt idx="137" formatCode="0">
                  <c:v>256.35882787903734</c:v>
                </c:pt>
                <c:pt idx="138" formatCode="0">
                  <c:v>280.98885406512011</c:v>
                </c:pt>
                <c:pt idx="139" formatCode="0">
                  <c:v>288.00296970969634</c:v>
                </c:pt>
                <c:pt idx="140" formatCode="0">
                  <c:v>293.83710855049651</c:v>
                </c:pt>
                <c:pt idx="141" formatCode="0">
                  <c:v>296.34036063198755</c:v>
                </c:pt>
                <c:pt idx="142" formatCode="0">
                  <c:v>297.08039683848648</c:v>
                </c:pt>
                <c:pt idx="143" formatCode="0">
                  <c:v>297.5180000000006</c:v>
                </c:pt>
                <c:pt idx="144" formatCode="0">
                  <c:v>298.34749177065186</c:v>
                </c:pt>
                <c:pt idx="145" formatCode="0">
                  <c:v>299.19032310996198</c:v>
                </c:pt>
                <c:pt idx="146" formatCode="0">
                  <c:v>310.66141835941897</c:v>
                </c:pt>
                <c:pt idx="147" formatCode="0">
                  <c:v>323.70179654401767</c:v>
                </c:pt>
                <c:pt idx="148" formatCode="0">
                  <c:v>346.31639345066924</c:v>
                </c:pt>
                <c:pt idx="149" formatCode="0">
                  <c:v>361.48258596071997</c:v>
                </c:pt>
                <c:pt idx="150" formatCode="0">
                  <c:v>367.03435879508243</c:v>
                </c:pt>
                <c:pt idx="151" formatCode="0">
                  <c:v>382.70938415328919</c:v>
                </c:pt>
                <c:pt idx="152" formatCode="0">
                  <c:v>388.73573944057091</c:v>
                </c:pt>
                <c:pt idx="153" formatCode="0">
                  <c:v>392.56810050580407</c:v>
                </c:pt>
                <c:pt idx="154" formatCode="0">
                  <c:v>392.20822222477432</c:v>
                </c:pt>
                <c:pt idx="155" formatCode="0">
                  <c:v>392.34199999992791</c:v>
                </c:pt>
                <c:pt idx="156" formatCode="0">
                  <c:v>393.219613518416</c:v>
                </c:pt>
                <c:pt idx="157" formatCode="0">
                  <c:v>398.04884110249316</c:v>
                </c:pt>
                <c:pt idx="158" formatCode="0">
                  <c:v>405.84611858291413</c:v>
                </c:pt>
                <c:pt idx="159" formatCode="0">
                  <c:v>439.29655605015887</c:v>
                </c:pt>
                <c:pt idx="160" formatCode="0">
                  <c:v>479.14136315771765</c:v>
                </c:pt>
                <c:pt idx="161" formatCode="0">
                  <c:v>531.28937765989815</c:v>
                </c:pt>
                <c:pt idx="162" formatCode="0">
                  <c:v>576.13442728554844</c:v>
                </c:pt>
                <c:pt idx="163" formatCode="0">
                  <c:v>601.51295986733442</c:v>
                </c:pt>
                <c:pt idx="164" formatCode="0">
                  <c:v>628.55464404211284</c:v>
                </c:pt>
                <c:pt idx="165" formatCode="0">
                  <c:v>642.84037028302714</c:v>
                </c:pt>
                <c:pt idx="166" formatCode="0">
                  <c:v>645.88075489703522</c:v>
                </c:pt>
                <c:pt idx="167" formatCode="0">
                  <c:v>646.53880363794394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059-45D8-8AAE-9EA3F920ACCD}"/>
            </c:ext>
          </c:extLst>
        </c:ser>
        <c:ser>
          <c:idx val="10"/>
          <c:order val="10"/>
          <c:tx>
            <c:v>nettotuonti</c:v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'GWh a'!$AO$50:$AO$217</c:f>
              <c:numCache>
                <c:formatCode>General</c:formatCode>
                <c:ptCount val="168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</c:numCache>
            </c:numRef>
          </c:cat>
          <c:val>
            <c:numRef>
              <c:f>'GWh a'!$AG$50:$AG$217</c:f>
              <c:numCache>
                <c:formatCode>0</c:formatCode>
                <c:ptCount val="168"/>
                <c:pt idx="0">
                  <c:v>12218.012358000002</c:v>
                </c:pt>
                <c:pt idx="1">
                  <c:v>12324.708374</c:v>
                </c:pt>
                <c:pt idx="2">
                  <c:v>11713.117202000003</c:v>
                </c:pt>
                <c:pt idx="3">
                  <c:v>11049.646063000004</c:v>
                </c:pt>
                <c:pt idx="4">
                  <c:v>10685.726159000002</c:v>
                </c:pt>
                <c:pt idx="5">
                  <c:v>10823.287395000001</c:v>
                </c:pt>
                <c:pt idx="6">
                  <c:v>10915.165851</c:v>
                </c:pt>
                <c:pt idx="7">
                  <c:v>11328.968499000002</c:v>
                </c:pt>
                <c:pt idx="8">
                  <c:v>11084.100247000002</c:v>
                </c:pt>
                <c:pt idx="9">
                  <c:v>10744.623824000002</c:v>
                </c:pt>
                <c:pt idx="10">
                  <c:v>10663.466554000001</c:v>
                </c:pt>
                <c:pt idx="11">
                  <c:v>10500.500807999999</c:v>
                </c:pt>
                <c:pt idx="12">
                  <c:v>10140.403934999998</c:v>
                </c:pt>
                <c:pt idx="13">
                  <c:v>10347.082338999999</c:v>
                </c:pt>
                <c:pt idx="14">
                  <c:v>10434.351772999999</c:v>
                </c:pt>
                <c:pt idx="15">
                  <c:v>10836.592886999999</c:v>
                </c:pt>
                <c:pt idx="16">
                  <c:v>10781.284221999998</c:v>
                </c:pt>
                <c:pt idx="17">
                  <c:v>11046.074965</c:v>
                </c:pt>
                <c:pt idx="18">
                  <c:v>11401.542472000001</c:v>
                </c:pt>
                <c:pt idx="19">
                  <c:v>11726.308585999999</c:v>
                </c:pt>
                <c:pt idx="20">
                  <c:v>12543.880602999994</c:v>
                </c:pt>
                <c:pt idx="21">
                  <c:v>12992.739447999993</c:v>
                </c:pt>
                <c:pt idx="22">
                  <c:v>13253.437270999995</c:v>
                </c:pt>
                <c:pt idx="23">
                  <c:v>13850.964009999996</c:v>
                </c:pt>
                <c:pt idx="24">
                  <c:v>14954.345443999995</c:v>
                </c:pt>
                <c:pt idx="25">
                  <c:v>15479.925552999995</c:v>
                </c:pt>
                <c:pt idx="26">
                  <c:v>16533.512101999997</c:v>
                </c:pt>
                <c:pt idx="27">
                  <c:v>17359.200423999999</c:v>
                </c:pt>
                <c:pt idx="28">
                  <c:v>17837.804621999996</c:v>
                </c:pt>
                <c:pt idx="29">
                  <c:v>17606.827742999994</c:v>
                </c:pt>
                <c:pt idx="30">
                  <c:v>17263.404198</c:v>
                </c:pt>
                <c:pt idx="31">
                  <c:v>17174.449166000002</c:v>
                </c:pt>
                <c:pt idx="32">
                  <c:v>16942.719174000005</c:v>
                </c:pt>
                <c:pt idx="33">
                  <c:v>16938.794000000005</c:v>
                </c:pt>
                <c:pt idx="34">
                  <c:v>17108.506731000005</c:v>
                </c:pt>
                <c:pt idx="35">
                  <c:v>17443.241109000006</c:v>
                </c:pt>
                <c:pt idx="36">
                  <c:v>17265.225810000004</c:v>
                </c:pt>
                <c:pt idx="37">
                  <c:v>16738.488478000003</c:v>
                </c:pt>
                <c:pt idx="38">
                  <c:v>16405.896601</c:v>
                </c:pt>
                <c:pt idx="39">
                  <c:v>15633.476823000003</c:v>
                </c:pt>
                <c:pt idx="40">
                  <c:v>15250.485976000007</c:v>
                </c:pt>
                <c:pt idx="41">
                  <c:v>15659.249772000008</c:v>
                </c:pt>
                <c:pt idx="42">
                  <c:v>15841.715530000009</c:v>
                </c:pt>
                <c:pt idx="43">
                  <c:v>15757.546495000006</c:v>
                </c:pt>
                <c:pt idx="44">
                  <c:v>15735.494104000003</c:v>
                </c:pt>
                <c:pt idx="45">
                  <c:v>15811.487878000005</c:v>
                </c:pt>
                <c:pt idx="46">
                  <c:v>15852.493822000004</c:v>
                </c:pt>
                <c:pt idx="47">
                  <c:v>15714.959771000002</c:v>
                </c:pt>
                <c:pt idx="48">
                  <c:v>15790.893505000005</c:v>
                </c:pt>
                <c:pt idx="49">
                  <c:v>16263.860919000004</c:v>
                </c:pt>
                <c:pt idx="50">
                  <c:v>16734.766794000003</c:v>
                </c:pt>
                <c:pt idx="51">
                  <c:v>17470.098792000004</c:v>
                </c:pt>
                <c:pt idx="52">
                  <c:v>17671.422842</c:v>
                </c:pt>
                <c:pt idx="53">
                  <c:v>17503.496501000001</c:v>
                </c:pt>
                <c:pt idx="54">
                  <c:v>17684.337035000004</c:v>
                </c:pt>
                <c:pt idx="55">
                  <c:v>17678.175110000004</c:v>
                </c:pt>
                <c:pt idx="56">
                  <c:v>17531.032970000004</c:v>
                </c:pt>
                <c:pt idx="57">
                  <c:v>17563.401158999997</c:v>
                </c:pt>
                <c:pt idx="58">
                  <c:v>17698.398485999998</c:v>
                </c:pt>
                <c:pt idx="59">
                  <c:v>17966.191974000001</c:v>
                </c:pt>
                <c:pt idx="60">
                  <c:v>18245.043916999999</c:v>
                </c:pt>
                <c:pt idx="61">
                  <c:v>18523.974131999999</c:v>
                </c:pt>
                <c:pt idx="62">
                  <c:v>18351.310323000002</c:v>
                </c:pt>
                <c:pt idx="63">
                  <c:v>18102.897840000001</c:v>
                </c:pt>
                <c:pt idx="64">
                  <c:v>17970.614396000004</c:v>
                </c:pt>
                <c:pt idx="65">
                  <c:v>17609.320771999999</c:v>
                </c:pt>
                <c:pt idx="66">
                  <c:v>17220.567773000002</c:v>
                </c:pt>
                <c:pt idx="67">
                  <c:v>17034.515443</c:v>
                </c:pt>
                <c:pt idx="68">
                  <c:v>16954.409413000001</c:v>
                </c:pt>
                <c:pt idx="69">
                  <c:v>16805.812061000004</c:v>
                </c:pt>
                <c:pt idx="70">
                  <c:v>16709.678697999996</c:v>
                </c:pt>
                <c:pt idx="71">
                  <c:v>16337.034016999994</c:v>
                </c:pt>
                <c:pt idx="72">
                  <c:v>16592.305936000004</c:v>
                </c:pt>
                <c:pt idx="73">
                  <c:v>16460.023603999998</c:v>
                </c:pt>
                <c:pt idx="74">
                  <c:v>16567.992699000002</c:v>
                </c:pt>
                <c:pt idx="75">
                  <c:v>16663.956572957002</c:v>
                </c:pt>
                <c:pt idx="76">
                  <c:v>17027.627911956999</c:v>
                </c:pt>
                <c:pt idx="77">
                  <c:v>17524.760291956998</c:v>
                </c:pt>
                <c:pt idx="78">
                  <c:v>17790.636023956999</c:v>
                </c:pt>
                <c:pt idx="79">
                  <c:v>17875.933566956999</c:v>
                </c:pt>
                <c:pt idx="80">
                  <c:v>18169.809529956998</c:v>
                </c:pt>
                <c:pt idx="81">
                  <c:v>18469.844439957</c:v>
                </c:pt>
                <c:pt idx="82">
                  <c:v>18522.651220957003</c:v>
                </c:pt>
                <c:pt idx="83">
                  <c:v>18950.631211957003</c:v>
                </c:pt>
                <c:pt idx="84">
                  <c:v>18693.996596957</c:v>
                </c:pt>
                <c:pt idx="85">
                  <c:v>18926.751183957</c:v>
                </c:pt>
                <c:pt idx="86">
                  <c:v>18952.999612956999</c:v>
                </c:pt>
                <c:pt idx="87">
                  <c:v>19541.348899000004</c:v>
                </c:pt>
                <c:pt idx="88">
                  <c:v>19714.804121000001</c:v>
                </c:pt>
                <c:pt idx="89">
                  <c:v>19960.304299000003</c:v>
                </c:pt>
                <c:pt idx="90">
                  <c:v>20131.788631000003</c:v>
                </c:pt>
                <c:pt idx="91">
                  <c:v>20477.406257000002</c:v>
                </c:pt>
                <c:pt idx="92">
                  <c:v>20477.864258000001</c:v>
                </c:pt>
                <c:pt idx="93">
                  <c:v>20664.047741545</c:v>
                </c:pt>
                <c:pt idx="94">
                  <c:v>20693.555652675001</c:v>
                </c:pt>
                <c:pt idx="95">
                  <c:v>20425.540555873999</c:v>
                </c:pt>
                <c:pt idx="96">
                  <c:v>20316.784756285</c:v>
                </c:pt>
                <c:pt idx="97">
                  <c:v>20230.224330632998</c:v>
                </c:pt>
                <c:pt idx="98">
                  <c:v>20294.588744902001</c:v>
                </c:pt>
                <c:pt idx="99">
                  <c:v>20042.779807774001</c:v>
                </c:pt>
                <c:pt idx="100">
                  <c:v>19898.407887339999</c:v>
                </c:pt>
                <c:pt idx="101">
                  <c:v>20047.348398062997</c:v>
                </c:pt>
                <c:pt idx="102">
                  <c:v>19976.964725247995</c:v>
                </c:pt>
                <c:pt idx="103">
                  <c:v>19899.694658179997</c:v>
                </c:pt>
                <c:pt idx="104">
                  <c:v>19869.926682730991</c:v>
                </c:pt>
                <c:pt idx="105">
                  <c:v>19860.220715151994</c:v>
                </c:pt>
                <c:pt idx="106">
                  <c:v>19718.27510137</c:v>
                </c:pt>
                <c:pt idx="107">
                  <c:v>19935.811380772997</c:v>
                </c:pt>
                <c:pt idx="108">
                  <c:v>20363.483629319991</c:v>
                </c:pt>
                <c:pt idx="109">
                  <c:v>20314.999365540996</c:v>
                </c:pt>
                <c:pt idx="110">
                  <c:v>20448.142962585</c:v>
                </c:pt>
                <c:pt idx="111">
                  <c:v>20198.413944519998</c:v>
                </c:pt>
                <c:pt idx="112">
                  <c:v>20146.971112496994</c:v>
                </c:pt>
                <c:pt idx="113">
                  <c:v>19507.286317550992</c:v>
                </c:pt>
                <c:pt idx="114">
                  <c:v>19298.628484987992</c:v>
                </c:pt>
                <c:pt idx="115">
                  <c:v>19438.036058209</c:v>
                </c:pt>
                <c:pt idx="116">
                  <c:v>19785.800054171003</c:v>
                </c:pt>
                <c:pt idx="117">
                  <c:v>19856.751177086993</c:v>
                </c:pt>
                <c:pt idx="118">
                  <c:v>20366.45712972699</c:v>
                </c:pt>
                <c:pt idx="119">
                  <c:v>20041.849459847992</c:v>
                </c:pt>
                <c:pt idx="120">
                  <c:v>19120.062191921999</c:v>
                </c:pt>
                <c:pt idx="121">
                  <c:v>18642.168454633</c:v>
                </c:pt>
                <c:pt idx="122">
                  <c:v>18188.634851863</c:v>
                </c:pt>
                <c:pt idx="123">
                  <c:v>17970.799151306001</c:v>
                </c:pt>
                <c:pt idx="124">
                  <c:v>17707.753616554004</c:v>
                </c:pt>
                <c:pt idx="125">
                  <c:v>17569.814707219</c:v>
                </c:pt>
                <c:pt idx="126">
                  <c:v>17311.205847255002</c:v>
                </c:pt>
                <c:pt idx="127">
                  <c:v>16900.560320987999</c:v>
                </c:pt>
                <c:pt idx="128">
                  <c:v>16272.67110306</c:v>
                </c:pt>
                <c:pt idx="129">
                  <c:v>15962.714657280001</c:v>
                </c:pt>
                <c:pt idx="130">
                  <c:v>15015.571806198002</c:v>
                </c:pt>
                <c:pt idx="131">
                  <c:v>15104.596794699004</c:v>
                </c:pt>
                <c:pt idx="132">
                  <c:v>15578.466774322002</c:v>
                </c:pt>
                <c:pt idx="133">
                  <c:v>16127.967062319003</c:v>
                </c:pt>
                <c:pt idx="134">
                  <c:v>16143.343330313002</c:v>
                </c:pt>
                <c:pt idx="135">
                  <c:v>16100.619715448003</c:v>
                </c:pt>
                <c:pt idx="136">
                  <c:v>16377.748091831005</c:v>
                </c:pt>
                <c:pt idx="137">
                  <c:v>16851.561506921003</c:v>
                </c:pt>
                <c:pt idx="138">
                  <c:v>17219.065672886005</c:v>
                </c:pt>
                <c:pt idx="139">
                  <c:v>17174.671792294004</c:v>
                </c:pt>
                <c:pt idx="140">
                  <c:v>17371.846965424003</c:v>
                </c:pt>
                <c:pt idx="141">
                  <c:v>16897.988263635005</c:v>
                </c:pt>
                <c:pt idx="142">
                  <c:v>17340.355330802005</c:v>
                </c:pt>
                <c:pt idx="143">
                  <c:v>17768.134416940004</c:v>
                </c:pt>
                <c:pt idx="144">
                  <c:v>17716.746957491006</c:v>
                </c:pt>
                <c:pt idx="145">
                  <c:v>17474.48569268201</c:v>
                </c:pt>
                <c:pt idx="146">
                  <c:v>17261.061122278006</c:v>
                </c:pt>
                <c:pt idx="147">
                  <c:v>17121.419060058004</c:v>
                </c:pt>
                <c:pt idx="148">
                  <c:v>16586.371429186005</c:v>
                </c:pt>
                <c:pt idx="149">
                  <c:v>16127.650409233003</c:v>
                </c:pt>
                <c:pt idx="150">
                  <c:v>15915.421491321005</c:v>
                </c:pt>
                <c:pt idx="151">
                  <c:v>15364.981550345005</c:v>
                </c:pt>
                <c:pt idx="152">
                  <c:v>14316.711431803004</c:v>
                </c:pt>
                <c:pt idx="153">
                  <c:v>13911.619735451002</c:v>
                </c:pt>
                <c:pt idx="154">
                  <c:v>13794.704812035998</c:v>
                </c:pt>
                <c:pt idx="155">
                  <c:v>12517.496719345998</c:v>
                </c:pt>
                <c:pt idx="156">
                  <c:v>11098.418065228998</c:v>
                </c:pt>
                <c:pt idx="157">
                  <c:v>10251.174300922998</c:v>
                </c:pt>
                <c:pt idx="158">
                  <c:v>9513.2528857529978</c:v>
                </c:pt>
                <c:pt idx="159">
                  <c:v>8588.4212021169988</c:v>
                </c:pt>
                <c:pt idx="160">
                  <c:v>7231.2251119309976</c:v>
                </c:pt>
                <c:pt idx="161">
                  <c:v>6066.0841385539989</c:v>
                </c:pt>
                <c:pt idx="162">
                  <c:v>4843.7704246529966</c:v>
                </c:pt>
                <c:pt idx="163">
                  <c:v>3802.748358138997</c:v>
                </c:pt>
                <c:pt idx="164">
                  <c:v>3077.9738309999957</c:v>
                </c:pt>
                <c:pt idx="165">
                  <c:v>2605.1627360399957</c:v>
                </c:pt>
                <c:pt idx="166">
                  <c:v>1697.4364897669982</c:v>
                </c:pt>
                <c:pt idx="167">
                  <c:v>1760.8258788839976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59-45D8-8AAE-9EA3F920A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182792"/>
        <c:axId val="955179912"/>
      </c:areaChart>
      <c:catAx>
        <c:axId val="955182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GWh</a:t>
                </a:r>
              </a:p>
            </c:rich>
          </c:tx>
          <c:layout>
            <c:manualLayout>
              <c:xMode val="edge"/>
              <c:yMode val="edge"/>
              <c:x val="2.0913999230118704E-2"/>
              <c:y val="3.32742333604454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5179912"/>
        <c:crosses val="autoZero"/>
        <c:auto val="1"/>
        <c:lblAlgn val="ctr"/>
        <c:lblOffset val="100"/>
        <c:noMultiLvlLbl val="0"/>
      </c:catAx>
      <c:valAx>
        <c:axId val="95517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5182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628371835199996E-2"/>
          <c:y val="7.9457092915577621E-2"/>
          <c:w val="0.91671174690949886"/>
          <c:h val="0.76077786727598506"/>
        </c:manualLayout>
      </c:layout>
      <c:barChart>
        <c:barDir val="col"/>
        <c:grouping val="stacked"/>
        <c:varyColors val="0"/>
        <c:ser>
          <c:idx val="0"/>
          <c:order val="0"/>
          <c:tx>
            <c:v>Pohjoismaat</c:v>
          </c:tx>
          <c:spPr>
            <a:solidFill>
              <a:srgbClr val="9E78B2">
                <a:lumMod val="75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'[Sähkövuosi kuvat 2023.xls]Vsidata'!$A$86:$A$99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'[Sähkövuosi kuvat 2023.xls]Vsidata'!$BY$86:$BY$99</c:f>
              <c:numCache>
                <c:formatCode>0.000</c:formatCode>
                <c:ptCount val="14"/>
                <c:pt idx="0" formatCode="General">
                  <c:v>-4.9719999999999995</c:v>
                </c:pt>
                <c:pt idx="1">
                  <c:v>-3.3207100000000001</c:v>
                </c:pt>
                <c:pt idx="2">
                  <c:v>-0.115277059</c:v>
                </c:pt>
                <c:pt idx="3">
                  <c:v>-0.32900000000000001</c:v>
                </c:pt>
                <c:pt idx="4" formatCode="General">
                  <c:v>-0.13200000000000001</c:v>
                </c:pt>
                <c:pt idx="5" formatCode="General">
                  <c:v>-6.5000000000000002E-2</c:v>
                </c:pt>
                <c:pt idx="6" formatCode="General">
                  <c:v>-0.108</c:v>
                </c:pt>
                <c:pt idx="7">
                  <c:v>-0.12221718500000001</c:v>
                </c:pt>
                <c:pt idx="8">
                  <c:v>-0.24547330899999995</c:v>
                </c:pt>
                <c:pt idx="9">
                  <c:v>-0.101987499</c:v>
                </c:pt>
                <c:pt idx="10">
                  <c:v>-3.9603249E-2</c:v>
                </c:pt>
                <c:pt idx="11">
                  <c:v>-3.2450969000000003E-2</c:v>
                </c:pt>
                <c:pt idx="12">
                  <c:v>-5.4623355999999998E-2</c:v>
                </c:pt>
                <c:pt idx="13">
                  <c:v>-0.86568462499999999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E-44D6-AA69-C97DBC135796}"/>
            </c:ext>
          </c:extLst>
        </c:ser>
        <c:ser>
          <c:idx val="1"/>
          <c:order val="1"/>
          <c:tx>
            <c:v>Pohjoismaat, t</c:v>
          </c:tx>
          <c:spPr>
            <a:solidFill>
              <a:srgbClr val="9E78B2">
                <a:lumMod val="75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'[Sähkövuosi kuvat 2023.xls]Vsidata'!$A$86:$A$99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'[Sähkövuosi kuvat 2023.xls]Vsidata'!$CC$86:$CC$99</c:f>
              <c:numCache>
                <c:formatCode>0.000</c:formatCode>
                <c:ptCount val="14"/>
                <c:pt idx="0" formatCode="General">
                  <c:v>2.1139999999999999</c:v>
                </c:pt>
                <c:pt idx="1">
                  <c:v>5.2368399999999999</c:v>
                </c:pt>
                <c:pt idx="2">
                  <c:v>14.312999999999999</c:v>
                </c:pt>
                <c:pt idx="3" formatCode="General">
                  <c:v>12.418999999999999</c:v>
                </c:pt>
                <c:pt idx="4" formatCode="General">
                  <c:v>18.204999999999998</c:v>
                </c:pt>
                <c:pt idx="5" formatCode="General">
                  <c:v>17.506</c:v>
                </c:pt>
                <c:pt idx="6" formatCode="General">
                  <c:v>15.596</c:v>
                </c:pt>
                <c:pt idx="7">
                  <c:v>15.571759238874</c:v>
                </c:pt>
                <c:pt idx="8">
                  <c:v>13.848650441773</c:v>
                </c:pt>
                <c:pt idx="9">
                  <c:v>16.068712682847998</c:v>
                </c:pt>
                <c:pt idx="10">
                  <c:v>18.771323515698999</c:v>
                </c:pt>
                <c:pt idx="11">
                  <c:v>15.28957773094</c:v>
                </c:pt>
                <c:pt idx="12">
                  <c:v>15.727403471345999</c:v>
                </c:pt>
                <c:pt idx="13">
                  <c:v>9.5988609968839995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1E-44D6-AA69-C97DBC135796}"/>
            </c:ext>
          </c:extLst>
        </c:ser>
        <c:ser>
          <c:idx val="2"/>
          <c:order val="2"/>
          <c:tx>
            <c:v>Venäjä, t</c:v>
          </c:tx>
          <c:spPr>
            <a:solidFill>
              <a:srgbClr val="B21C5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'[Sähkövuosi kuvat 2023.xls]Vsidata'!$A$86:$A$99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'[Sähkövuosi kuvat 2023.xls]Vsidata'!$CB$86:$CB$98</c:f>
              <c:numCache>
                <c:formatCode>0.000</c:formatCode>
                <c:ptCount val="13"/>
                <c:pt idx="0" formatCode="General">
                  <c:v>11.638</c:v>
                </c:pt>
                <c:pt idx="1">
                  <c:v>10.768940000000001</c:v>
                </c:pt>
                <c:pt idx="2">
                  <c:v>4.4028137870000004</c:v>
                </c:pt>
                <c:pt idx="3" formatCode="General">
                  <c:v>4.7130000000000001</c:v>
                </c:pt>
                <c:pt idx="4" formatCode="General">
                  <c:v>3.3849999999999998</c:v>
                </c:pt>
                <c:pt idx="5" formatCode="General">
                  <c:v>3.9260000000000002</c:v>
                </c:pt>
                <c:pt idx="6" formatCode="General">
                  <c:v>5.8579999999999997</c:v>
                </c:pt>
                <c:pt idx="7">
                  <c:v>5.7915537920000002</c:v>
                </c:pt>
                <c:pt idx="8">
                  <c:v>7.8497317039999999</c:v>
                </c:pt>
                <c:pt idx="9">
                  <c:v>7.5948611060000033</c:v>
                </c:pt>
                <c:pt idx="10">
                  <c:v>2.9814317990000001</c:v>
                </c:pt>
                <c:pt idx="11">
                  <c:v>9.1484341499999999</c:v>
                </c:pt>
                <c:pt idx="12">
                  <c:v>3.6367247539999998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1E-44D6-AA69-C97DBC135796}"/>
            </c:ext>
          </c:extLst>
        </c:ser>
        <c:ser>
          <c:idx val="3"/>
          <c:order val="3"/>
          <c:tx>
            <c:v>Viro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'[Sähkövuosi kuvat 2023.xls]Vsidata'!$A$86:$A$99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'[Sähkövuosi kuvat 2023.xls]Vsidata'!$BZ$86:$BZ$99</c:f>
              <c:numCache>
                <c:formatCode>General</c:formatCode>
                <c:ptCount val="14"/>
                <c:pt idx="0">
                  <c:v>-0.246</c:v>
                </c:pt>
                <c:pt idx="1">
                  <c:v>-0.48399999999999999</c:v>
                </c:pt>
                <c:pt idx="2" formatCode="0.000">
                  <c:v>-1.5300357</c:v>
                </c:pt>
                <c:pt idx="3">
                  <c:v>-1.544</c:v>
                </c:pt>
                <c:pt idx="4">
                  <c:v>-3.5230000000000001</c:v>
                </c:pt>
                <c:pt idx="5">
                  <c:v>-5.0339999999999998</c:v>
                </c:pt>
                <c:pt idx="6" formatCode="0.000">
                  <c:v>-3.0496300000000001</c:v>
                </c:pt>
                <c:pt idx="7" formatCode="0.000">
                  <c:v>-1.6558170050000001</c:v>
                </c:pt>
                <c:pt idx="8" formatCode="0.000">
                  <c:v>-2.3667112599999998</c:v>
                </c:pt>
                <c:pt idx="9" formatCode="0.000">
                  <c:v>-3.7942949800000001</c:v>
                </c:pt>
                <c:pt idx="10" formatCode="0.000">
                  <c:v>-6.6106624150000002</c:v>
                </c:pt>
                <c:pt idx="11" formatCode="0.000">
                  <c:v>-6.6913772849999997</c:v>
                </c:pt>
                <c:pt idx="12" formatCode="0.000">
                  <c:v>-6.8252781200000001</c:v>
                </c:pt>
                <c:pt idx="13" formatCode="0.000">
                  <c:v>-7.0175463359999997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1E-44D6-AA69-C97DBC135796}"/>
            </c:ext>
          </c:extLst>
        </c:ser>
        <c:ser>
          <c:idx val="4"/>
          <c:order val="4"/>
          <c:tx>
            <c:v>Viro t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'[Sähkövuosi kuvat 2023.xls]Vsidata'!$A$86:$A$99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'[Sähkövuosi kuvat 2023.xls]Vsidata'!$CD$86:$CD$99</c:f>
              <c:numCache>
                <c:formatCode>0.000</c:formatCode>
                <c:ptCount val="14"/>
                <c:pt idx="0" formatCode="General">
                  <c:v>1.9670000000000001</c:v>
                </c:pt>
                <c:pt idx="1">
                  <c:v>1.6499600000000001</c:v>
                </c:pt>
                <c:pt idx="2">
                  <c:v>0.373</c:v>
                </c:pt>
                <c:pt idx="3" formatCode="General">
                  <c:v>0.45900000000000002</c:v>
                </c:pt>
                <c:pt idx="4" formatCode="General">
                  <c:v>3.2000000000000001E-2</c:v>
                </c:pt>
                <c:pt idx="5" formatCode="General">
                  <c:v>2.7E-2</c:v>
                </c:pt>
                <c:pt idx="6">
                  <c:v>0.65525</c:v>
                </c:pt>
                <c:pt idx="7">
                  <c:v>0.84039065000000002</c:v>
                </c:pt>
                <c:pt idx="8">
                  <c:v>0.84965050500000039</c:v>
                </c:pt>
                <c:pt idx="9">
                  <c:v>0.27458427499999999</c:v>
                </c:pt>
                <c:pt idx="10">
                  <c:v>2.1610620000000001E-2</c:v>
                </c:pt>
                <c:pt idx="11">
                  <c:v>5.3950789999999998E-2</c:v>
                </c:pt>
                <c:pt idx="12">
                  <c:v>3.3269970000000003E-2</c:v>
                </c:pt>
                <c:pt idx="13">
                  <c:v>4.5195842999999999E-2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1E-44D6-AA69-C97DBC135796}"/>
            </c:ext>
          </c:extLst>
        </c:ser>
        <c:ser>
          <c:idx val="5"/>
          <c:order val="5"/>
          <c:tx>
            <c:v>Venäjä</c:v>
          </c:tx>
          <c:spPr>
            <a:solidFill>
              <a:srgbClr val="B21C5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'[Sähkövuosi kuvat 2023.xls]Vsidata'!$A$86:$A$99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'[Sähkövuosi kuvat 2023.xls]Vsidata'!$CA$86:$CA$97</c:f>
              <c:numCache>
                <c:formatCode>General</c:formatCode>
                <c:ptCount val="12"/>
                <c:pt idx="3">
                  <c:v>-3.0000000000000001E-3</c:v>
                </c:pt>
                <c:pt idx="5">
                  <c:v>-2.3E-2</c:v>
                </c:pt>
                <c:pt idx="6">
                  <c:v>-1E-3</c:v>
                </c:pt>
                <c:pt idx="7" formatCode="0.000">
                  <c:v>-1.28935E-4</c:v>
                </c:pt>
                <c:pt idx="8" formatCode="0.000">
                  <c:v>-3.6701E-5</c:v>
                </c:pt>
                <c:pt idx="9" formatCode="0.000">
                  <c:v>-3.6701E-5</c:v>
                </c:pt>
                <c:pt idx="10" formatCode="0.000">
                  <c:v>-1.9503475999999999E-2</c:v>
                </c:pt>
                <c:pt idx="11" formatCode="0.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1E-44D6-AA69-C97DBC135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0744624"/>
        <c:axId val="1"/>
      </c:barChart>
      <c:catAx>
        <c:axId val="82074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3.054110586663454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820744624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8.4876275015707923E-4"/>
          <c:y val="0.89568823716228785"/>
          <c:w val="0.99830220713073003"/>
          <c:h val="0.1015299026425591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434005863770848E-2"/>
          <c:y val="7.8323924593224736E-2"/>
          <c:w val="0.93924786119292336"/>
          <c:h val="0.84103892041427786"/>
        </c:manualLayout>
      </c:layout>
      <c:barChart>
        <c:barDir val="col"/>
        <c:grouping val="clustered"/>
        <c:varyColors val="0"/>
        <c:ser>
          <c:idx val="0"/>
          <c:order val="0"/>
          <c:tx>
            <c:v>nettotuonti</c:v>
          </c:tx>
          <c:spPr>
            <a:solidFill>
              <a:srgbClr val="B21C5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'[Sähkövuosi kuvat 2023.xls]Vsidata'!$A$86:$A$99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'[Sähkövuosi kuvat 2023.xls]Vsidata'!$O$86:$O$99</c:f>
              <c:numCache>
                <c:formatCode>0.000</c:formatCode>
                <c:ptCount val="14"/>
                <c:pt idx="0">
                  <c:v>10.500999999999999</c:v>
                </c:pt>
                <c:pt idx="1">
                  <c:v>13.851000000000001</c:v>
                </c:pt>
                <c:pt idx="2">
                  <c:v>17.443000000000001</c:v>
                </c:pt>
                <c:pt idx="3">
                  <c:v>15.715</c:v>
                </c:pt>
                <c:pt idx="4">
                  <c:v>17.966999999999999</c:v>
                </c:pt>
                <c:pt idx="5">
                  <c:v>16.337</c:v>
                </c:pt>
                <c:pt idx="6" formatCode="0.0">
                  <c:v>18.951000000000001</c:v>
                </c:pt>
                <c:pt idx="7">
                  <c:v>20.425999999999998</c:v>
                </c:pt>
                <c:pt idx="8">
                  <c:v>19.935811380773</c:v>
                </c:pt>
                <c:pt idx="9">
                  <c:v>20.041849459847999</c:v>
                </c:pt>
                <c:pt idx="10">
                  <c:v>15.104596794699001</c:v>
                </c:pt>
                <c:pt idx="11">
                  <c:v>17.768134416940001</c:v>
                </c:pt>
                <c:pt idx="12">
                  <c:v>12.517496719345999</c:v>
                </c:pt>
                <c:pt idx="13">
                  <c:v>1.7608258788839997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0-4D74-B859-23F5B9083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818303344"/>
        <c:axId val="1"/>
      </c:barChart>
      <c:catAx>
        <c:axId val="81830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2.1457672268578366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818303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241738483476964E-2"/>
          <c:y val="8.5024278215223112E-2"/>
          <c:w val="0.89603478187385655"/>
          <c:h val="0.76078722630455831"/>
        </c:manualLayout>
      </c:layout>
      <c:barChart>
        <c:barDir val="col"/>
        <c:grouping val="clustered"/>
        <c:varyColors val="0"/>
        <c:ser>
          <c:idx val="0"/>
          <c:order val="0"/>
          <c:tx>
            <c:v>Asennettu kapasiteetti vuoden lopussa (MW)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429847735182045E-17"/>
                  <c:y val="3.524271365870498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07-4C2E-AD91-553292A4B7E5}"/>
                </c:ext>
              </c:extLst>
            </c:dLbl>
            <c:dLbl>
              <c:idx val="1"/>
              <c:layout>
                <c:manualLayout>
                  <c:x val="0"/>
                  <c:y val="3.893084345667647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7-4C2E-AD91-553292A4B7E5}"/>
                </c:ext>
              </c:extLst>
            </c:dLbl>
            <c:dLbl>
              <c:idx val="2"/>
              <c:layout>
                <c:manualLayout>
                  <c:x val="-2.8859695470364091E-17"/>
                  <c:y val="3.578057961961424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07-4C2E-AD91-553292A4B7E5}"/>
                </c:ext>
              </c:extLst>
            </c:dLbl>
            <c:dLbl>
              <c:idx val="3"/>
              <c:layout>
                <c:manualLayout>
                  <c:x val="-5.7719390940728182E-17"/>
                  <c:y val="3.489158844705988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7-4C2E-AD91-553292A4B7E5}"/>
                </c:ext>
              </c:extLst>
            </c:dLbl>
            <c:dLbl>
              <c:idx val="4"/>
              <c:layout>
                <c:manualLayout>
                  <c:x val="0"/>
                  <c:y val="3.580774278215213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07-4C2E-AD91-553292A4B7E5}"/>
                </c:ext>
              </c:extLst>
            </c:dLbl>
            <c:dLbl>
              <c:idx val="5"/>
              <c:layout>
                <c:manualLayout>
                  <c:x val="0"/>
                  <c:y val="3.468022747156605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07-4C2E-AD91-553292A4B7E5}"/>
                </c:ext>
              </c:extLst>
            </c:dLbl>
            <c:dLbl>
              <c:idx val="6"/>
              <c:layout>
                <c:manualLayout>
                  <c:x val="-5.7742115110389883E-17"/>
                  <c:y val="4.6199912510936136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07-4C2E-AD91-553292A4B7E5}"/>
                </c:ext>
              </c:extLst>
            </c:dLbl>
            <c:dLbl>
              <c:idx val="7"/>
              <c:layout>
                <c:manualLayout>
                  <c:x val="0"/>
                  <c:y val="5.149606299212588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07-4C2E-AD91-553292A4B7E5}"/>
                </c:ext>
              </c:extLst>
            </c:dLbl>
            <c:dLbl>
              <c:idx val="10"/>
              <c:layout>
                <c:manualLayout>
                  <c:x val="-1.1548423022077977E-16"/>
                  <c:y val="0.1176270778652668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07-4C2E-AD91-553292A4B7E5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vuosi!$A$9:$A$25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2023*</c:v>
                </c:pt>
              </c:strCache>
            </c:strRef>
          </c:cat>
          <c:val>
            <c:numRef>
              <c:f>vuosi!$C$9:$C$25</c:f>
              <c:numCache>
                <c:formatCode>General</c:formatCode>
                <c:ptCount val="17"/>
                <c:pt idx="0">
                  <c:v>109</c:v>
                </c:pt>
                <c:pt idx="1">
                  <c:v>142</c:v>
                </c:pt>
                <c:pt idx="2">
                  <c:v>146</c:v>
                </c:pt>
                <c:pt idx="3">
                  <c:v>196</c:v>
                </c:pt>
                <c:pt idx="4">
                  <c:v>199</c:v>
                </c:pt>
                <c:pt idx="5">
                  <c:v>259</c:v>
                </c:pt>
                <c:pt idx="6">
                  <c:v>453</c:v>
                </c:pt>
                <c:pt idx="7">
                  <c:v>631</c:v>
                </c:pt>
                <c:pt idx="8">
                  <c:v>1004</c:v>
                </c:pt>
                <c:pt idx="9">
                  <c:v>1532</c:v>
                </c:pt>
                <c:pt idx="10">
                  <c:v>2044</c:v>
                </c:pt>
                <c:pt idx="11">
                  <c:v>2041</c:v>
                </c:pt>
                <c:pt idx="12" formatCode="0.0">
                  <c:v>2283.8000000000002</c:v>
                </c:pt>
                <c:pt idx="13" formatCode="0.0">
                  <c:v>2585.9</c:v>
                </c:pt>
                <c:pt idx="14">
                  <c:v>3256.9</c:v>
                </c:pt>
                <c:pt idx="15" formatCode="0.0">
                  <c:v>5677.9</c:v>
                </c:pt>
                <c:pt idx="16" formatCode="0.0">
                  <c:v>6955.9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07-4C2E-AD91-553292A4B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93652528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25400">
              <a:solidFill>
                <a:srgbClr val="460D56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460D56"/>
                </a:solidFill>
              </a:ln>
            </c:spPr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2A07-4C2E-AD91-553292A4B7E5}"/>
              </c:ext>
            </c:extLst>
          </c:dPt>
          <c:dLbls>
            <c:dLbl>
              <c:idx val="7"/>
              <c:layout>
                <c:manualLayout>
                  <c:x val="-3.7626015252030562E-2"/>
                  <c:y val="-3.809711286089238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07-4C2E-AD91-553292A4B7E5}"/>
                </c:ext>
              </c:extLst>
            </c:dLbl>
            <c:dLbl>
              <c:idx val="8"/>
              <c:layout>
                <c:manualLayout>
                  <c:x val="-4.2333757867043478E-2"/>
                  <c:y val="-3.817664754327421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07-4C2E-AD91-553292A4B7E5}"/>
                </c:ext>
              </c:extLst>
            </c:dLbl>
            <c:dLbl>
              <c:idx val="9"/>
              <c:layout>
                <c:manualLayout>
                  <c:x val="-4.3510428964974535E-2"/>
                  <c:y val="-3.64718710787456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07-4C2E-AD91-553292A4B7E5}"/>
                </c:ext>
              </c:extLst>
            </c:dLbl>
            <c:dLbl>
              <c:idx val="10"/>
              <c:layout>
                <c:manualLayout>
                  <c:x val="-4.6658857725429062E-2"/>
                  <c:y val="-3.64718710787456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07-4C2E-AD91-553292A4B7E5}"/>
                </c:ext>
              </c:extLst>
            </c:dLbl>
            <c:dLbl>
              <c:idx val="11"/>
              <c:layout>
                <c:manualLayout>
                  <c:x val="-5.6501408398330261E-2"/>
                  <c:y val="-3.539307064696250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07-4C2E-AD91-553292A4B7E5}"/>
                </c:ext>
              </c:extLst>
            </c:dLbl>
            <c:dLbl>
              <c:idx val="12"/>
              <c:layout>
                <c:manualLayout>
                  <c:x val="-4.3925227850455703E-2"/>
                  <c:y val="-4.087489063867016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07-4C2E-AD91-553292A4B7E5}"/>
                </c:ext>
              </c:extLst>
            </c:dLbl>
            <c:dLbl>
              <c:idx val="13"/>
              <c:layout>
                <c:manualLayout>
                  <c:x val="-4.2350424700849404E-2"/>
                  <c:y val="-4.643044619422571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07-4C2E-AD91-553292A4B7E5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vuosi!$A$9:$A$23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vuosi!$B$9:$B$25</c:f>
              <c:numCache>
                <c:formatCode>General</c:formatCode>
                <c:ptCount val="17"/>
                <c:pt idx="0">
                  <c:v>188</c:v>
                </c:pt>
                <c:pt idx="1">
                  <c:v>261</c:v>
                </c:pt>
                <c:pt idx="2">
                  <c:v>277</c:v>
                </c:pt>
                <c:pt idx="3">
                  <c:v>294</c:v>
                </c:pt>
                <c:pt idx="4">
                  <c:v>481</c:v>
                </c:pt>
                <c:pt idx="5">
                  <c:v>494</c:v>
                </c:pt>
                <c:pt idx="6">
                  <c:v>774</c:v>
                </c:pt>
                <c:pt idx="7">
                  <c:v>1107</c:v>
                </c:pt>
                <c:pt idx="8">
                  <c:v>2327</c:v>
                </c:pt>
                <c:pt idx="9">
                  <c:v>3068</c:v>
                </c:pt>
                <c:pt idx="10">
                  <c:v>4795</c:v>
                </c:pt>
                <c:pt idx="11" formatCode="0">
                  <c:v>5839</c:v>
                </c:pt>
                <c:pt idx="12" formatCode="0">
                  <c:v>6025</c:v>
                </c:pt>
                <c:pt idx="13" formatCode="0">
                  <c:v>7938</c:v>
                </c:pt>
                <c:pt idx="14" formatCode="0">
                  <c:v>8179.5524569999998</c:v>
                </c:pt>
                <c:pt idx="15" formatCode="0">
                  <c:v>11559.571021690819</c:v>
                </c:pt>
                <c:pt idx="16" formatCode="0">
                  <c:v>14467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A07-4C2E-AD91-553292A4B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652528"/>
        <c:axId val="1"/>
      </c:lineChart>
      <c:catAx>
        <c:axId val="109365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093652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848612230557795"/>
          <c:y val="0.93886526684164473"/>
          <c:w val="0.50874391882117109"/>
          <c:h val="3.221274424030329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144844489858605E-2"/>
          <c:y val="9.3374977397136433E-2"/>
          <c:w val="0.91719527425484026"/>
          <c:h val="0.816223869719833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EADB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'[Sähkövuosi kuvat 2023.xls]Vsidata'!$A$86:$A$99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'[Sähkövuosi kuvat 2023.xls]Vsidata'!$H$86:$H$99</c:f>
              <c:numCache>
                <c:formatCode>General</c:formatCode>
                <c:ptCount val="14"/>
                <c:pt idx="0">
                  <c:v>12.743</c:v>
                </c:pt>
                <c:pt idx="1">
                  <c:v>12.278</c:v>
                </c:pt>
                <c:pt idx="2" formatCode="0.000">
                  <c:v>16.667000000000002</c:v>
                </c:pt>
                <c:pt idx="3">
                  <c:v>12.672000000000001</c:v>
                </c:pt>
                <c:pt idx="4" formatCode="0.000">
                  <c:v>13.24</c:v>
                </c:pt>
                <c:pt idx="5">
                  <c:v>16.584</c:v>
                </c:pt>
                <c:pt idx="6" formatCode="0.000">
                  <c:v>15.634</c:v>
                </c:pt>
                <c:pt idx="7" formatCode="0.000">
                  <c:v>14.61024273048745</c:v>
                </c:pt>
                <c:pt idx="8" formatCode="0.000">
                  <c:v>13.1373644545852</c:v>
                </c:pt>
                <c:pt idx="9" formatCode="0.000">
                  <c:v>12.246453473882999</c:v>
                </c:pt>
                <c:pt idx="10" formatCode="0.000">
                  <c:v>15.6693477975129</c:v>
                </c:pt>
                <c:pt idx="11" formatCode="0.000">
                  <c:v>15.6239284927686</c:v>
                </c:pt>
                <c:pt idx="12" formatCode="0.000">
                  <c:v>13.3372005319635</c:v>
                </c:pt>
                <c:pt idx="13" formatCode="0.000">
                  <c:v>15.0182448267674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A-47BB-8EAD-CCB6F3519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839363608"/>
        <c:axId val="1"/>
      </c:barChart>
      <c:lineChart>
        <c:grouping val="standard"/>
        <c:varyColors val="0"/>
        <c:ser>
          <c:idx val="1"/>
          <c:order val="1"/>
          <c:spPr>
            <a:ln w="254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'[Sähkövuosi kuvat 2023.xls]Vsidata'!$A$84:$A$99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'[Sähkövuosi kuvat 2023.xls]Vsidata'!$F$86:$F$99</c:f>
              <c:numCache>
                <c:formatCode>General</c:formatCode>
                <c:ptCount val="14"/>
                <c:pt idx="0">
                  <c:v>13.1</c:v>
                </c:pt>
                <c:pt idx="1">
                  <c:v>13.1</c:v>
                </c:pt>
                <c:pt idx="2">
                  <c:v>13.1</c:v>
                </c:pt>
                <c:pt idx="3">
                  <c:v>13.1</c:v>
                </c:pt>
                <c:pt idx="4">
                  <c:v>13.1</c:v>
                </c:pt>
                <c:pt idx="5">
                  <c:v>13.1</c:v>
                </c:pt>
                <c:pt idx="6">
                  <c:v>13.1</c:v>
                </c:pt>
                <c:pt idx="7">
                  <c:v>13.1</c:v>
                </c:pt>
                <c:pt idx="8">
                  <c:v>13.1</c:v>
                </c:pt>
                <c:pt idx="9">
                  <c:v>13.1</c:v>
                </c:pt>
                <c:pt idx="10">
                  <c:v>13.1</c:v>
                </c:pt>
                <c:pt idx="11">
                  <c:v>13.1</c:v>
                </c:pt>
                <c:pt idx="12">
                  <c:v>13.1</c:v>
                </c:pt>
                <c:pt idx="13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DA-47BB-8EAD-CCB6F3519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363608"/>
        <c:axId val="1"/>
      </c:lineChart>
      <c:catAx>
        <c:axId val="839363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1.1452099737532808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839363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522573108113551E-2"/>
          <c:y val="9.0591400500824676E-2"/>
          <c:w val="0.89616140957586909"/>
          <c:h val="0.73850925210549101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Sähköntuotantokapasiteetti huippukuormituskaudella (MW)*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'[Lauhde, CHP_kapasiteetti ja tuotanto_tehoreservi poistettu lauhde ja CHP KL.xls]3.5'!$A$56:$A$71</c:f>
              <c:numCache>
                <c:formatCode>0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'[Lauhde, CHP_kapasiteetti ja tuotanto_tehoreservi poistettu lauhde ja CHP KL.xls]3.5'!$O$56:$O$71</c:f>
              <c:numCache>
                <c:formatCode>#,##0</c:formatCode>
                <c:ptCount val="16"/>
                <c:pt idx="0">
                  <c:v>3150</c:v>
                </c:pt>
                <c:pt idx="1">
                  <c:v>3150</c:v>
                </c:pt>
                <c:pt idx="2">
                  <c:v>3350</c:v>
                </c:pt>
                <c:pt idx="3">
                  <c:v>3490</c:v>
                </c:pt>
                <c:pt idx="4">
                  <c:v>3490</c:v>
                </c:pt>
                <c:pt idx="5">
                  <c:v>3550</c:v>
                </c:pt>
                <c:pt idx="6">
                  <c:v>3430</c:v>
                </c:pt>
                <c:pt idx="7">
                  <c:v>3350</c:v>
                </c:pt>
                <c:pt idx="8">
                  <c:v>3250</c:v>
                </c:pt>
                <c:pt idx="9">
                  <c:v>3021</c:v>
                </c:pt>
                <c:pt idx="10">
                  <c:v>3051</c:v>
                </c:pt>
                <c:pt idx="11">
                  <c:v>3051</c:v>
                </c:pt>
                <c:pt idx="12">
                  <c:v>3061</c:v>
                </c:pt>
                <c:pt idx="13">
                  <c:v>3097</c:v>
                </c:pt>
                <c:pt idx="14">
                  <c:v>3097</c:v>
                </c:pt>
                <c:pt idx="15">
                  <c:v>3030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5-41AE-B47B-F71D3A9E5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6839840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460D56"/>
                </a:solidFill>
              </a:ln>
            </c:spPr>
          </c:marker>
          <c:dLbls>
            <c:dLbl>
              <c:idx val="2"/>
              <c:layout>
                <c:manualLayout>
                  <c:x val="-1.8386462022825716E-2"/>
                  <c:y val="-2.9825916854338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15-41AE-B47B-F71D3A9E5D8D}"/>
                </c:ext>
              </c:extLst>
            </c:dLbl>
            <c:dLbl>
              <c:idx val="3"/>
              <c:layout>
                <c:manualLayout>
                  <c:x val="-5.7929948839039744E-3"/>
                  <c:y val="-2.42587630617154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15-41AE-B47B-F71D3A9E5D8D}"/>
                </c:ext>
              </c:extLst>
            </c:dLbl>
            <c:dLbl>
              <c:idx val="4"/>
              <c:layout>
                <c:manualLayout>
                  <c:x val="-5.3018496654860289E-2"/>
                  <c:y val="3.14127748645197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15-41AE-B47B-F71D3A9E5D8D}"/>
                </c:ext>
              </c:extLst>
            </c:dLbl>
            <c:dLbl>
              <c:idx val="12"/>
              <c:layout>
                <c:manualLayout>
                  <c:x val="-3.1326802653605421E-2"/>
                  <c:y val="3.134733158355205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15-41AE-B47B-F71D3A9E5D8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'[Lauhde, CHP_kapasiteetti ja tuotanto_tehoreservi poistettu lauhde ja CHP KL.xls]3.5'!$A$56:$A$70</c:f>
              <c:numCache>
                <c:formatCode>0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'[Lauhde, CHP_kapasiteetti ja tuotanto_tehoreservi poistettu lauhde ja CHP KL.xls]3.5'!$P$56:$P$71</c:f>
              <c:numCache>
                <c:formatCode>#,##0</c:formatCode>
                <c:ptCount val="16"/>
                <c:pt idx="0">
                  <c:v>14591</c:v>
                </c:pt>
                <c:pt idx="1">
                  <c:v>15257</c:v>
                </c:pt>
                <c:pt idx="2">
                  <c:v>16909</c:v>
                </c:pt>
                <c:pt idx="3">
                  <c:v>14804</c:v>
                </c:pt>
                <c:pt idx="4">
                  <c:v>13897</c:v>
                </c:pt>
                <c:pt idx="5">
                  <c:v>13602</c:v>
                </c:pt>
                <c:pt idx="6">
                  <c:v>12785</c:v>
                </c:pt>
                <c:pt idx="7">
                  <c:v>12119</c:v>
                </c:pt>
                <c:pt idx="8">
                  <c:v>11988</c:v>
                </c:pt>
                <c:pt idx="9">
                  <c:v>11606.846258384843</c:v>
                </c:pt>
                <c:pt idx="10">
                  <c:v>12266.855329486045</c:v>
                </c:pt>
                <c:pt idx="11">
                  <c:v>11983.153741461037</c:v>
                </c:pt>
                <c:pt idx="12">
                  <c:v>9474.9631837534853</c:v>
                </c:pt>
                <c:pt idx="13">
                  <c:v>10646.623835775405</c:v>
                </c:pt>
                <c:pt idx="14">
                  <c:v>8883.2857206027238</c:v>
                </c:pt>
                <c:pt idx="15">
                  <c:v>6335.0120616130234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15-41AE-B47B-F71D3A9E5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839840"/>
        <c:axId val="1"/>
      </c:lineChart>
      <c:catAx>
        <c:axId val="10168398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016839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3659247318494636E-3"/>
          <c:y val="0.92628652668416456"/>
          <c:w val="0.99526815053630102"/>
          <c:h val="6.81502624671915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48351286648602E-2"/>
          <c:y val="9.3374983496849223E-2"/>
          <c:w val="0.89117901126624999"/>
          <c:h val="0.76710774487390754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Sähköntuotantokapasiteetti huippukuormituskaudella (MW)*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'[Lauhde, CHP_kapasiteetti ja tuotanto_tehoreservi poistettu lauhde ja CHP KL.xls]3.5'!$A$56:$A$71</c:f>
              <c:numCache>
                <c:formatCode>0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'[Lauhde, CHP_kapasiteetti ja tuotanto_tehoreservi poistettu lauhde ja CHP KL.xls]3.5'!$K$56:$K$71</c:f>
              <c:numCache>
                <c:formatCode>#,##0</c:formatCode>
                <c:ptCount val="16"/>
                <c:pt idx="0">
                  <c:v>2450</c:v>
                </c:pt>
                <c:pt idx="1">
                  <c:v>2450</c:v>
                </c:pt>
                <c:pt idx="2">
                  <c:v>2300</c:v>
                </c:pt>
                <c:pt idx="3">
                  <c:v>2365</c:v>
                </c:pt>
                <c:pt idx="4">
                  <c:v>2370</c:v>
                </c:pt>
                <c:pt idx="5">
                  <c:v>2330</c:v>
                </c:pt>
                <c:pt idx="6">
                  <c:v>2330</c:v>
                </c:pt>
                <c:pt idx="7">
                  <c:v>2250</c:v>
                </c:pt>
                <c:pt idx="8">
                  <c:v>2000</c:v>
                </c:pt>
                <c:pt idx="9">
                  <c:v>1990</c:v>
                </c:pt>
                <c:pt idx="10">
                  <c:v>2250</c:v>
                </c:pt>
                <c:pt idx="11">
                  <c:v>2250</c:v>
                </c:pt>
                <c:pt idx="12">
                  <c:v>2250</c:v>
                </c:pt>
                <c:pt idx="13">
                  <c:v>2250</c:v>
                </c:pt>
                <c:pt idx="14">
                  <c:v>2150</c:v>
                </c:pt>
                <c:pt idx="15">
                  <c:v>2070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3-4970-B296-01CF71584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19424512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000000"/>
                </a:solidFill>
              </a:ln>
            </c:spPr>
          </c:marker>
          <c:dLbls>
            <c:dLbl>
              <c:idx val="1"/>
              <c:layout>
                <c:manualLayout>
                  <c:x val="-3.2888657512852214E-2"/>
                  <c:y val="2.02784672792727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93-4970-B296-01CF715848E2}"/>
                </c:ext>
              </c:extLst>
            </c:dLbl>
            <c:dLbl>
              <c:idx val="2"/>
              <c:layout>
                <c:manualLayout>
                  <c:x val="-3.4462840905217423E-2"/>
                  <c:y val="-3.26094937506507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93-4970-B296-01CF715848E2}"/>
                </c:ext>
              </c:extLst>
            </c:dLbl>
            <c:dLbl>
              <c:idx val="4"/>
              <c:layout>
                <c:manualLayout>
                  <c:x val="-3.2888657512852276E-2"/>
                  <c:y val="2.58456210718962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93-4970-B296-01CF715848E2}"/>
                </c:ext>
              </c:extLst>
            </c:dLbl>
            <c:dLbl>
              <c:idx val="5"/>
              <c:layout>
                <c:manualLayout>
                  <c:x val="-3.2888657512852214E-2"/>
                  <c:y val="-3.26094937506506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93-4970-B296-01CF715848E2}"/>
                </c:ext>
              </c:extLst>
            </c:dLbl>
            <c:dLbl>
              <c:idx val="9"/>
              <c:layout>
                <c:manualLayout>
                  <c:x val="-3.2888657512852332E-2"/>
                  <c:y val="-2.982591685433897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93-4970-B296-01CF715848E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'[Lauhde, CHP_kapasiteetti ja tuotanto_tehoreservi poistettu lauhde ja CHP KL.xls]3.5'!$A$56:$A$70</c:f>
              <c:numCache>
                <c:formatCode>0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'[Lauhde, CHP_kapasiteetti ja tuotanto_tehoreservi poistettu lauhde ja CHP KL.xls]3.5'!$L$56:$L$71</c:f>
              <c:numCache>
                <c:formatCode>#,##0</c:formatCode>
                <c:ptCount val="16"/>
                <c:pt idx="0">
                  <c:v>11885</c:v>
                </c:pt>
                <c:pt idx="1">
                  <c:v>9536</c:v>
                </c:pt>
                <c:pt idx="2">
                  <c:v>11189</c:v>
                </c:pt>
                <c:pt idx="3">
                  <c:v>10739</c:v>
                </c:pt>
                <c:pt idx="4">
                  <c:v>9389</c:v>
                </c:pt>
                <c:pt idx="5">
                  <c:v>9724</c:v>
                </c:pt>
                <c:pt idx="6">
                  <c:v>9277</c:v>
                </c:pt>
                <c:pt idx="7">
                  <c:v>8710</c:v>
                </c:pt>
                <c:pt idx="8">
                  <c:v>8879</c:v>
                </c:pt>
                <c:pt idx="9">
                  <c:v>9109.4836544439149</c:v>
                </c:pt>
                <c:pt idx="10">
                  <c:v>9553.7200368806425</c:v>
                </c:pt>
                <c:pt idx="11">
                  <c:v>9575.5129769572923</c:v>
                </c:pt>
                <c:pt idx="12">
                  <c:v>8613.5695210444337</c:v>
                </c:pt>
                <c:pt idx="13">
                  <c:v>9066.4659033351254</c:v>
                </c:pt>
                <c:pt idx="14">
                  <c:v>7849.0573292196759</c:v>
                </c:pt>
                <c:pt idx="15">
                  <c:v>7093.6331069131502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93-4970-B296-01CF71584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424512"/>
        <c:axId val="1"/>
      </c:lineChart>
      <c:catAx>
        <c:axId val="111942451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119424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5772831545663093E-3"/>
          <c:y val="0.91794160104986877"/>
          <c:w val="0.99526815053630102"/>
          <c:h val="7.927668416447941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504919399252788E-2"/>
          <c:y val="8.2226625935972047E-2"/>
          <c:w val="0.89242019429916486"/>
          <c:h val="0.77119784425461502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Sähköntuotantokapasiteetti huippukuormituskaudella (MW)*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3"/>
              <c:layout>
                <c:manualLayout>
                  <c:x val="-1.1548423022077977E-16"/>
                  <c:y val="1.927515310586166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C0-4612-9DE2-4BE6408B009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'[Lauhde, CHP_kapasiteetti ja tuotanto_tehoreservi poistettu lauhde ja CHP KL.xls]3.5'!$A$56:$A$71</c:f>
              <c:numCache>
                <c:formatCode>0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'[Lauhde, CHP_kapasiteetti ja tuotanto_tehoreservi poistettu lauhde ja CHP KL.xls]3.5'!$I$56:$I$71</c:f>
              <c:numCache>
                <c:formatCode>#,##0</c:formatCode>
                <c:ptCount val="16"/>
                <c:pt idx="0">
                  <c:v>2650</c:v>
                </c:pt>
                <c:pt idx="1">
                  <c:v>2650</c:v>
                </c:pt>
                <c:pt idx="2">
                  <c:v>2200</c:v>
                </c:pt>
                <c:pt idx="3">
                  <c:v>2200</c:v>
                </c:pt>
                <c:pt idx="4">
                  <c:v>2045</c:v>
                </c:pt>
                <c:pt idx="5">
                  <c:v>2045</c:v>
                </c:pt>
                <c:pt idx="6">
                  <c:v>1650</c:v>
                </c:pt>
                <c:pt idx="7">
                  <c:v>1600</c:v>
                </c:pt>
                <c:pt idx="8">
                  <c:v>960</c:v>
                </c:pt>
                <c:pt idx="9">
                  <c:v>502</c:v>
                </c:pt>
                <c:pt idx="10">
                  <c:v>502</c:v>
                </c:pt>
                <c:pt idx="11">
                  <c:v>502</c:v>
                </c:pt>
                <c:pt idx="12">
                  <c:v>370</c:v>
                </c:pt>
                <c:pt idx="13">
                  <c:v>540</c:v>
                </c:pt>
                <c:pt idx="14">
                  <c:v>540</c:v>
                </c:pt>
                <c:pt idx="1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C0-4612-9DE2-4BE6408B0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6156600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460D56"/>
                </a:solidFill>
              </a:ln>
            </c:spPr>
          </c:marker>
          <c:dPt>
            <c:idx val="3"/>
            <c:bubble3D val="0"/>
            <c:spPr>
              <a:ln w="25400">
                <a:solidFill>
                  <a:srgbClr val="460D5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C0-4612-9DE2-4BE6408B009B}"/>
              </c:ext>
            </c:extLst>
          </c:dPt>
          <c:dLbls>
            <c:dLbl>
              <c:idx val="1"/>
              <c:layout>
                <c:manualLayout>
                  <c:x val="-2.8166107335756585E-2"/>
                  <c:y val="3.4196351760831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C0-4612-9DE2-4BE6408B009B}"/>
                </c:ext>
              </c:extLst>
            </c:dLbl>
            <c:dLbl>
              <c:idx val="2"/>
              <c:layout>
                <c:manualLayout>
                  <c:x val="-4.548212465177396E-2"/>
                  <c:y val="-3.53930706469624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C0-4612-9DE2-4BE6408B009B}"/>
                </c:ext>
              </c:extLst>
            </c:dLbl>
            <c:dLbl>
              <c:idx val="3"/>
              <c:layout>
                <c:manualLayout>
                  <c:x val="-2.029519037393053E-2"/>
                  <c:y val="-3.81766475432742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C0-4612-9DE2-4BE6408B009B}"/>
                </c:ext>
              </c:extLst>
            </c:dLbl>
            <c:dLbl>
              <c:idx val="4"/>
              <c:layout>
                <c:manualLayout>
                  <c:x val="-3.131447412048706E-2"/>
                  <c:y val="3.41963517608315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C0-4612-9DE2-4BE6408B009B}"/>
                </c:ext>
              </c:extLst>
            </c:dLbl>
            <c:dLbl>
              <c:idx val="5"/>
              <c:layout>
                <c:manualLayout>
                  <c:x val="-3.4462840905217368E-2"/>
                  <c:y val="-3.26094937506507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C0-4612-9DE2-4BE6408B009B}"/>
                </c:ext>
              </c:extLst>
            </c:dLbl>
            <c:dLbl>
              <c:idx val="6"/>
              <c:layout>
                <c:manualLayout>
                  <c:x val="-2.5016554033108124E-2"/>
                  <c:y val="-3.81767279090113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C0-4612-9DE2-4BE6408B009B}"/>
                </c:ext>
              </c:extLst>
            </c:dLbl>
            <c:dLbl>
              <c:idx val="7"/>
              <c:layout>
                <c:manualLayout>
                  <c:x val="-2.3443557158660953E-2"/>
                  <c:y val="-3.8176647543274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C0-4612-9DE2-4BE6408B009B}"/>
                </c:ext>
              </c:extLst>
            </c:dLbl>
            <c:dLbl>
              <c:idx val="8"/>
              <c:layout>
                <c:manualLayout>
                  <c:x val="-2.5017740551026162E-2"/>
                  <c:y val="-3.81766475432742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C0-4612-9DE2-4BE6408B009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'[Lauhde, CHP_kapasiteetti ja tuotanto_tehoreservi poistettu lauhde ja CHP KL.xls]3.5'!$A$56:$A$69</c:f>
              <c:numCache>
                <c:formatCode>0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'[Lauhde, CHP_kapasiteetti ja tuotanto_tehoreservi poistettu lauhde ja CHP KL.xls]3.5'!$J$56:$J$71</c:f>
              <c:numCache>
                <c:formatCode>#,##0</c:formatCode>
                <c:ptCount val="16"/>
                <c:pt idx="0">
                  <c:v>8779</c:v>
                </c:pt>
                <c:pt idx="1">
                  <c:v>8963</c:v>
                </c:pt>
                <c:pt idx="2">
                  <c:v>14179</c:v>
                </c:pt>
                <c:pt idx="3">
                  <c:v>9822</c:v>
                </c:pt>
                <c:pt idx="4">
                  <c:v>5177</c:v>
                </c:pt>
                <c:pt idx="5">
                  <c:v>8883</c:v>
                </c:pt>
                <c:pt idx="6">
                  <c:v>6379</c:v>
                </c:pt>
                <c:pt idx="7">
                  <c:v>4062</c:v>
                </c:pt>
                <c:pt idx="8">
                  <c:v>4319</c:v>
                </c:pt>
                <c:pt idx="9">
                  <c:v>3283.9078720060352</c:v>
                </c:pt>
                <c:pt idx="10">
                  <c:v>4748.0291581007132</c:v>
                </c:pt>
                <c:pt idx="11">
                  <c:v>3141.5234160841032</c:v>
                </c:pt>
                <c:pt idx="12">
                  <c:v>2311.0760604387197</c:v>
                </c:pt>
                <c:pt idx="13">
                  <c:v>2847.5864986014358</c:v>
                </c:pt>
                <c:pt idx="14">
                  <c:v>2857.9717241960998</c:v>
                </c:pt>
                <c:pt idx="15">
                  <c:v>1731.54192014808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FC0-4612-9DE2-4BE6408B0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156600"/>
        <c:axId val="1"/>
      </c:lineChart>
      <c:catAx>
        <c:axId val="10161566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016156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8864157728315463E-4"/>
          <c:y val="0.92767738407699041"/>
          <c:w val="0.99684543369086742"/>
          <c:h val="7.093175853018374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10171854312371E-2"/>
          <c:y val="8.7193238059379785E-2"/>
          <c:w val="0.87486526684164478"/>
          <c:h val="0.7418944565401258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25400">
                <a:solidFill>
                  <a:srgbClr val="DB5800"/>
                </a:solidFill>
                <a:prstDash val="sysDash"/>
              </a:ln>
            </c:spPr>
            <c:trendlineType val="poly"/>
            <c:order val="2"/>
            <c:dispRSqr val="0"/>
            <c:dispEq val="0"/>
          </c:trendline>
          <c:cat>
            <c:strRef>
              <c:f>'[Sähkövuosi kuvat 2023.xls]Hiili ja CO2'!$B$255:$B$460</c:f>
              <c:strCache>
                <c:ptCount val="205"/>
                <c:pt idx="0">
                  <c:v>12/06</c:v>
                </c:pt>
                <c:pt idx="12">
                  <c:v>12/07</c:v>
                </c:pt>
                <c:pt idx="24">
                  <c:v>12/08</c:v>
                </c:pt>
                <c:pt idx="36">
                  <c:v>12/09</c:v>
                </c:pt>
                <c:pt idx="48">
                  <c:v>12/10</c:v>
                </c:pt>
                <c:pt idx="60">
                  <c:v>12/11</c:v>
                </c:pt>
                <c:pt idx="72">
                  <c:v>12/12</c:v>
                </c:pt>
                <c:pt idx="84">
                  <c:v>12/13</c:v>
                </c:pt>
                <c:pt idx="96">
                  <c:v>12/14</c:v>
                </c:pt>
                <c:pt idx="108">
                  <c:v>12/15</c:v>
                </c:pt>
                <c:pt idx="120">
                  <c:v>12/16</c:v>
                </c:pt>
                <c:pt idx="132">
                  <c:v>12/17</c:v>
                </c:pt>
                <c:pt idx="144">
                  <c:v>12/18</c:v>
                </c:pt>
                <c:pt idx="156">
                  <c:v>12/19</c:v>
                </c:pt>
                <c:pt idx="168">
                  <c:v>12/20</c:v>
                </c:pt>
                <c:pt idx="180">
                  <c:v>12/21</c:v>
                </c:pt>
                <c:pt idx="192">
                  <c:v>12/22</c:v>
                </c:pt>
                <c:pt idx="204">
                  <c:v>12/23</c:v>
                </c:pt>
              </c:strCache>
            </c:strRef>
          </c:cat>
          <c:val>
            <c:numRef>
              <c:f>'[Sähkövuosi kuvat 2023.xls]Hiili ja CO2'!$C$255:$C$460</c:f>
              <c:numCache>
                <c:formatCode>General</c:formatCode>
                <c:ptCount val="206"/>
                <c:pt idx="0">
                  <c:v>15871.242876040633</c:v>
                </c:pt>
                <c:pt idx="1">
                  <c:v>16023.697847949206</c:v>
                </c:pt>
                <c:pt idx="2">
                  <c:v>16295.683742231124</c:v>
                </c:pt>
                <c:pt idx="3">
                  <c:v>16067.798369962456</c:v>
                </c:pt>
                <c:pt idx="4">
                  <c:v>15963.774475331118</c:v>
                </c:pt>
                <c:pt idx="5">
                  <c:v>15646.370099342554</c:v>
                </c:pt>
                <c:pt idx="6">
                  <c:v>15267.002302013898</c:v>
                </c:pt>
                <c:pt idx="7">
                  <c:v>14226.060790996615</c:v>
                </c:pt>
                <c:pt idx="8">
                  <c:v>13438.573407169046</c:v>
                </c:pt>
                <c:pt idx="9">
                  <c:v>12927.884864574691</c:v>
                </c:pt>
                <c:pt idx="10">
                  <c:v>12837.230161984802</c:v>
                </c:pt>
                <c:pt idx="11">
                  <c:v>13012.359301361044</c:v>
                </c:pt>
                <c:pt idx="12">
                  <c:v>13629.783307184704</c:v>
                </c:pt>
                <c:pt idx="13">
                  <c:v>13155.00660817986</c:v>
                </c:pt>
                <c:pt idx="14">
                  <c:v>12234.530081797302</c:v>
                </c:pt>
                <c:pt idx="15">
                  <c:v>11630.698288640584</c:v>
                </c:pt>
                <c:pt idx="16">
                  <c:v>11258.241393361042</c:v>
                </c:pt>
                <c:pt idx="17">
                  <c:v>10945.252944884802</c:v>
                </c:pt>
                <c:pt idx="18">
                  <c:v>10573.278395292176</c:v>
                </c:pt>
                <c:pt idx="19">
                  <c:v>10551.739163497678</c:v>
                </c:pt>
                <c:pt idx="20">
                  <c:v>10321.635920408797</c:v>
                </c:pt>
                <c:pt idx="21">
                  <c:v>10043.464457375292</c:v>
                </c:pt>
                <c:pt idx="22">
                  <c:v>9552.2188162813836</c:v>
                </c:pt>
                <c:pt idx="23">
                  <c:v>8970.6678303492408</c:v>
                </c:pt>
                <c:pt idx="24">
                  <c:v>8547.2088669812274</c:v>
                </c:pt>
                <c:pt idx="25">
                  <c:v>9048.3869897476761</c:v>
                </c:pt>
                <c:pt idx="26">
                  <c:v>9791.9876743641435</c:v>
                </c:pt>
                <c:pt idx="27">
                  <c:v>10238.48772510155</c:v>
                </c:pt>
                <c:pt idx="28">
                  <c:v>10422.699446915771</c:v>
                </c:pt>
                <c:pt idx="29">
                  <c:v>10654.45364547274</c:v>
                </c:pt>
                <c:pt idx="30">
                  <c:v>10703.054767446007</c:v>
                </c:pt>
                <c:pt idx="31">
                  <c:v>10898.522012801352</c:v>
                </c:pt>
                <c:pt idx="32">
                  <c:v>10988.733927429534</c:v>
                </c:pt>
                <c:pt idx="33">
                  <c:v>10788.42466477235</c:v>
                </c:pt>
                <c:pt idx="34">
                  <c:v>10598.54325598351</c:v>
                </c:pt>
                <c:pt idx="35">
                  <c:v>10515.632892222475</c:v>
                </c:pt>
                <c:pt idx="36">
                  <c:v>10804.753520521193</c:v>
                </c:pt>
                <c:pt idx="37" formatCode="0">
                  <c:v>11388.573816302838</c:v>
                </c:pt>
                <c:pt idx="38" formatCode="0">
                  <c:v>11767.821813324916</c:v>
                </c:pt>
                <c:pt idx="39" formatCode="0">
                  <c:v>12284.233915300154</c:v>
                </c:pt>
                <c:pt idx="40" formatCode="0">
                  <c:v>12853.991984043052</c:v>
                </c:pt>
                <c:pt idx="41" formatCode="0">
                  <c:v>13138.890438803001</c:v>
                </c:pt>
                <c:pt idx="42" formatCode="0">
                  <c:v>13275.351994491331</c:v>
                </c:pt>
                <c:pt idx="43" formatCode="0">
                  <c:v>13204.539778045355</c:v>
                </c:pt>
                <c:pt idx="44" formatCode="0">
                  <c:v>13029.513255811256</c:v>
                </c:pt>
                <c:pt idx="45" formatCode="0">
                  <c:v>13192.684006614207</c:v>
                </c:pt>
                <c:pt idx="46" formatCode="0">
                  <c:v>13457.226384725413</c:v>
                </c:pt>
                <c:pt idx="47" formatCode="0">
                  <c:v>13733.44300297418</c:v>
                </c:pt>
                <c:pt idx="48" formatCode="0">
                  <c:v>14046.543575485717</c:v>
                </c:pt>
                <c:pt idx="49" formatCode="0">
                  <c:v>13938.446391319771</c:v>
                </c:pt>
                <c:pt idx="50" formatCode="0">
                  <c:v>13817.378939670427</c:v>
                </c:pt>
                <c:pt idx="51" formatCode="0">
                  <c:v>13851.779272365593</c:v>
                </c:pt>
                <c:pt idx="52" formatCode="0">
                  <c:v>13329.246280900456</c:v>
                </c:pt>
                <c:pt idx="53" formatCode="0">
                  <c:v>13470.444512483562</c:v>
                </c:pt>
                <c:pt idx="54" formatCode="0">
                  <c:v>13279.822260027411</c:v>
                </c:pt>
                <c:pt idx="55" formatCode="0">
                  <c:v>13059.170775026825</c:v>
                </c:pt>
                <c:pt idx="56" formatCode="0">
                  <c:v>12867.35732549535</c:v>
                </c:pt>
                <c:pt idx="57" formatCode="0">
                  <c:v>12234.961694632928</c:v>
                </c:pt>
                <c:pt idx="58" formatCode="0">
                  <c:v>11573.240265447961</c:v>
                </c:pt>
                <c:pt idx="59" formatCode="0">
                  <c:v>10848.754245570402</c:v>
                </c:pt>
                <c:pt idx="60" formatCode="0">
                  <c:v>9613.7180313505305</c:v>
                </c:pt>
                <c:pt idx="61" formatCode="0">
                  <c:v>8675.1009421207527</c:v>
                </c:pt>
                <c:pt idx="62" formatCode="0">
                  <c:v>8070.866813032153</c:v>
                </c:pt>
                <c:pt idx="63" formatCode="0">
                  <c:v>7123.3258471585741</c:v>
                </c:pt>
                <c:pt idx="64" formatCode="0">
                  <c:v>6996.5195125209912</c:v>
                </c:pt>
                <c:pt idx="65" formatCode="0">
                  <c:v>6389.1893160179497</c:v>
                </c:pt>
                <c:pt idx="66" formatCode="0">
                  <c:v>6143.5000991689867</c:v>
                </c:pt>
                <c:pt idx="67" formatCode="0">
                  <c:v>6122.6361555499079</c:v>
                </c:pt>
                <c:pt idx="68" formatCode="0">
                  <c:v>6054.0243646946728</c:v>
                </c:pt>
                <c:pt idx="69" formatCode="0">
                  <c:v>6278.9506692402992</c:v>
                </c:pt>
                <c:pt idx="70" formatCode="0">
                  <c:v>6506.8280059094031</c:v>
                </c:pt>
                <c:pt idx="71" formatCode="0">
                  <c:v>6461.3183843849574</c:v>
                </c:pt>
                <c:pt idx="72" formatCode="0">
                  <c:v>7058.7039816387814</c:v>
                </c:pt>
                <c:pt idx="73" formatCode="0">
                  <c:v>7404.9997815443157</c:v>
                </c:pt>
                <c:pt idx="74" formatCode="0">
                  <c:v>7543.4577701268581</c:v>
                </c:pt>
                <c:pt idx="75" formatCode="0">
                  <c:v>8284.3393399697652</c:v>
                </c:pt>
                <c:pt idx="76" formatCode="0">
                  <c:v>8860.8518753565913</c:v>
                </c:pt>
                <c:pt idx="77" formatCode="0">
                  <c:v>8949.7019109708253</c:v>
                </c:pt>
                <c:pt idx="78" formatCode="0">
                  <c:v>9198.7781589018323</c:v>
                </c:pt>
                <c:pt idx="79" formatCode="0">
                  <c:v>9598.9082964064401</c:v>
                </c:pt>
                <c:pt idx="80" formatCode="0">
                  <c:v>9975.7031109361924</c:v>
                </c:pt>
                <c:pt idx="81" formatCode="0">
                  <c:v>10191.034526044508</c:v>
                </c:pt>
                <c:pt idx="82" formatCode="0">
                  <c:v>10494.647548830118</c:v>
                </c:pt>
                <c:pt idx="83" formatCode="0">
                  <c:v>10797.682693530971</c:v>
                </c:pt>
                <c:pt idx="84" formatCode="0">
                  <c:v>10396.058656913467</c:v>
                </c:pt>
                <c:pt idx="85" formatCode="0">
                  <c:v>10200.882572340419</c:v>
                </c:pt>
                <c:pt idx="86" formatCode="0">
                  <c:v>9730.6084753115447</c:v>
                </c:pt>
                <c:pt idx="87" formatCode="0">
                  <c:v>8948.9173386994171</c:v>
                </c:pt>
                <c:pt idx="88" formatCode="0">
                  <c:v>8345.4465993344675</c:v>
                </c:pt>
                <c:pt idx="89" formatCode="0">
                  <c:v>8382.5168021884219</c:v>
                </c:pt>
                <c:pt idx="90" formatCode="0">
                  <c:v>8262.3694915121196</c:v>
                </c:pt>
                <c:pt idx="91" formatCode="0">
                  <c:v>8345.1076384662683</c:v>
                </c:pt>
                <c:pt idx="92" formatCode="0">
                  <c:v>8419.5879452702793</c:v>
                </c:pt>
                <c:pt idx="93" formatCode="0">
                  <c:v>8401.1303503376821</c:v>
                </c:pt>
                <c:pt idx="94" formatCode="0">
                  <c:v>8207.5351525733658</c:v>
                </c:pt>
                <c:pt idx="95" formatCode="0">
                  <c:v>7998.2350779131848</c:v>
                </c:pt>
                <c:pt idx="96" formatCode="0">
                  <c:v>7942.8667081117092</c:v>
                </c:pt>
                <c:pt idx="97" formatCode="0">
                  <c:v>7723.2678830724299</c:v>
                </c:pt>
                <c:pt idx="98" formatCode="0">
                  <c:v>7705.9767059825635</c:v>
                </c:pt>
                <c:pt idx="99" formatCode="0">
                  <c:v>7641.4930448923024</c:v>
                </c:pt>
                <c:pt idx="100" formatCode="0">
                  <c:v>7559.0771499374487</c:v>
                </c:pt>
                <c:pt idx="101" formatCode="0">
                  <c:v>7380.7239736422234</c:v>
                </c:pt>
                <c:pt idx="102" formatCode="0">
                  <c:v>7194.6818714424235</c:v>
                </c:pt>
                <c:pt idx="103" formatCode="0">
                  <c:v>6694.8331953188135</c:v>
                </c:pt>
                <c:pt idx="104" formatCode="0">
                  <c:v>6229.871277129052</c:v>
                </c:pt>
                <c:pt idx="105" formatCode="0">
                  <c:v>5800.4216489079035</c:v>
                </c:pt>
                <c:pt idx="106" formatCode="0">
                  <c:v>5548.4687185536059</c:v>
                </c:pt>
                <c:pt idx="107" formatCode="0">
                  <c:v>5397.3769170362584</c:v>
                </c:pt>
                <c:pt idx="108" formatCode="0">
                  <c:v>5285.9954857821158</c:v>
                </c:pt>
                <c:pt idx="109" formatCode="0">
                  <c:v>5393.0291356494436</c:v>
                </c:pt>
                <c:pt idx="110" formatCode="0">
                  <c:v>5360.7722748727901</c:v>
                </c:pt>
                <c:pt idx="111" formatCode="0">
                  <c:v>5485.9014254469848</c:v>
                </c:pt>
                <c:pt idx="112" formatCode="0">
                  <c:v>5621.6291365188226</c:v>
                </c:pt>
                <c:pt idx="113" formatCode="0">
                  <c:v>5693.5225672043935</c:v>
                </c:pt>
                <c:pt idx="114" formatCode="0">
                  <c:v>5846.8991650822281</c:v>
                </c:pt>
                <c:pt idx="115" formatCode="0">
                  <c:v>5925.2109107873803</c:v>
                </c:pt>
                <c:pt idx="116" formatCode="0">
                  <c:v>6013.4151637072446</c:v>
                </c:pt>
                <c:pt idx="117" formatCode="0">
                  <c:v>6096.5170739103023</c:v>
                </c:pt>
                <c:pt idx="118" formatCode="0">
                  <c:v>6421.3300670183926</c:v>
                </c:pt>
                <c:pt idx="119" formatCode="0">
                  <c:v>6824.0079083739511</c:v>
                </c:pt>
                <c:pt idx="120" formatCode="0">
                  <c:v>6995.0209418195745</c:v>
                </c:pt>
                <c:pt idx="121" formatCode="0">
                  <c:v>6763.18248334701</c:v>
                </c:pt>
                <c:pt idx="122" formatCode="0">
                  <c:v>6765.1196882804779</c:v>
                </c:pt>
                <c:pt idx="123" formatCode="0">
                  <c:v>6783.5530270272038</c:v>
                </c:pt>
                <c:pt idx="124" formatCode="0">
                  <c:v>6750.0218827046856</c:v>
                </c:pt>
                <c:pt idx="125" formatCode="0">
                  <c:v>6915.5727111750875</c:v>
                </c:pt>
                <c:pt idx="126" formatCode="0">
                  <c:v>6974.6511287539961</c:v>
                </c:pt>
                <c:pt idx="127" formatCode="0">
                  <c:v>7030.701380725025</c:v>
                </c:pt>
                <c:pt idx="128" formatCode="0">
                  <c:v>6977.482395663128</c:v>
                </c:pt>
                <c:pt idx="129" formatCode="0">
                  <c:v>6921.0029829456698</c:v>
                </c:pt>
                <c:pt idx="130" formatCode="0">
                  <c:v>6568.1629279157996</c:v>
                </c:pt>
                <c:pt idx="131" formatCode="0">
                  <c:v>6158.8609764478178</c:v>
                </c:pt>
                <c:pt idx="132" formatCode="0">
                  <c:v>5927.4647507695108</c:v>
                </c:pt>
                <c:pt idx="133" formatCode="0">
                  <c:v>5888.9379902257297</c:v>
                </c:pt>
                <c:pt idx="134" formatCode="0">
                  <c:v>5883.6744857894955</c:v>
                </c:pt>
                <c:pt idx="135" formatCode="0">
                  <c:v>6043.3905451916944</c:v>
                </c:pt>
                <c:pt idx="136" formatCode="0">
                  <c:v>6022.6498360581509</c:v>
                </c:pt>
                <c:pt idx="137" formatCode="0">
                  <c:v>5790.2688144801068</c:v>
                </c:pt>
                <c:pt idx="138" formatCode="0">
                  <c:v>5734.0024576449841</c:v>
                </c:pt>
                <c:pt idx="139" formatCode="0">
                  <c:v>5939.4599604178165</c:v>
                </c:pt>
                <c:pt idx="140" formatCode="0">
                  <c:v>5971.7943218056016</c:v>
                </c:pt>
                <c:pt idx="141" formatCode="0">
                  <c:v>5926.1950120224674</c:v>
                </c:pt>
                <c:pt idx="142" formatCode="0">
                  <c:v>5874.0481766324174</c:v>
                </c:pt>
                <c:pt idx="143" formatCode="0">
                  <c:v>5963.2916373550006</c:v>
                </c:pt>
                <c:pt idx="144" formatCode="0">
                  <c:v>6136.2614456315032</c:v>
                </c:pt>
                <c:pt idx="145" formatCode="0">
                  <c:v>6266.3221220027226</c:v>
                </c:pt>
                <c:pt idx="146" formatCode="0">
                  <c:v>6190.8797479612304</c:v>
                </c:pt>
                <c:pt idx="147" formatCode="0">
                  <c:v>5888.3478968987583</c:v>
                </c:pt>
                <c:pt idx="148" formatCode="0">
                  <c:v>5716.81471157341</c:v>
                </c:pt>
                <c:pt idx="149" formatCode="0">
                  <c:v>5704.2731162177452</c:v>
                </c:pt>
                <c:pt idx="150" formatCode="0">
                  <c:v>5582.7620283195838</c:v>
                </c:pt>
                <c:pt idx="151" formatCode="0">
                  <c:v>5296.1586378864395</c:v>
                </c:pt>
                <c:pt idx="152" formatCode="0">
                  <c:v>5184.7387206880894</c:v>
                </c:pt>
                <c:pt idx="153" formatCode="0">
                  <c:v>5154.5800739158403</c:v>
                </c:pt>
                <c:pt idx="154" formatCode="0">
                  <c:v>5090.6199589563103</c:v>
                </c:pt>
                <c:pt idx="155" formatCode="0">
                  <c:v>4961.3367647202658</c:v>
                </c:pt>
                <c:pt idx="156" formatCode="0">
                  <c:v>4658.7455673187833</c:v>
                </c:pt>
                <c:pt idx="157" formatCode="0">
                  <c:v>4276.69357680129</c:v>
                </c:pt>
                <c:pt idx="158" formatCode="0">
                  <c:v>4120.7641681989735</c:v>
                </c:pt>
                <c:pt idx="159" formatCode="0">
                  <c:v>3937.5898419399587</c:v>
                </c:pt>
                <c:pt idx="160" formatCode="0">
                  <c:v>3881.0433312114919</c:v>
                </c:pt>
                <c:pt idx="161" formatCode="0">
                  <c:v>3743.9680269129963</c:v>
                </c:pt>
                <c:pt idx="162" formatCode="0">
                  <c:v>3690.1958462910193</c:v>
                </c:pt>
                <c:pt idx="163" formatCode="0">
                  <c:v>3593.9627418473447</c:v>
                </c:pt>
                <c:pt idx="164" formatCode="0">
                  <c:v>3533.077221797771</c:v>
                </c:pt>
                <c:pt idx="165" formatCode="0">
                  <c:v>3356.6672469182913</c:v>
                </c:pt>
                <c:pt idx="166" formatCode="0">
                  <c:v>3125.9758492780356</c:v>
                </c:pt>
                <c:pt idx="167" formatCode="0">
                  <c:v>2900.1449565021476</c:v>
                </c:pt>
                <c:pt idx="168" formatCode="0">
                  <c:v>2794.4260663771443</c:v>
                </c:pt>
                <c:pt idx="169" formatCode="0">
                  <c:v>2775.0778675338556</c:v>
                </c:pt>
                <c:pt idx="170" formatCode="0">
                  <c:v>2748.3833746699383</c:v>
                </c:pt>
                <c:pt idx="171" formatCode="0">
                  <c:v>2702.8371868124659</c:v>
                </c:pt>
                <c:pt idx="172" formatCode="0">
                  <c:v>2614.5955709290697</c:v>
                </c:pt>
                <c:pt idx="173" formatCode="0">
                  <c:v>2611.0204120804351</c:v>
                </c:pt>
                <c:pt idx="174" formatCode="0">
                  <c:v>2576.9287962932463</c:v>
                </c:pt>
                <c:pt idx="175" formatCode="0">
                  <c:v>2585.0410268344913</c:v>
                </c:pt>
                <c:pt idx="176" formatCode="0">
                  <c:v>2602.4545019996494</c:v>
                </c:pt>
                <c:pt idx="177" formatCode="0">
                  <c:v>2808.1629373998067</c:v>
                </c:pt>
                <c:pt idx="178" formatCode="0">
                  <c:v>2921.5654194861872</c:v>
                </c:pt>
                <c:pt idx="179" formatCode="0">
                  <c:v>2990.293355196482</c:v>
                </c:pt>
                <c:pt idx="180" formatCode="0">
                  <c:v>3176.6012741797144</c:v>
                </c:pt>
                <c:pt idx="181" formatCode="0">
                  <c:v>3240.7351583118698</c:v>
                </c:pt>
                <c:pt idx="182" formatCode="0">
                  <c:v>3230.5227022216259</c:v>
                </c:pt>
                <c:pt idx="183" formatCode="0">
                  <c:v>3247.2672806891037</c:v>
                </c:pt>
                <c:pt idx="184" formatCode="0">
                  <c:v>3360.8439342462189</c:v>
                </c:pt>
                <c:pt idx="185" formatCode="0">
                  <c:v>3473.4401266203613</c:v>
                </c:pt>
                <c:pt idx="186" formatCode="0">
                  <c:v>3482.4611023904276</c:v>
                </c:pt>
                <c:pt idx="187" formatCode="0">
                  <c:v>3461.7669471274457</c:v>
                </c:pt>
                <c:pt idx="188" formatCode="0">
                  <c:v>3473.9445843665585</c:v>
                </c:pt>
                <c:pt idx="189" formatCode="0">
                  <c:v>3425.5711316915358</c:v>
                </c:pt>
                <c:pt idx="190" formatCode="0">
                  <c:v>3418.6007742494685</c:v>
                </c:pt>
                <c:pt idx="191" formatCode="0">
                  <c:v>3603.7520665137263</c:v>
                </c:pt>
                <c:pt idx="192" formatCode="0">
                  <c:v>3709.4072568737192</c:v>
                </c:pt>
                <c:pt idx="193" formatCode="0">
                  <c:v>3640.4279148789255</c:v>
                </c:pt>
                <c:pt idx="194" formatCode="0">
                  <c:v>3606.1353053628018</c:v>
                </c:pt>
                <c:pt idx="195" formatCode="0">
                  <c:v>3598.8781850784176</c:v>
                </c:pt>
                <c:pt idx="196" formatCode="0">
                  <c:v>3409.2106573704145</c:v>
                </c:pt>
                <c:pt idx="197" formatCode="0">
                  <c:v>3215.1093775226977</c:v>
                </c:pt>
                <c:pt idx="198" formatCode="0">
                  <c:v>3158.2550484006097</c:v>
                </c:pt>
                <c:pt idx="199" formatCode="0">
                  <c:v>3136.7404028047467</c:v>
                </c:pt>
                <c:pt idx="200" formatCode="0">
                  <c:v>3151.1401973461607</c:v>
                </c:pt>
                <c:pt idx="201" formatCode="0">
                  <c:v>2962.0321493235401</c:v>
                </c:pt>
                <c:pt idx="202" formatCode="0">
                  <c:v>2745.0884590382302</c:v>
                </c:pt>
                <c:pt idx="203" formatCode="0">
                  <c:v>2406.615903374246</c:v>
                </c:pt>
                <c:pt idx="204" formatCode="0">
                  <c:v>1992.474139049054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80-4127-AA54-8436A734D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9152736"/>
        <c:axId val="1"/>
      </c:lineChart>
      <c:catAx>
        <c:axId val="4591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MarkSkip val="6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GWh</a:t>
                </a:r>
              </a:p>
            </c:rich>
          </c:tx>
          <c:layout>
            <c:manualLayout>
              <c:xMode val="edge"/>
              <c:yMode val="edge"/>
              <c:x val="3.0292132710741292E-2"/>
              <c:y val="1.0128631639377101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4591527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DB58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BD2-4CBA-8CB9-44EFBB5AD221}"/>
              </c:ext>
            </c:extLst>
          </c:dPt>
          <c:dPt>
            <c:idx val="1"/>
            <c:bubble3D val="0"/>
            <c:spPr>
              <a:solidFill>
                <a:srgbClr val="DB58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BD2-4CBA-8CB9-44EFBB5AD221}"/>
              </c:ext>
            </c:extLst>
          </c:dPt>
          <c:dPt>
            <c:idx val="2"/>
            <c:bubble3D val="0"/>
            <c:spPr>
              <a:solidFill>
                <a:srgbClr val="B21C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BD2-4CBA-8CB9-44EFBB5AD221}"/>
              </c:ext>
            </c:extLst>
          </c:dPt>
          <c:dPt>
            <c:idx val="3"/>
            <c:bubble3D val="0"/>
            <c:spPr>
              <a:solidFill>
                <a:srgbClr val="14B063">
                  <a:lumMod val="7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D2-4CBA-8CB9-44EFBB5AD221}"/>
              </c:ext>
            </c:extLst>
          </c:dPt>
          <c:dPt>
            <c:idx val="4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BD2-4CBA-8CB9-44EFBB5AD221}"/>
              </c:ext>
            </c:extLst>
          </c:dPt>
          <c:dPt>
            <c:idx val="5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D2-4CBA-8CB9-44EFBB5AD221}"/>
              </c:ext>
            </c:extLst>
          </c:dPt>
          <c:dPt>
            <c:idx val="6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FBD2-4CBA-8CB9-44EFBB5AD221}"/>
              </c:ext>
            </c:extLst>
          </c:dPt>
          <c:dLbls>
            <c:dLbl>
              <c:idx val="0"/>
              <c:layout>
                <c:manualLayout>
                  <c:x val="0.10414409208023297"/>
                  <c:y val="-9.1362244160214531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D2-4CBA-8CB9-44EFBB5AD221}"/>
                </c:ext>
              </c:extLst>
            </c:dLbl>
            <c:dLbl>
              <c:idx val="1"/>
              <c:layout>
                <c:manualLayout>
                  <c:x val="0.11500437445319323"/>
                  <c:y val="0.1113327549415254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D2-4CBA-8CB9-44EFBB5AD221}"/>
                </c:ext>
              </c:extLst>
            </c:dLbl>
            <c:dLbl>
              <c:idx val="2"/>
              <c:layout>
                <c:manualLayout>
                  <c:x val="-3.0534352166223931E-2"/>
                  <c:y val="0.1264412691318425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D2-4CBA-8CB9-44EFBB5AD221}"/>
                </c:ext>
              </c:extLst>
            </c:dLbl>
            <c:dLbl>
              <c:idx val="3"/>
              <c:layout>
                <c:manualLayout>
                  <c:x val="-0.12894871321512946"/>
                  <c:y val="8.351670982696445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D2-4CBA-8CB9-44EFBB5AD221}"/>
                </c:ext>
              </c:extLst>
            </c:dLbl>
            <c:dLbl>
              <c:idx val="4"/>
              <c:layout>
                <c:manualLayout>
                  <c:x val="-0.13570822731128074"/>
                  <c:y val="-3.897007654836465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D2-4CBA-8CB9-44EFBB5AD221}"/>
                </c:ext>
              </c:extLst>
            </c:dLbl>
            <c:dLbl>
              <c:idx val="5"/>
              <c:layout>
                <c:manualLayout>
                  <c:x val="-9.3299406276505514E-2"/>
                  <c:y val="-8.9074460681976358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D2-4CBA-8CB9-44EFBB5AD221}"/>
                </c:ext>
              </c:extLst>
            </c:dLbl>
            <c:dLbl>
              <c:idx val="6"/>
              <c:layout>
                <c:manualLayout>
                  <c:x val="-3.2230637200884239E-2"/>
                  <c:y val="-0.1252609603340292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D2-4CBA-8CB9-44EFBB5AD221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'[Sähkövuosi kuvat 2023.xls]Kulutus'!$B$45:$H$45</c:f>
              <c:strCache>
                <c:ptCount val="7"/>
                <c:pt idx="0">
                  <c:v>Asuminen ja maatalous</c:v>
                </c:pt>
                <c:pt idx="1">
                  <c:v>Palvelut ja rakentaminen</c:v>
                </c:pt>
                <c:pt idx="2">
                  <c:v>Häviöt</c:v>
                </c:pt>
                <c:pt idx="3">
                  <c:v>Metsäteollisuus</c:v>
                </c:pt>
                <c:pt idx="4">
                  <c:v>Kemianteollisuus</c:v>
                </c:pt>
                <c:pt idx="5">
                  <c:v>Metallinjalostus</c:v>
                </c:pt>
                <c:pt idx="6">
                  <c:v>Muu teollisuus</c:v>
                </c:pt>
              </c:strCache>
            </c:strRef>
          </c:cat>
          <c:val>
            <c:numRef>
              <c:f>'[Sähkövuosi kuvat 2023.xls]Kulutus'!$B$48:$H$48</c:f>
              <c:numCache>
                <c:formatCode>0.00</c:formatCode>
                <c:ptCount val="7"/>
                <c:pt idx="0">
                  <c:v>30</c:v>
                </c:pt>
                <c:pt idx="1">
                  <c:v>24</c:v>
                </c:pt>
                <c:pt idx="2">
                  <c:v>4</c:v>
                </c:pt>
                <c:pt idx="3">
                  <c:v>18</c:v>
                </c:pt>
                <c:pt idx="4">
                  <c:v>8</c:v>
                </c:pt>
                <c:pt idx="5">
                  <c:v>10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BD2-4CBA-8CB9-44EFBB5AD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351975456710294E-2"/>
          <c:y val="7.8063127638936441E-2"/>
          <c:w val="0.87042828022919061"/>
          <c:h val="0.78092530806530536"/>
        </c:manualLayout>
      </c:layout>
      <c:barChart>
        <c:barDir val="col"/>
        <c:grouping val="stacked"/>
        <c:varyColors val="0"/>
        <c:ser>
          <c:idx val="0"/>
          <c:order val="0"/>
          <c:tx>
            <c:v>Erillistuotanto</c:v>
          </c:tx>
          <c:spPr>
            <a:solidFill>
              <a:srgbClr val="460D56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'[Sähkövuosi kuvat 2023.xls]Hiili ja CO2'!$A$44:$A$57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'[Sähkövuosi kuvat 2023.xls]Hiili ja CO2'!$D$44:$D$57</c:f>
              <c:numCache>
                <c:formatCode>0</c:formatCode>
                <c:ptCount val="14"/>
                <c:pt idx="0">
                  <c:v>12539.832536503529</c:v>
                </c:pt>
                <c:pt idx="1">
                  <c:v>8157.3546251982489</c:v>
                </c:pt>
                <c:pt idx="2">
                  <c:v>4165.9389059184869</c:v>
                </c:pt>
                <c:pt idx="3">
                  <c:v>7337.9255463050031</c:v>
                </c:pt>
                <c:pt idx="4">
                  <c:v>5220.0542697639303</c:v>
                </c:pt>
                <c:pt idx="5">
                  <c:v>2938.3891142608945</c:v>
                </c:pt>
                <c:pt idx="6">
                  <c:v>3346.2077106780785</c:v>
                </c:pt>
                <c:pt idx="7">
                  <c:v>2275.6631083421462</c:v>
                </c:pt>
                <c:pt idx="8">
                  <c:v>3229.6018507222848</c:v>
                </c:pt>
                <c:pt idx="9">
                  <c:v>1778.0325020996349</c:v>
                </c:pt>
                <c:pt idx="10">
                  <c:v>1406.2199295249673</c:v>
                </c:pt>
                <c:pt idx="11">
                  <c:v>1725.2488690130281</c:v>
                </c:pt>
                <c:pt idx="12">
                  <c:v>1737.6863518538576</c:v>
                </c:pt>
                <c:pt idx="13">
                  <c:v>1004.693704597976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7-419F-A3DD-5266B99E84C9}"/>
            </c:ext>
          </c:extLst>
        </c:ser>
        <c:ser>
          <c:idx val="1"/>
          <c:order val="1"/>
          <c:tx>
            <c:v>Yhteistuotanto</c:v>
          </c:tx>
          <c:spPr>
            <a:solidFill>
              <a:srgbClr val="9E78B2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'[Sähkövuosi kuvat 2023.xls]Hiili ja CO2'!$A$44:$A$57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'[Sähkövuosi kuvat 2023.xls]Hiili ja CO2'!$E$44:$E$57</c:f>
              <c:numCache>
                <c:formatCode>0</c:formatCode>
                <c:ptCount val="14"/>
                <c:pt idx="0">
                  <c:v>6471.6908858347379</c:v>
                </c:pt>
                <c:pt idx="1">
                  <c:v>5643.6557944862634</c:v>
                </c:pt>
                <c:pt idx="2">
                  <c:v>4885.3028165599198</c:v>
                </c:pt>
                <c:pt idx="3">
                  <c:v>4610.2828005080664</c:v>
                </c:pt>
                <c:pt idx="4">
                  <c:v>4228.5617780706034</c:v>
                </c:pt>
                <c:pt idx="5">
                  <c:v>3965.2069990952541</c:v>
                </c:pt>
                <c:pt idx="6">
                  <c:v>4119.1533778709118</c:v>
                </c:pt>
                <c:pt idx="7">
                  <c:v>3953.4723134783026</c:v>
                </c:pt>
                <c:pt idx="8">
                  <c:v>4006.8483429026019</c:v>
                </c:pt>
                <c:pt idx="9">
                  <c:v>3680.474471062073</c:v>
                </c:pt>
                <c:pt idx="10">
                  <c:v>2882.9052766958425</c:v>
                </c:pt>
                <c:pt idx="11">
                  <c:v>2958.2378176352399</c:v>
                </c:pt>
                <c:pt idx="12">
                  <c:v>2366.893995509939</c:v>
                </c:pt>
                <c:pt idx="13">
                  <c:v>1532.0227008640938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37-419F-A3DD-5266B99E8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302808"/>
        <c:axId val="1"/>
      </c:barChart>
      <c:lineChart>
        <c:grouping val="standard"/>
        <c:varyColors val="0"/>
        <c:ser>
          <c:idx val="2"/>
          <c:order val="2"/>
          <c:tx>
            <c:v>Ominaishiilidioksidipäästöt</c:v>
          </c:tx>
          <c:spPr>
            <a:ln w="38100">
              <a:solidFill>
                <a:srgbClr val="B21C58"/>
              </a:solidFill>
            </a:ln>
            <a:effectLst/>
          </c:spPr>
          <c:marker>
            <c:symbol val="square"/>
            <c:size val="5"/>
            <c:spPr>
              <a:solidFill>
                <a:srgbClr val="B21C58"/>
              </a:solidFill>
              <a:ln>
                <a:solidFill>
                  <a:srgbClr val="B21C58"/>
                </a:solidFill>
              </a:ln>
            </c:spPr>
          </c:marker>
          <c:dLbls>
            <c:dLbl>
              <c:idx val="1"/>
              <c:layout>
                <c:manualLayout>
                  <c:x val="-2.3250630382680989E-2"/>
                  <c:y val="-3.099426131055647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37-419F-A3DD-5266B99E84C9}"/>
                </c:ext>
              </c:extLst>
            </c:dLbl>
            <c:dLbl>
              <c:idx val="2"/>
              <c:layout>
                <c:manualLayout>
                  <c:x val="-2.7387135036248702E-2"/>
                  <c:y val="-3.0994261310556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37-419F-A3DD-5266B99E84C9}"/>
                </c:ext>
              </c:extLst>
            </c:dLbl>
            <c:dLbl>
              <c:idx val="4"/>
              <c:layout>
                <c:manualLayout>
                  <c:x val="-1.9114125729113279E-2"/>
                  <c:y val="-3.551403532185595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37-419F-A3DD-5266B99E84C9}"/>
                </c:ext>
              </c:extLst>
            </c:dLbl>
            <c:dLbl>
              <c:idx val="5"/>
              <c:layout>
                <c:manualLayout>
                  <c:x val="-2.3250630382681065E-2"/>
                  <c:y val="-3.09942613105565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37-419F-A3DD-5266B99E84C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'[Sähkövuosi kuvat 2023.xls]Hiili ja CO2'!$A$44:$A$56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'[Sähkövuosi kuvat 2023.xls]Hiili ja CO2'!$L$44:$L$57</c:f>
              <c:numCache>
                <c:formatCode>0</c:formatCode>
                <c:ptCount val="14"/>
                <c:pt idx="0">
                  <c:v>226.74770066860668</c:v>
                </c:pt>
                <c:pt idx="1">
                  <c:v>182.0824997762542</c:v>
                </c:pt>
                <c:pt idx="2">
                  <c:v>124.01045074537724</c:v>
                </c:pt>
                <c:pt idx="3">
                  <c:v>159.75395322306659</c:v>
                </c:pt>
                <c:pt idx="4">
                  <c:v>132.96275501149071</c:v>
                </c:pt>
                <c:pt idx="5">
                  <c:v>97.192195780517636</c:v>
                </c:pt>
                <c:pt idx="6">
                  <c:v>111.1564356227962</c:v>
                </c:pt>
                <c:pt idx="7">
                  <c:v>94.994397823974566</c:v>
                </c:pt>
                <c:pt idx="8">
                  <c:v>107.18169476795391</c:v>
                </c:pt>
                <c:pt idx="9">
                  <c:v>82.662631256100241</c:v>
                </c:pt>
                <c:pt idx="10">
                  <c:v>64.420813383738135</c:v>
                </c:pt>
                <c:pt idx="11">
                  <c:v>67.598031949109654</c:v>
                </c:pt>
                <c:pt idx="12">
                  <c:v>59.382194927138826</c:v>
                </c:pt>
                <c:pt idx="13">
                  <c:v>32.51001193397677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37-419F-A3DD-5266B99E8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458302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  <c:max val="30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 b="1" i="0" u="none" strike="noStrike" baseline="0">
                    <a:solidFill>
                      <a:srgbClr val="424242"/>
                    </a:solidFill>
                    <a:latin typeface="Calibri"/>
                    <a:cs typeface="Calibri"/>
                  </a:rPr>
                  <a:t>1000 t CO</a:t>
                </a:r>
                <a:r>
                  <a:rPr lang="en-US" sz="1400" b="1" i="0" u="none" strike="noStrike" baseline="-25000">
                    <a:solidFill>
                      <a:srgbClr val="424242"/>
                    </a:solidFill>
                    <a:latin typeface="Calibri"/>
                    <a:cs typeface="Calibri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2.7578604398588108E-3"/>
              <c:y val="3.8914027149321265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noFill/>
          <a:ln w="9525">
            <a:solidFill>
              <a:srgbClr val="FFFFFF">
                <a:lumMod val="65000"/>
              </a:srgb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458302808"/>
        <c:crosses val="autoZero"/>
        <c:crossBetween val="between"/>
        <c:majorUnit val="50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0" sourceLinked="1"/>
        <c:majorTickMark val="none"/>
        <c:minorTickMark val="none"/>
        <c:tickLblPos val="none"/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387747466029431"/>
          <c:y val="0.942307894838463"/>
          <c:w val="0.67434054446643044"/>
          <c:h val="4.185520361990946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10171854312371E-2"/>
          <c:y val="0.10038261883931175"/>
          <c:w val="0.86978967035900179"/>
          <c:h val="0.73497273257509477"/>
        </c:manualLayout>
      </c:layout>
      <c:lineChart>
        <c:grouping val="standard"/>
        <c:varyColors val="0"/>
        <c:ser>
          <c:idx val="0"/>
          <c:order val="0"/>
          <c:tx>
            <c:v>Tilasto</c:v>
          </c:tx>
          <c:spPr>
            <a:ln w="381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Kulhuiput!$A$12:$A$55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Kulhuiput!$B$12:$B$55</c:f>
              <c:numCache>
                <c:formatCode>General</c:formatCode>
                <c:ptCount val="44"/>
                <c:pt idx="0">
                  <c:v>6600</c:v>
                </c:pt>
                <c:pt idx="1">
                  <c:v>6680</c:v>
                </c:pt>
                <c:pt idx="2">
                  <c:v>7120</c:v>
                </c:pt>
                <c:pt idx="3">
                  <c:v>7150</c:v>
                </c:pt>
                <c:pt idx="4">
                  <c:v>7720</c:v>
                </c:pt>
                <c:pt idx="5">
                  <c:v>8840</c:v>
                </c:pt>
                <c:pt idx="6">
                  <c:v>8870</c:v>
                </c:pt>
                <c:pt idx="7">
                  <c:v>10050</c:v>
                </c:pt>
                <c:pt idx="8">
                  <c:v>9480</c:v>
                </c:pt>
                <c:pt idx="9">
                  <c:v>9930</c:v>
                </c:pt>
                <c:pt idx="10">
                  <c:v>10450</c:v>
                </c:pt>
                <c:pt idx="11">
                  <c:v>10270</c:v>
                </c:pt>
                <c:pt idx="12">
                  <c:v>10400</c:v>
                </c:pt>
                <c:pt idx="13">
                  <c:v>10380</c:v>
                </c:pt>
                <c:pt idx="14">
                  <c:v>11300</c:v>
                </c:pt>
                <c:pt idx="15">
                  <c:v>10860</c:v>
                </c:pt>
                <c:pt idx="16">
                  <c:v>11220</c:v>
                </c:pt>
                <c:pt idx="17">
                  <c:v>11320</c:v>
                </c:pt>
                <c:pt idx="18">
                  <c:v>12190</c:v>
                </c:pt>
                <c:pt idx="19">
                  <c:v>13080</c:v>
                </c:pt>
                <c:pt idx="20">
                  <c:v>12400</c:v>
                </c:pt>
                <c:pt idx="21">
                  <c:v>13310</c:v>
                </c:pt>
                <c:pt idx="22">
                  <c:v>13550</c:v>
                </c:pt>
                <c:pt idx="23">
                  <c:v>14040</c:v>
                </c:pt>
                <c:pt idx="24">
                  <c:v>13570</c:v>
                </c:pt>
                <c:pt idx="25">
                  <c:v>13475</c:v>
                </c:pt>
                <c:pt idx="26">
                  <c:v>14849</c:v>
                </c:pt>
                <c:pt idx="27">
                  <c:v>14921</c:v>
                </c:pt>
                <c:pt idx="28">
                  <c:v>13816</c:v>
                </c:pt>
                <c:pt idx="29">
                  <c:v>13342</c:v>
                </c:pt>
                <c:pt idx="30">
                  <c:v>14624</c:v>
                </c:pt>
                <c:pt idx="31">
                  <c:v>14965</c:v>
                </c:pt>
                <c:pt idx="32">
                  <c:v>14441</c:v>
                </c:pt>
                <c:pt idx="33">
                  <c:v>14170</c:v>
                </c:pt>
                <c:pt idx="34">
                  <c:v>14388</c:v>
                </c:pt>
                <c:pt idx="35">
                  <c:v>13567</c:v>
                </c:pt>
                <c:pt idx="36">
                  <c:v>15149</c:v>
                </c:pt>
                <c:pt idx="37">
                  <c:v>14363</c:v>
                </c:pt>
                <c:pt idx="38" formatCode="0">
                  <c:v>14184</c:v>
                </c:pt>
                <c:pt idx="39" formatCode="0">
                  <c:v>14714</c:v>
                </c:pt>
                <c:pt idx="40" formatCode="0">
                  <c:v>12844</c:v>
                </c:pt>
                <c:pt idx="41" formatCode="0">
                  <c:v>14764.572801774904</c:v>
                </c:pt>
                <c:pt idx="42" formatCode="0">
                  <c:v>14034.587509756757</c:v>
                </c:pt>
                <c:pt idx="43">
                  <c:v>13335.197126710418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CF-4AA2-AE6D-7E6D5766F8A4}"/>
            </c:ext>
          </c:extLst>
        </c:ser>
        <c:ser>
          <c:idx val="1"/>
          <c:order val="1"/>
          <c:tx>
            <c:v>Vuoden 2023 käyttöhuippu 13335 MW (27.11.2023)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38"/>
            <c:bubble3D val="0"/>
            <c:spPr>
              <a:ln w="38100" cap="rnd">
                <a:solidFill>
                  <a:srgbClr val="460D5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2CF-4AA2-AE6D-7E6D5766F8A4}"/>
              </c:ext>
            </c:extLst>
          </c:dPt>
          <c:dPt>
            <c:idx val="39"/>
            <c:bubble3D val="0"/>
            <c:spPr>
              <a:ln w="38100" cap="rnd">
                <a:solidFill>
                  <a:srgbClr val="460D5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2CF-4AA2-AE6D-7E6D5766F8A4}"/>
              </c:ext>
            </c:extLst>
          </c:dPt>
          <c:cat>
            <c:numRef>
              <c:f>Kulhuiput!$A$12:$A$55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Kulhuiput!$C$12:$C$55</c:f>
              <c:numCache>
                <c:formatCode>General</c:formatCode>
                <c:ptCount val="44"/>
                <c:pt idx="42" formatCode="0">
                  <c:v>14034.587509756757</c:v>
                </c:pt>
                <c:pt idx="43">
                  <c:v>13335.197126710418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2CF-4AA2-AE6D-7E6D5766F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2545648"/>
        <c:axId val="1"/>
      </c:lineChart>
      <c:catAx>
        <c:axId val="74254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MW</a:t>
                </a:r>
              </a:p>
            </c:rich>
          </c:tx>
          <c:layout>
            <c:manualLayout>
              <c:xMode val="edge"/>
              <c:yMode val="edge"/>
              <c:x val="9.0357667156012282E-3"/>
              <c:y val="1.0489501312335957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742545648"/>
        <c:crossesAt val="1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920766048311755"/>
          <c:y val="0.91620363079615053"/>
          <c:w val="0.32569971973842249"/>
          <c:h val="8.194444444444448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201195139232387E-2"/>
          <c:y val="8.5772711246915018E-2"/>
          <c:w val="0.90040966253264132"/>
          <c:h val="0.75433755138149627"/>
        </c:manualLayout>
      </c:layout>
      <c:barChart>
        <c:barDir val="col"/>
        <c:grouping val="stacked"/>
        <c:varyColors val="0"/>
        <c:ser>
          <c:idx val="0"/>
          <c:order val="0"/>
          <c:tx>
            <c:v>Bensiini</c:v>
          </c:tx>
          <c:spPr>
            <a:solidFill>
              <a:srgbClr val="460D56"/>
            </a:solidFill>
          </c:spPr>
          <c:invertIfNegative val="0"/>
          <c:cat>
            <c:strRef>
              <c:f>[Liikenne.xlsx]ensirek_data!$A$5:$A$12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[Liikenne.xlsx]ensirek_data!$D$5:$D$12</c:f>
              <c:numCache>
                <c:formatCode>0</c:formatCode>
                <c:ptCount val="8"/>
                <c:pt idx="0">
                  <c:v>77927</c:v>
                </c:pt>
                <c:pt idx="1">
                  <c:v>79034</c:v>
                </c:pt>
                <c:pt idx="2">
                  <c:v>84700</c:v>
                </c:pt>
                <c:pt idx="3">
                  <c:v>82334</c:v>
                </c:pt>
                <c:pt idx="4">
                  <c:v>62967</c:v>
                </c:pt>
                <c:pt idx="5">
                  <c:v>56632</c:v>
                </c:pt>
                <c:pt idx="6">
                  <c:v>43330</c:v>
                </c:pt>
                <c:pt idx="7">
                  <c:v>34358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5-4E6E-83F2-20C1438A0DAA}"/>
            </c:ext>
          </c:extLst>
        </c:ser>
        <c:ser>
          <c:idx val="2"/>
          <c:order val="1"/>
          <c:tx>
            <c:v>Diesel</c:v>
          </c:tx>
          <c:spPr>
            <a:solidFill>
              <a:srgbClr val="9E78B2"/>
            </a:solidFill>
          </c:spPr>
          <c:invertIfNegative val="0"/>
          <c:cat>
            <c:strRef>
              <c:f>[Liikenne.xlsx]ensirek_data!$A$5:$A$12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[Liikenne.xlsx]ensirek_data!$E$5:$E$12</c:f>
              <c:numCache>
                <c:formatCode>0</c:formatCode>
                <c:ptCount val="8"/>
                <c:pt idx="0">
                  <c:v>39463</c:v>
                </c:pt>
                <c:pt idx="1">
                  <c:v>36064</c:v>
                </c:pt>
                <c:pt idx="2">
                  <c:v>28936</c:v>
                </c:pt>
                <c:pt idx="3">
                  <c:v>21863</c:v>
                </c:pt>
                <c:pt idx="4">
                  <c:v>14134</c:v>
                </c:pt>
                <c:pt idx="5">
                  <c:v>10632</c:v>
                </c:pt>
                <c:pt idx="6">
                  <c:v>7046</c:v>
                </c:pt>
                <c:pt idx="7">
                  <c:v>5057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75-4E6E-83F2-20C1438A0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/>
                  <a:t>kpl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67402376910017"/>
          <c:y val="0.92288557213930345"/>
          <c:w val="0.45667606914161196"/>
          <c:h val="7.7114427860696513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338716361643252E-2"/>
          <c:y val="8.5772711246915018E-2"/>
          <c:w val="0.9292720880178601"/>
          <c:h val="0.75433755138149627"/>
        </c:manualLayout>
      </c:layout>
      <c:barChart>
        <c:barDir val="col"/>
        <c:grouping val="stacked"/>
        <c:varyColors val="0"/>
        <c:ser>
          <c:idx val="0"/>
          <c:order val="0"/>
          <c:tx>
            <c:v>Sähköautojen osuus</c:v>
          </c:tx>
          <c:invertIfNegative val="0"/>
          <c:cat>
            <c:strRef>
              <c:f>[Liikenne.xlsx]ensirek_data!$A$5:$A$12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[Liikenne.xlsx]ensirek_data!$P$5:$P$12</c:f>
              <c:numCache>
                <c:formatCode>0.0</c:formatCode>
                <c:ptCount val="8"/>
                <c:pt idx="0">
                  <c:v>0.18739495798319328</c:v>
                </c:pt>
                <c:pt idx="1">
                  <c:v>0.42331790162496735</c:v>
                </c:pt>
                <c:pt idx="2">
                  <c:v>0.64395668229534042</c:v>
                </c:pt>
                <c:pt idx="3">
                  <c:v>1.6610772046268489</c:v>
                </c:pt>
                <c:pt idx="4">
                  <c:v>4.4026592269158566</c:v>
                </c:pt>
                <c:pt idx="5">
                  <c:v>10.308587443263168</c:v>
                </c:pt>
                <c:pt idx="6">
                  <c:v>17.785801713586292</c:v>
                </c:pt>
                <c:pt idx="7">
                  <c:v>33.752342642958361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D-429E-A44A-7D9221F50C2E}"/>
            </c:ext>
          </c:extLst>
        </c:ser>
        <c:ser>
          <c:idx val="1"/>
          <c:order val="1"/>
          <c:tx>
            <c:v>Ladattavien hybridien osuus</c:v>
          </c:tx>
          <c:invertIfNegative val="0"/>
          <c:cat>
            <c:strRef>
              <c:f>[Liikenne.xlsx]ensirek_data!$A$5:$A$12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[Liikenne.xlsx]ensirek_data!$R$5:$R$12</c:f>
              <c:numCache>
                <c:formatCode>0.0</c:formatCode>
                <c:ptCount val="8"/>
                <c:pt idx="0">
                  <c:v>1.015126050420168</c:v>
                </c:pt>
                <c:pt idx="1">
                  <c:v>2.1528498064711981</c:v>
                </c:pt>
                <c:pt idx="2">
                  <c:v>4.0927762333513131</c:v>
                </c:pt>
                <c:pt idx="3">
                  <c:v>5.2249065260982634</c:v>
                </c:pt>
                <c:pt idx="4">
                  <c:v>13.723436252190957</c:v>
                </c:pt>
                <c:pt idx="5">
                  <c:v>20.453691575024624</c:v>
                </c:pt>
                <c:pt idx="6">
                  <c:v>19.793145654834763</c:v>
                </c:pt>
                <c:pt idx="7">
                  <c:v>20.668967408694062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5D-429E-A44A-7D9221F50C2E}"/>
            </c:ext>
          </c:extLst>
        </c:ser>
        <c:ser>
          <c:idx val="2"/>
          <c:order val="2"/>
          <c:tx>
            <c:v>Kaasuautojen osuus</c:v>
          </c:tx>
          <c:invertIfNegative val="0"/>
          <c:cat>
            <c:strRef>
              <c:f>[Liikenne.xlsx]ensirek_data!$A$5:$A$12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[Liikenne.xlsx]ensirek_data!$Q$5:$Q$12</c:f>
              <c:numCache>
                <c:formatCode>0.0</c:formatCode>
                <c:ptCount val="8"/>
                <c:pt idx="0">
                  <c:v>0.13865546218487396</c:v>
                </c:pt>
                <c:pt idx="1">
                  <c:v>0.36513277172034031</c:v>
                </c:pt>
                <c:pt idx="2">
                  <c:v>0.96344550018671415</c:v>
                </c:pt>
                <c:pt idx="3">
                  <c:v>1.8756074709070689</c:v>
                </c:pt>
                <c:pt idx="4">
                  <c:v>1.9093747083043799</c:v>
                </c:pt>
                <c:pt idx="5">
                  <c:v>0.92302068419288996</c:v>
                </c:pt>
                <c:pt idx="6">
                  <c:v>0.72827417380660953</c:v>
                </c:pt>
                <c:pt idx="7">
                  <c:v>0.51766695616400782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5D-429E-A44A-7D9221F50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</c:legendEntry>
      <c:layout>
        <c:manualLayout>
          <c:xMode val="edge"/>
          <c:yMode val="edge"/>
          <c:x val="5.9422750424448216E-2"/>
          <c:y val="0.92288557213930345"/>
          <c:w val="0.79764220312155643"/>
          <c:h val="7.7114427860696513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201195139232387E-2"/>
          <c:y val="8.5772711246915018E-2"/>
          <c:w val="0.90040966253264132"/>
          <c:h val="0.75433755138149627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Sähköautot</c:v>
          </c:tx>
          <c:spPr>
            <a:solidFill>
              <a:srgbClr val="EA7911"/>
            </a:solidFill>
            <a:ln w="12700"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-1.697792869269918E-3"/>
                  <c:y val="7.462686567164179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55-4DF8-BE0F-95301D5E8944}"/>
                </c:ext>
              </c:extLst>
            </c:dLbl>
            <c:dLbl>
              <c:idx val="2"/>
              <c:layout>
                <c:manualLayout>
                  <c:x val="-5.0933786078098476E-3"/>
                  <c:y val="-1.8241911987610735E-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55-4DF8-BE0F-95301D5E8944}"/>
                </c:ext>
              </c:extLst>
            </c:dLbl>
            <c:dLbl>
              <c:idx val="3"/>
              <c:layout>
                <c:manualLayout>
                  <c:x val="-1.0186757215619695E-2"/>
                  <c:y val="-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55-4DF8-BE0F-95301D5E8944}"/>
                </c:ext>
              </c:extLst>
            </c:dLbl>
            <c:dLbl>
              <c:idx val="4"/>
              <c:layout>
                <c:manualLayout>
                  <c:x val="-8.4889643463497456E-3"/>
                  <c:y val="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55-4DF8-BE0F-95301D5E8944}"/>
                </c:ext>
              </c:extLst>
            </c:dLbl>
            <c:dLbl>
              <c:idx val="5"/>
              <c:layout>
                <c:manualLayout>
                  <c:x val="-8.4889643463497456E-3"/>
                  <c:y val="9.9271359736749325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55-4DF8-BE0F-95301D5E8944}"/>
                </c:ext>
              </c:extLst>
            </c:dLbl>
            <c:dLbl>
              <c:idx val="6"/>
              <c:layout>
                <c:manualLayout>
                  <c:x val="-8.4802748552865528E-3"/>
                  <c:y val="-1.492537313432845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55-4DF8-BE0F-95301D5E8944}"/>
                </c:ext>
              </c:extLst>
            </c:dLbl>
            <c:dLbl>
              <c:idx val="7"/>
              <c:layout>
                <c:manualLayout>
                  <c:x val="-8.4817642069550461E-3"/>
                  <c:y val="7.4487895716945996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55-4DF8-BE0F-95301D5E8944}"/>
                </c:ext>
              </c:extLst>
            </c:dLbl>
            <c:dLbl>
              <c:idx val="8"/>
              <c:layout>
                <c:manualLayout>
                  <c:x val="-8.4817642069550461E-3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55-4DF8-BE0F-95301D5E8944}"/>
                </c:ext>
              </c:extLst>
            </c:dLbl>
            <c:dLbl>
              <c:idx val="9"/>
              <c:layout>
                <c:manualLayout>
                  <c:x val="-8.4947127788993666E-3"/>
                  <c:y val="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55-4DF8-BE0F-95301D5E8944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[Liikenne.xlsx]liikennedata!$A$8:$A$15,[Liikenne.xlsx]liikennedata!$A$16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[Liikenne.xlsx]liikennedata!$B$8:$B$15,[Liikenne.xlsx]liikennedata!$B$16</c:f>
              <c:numCache>
                <c:formatCode>General</c:formatCode>
                <c:ptCount val="9"/>
                <c:pt idx="0">
                  <c:v>614</c:v>
                </c:pt>
                <c:pt idx="1">
                  <c:v>844</c:v>
                </c:pt>
                <c:pt idx="2">
                  <c:v>1449</c:v>
                </c:pt>
                <c:pt idx="3">
                  <c:v>2404</c:v>
                </c:pt>
                <c:pt idx="4" formatCode="0">
                  <c:v>4661</c:v>
                </c:pt>
                <c:pt idx="5" formatCode="0">
                  <c:v>9697</c:v>
                </c:pt>
                <c:pt idx="6" formatCode="0">
                  <c:v>22921</c:v>
                </c:pt>
                <c:pt idx="7" formatCode="0">
                  <c:v>44889</c:v>
                </c:pt>
                <c:pt idx="8" formatCode="0">
                  <c:v>83762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755-4DF8-BE0F-95301D5E8944}"/>
            </c:ext>
          </c:extLst>
        </c:ser>
        <c:ser>
          <c:idx val="2"/>
          <c:order val="1"/>
          <c:tx>
            <c:v>Kaasuautot</c:v>
          </c:tx>
          <c:invertIfNegative val="0"/>
          <c:dLbls>
            <c:dLbl>
              <c:idx val="0"/>
              <c:layout>
                <c:manualLayout>
                  <c:x val="-1.5562921517443795E-17"/>
                  <c:y val="-1.7412935323383175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55-4DF8-BE0F-95301D5E8944}"/>
                </c:ext>
              </c:extLst>
            </c:dLbl>
            <c:dLbl>
              <c:idx val="1"/>
              <c:layout>
                <c:manualLayout>
                  <c:x val="0"/>
                  <c:y val="-9.9502487562188151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55-4DF8-BE0F-95301D5E8944}"/>
                </c:ext>
              </c:extLst>
            </c:dLbl>
            <c:dLbl>
              <c:idx val="2"/>
              <c:layout>
                <c:manualLayout>
                  <c:x val="-5.0933786078098476E-3"/>
                  <c:y val="-1.243781094527372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55-4DF8-BE0F-95301D5E8944}"/>
                </c:ext>
              </c:extLst>
            </c:dLbl>
            <c:dLbl>
              <c:idx val="3"/>
              <c:layout>
                <c:manualLayout>
                  <c:x val="-5.0933786078099091E-3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55-4DF8-BE0F-95301D5E8944}"/>
                </c:ext>
              </c:extLst>
            </c:dLbl>
            <c:dLbl>
              <c:idx val="4"/>
              <c:layout>
                <c:manualLayout>
                  <c:x val="-6.7911714770797962E-3"/>
                  <c:y val="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55-4DF8-BE0F-95301D5E8944}"/>
                </c:ext>
              </c:extLst>
            </c:dLbl>
            <c:dLbl>
              <c:idx val="5"/>
              <c:layout>
                <c:manualLayout>
                  <c:x val="-1.1884550084889768E-2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55-4DF8-BE0F-95301D5E8944}"/>
                </c:ext>
              </c:extLst>
            </c:dLbl>
            <c:dLbl>
              <c:idx val="6"/>
              <c:layout>
                <c:manualLayout>
                  <c:x val="-1.0186757215619695E-2"/>
                  <c:y val="-2.736318407960208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55-4DF8-BE0F-95301D5E8944}"/>
                </c:ext>
              </c:extLst>
            </c:dLbl>
            <c:dLbl>
              <c:idx val="8"/>
              <c:layout>
                <c:manualLayout>
                  <c:x val="-1.3582342954159592E-2"/>
                  <c:y val="-2.4875621890547263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55-4DF8-BE0F-95301D5E8944}"/>
                </c:ext>
              </c:extLst>
            </c:dLbl>
            <c:dLbl>
              <c:idx val="9"/>
              <c:layout>
                <c:manualLayout>
                  <c:x val="-1.8688413183826028E-2"/>
                  <c:y val="3.4877927254608871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53E0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55-4DF8-BE0F-95301D5E8944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53E01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[Liikenne.xlsx]liikennedata!$A$8:$A$15,[Liikenne.xlsx]liikennedata!$A$16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[Liikenne.xlsx]liikennedata!$H$8:$H$15,[Liikenne.xlsx]liikennedata!$H$16</c:f>
              <c:numCache>
                <c:formatCode>General</c:formatCode>
                <c:ptCount val="9"/>
                <c:pt idx="0">
                  <c:v>1508</c:v>
                </c:pt>
                <c:pt idx="1">
                  <c:v>1825</c:v>
                </c:pt>
                <c:pt idx="2">
                  <c:v>3161</c:v>
                </c:pt>
                <c:pt idx="3">
                  <c:v>5607</c:v>
                </c:pt>
                <c:pt idx="4">
                  <c:v>9388</c:v>
                </c:pt>
                <c:pt idx="5">
                  <c:v>12366</c:v>
                </c:pt>
                <c:pt idx="6">
                  <c:v>14395</c:v>
                </c:pt>
                <c:pt idx="7">
                  <c:v>15622</c:v>
                </c:pt>
                <c:pt idx="8">
                  <c:v>16402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755-4DF8-BE0F-95301D5E8944}"/>
            </c:ext>
          </c:extLst>
        </c:ser>
        <c:ser>
          <c:idx val="1"/>
          <c:order val="2"/>
          <c:tx>
            <c:v>Ladattavat hybridihenkilöautot</c:v>
          </c:tx>
          <c:spPr>
            <a:solidFill>
              <a:srgbClr val="460D56"/>
            </a:solidFill>
            <a:ln w="12700"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6.7911714770797962E-3"/>
                  <c:y val="-3.233830845771144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55-4DF8-BE0F-95301D5E8944}"/>
                </c:ext>
              </c:extLst>
            </c:dLbl>
            <c:dLbl>
              <c:idx val="2"/>
              <c:layout>
                <c:manualLayout>
                  <c:x val="6.7911714770797962E-3"/>
                  <c:y val="-4.9751243781094526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55-4DF8-BE0F-95301D5E8944}"/>
                </c:ext>
              </c:extLst>
            </c:dLbl>
            <c:dLbl>
              <c:idx val="7"/>
              <c:layout>
                <c:manualLayout>
                  <c:x val="-1.2439777131500452E-16"/>
                  <c:y val="9.9317194289261102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755-4DF8-BE0F-95301D5E8944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[Liikenne.xlsx]liikennedata!$A$8:$A$15,[Liikenne.xlsx]liikennedata!$A$16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[Liikenne.xlsx]liikennedata!$G$8:$G$15,[Liikenne.xlsx]liikennedata!$G$16</c:f>
              <c:numCache>
                <c:formatCode>General</c:formatCode>
                <c:ptCount val="9"/>
                <c:pt idx="0">
                  <c:v>1017</c:v>
                </c:pt>
                <c:pt idx="1">
                  <c:v>2437</c:v>
                </c:pt>
                <c:pt idx="2">
                  <c:v>5719</c:v>
                </c:pt>
                <c:pt idx="3">
                  <c:v>13095</c:v>
                </c:pt>
                <c:pt idx="4">
                  <c:v>24704</c:v>
                </c:pt>
                <c:pt idx="5" formatCode="0">
                  <c:v>45621</c:v>
                </c:pt>
                <c:pt idx="6" formatCode="0">
                  <c:v>76990</c:v>
                </c:pt>
                <c:pt idx="7" formatCode="0">
                  <c:v>104039</c:v>
                </c:pt>
                <c:pt idx="8" formatCode="0">
                  <c:v>135106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755-4DF8-BE0F-95301D5E8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/>
                  <a:t>kpl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989986078444458"/>
          <c:y val="0.9278606670947247"/>
          <c:w val="0.60101867572156198"/>
          <c:h val="7.089552238805974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359433124294569E-2"/>
          <c:y val="9.894213118975996E-2"/>
          <c:w val="0.92398068562040436"/>
          <c:h val="0.73015852141655568"/>
        </c:manualLayout>
      </c:layout>
      <c:barChart>
        <c:barDir val="col"/>
        <c:grouping val="stacked"/>
        <c:varyColors val="0"/>
        <c:ser>
          <c:idx val="0"/>
          <c:order val="0"/>
          <c:tx>
            <c:v>Metsäteollisuus</c:v>
          </c:tx>
          <c:spPr>
            <a:solidFill>
              <a:srgbClr val="14B063">
                <a:lumMod val="75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Kulutus!$A$30:$A$43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Kulutus!$G$30:$G$43</c:f>
              <c:numCache>
                <c:formatCode>General</c:formatCode>
                <c:ptCount val="14"/>
                <c:pt idx="0" formatCode="0.000">
                  <c:v>22.09</c:v>
                </c:pt>
                <c:pt idx="1">
                  <c:v>21.532</c:v>
                </c:pt>
                <c:pt idx="2" formatCode="0.000">
                  <c:v>20.441244618077299</c:v>
                </c:pt>
                <c:pt idx="3" formatCode="0.000">
                  <c:v>20.149999999999999</c:v>
                </c:pt>
                <c:pt idx="4">
                  <c:v>19.577999999999999</c:v>
                </c:pt>
                <c:pt idx="5" formatCode="0.000">
                  <c:v>19.335288276112099</c:v>
                </c:pt>
                <c:pt idx="6" formatCode="0.000">
                  <c:v>19.4846471020245</c:v>
                </c:pt>
                <c:pt idx="7" formatCode="0.000">
                  <c:v>19.902427539432502</c:v>
                </c:pt>
                <c:pt idx="8" formatCode="0.000">
                  <c:v>20.402360981946</c:v>
                </c:pt>
                <c:pt idx="9" formatCode="0.000">
                  <c:v>19.551552298175999</c:v>
                </c:pt>
                <c:pt idx="10" formatCode="0.000">
                  <c:v>17.283999999999999</c:v>
                </c:pt>
                <c:pt idx="11" formatCode="0.000">
                  <c:v>18.085000000000001</c:v>
                </c:pt>
                <c:pt idx="12" formatCode="0.000">
                  <c:v>15.914999999999999</c:v>
                </c:pt>
                <c:pt idx="13" formatCode="0.000">
                  <c:v>14.732503975499901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2-4BDE-80C9-8772AB364DD4}"/>
            </c:ext>
          </c:extLst>
        </c:ser>
        <c:ser>
          <c:idx val="1"/>
          <c:order val="1"/>
          <c:tx>
            <c:v>Kemianteollisuus</c:v>
          </c:tx>
          <c:spPr>
            <a:solidFill>
              <a:srgbClr val="4EADB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Kulutus!$A$30:$A$43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Kulutus!$H$30:$H$43</c:f>
              <c:numCache>
                <c:formatCode>General</c:formatCode>
                <c:ptCount val="14"/>
                <c:pt idx="0" formatCode="0.000">
                  <c:v>6.7329999999999997</c:v>
                </c:pt>
                <c:pt idx="1">
                  <c:v>7.032</c:v>
                </c:pt>
                <c:pt idx="2">
                  <c:v>6.7510000000000003</c:v>
                </c:pt>
                <c:pt idx="3">
                  <c:v>7.1230000000000002</c:v>
                </c:pt>
                <c:pt idx="4" formatCode="0.000">
                  <c:v>6.9248907872276799</c:v>
                </c:pt>
                <c:pt idx="5" formatCode="0.000">
                  <c:v>6.7761806609118302</c:v>
                </c:pt>
                <c:pt idx="6" formatCode="0.000">
                  <c:v>7.00642897004359</c:v>
                </c:pt>
                <c:pt idx="7" formatCode="0.000">
                  <c:v>7.0140357954658104</c:v>
                </c:pt>
                <c:pt idx="8" formatCode="0.000">
                  <c:v>7.1131687667666696</c:v>
                </c:pt>
                <c:pt idx="9" formatCode="0.000">
                  <c:v>7.0264311763749996</c:v>
                </c:pt>
                <c:pt idx="10" formatCode="0.000">
                  <c:v>6.6680000000000001</c:v>
                </c:pt>
                <c:pt idx="11" formatCode="0.000">
                  <c:v>6.3769999999999998</c:v>
                </c:pt>
                <c:pt idx="12" formatCode="0.000">
                  <c:v>6.5250000000000004</c:v>
                </c:pt>
                <c:pt idx="13" formatCode="0.000">
                  <c:v>6.3226556903911098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2-4BDE-80C9-8772AB364DD4}"/>
            </c:ext>
          </c:extLst>
        </c:ser>
        <c:ser>
          <c:idx val="2"/>
          <c:order val="2"/>
          <c:tx>
            <c:v>Metallinjalostus</c:v>
          </c:tx>
          <c:spPr>
            <a:solidFill>
              <a:srgbClr val="FFFFFF">
                <a:lumMod val="50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Kulutus!$A$30:$A$43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Kulutus!$I$30:$I$43</c:f>
              <c:numCache>
                <c:formatCode>General</c:formatCode>
                <c:ptCount val="14"/>
                <c:pt idx="0" formatCode="0.000">
                  <c:v>8.0299999999999994</c:v>
                </c:pt>
                <c:pt idx="1">
                  <c:v>7.9470000000000001</c:v>
                </c:pt>
                <c:pt idx="2">
                  <c:v>7.6340000000000003</c:v>
                </c:pt>
                <c:pt idx="3" formatCode="0.000">
                  <c:v>8.2552879902544998</c:v>
                </c:pt>
                <c:pt idx="4" formatCode="0.000">
                  <c:v>8.3603695393099802</c:v>
                </c:pt>
                <c:pt idx="5" formatCode="0.000">
                  <c:v>8.5228990800550708</c:v>
                </c:pt>
                <c:pt idx="6" formatCode="0.000">
                  <c:v>8.4473947447935203</c:v>
                </c:pt>
                <c:pt idx="7" formatCode="0.000">
                  <c:v>8.4822806414896004</c:v>
                </c:pt>
                <c:pt idx="8" formatCode="0.000">
                  <c:v>8.5857872481635393</c:v>
                </c:pt>
                <c:pt idx="9" formatCode="0.000">
                  <c:v>8.7182797006150601</c:v>
                </c:pt>
                <c:pt idx="10" formatCode="0.000">
                  <c:v>8.5310000000000006</c:v>
                </c:pt>
                <c:pt idx="11" formatCode="0.000">
                  <c:v>8.843</c:v>
                </c:pt>
                <c:pt idx="12" formatCode="0.000">
                  <c:v>8.5340000000000007</c:v>
                </c:pt>
                <c:pt idx="13" formatCode="0.000">
                  <c:v>8.1454372669768098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B2-4BDE-80C9-8772AB364DD4}"/>
            </c:ext>
          </c:extLst>
        </c:ser>
        <c:ser>
          <c:idx val="3"/>
          <c:order val="3"/>
          <c:tx>
            <c:v>Muu teollisuus</c:v>
          </c:tx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Kulutus!$A$30:$A$43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Kulutus!$J$30:$J$43</c:f>
              <c:numCache>
                <c:formatCode>General</c:formatCode>
                <c:ptCount val="14"/>
                <c:pt idx="0" formatCode="0.000">
                  <c:v>4.6130000000000004</c:v>
                </c:pt>
                <c:pt idx="1">
                  <c:v>3.8450000000000002</c:v>
                </c:pt>
                <c:pt idx="2" formatCode="0.000">
                  <c:v>4.4948496755199896</c:v>
                </c:pt>
                <c:pt idx="3" formatCode="0.000">
                  <c:v>4.30469036438123</c:v>
                </c:pt>
                <c:pt idx="4" formatCode="0.000">
                  <c:v>4.3868052863351403</c:v>
                </c:pt>
                <c:pt idx="5" formatCode="0.000">
                  <c:v>4.4687600916660202</c:v>
                </c:pt>
                <c:pt idx="6" formatCode="0.000">
                  <c:v>4.7636782697573601</c:v>
                </c:pt>
                <c:pt idx="7" formatCode="0.000">
                  <c:v>4.5248846334168196</c:v>
                </c:pt>
                <c:pt idx="8" formatCode="0.000">
                  <c:v>4.6444675539561402</c:v>
                </c:pt>
                <c:pt idx="9" formatCode="0.000">
                  <c:v>4.4994861402671598</c:v>
                </c:pt>
                <c:pt idx="10" formatCode="0.000">
                  <c:v>4.3689999999999998</c:v>
                </c:pt>
                <c:pt idx="11" formatCode="0.000">
                  <c:v>5.226</c:v>
                </c:pt>
                <c:pt idx="12" formatCode="0.000">
                  <c:v>4.6239999999999997</c:v>
                </c:pt>
                <c:pt idx="13" formatCode="0.000">
                  <c:v>4.3456003004612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B2-4BDE-80C9-8772AB364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745556080"/>
        <c:axId val="1"/>
      </c:barChart>
      <c:catAx>
        <c:axId val="74555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2.7034120734908138E-4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745556080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3667232597623094E-2"/>
          <c:y val="0.9248956692913386"/>
          <c:w val="0.9337859444139941"/>
          <c:h val="7.371347331583555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861487085356159E-2"/>
          <c:y val="9.0525865895155586E-2"/>
          <c:w val="0.91816756157114343"/>
          <c:h val="0.832990865703373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4B063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ABE-40C6-82F5-46706BC7FE4E}"/>
              </c:ext>
            </c:extLst>
          </c:dPt>
          <c:dPt>
            <c:idx val="1"/>
            <c:invertIfNegative val="0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ABE-40C6-82F5-46706BC7FE4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ABE-40C6-82F5-46706BC7FE4E}"/>
              </c:ext>
            </c:extLst>
          </c:dPt>
          <c:cat>
            <c:strRef>
              <c:f>Kulutus!$A$52:$A$55</c:f>
              <c:strCache>
                <c:ptCount val="4"/>
                <c:pt idx="0">
                  <c:v>Metsäteollisuus</c:v>
                </c:pt>
                <c:pt idx="1">
                  <c:v>Kemianteollisuus</c:v>
                </c:pt>
                <c:pt idx="2">
                  <c:v>Metallinjalostus</c:v>
                </c:pt>
                <c:pt idx="3">
                  <c:v>Muu teollisuus</c:v>
                </c:pt>
              </c:strCache>
            </c:strRef>
          </c:cat>
          <c:val>
            <c:numRef>
              <c:f>Kulutus!$B$52:$B$55</c:f>
              <c:numCache>
                <c:formatCode>0.000</c:formatCode>
                <c:ptCount val="4"/>
                <c:pt idx="0">
                  <c:v>-1.1824960245000984</c:v>
                </c:pt>
                <c:pt idx="1">
                  <c:v>-0.2023443096088906</c:v>
                </c:pt>
                <c:pt idx="2">
                  <c:v>-0.38856273302319089</c:v>
                </c:pt>
                <c:pt idx="3">
                  <c:v>-0.27839969953879962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BE-40C6-82F5-46706BC7F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897152"/>
        <c:axId val="1"/>
      </c:barChart>
      <c:catAx>
        <c:axId val="74489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1.9971224051539012E-2"/>
              <c:y val="2.6531058617672793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744897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861487085356159E-2"/>
          <c:y val="9.0525865895155586E-2"/>
          <c:w val="0.91816756157114343"/>
          <c:h val="0.832990865703373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A791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4B063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F5E-415B-9F74-6EF0124556C6}"/>
              </c:ext>
            </c:extLst>
          </c:dPt>
          <c:dPt>
            <c:idx val="1"/>
            <c:invertIfNegative val="0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F5E-415B-9F74-6EF0124556C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F5E-415B-9F74-6EF0124556C6}"/>
              </c:ext>
            </c:extLst>
          </c:dPt>
          <c:cat>
            <c:strRef>
              <c:f>Kulutus!$A$52:$A$55</c:f>
              <c:strCache>
                <c:ptCount val="4"/>
                <c:pt idx="0">
                  <c:v>Metsäteollisuus</c:v>
                </c:pt>
                <c:pt idx="1">
                  <c:v>Kemianteollisuus</c:v>
                </c:pt>
                <c:pt idx="2">
                  <c:v>Metallinjalostus</c:v>
                </c:pt>
                <c:pt idx="3">
                  <c:v>Muu teollisuus</c:v>
                </c:pt>
              </c:strCache>
            </c:strRef>
          </c:cat>
          <c:val>
            <c:numRef>
              <c:f>Kulutus!$C$52:$C$55</c:f>
              <c:numCache>
                <c:formatCode>General</c:formatCode>
                <c:ptCount val="4"/>
                <c:pt idx="0">
                  <c:v>-8.026442935067827</c:v>
                </c:pt>
                <c:pt idx="1">
                  <c:v>-3.2003056866816975</c:v>
                </c:pt>
                <c:pt idx="2">
                  <c:v>-4.7703115288665954</c:v>
                </c:pt>
                <c:pt idx="3">
                  <c:v>-6.4064727607196863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5E-415B-9F74-6EF012455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899312"/>
        <c:axId val="1"/>
      </c:barChart>
      <c:catAx>
        <c:axId val="74489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9971224051539012E-2"/>
              <c:y val="2.6531058617672793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744899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864528606250194"/>
          <c:y val="8.8462281178816618E-2"/>
          <c:w val="0.43909837967447218"/>
          <c:h val="0.79502061116234346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7A1-462B-B655-84EFBEA31543}"/>
              </c:ext>
            </c:extLst>
          </c:dPt>
          <c:dPt>
            <c:idx val="1"/>
            <c:bubble3D val="0"/>
            <c:spPr>
              <a:solidFill>
                <a:srgbClr val="4EADBB">
                  <a:lumMod val="7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1-462B-B655-84EFBEA3154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7A1-462B-B655-84EFBEA31543}"/>
              </c:ext>
            </c:extLst>
          </c:dPt>
          <c:dPt>
            <c:idx val="3"/>
            <c:bubble3D val="0"/>
            <c:spPr>
              <a:solidFill>
                <a:srgbClr val="0F844A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7A1-462B-B655-84EFBEA31543}"/>
              </c:ext>
            </c:extLst>
          </c:dPt>
          <c:dPt>
            <c:idx val="4"/>
            <c:bubble3D val="0"/>
            <c:spPr>
              <a:solidFill>
                <a:srgbClr val="753C0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7A1-462B-B655-84EFBEA31543}"/>
              </c:ext>
            </c:extLst>
          </c:dPt>
          <c:dPt>
            <c:idx val="5"/>
            <c:bubble3D val="0"/>
            <c:spPr>
              <a:solidFill>
                <a:srgbClr val="460D5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7A1-462B-B655-84EFBEA31543}"/>
              </c:ext>
            </c:extLst>
          </c:dPt>
          <c:dPt>
            <c:idx val="6"/>
            <c:bubble3D val="0"/>
            <c:spPr>
              <a:solidFill>
                <a:srgbClr val="B21C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7A1-462B-B655-84EFBEA31543}"/>
              </c:ext>
            </c:extLst>
          </c:dPt>
          <c:dPt>
            <c:idx val="7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57A1-462B-B655-84EFBEA31543}"/>
              </c:ext>
            </c:extLst>
          </c:dPt>
          <c:dPt>
            <c:idx val="8"/>
            <c:bubble3D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7A1-462B-B655-84EFBEA31543}"/>
              </c:ext>
            </c:extLst>
          </c:dPt>
          <c:dPt>
            <c:idx val="9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57A1-462B-B655-84EFBEA31543}"/>
              </c:ext>
            </c:extLst>
          </c:dPt>
          <c:dPt>
            <c:idx val="1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57A1-462B-B655-84EFBEA31543}"/>
              </c:ext>
            </c:extLst>
          </c:dPt>
          <c:dLbls>
            <c:dLbl>
              <c:idx val="0"/>
              <c:layout>
                <c:manualLayout>
                  <c:x val="7.2943172179813276E-2"/>
                  <c:y val="-0.11412665274878218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A1-462B-B655-84EFBEA31543}"/>
                </c:ext>
              </c:extLst>
            </c:dLbl>
            <c:dLbl>
              <c:idx val="1"/>
              <c:layout>
                <c:manualLayout>
                  <c:x val="0.13123751721187654"/>
                  <c:y val="4.4350393700787402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A1-462B-B655-84EFBEA31543}"/>
                </c:ext>
              </c:extLst>
            </c:dLbl>
            <c:dLbl>
              <c:idx val="2"/>
              <c:layout>
                <c:manualLayout>
                  <c:x val="0.11591928131224684"/>
                  <c:y val="0.1305949256342957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424242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/>
                      <a:t>Aurinkovoima
0,8 %</a:t>
                    </a:r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7A1-462B-B655-84EFBEA31543}"/>
                </c:ext>
              </c:extLst>
            </c:dLbl>
            <c:dLbl>
              <c:idx val="3"/>
              <c:layout>
                <c:manualLayout>
                  <c:x val="6.7268959801077499E-2"/>
                  <c:y val="0.15385214348206475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A1-462B-B655-84EFBEA31543}"/>
                </c:ext>
              </c:extLst>
            </c:dLbl>
            <c:dLbl>
              <c:idx val="4"/>
              <c:layout>
                <c:manualLayout>
                  <c:x val="3.1021884149031394E-2"/>
                  <c:y val="0.13908420822397191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A1-462B-B655-84EFBEA31543}"/>
                </c:ext>
              </c:extLst>
            </c:dLbl>
            <c:dLbl>
              <c:idx val="5"/>
              <c:layout>
                <c:manualLayout>
                  <c:x val="-2.047471358100611E-2"/>
                  <c:y val="0.14221544181977241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A1-462B-B655-84EFBEA31543}"/>
                </c:ext>
              </c:extLst>
            </c:dLbl>
            <c:dLbl>
              <c:idx val="6"/>
              <c:layout>
                <c:manualLayout>
                  <c:x val="-8.8879454415094358E-2"/>
                  <c:y val="0.14191494644250549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7A1-462B-B655-84EFBEA31543}"/>
                </c:ext>
              </c:extLst>
            </c:dLbl>
            <c:dLbl>
              <c:idx val="7"/>
              <c:layout>
                <c:manualLayout>
                  <c:x val="-0.11535199321458865"/>
                  <c:y val="0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7A1-462B-B655-84EFBEA31543}"/>
                </c:ext>
              </c:extLst>
            </c:dLbl>
            <c:dLbl>
              <c:idx val="8"/>
              <c:layout>
                <c:manualLayout>
                  <c:x val="-8.9327166022753104E-2"/>
                  <c:y val="-0.14188254593175853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7A1-462B-B655-84EFBEA31543}"/>
                </c:ext>
              </c:extLst>
            </c:dLbl>
            <c:dLbl>
              <c:idx val="9"/>
              <c:layout>
                <c:manualLayout>
                  <c:x val="-1.8623851984546136E-2"/>
                  <c:y val="-0.1572246281714785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7A1-462B-B655-84EFBEA31543}"/>
                </c:ext>
              </c:extLst>
            </c:dLbl>
            <c:dLbl>
              <c:idx val="10"/>
              <c:layout>
                <c:manualLayout>
                  <c:x val="3.0559068486557962E-2"/>
                  <c:y val="-0.1363836395450568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7A1-462B-B655-84EFBEA31543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'[Sähkövuosi kuvat 2023.xls]Vsidata'!$AV$4:$BF$4</c:f>
              <c:strCache>
                <c:ptCount val="11"/>
                <c:pt idx="0">
                  <c:v>Vesivoima</c:v>
                </c:pt>
                <c:pt idx="1">
                  <c:v>Tuulivoima</c:v>
                </c:pt>
                <c:pt idx="2">
                  <c:v>Aurinkovoima</c:v>
                </c:pt>
                <c:pt idx="3">
                  <c:v>Biomassa</c:v>
                </c:pt>
                <c:pt idx="4">
                  <c:v>Turve</c:v>
                </c:pt>
                <c:pt idx="5">
                  <c:v>Jäte</c:v>
                </c:pt>
                <c:pt idx="6">
                  <c:v>Nettotuonti</c:v>
                </c:pt>
                <c:pt idx="7">
                  <c:v>Ydinvoima</c:v>
                </c:pt>
                <c:pt idx="8">
                  <c:v>Maakaasu</c:v>
                </c:pt>
                <c:pt idx="9">
                  <c:v>Kivihiili</c:v>
                </c:pt>
                <c:pt idx="10">
                  <c:v>Öljy</c:v>
                </c:pt>
              </c:strCache>
            </c:strRef>
          </c:cat>
          <c:val>
            <c:numRef>
              <c:f>'[Sähkövuosi kuvat 2023.xls]Vsidata'!$AV$99:$BF$99</c:f>
              <c:numCache>
                <c:formatCode>0.0</c:formatCode>
                <c:ptCount val="11"/>
                <c:pt idx="0">
                  <c:v>18.8</c:v>
                </c:pt>
                <c:pt idx="1">
                  <c:v>18.2</c:v>
                </c:pt>
                <c:pt idx="2">
                  <c:v>0.8</c:v>
                </c:pt>
                <c:pt idx="3">
                  <c:v>13</c:v>
                </c:pt>
                <c:pt idx="4">
                  <c:v>1.6</c:v>
                </c:pt>
                <c:pt idx="5">
                  <c:v>0.9</c:v>
                </c:pt>
                <c:pt idx="6">
                  <c:v>2.2000000000000002</c:v>
                </c:pt>
                <c:pt idx="7">
                  <c:v>41</c:v>
                </c:pt>
                <c:pt idx="8">
                  <c:v>0.8</c:v>
                </c:pt>
                <c:pt idx="9">
                  <c:v>2.5</c:v>
                </c:pt>
                <c:pt idx="1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7A1-462B-B655-84EFBEA31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543654666256704"/>
          <c:y val="0.12183786025207506"/>
          <c:w val="0.43883206497405242"/>
          <c:h val="0.78345715790137904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AA1-4BE0-BADB-682FE381ED94}"/>
              </c:ext>
            </c:extLst>
          </c:dPt>
          <c:dPt>
            <c:idx val="1"/>
            <c:bubble3D val="0"/>
            <c:spPr>
              <a:solidFill>
                <a:srgbClr val="4EADBB">
                  <a:lumMod val="7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A1-4BE0-BADB-682FE381ED9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AA1-4BE0-BADB-682FE381ED94}"/>
              </c:ext>
            </c:extLst>
          </c:dPt>
          <c:dPt>
            <c:idx val="3"/>
            <c:bubble3D val="0"/>
            <c:spPr>
              <a:solidFill>
                <a:srgbClr val="0F844A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AA1-4BE0-BADB-682FE381ED94}"/>
              </c:ext>
            </c:extLst>
          </c:dPt>
          <c:dPt>
            <c:idx val="4"/>
            <c:bubble3D val="0"/>
            <c:spPr>
              <a:solidFill>
                <a:srgbClr val="753C0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AA1-4BE0-BADB-682FE381ED94}"/>
              </c:ext>
            </c:extLst>
          </c:dPt>
          <c:dPt>
            <c:idx val="5"/>
            <c:bubble3D val="0"/>
            <c:spPr>
              <a:solidFill>
                <a:srgbClr val="460D5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AA1-4BE0-BADB-682FE381ED94}"/>
              </c:ext>
            </c:extLst>
          </c:dPt>
          <c:dPt>
            <c:idx val="6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9AA1-4BE0-BADB-682FE381ED94}"/>
              </c:ext>
            </c:extLst>
          </c:dPt>
          <c:dPt>
            <c:idx val="7"/>
            <c:bubble3D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A1-4BE0-BADB-682FE381ED94}"/>
              </c:ext>
            </c:extLst>
          </c:dPt>
          <c:dPt>
            <c:idx val="8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9AA1-4BE0-BADB-682FE381ED94}"/>
              </c:ext>
            </c:extLst>
          </c:dPt>
          <c:dPt>
            <c:idx val="9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9AA1-4BE0-BADB-682FE381ED94}"/>
              </c:ext>
            </c:extLst>
          </c:dPt>
          <c:dLbls>
            <c:dLbl>
              <c:idx val="0"/>
              <c:layout>
                <c:manualLayout>
                  <c:x val="7.9712971658359222E-2"/>
                  <c:y val="-0.1113384512244817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A1-4BE0-BADB-682FE381ED94}"/>
                </c:ext>
              </c:extLst>
            </c:dLbl>
            <c:dLbl>
              <c:idx val="1"/>
              <c:layout>
                <c:manualLayout>
                  <c:x val="0.11366341057520715"/>
                  <c:y val="-2.7894259461306902E-3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A1-4BE0-BADB-682FE381ED94}"/>
                </c:ext>
              </c:extLst>
            </c:dLbl>
            <c:dLbl>
              <c:idx val="2"/>
              <c:layout>
                <c:manualLayout>
                  <c:x val="0.12553008473329214"/>
                  <c:y val="4.7316174376366558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A1-4BE0-BADB-682FE381ED94}"/>
                </c:ext>
              </c:extLst>
            </c:dLbl>
            <c:dLbl>
              <c:idx val="3"/>
              <c:layout>
                <c:manualLayout>
                  <c:x val="9.3320196596220581E-2"/>
                  <c:y val="0.1057677055810426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A1-4BE0-BADB-682FE381ED94}"/>
                </c:ext>
              </c:extLst>
            </c:dLbl>
            <c:dLbl>
              <c:idx val="4"/>
              <c:layout>
                <c:manualLayout>
                  <c:x val="5.0086226488241826E-3"/>
                  <c:y val="0.1381399825021871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A1-4BE0-BADB-682FE381ED94}"/>
                </c:ext>
              </c:extLst>
            </c:dLbl>
            <c:dLbl>
              <c:idx val="5"/>
              <c:layout>
                <c:manualLayout>
                  <c:x val="-4.0769487854765182E-2"/>
                  <c:y val="0.125147637795275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A1-4BE0-BADB-682FE381ED94}"/>
                </c:ext>
              </c:extLst>
            </c:dLbl>
            <c:dLbl>
              <c:idx val="6"/>
              <c:layout>
                <c:manualLayout>
                  <c:x val="-0.1085665818490246"/>
                  <c:y val="6.9589422407793908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A1-4BE0-BADB-682FE381ED94}"/>
                </c:ext>
              </c:extLst>
            </c:dLbl>
            <c:dLbl>
              <c:idx val="7"/>
              <c:layout>
                <c:manualLayout>
                  <c:x val="-9.3842746219982426E-2"/>
                  <c:y val="-0.1085500727251709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A1-4BE0-BADB-682FE381ED94}"/>
                </c:ext>
              </c:extLst>
            </c:dLbl>
            <c:dLbl>
              <c:idx val="8"/>
              <c:layout>
                <c:manualLayout>
                  <c:x val="-4.2196156236518567E-2"/>
                  <c:y val="-0.1160802962244951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A1-4BE0-BADB-682FE381ED94}"/>
                </c:ext>
              </c:extLst>
            </c:dLbl>
            <c:dLbl>
              <c:idx val="9"/>
              <c:layout>
                <c:manualLayout>
                  <c:x val="6.6139819254161679E-3"/>
                  <c:y val="-0.13760249264661825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A1-4BE0-BADB-682FE381ED94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'[Sähkövuosi kuvat 2023.xls]Vsidata'!$BI$4:$BR$4</c:f>
              <c:strCache>
                <c:ptCount val="10"/>
                <c:pt idx="0">
                  <c:v>Vesivoima</c:v>
                </c:pt>
                <c:pt idx="1">
                  <c:v>Tuulivoima</c:v>
                </c:pt>
                <c:pt idx="2">
                  <c:v>Aurinkovoima</c:v>
                </c:pt>
                <c:pt idx="3">
                  <c:v>Biomassa</c:v>
                </c:pt>
                <c:pt idx="4">
                  <c:v>Turve</c:v>
                </c:pt>
                <c:pt idx="5">
                  <c:v>Jäte</c:v>
                </c:pt>
                <c:pt idx="6">
                  <c:v>Ydinvoima</c:v>
                </c:pt>
                <c:pt idx="7">
                  <c:v>Maakaasu</c:v>
                </c:pt>
                <c:pt idx="8">
                  <c:v>Hiili</c:v>
                </c:pt>
                <c:pt idx="9">
                  <c:v>Öljy</c:v>
                </c:pt>
              </c:strCache>
            </c:strRef>
          </c:cat>
          <c:val>
            <c:numRef>
              <c:f>'[Sähkövuosi kuvat 2023.xls]Vsidata'!$BI$98:$BR$98</c:f>
              <c:numCache>
                <c:formatCode>General</c:formatCode>
                <c:ptCount val="10"/>
                <c:pt idx="0">
                  <c:v>19.3</c:v>
                </c:pt>
                <c:pt idx="1">
                  <c:v>16.7</c:v>
                </c:pt>
                <c:pt idx="2">
                  <c:v>0.6</c:v>
                </c:pt>
                <c:pt idx="3">
                  <c:v>17.3</c:v>
                </c:pt>
                <c:pt idx="4">
                  <c:v>2.9</c:v>
                </c:pt>
                <c:pt idx="5">
                  <c:v>1.1000000000000001</c:v>
                </c:pt>
                <c:pt idx="6">
                  <c:v>35.1</c:v>
                </c:pt>
                <c:pt idx="7">
                  <c:v>1.3</c:v>
                </c:pt>
                <c:pt idx="8">
                  <c:v>5.4</c:v>
                </c:pt>
                <c:pt idx="9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AA1-4BE0-BADB-682FE381E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04089946771918"/>
          <c:y val="9.3119195173672176E-2"/>
          <c:w val="0.49591833463565144"/>
          <c:h val="0.81376160965265565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D6D-4891-9949-7DE67AD544B5}"/>
              </c:ext>
            </c:extLst>
          </c:dPt>
          <c:dPt>
            <c:idx val="1"/>
            <c:bubble3D val="0"/>
            <c:spPr>
              <a:solidFill>
                <a:srgbClr val="4EADBB">
                  <a:lumMod val="7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6D-4891-9949-7DE67AD544B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D6D-4891-9949-7DE67AD544B5}"/>
              </c:ext>
            </c:extLst>
          </c:dPt>
          <c:dPt>
            <c:idx val="3"/>
            <c:bubble3D val="0"/>
            <c:spPr>
              <a:solidFill>
                <a:srgbClr val="0F844A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D6D-4891-9949-7DE67AD544B5}"/>
              </c:ext>
            </c:extLst>
          </c:dPt>
          <c:dPt>
            <c:idx val="4"/>
            <c:bubble3D val="0"/>
            <c:spPr>
              <a:solidFill>
                <a:srgbClr val="753C0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D6D-4891-9949-7DE67AD544B5}"/>
              </c:ext>
            </c:extLst>
          </c:dPt>
          <c:dPt>
            <c:idx val="5"/>
            <c:bubble3D val="0"/>
            <c:spPr>
              <a:solidFill>
                <a:srgbClr val="460D5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D6D-4891-9949-7DE67AD544B5}"/>
              </c:ext>
            </c:extLst>
          </c:dPt>
          <c:dPt>
            <c:idx val="6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D6D-4891-9949-7DE67AD544B5}"/>
              </c:ext>
            </c:extLst>
          </c:dPt>
          <c:dPt>
            <c:idx val="7"/>
            <c:bubble3D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D6D-4891-9949-7DE67AD544B5}"/>
              </c:ext>
            </c:extLst>
          </c:dPt>
          <c:dPt>
            <c:idx val="8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5D6D-4891-9949-7DE67AD544B5}"/>
              </c:ext>
            </c:extLst>
          </c:dPt>
          <c:dPt>
            <c:idx val="9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5D6D-4891-9949-7DE67AD544B5}"/>
              </c:ext>
            </c:extLst>
          </c:dPt>
          <c:dLbls>
            <c:dLbl>
              <c:idx val="0"/>
              <c:layout>
                <c:manualLayout>
                  <c:x val="7.9712971658359222E-2"/>
                  <c:y val="-0.1113384512244817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6D-4891-9949-7DE67AD544B5}"/>
                </c:ext>
              </c:extLst>
            </c:dLbl>
            <c:dLbl>
              <c:idx val="1"/>
              <c:layout>
                <c:manualLayout>
                  <c:x val="0.11366341057520715"/>
                  <c:y val="-2.7894259461306902E-3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6D-4891-9949-7DE67AD544B5}"/>
                </c:ext>
              </c:extLst>
            </c:dLbl>
            <c:dLbl>
              <c:idx val="2"/>
              <c:layout>
                <c:manualLayout>
                  <c:x val="0.12043674718928385"/>
                  <c:y val="7.7871828521434816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424242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Aurinkovoima
0,8 %</a:t>
                    </a:r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D6D-4891-9949-7DE67AD544B5}"/>
                </c:ext>
              </c:extLst>
            </c:dLbl>
            <c:dLbl>
              <c:idx val="3"/>
              <c:layout>
                <c:manualLayout>
                  <c:x val="9.3320196596220581E-2"/>
                  <c:y val="0.1057677055810426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6D-4891-9949-7DE67AD544B5}"/>
                </c:ext>
              </c:extLst>
            </c:dLbl>
            <c:dLbl>
              <c:idx val="4"/>
              <c:layout>
                <c:manualLayout>
                  <c:x val="2.0288767420891897E-2"/>
                  <c:y val="0.12425104833515166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6D-4891-9949-7DE67AD544B5}"/>
                </c:ext>
              </c:extLst>
            </c:dLbl>
            <c:dLbl>
              <c:idx val="5"/>
              <c:layout>
                <c:manualLayout>
                  <c:x val="-2.5489417033879941E-2"/>
                  <c:y val="0.1251475556373482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6D-4891-9949-7DE67AD544B5}"/>
                </c:ext>
              </c:extLst>
            </c:dLbl>
            <c:dLbl>
              <c:idx val="6"/>
              <c:layout>
                <c:manualLayout>
                  <c:x val="-0.1085665818490246"/>
                  <c:y val="6.9589422407793908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6D-4891-9949-7DE67AD544B5}"/>
                </c:ext>
              </c:extLst>
            </c:dLbl>
            <c:dLbl>
              <c:idx val="7"/>
              <c:layout>
                <c:manualLayout>
                  <c:x val="-6.6117134339531841E-2"/>
                  <c:y val="-0.1279945319335083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6D-4891-9949-7DE67AD544B5}"/>
                </c:ext>
              </c:extLst>
            </c:dLbl>
            <c:dLbl>
              <c:idx val="8"/>
              <c:layout>
                <c:manualLayout>
                  <c:x val="-1.1827867866262111E-2"/>
                  <c:y val="-0.12525065616797901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6D-4891-9949-7DE67AD544B5}"/>
                </c:ext>
              </c:extLst>
            </c:dLbl>
            <c:dLbl>
              <c:idx val="9"/>
              <c:layout>
                <c:manualLayout>
                  <c:x val="2.8873440904776546E-2"/>
                  <c:y val="-0.12247725284339457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424242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err="1"/>
                      <a:t>Öljy</a:t>
                    </a:r>
                    <a:r>
                      <a:rPr lang="en-US" dirty="0"/>
                      <a:t>
0,2 %</a:t>
                    </a:r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D6D-4891-9949-7DE67AD544B5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'[Sähkövuosi kuvat 2023.xls]Vsidata'!$BI$4:$BR$4</c:f>
              <c:strCache>
                <c:ptCount val="10"/>
                <c:pt idx="0">
                  <c:v>Vesivoima</c:v>
                </c:pt>
                <c:pt idx="1">
                  <c:v>Tuulivoima</c:v>
                </c:pt>
                <c:pt idx="2">
                  <c:v>Aurinkovoima</c:v>
                </c:pt>
                <c:pt idx="3">
                  <c:v>Biomassa</c:v>
                </c:pt>
                <c:pt idx="4">
                  <c:v>Turve</c:v>
                </c:pt>
                <c:pt idx="5">
                  <c:v>Jäte</c:v>
                </c:pt>
                <c:pt idx="6">
                  <c:v>Ydinvoima</c:v>
                </c:pt>
                <c:pt idx="7">
                  <c:v>Maakaasu</c:v>
                </c:pt>
                <c:pt idx="8">
                  <c:v>Hiili</c:v>
                </c:pt>
                <c:pt idx="9">
                  <c:v>Öljy</c:v>
                </c:pt>
              </c:strCache>
            </c:strRef>
          </c:cat>
          <c:val>
            <c:numRef>
              <c:f>'[Sähkövuosi kuvat 2023.xls]Vsidata'!$BI$99:$BR$99</c:f>
              <c:numCache>
                <c:formatCode>General</c:formatCode>
                <c:ptCount val="10"/>
                <c:pt idx="0">
                  <c:v>19.2</c:v>
                </c:pt>
                <c:pt idx="1">
                  <c:v>18.5</c:v>
                </c:pt>
                <c:pt idx="2">
                  <c:v>0.8</c:v>
                </c:pt>
                <c:pt idx="3">
                  <c:v>13.3</c:v>
                </c:pt>
                <c:pt idx="4">
                  <c:v>1.7</c:v>
                </c:pt>
                <c:pt idx="5">
                  <c:v>0.9</c:v>
                </c:pt>
                <c:pt idx="6">
                  <c:v>42</c:v>
                </c:pt>
                <c:pt idx="7">
                  <c:v>0.8</c:v>
                </c:pt>
                <c:pt idx="8">
                  <c:v>2.6</c:v>
                </c:pt>
                <c:pt idx="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D6D-4891-9949-7DE67AD54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524978944694734"/>
          <c:y val="0.10980336832895887"/>
          <c:w val="0.45347927222170242"/>
          <c:h val="0.74194247594050755"/>
        </c:manualLayout>
      </c:layout>
      <c:doughnutChart>
        <c:varyColors val="1"/>
        <c:ser>
          <c:idx val="0"/>
          <c:order val="0"/>
          <c:spPr>
            <a:solidFill>
              <a:srgbClr val="DB5800"/>
            </a:solidFill>
            <a:ln w="12700"/>
          </c:spPr>
          <c:dPt>
            <c:idx val="0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569-4E6F-813B-2B6541B36C39}"/>
              </c:ext>
            </c:extLst>
          </c:dPt>
          <c:dPt>
            <c:idx val="1"/>
            <c:bubble3D val="0"/>
            <c:spPr>
              <a:solidFill>
                <a:srgbClr val="9E78B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569-4E6F-813B-2B6541B36C39}"/>
              </c:ext>
            </c:extLst>
          </c:dPt>
          <c:dPt>
            <c:idx val="2"/>
            <c:bubble3D val="0"/>
            <c:spPr>
              <a:solidFill>
                <a:srgbClr val="9E78B2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569-4E6F-813B-2B6541B36C39}"/>
              </c:ext>
            </c:extLst>
          </c:dPt>
          <c:dPt>
            <c:idx val="3"/>
            <c:bubble3D val="0"/>
            <c:spPr>
              <a:solidFill>
                <a:srgbClr val="460D5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569-4E6F-813B-2B6541B36C39}"/>
              </c:ext>
            </c:extLst>
          </c:dPt>
          <c:dPt>
            <c:idx val="4"/>
            <c:bubble3D val="0"/>
            <c:spPr>
              <a:solidFill>
                <a:srgbClr val="B21C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569-4E6F-813B-2B6541B36C39}"/>
              </c:ext>
            </c:extLst>
          </c:dPt>
          <c:dPt>
            <c:idx val="5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569-4E6F-813B-2B6541B36C39}"/>
              </c:ext>
            </c:extLst>
          </c:dPt>
          <c:dPt>
            <c:idx val="6"/>
            <c:bubble3D val="0"/>
            <c:spPr>
              <a:solidFill>
                <a:srgbClr val="4EADBB">
                  <a:lumMod val="75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569-4E6F-813B-2B6541B36C39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569-4E6F-813B-2B6541B36C39}"/>
              </c:ext>
            </c:extLst>
          </c:dPt>
          <c:dLbls>
            <c:dLbl>
              <c:idx val="0"/>
              <c:layout>
                <c:manualLayout>
                  <c:x val="8.9906700593723493E-2"/>
                  <c:y val="-9.5432851686858555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69-4E6F-813B-2B6541B36C39}"/>
                </c:ext>
              </c:extLst>
            </c:dLbl>
            <c:dLbl>
              <c:idx val="1"/>
              <c:layout>
                <c:manualLayout>
                  <c:x val="4.7425905378126548E-2"/>
                  <c:y val="0.1418022747156603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69-4E6F-813B-2B6541B36C39}"/>
                </c:ext>
              </c:extLst>
            </c:dLbl>
            <c:dLbl>
              <c:idx val="2"/>
              <c:layout>
                <c:manualLayout>
                  <c:x val="7.5423445583732715E-3"/>
                  <c:y val="0.1464780183727033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51782682512734"/>
                      <c:h val="0.15541666666666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569-4E6F-813B-2B6541B36C39}"/>
                </c:ext>
              </c:extLst>
            </c:dLbl>
            <c:dLbl>
              <c:idx val="3"/>
              <c:layout>
                <c:manualLayout>
                  <c:x val="-5.431934548079629E-2"/>
                  <c:y val="0.12527252843394565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69-4E6F-813B-2B6541B36C39}"/>
                </c:ext>
              </c:extLst>
            </c:dLbl>
            <c:dLbl>
              <c:idx val="4"/>
              <c:layout>
                <c:manualLayout>
                  <c:x val="-0.14931072283197197"/>
                  <c:y val="0.12517388451443559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69-4E6F-813B-2B6541B36C39}"/>
                </c:ext>
              </c:extLst>
            </c:dLbl>
            <c:dLbl>
              <c:idx val="5"/>
              <c:layout>
                <c:manualLayout>
                  <c:x val="-9.3299406276505514E-2"/>
                  <c:y val="-7.7668370785593369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69-4E6F-813B-2B6541B36C39}"/>
                </c:ext>
              </c:extLst>
            </c:dLbl>
            <c:dLbl>
              <c:idx val="6"/>
              <c:layout>
                <c:manualLayout>
                  <c:x val="-4.5819521030819162E-2"/>
                  <c:y val="-0.1252621385598920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69-4E6F-813B-2B6541B36C39}"/>
                </c:ext>
              </c:extLst>
            </c:dLbl>
            <c:dLbl>
              <c:idx val="7"/>
              <c:layout>
                <c:manualLayout>
                  <c:x val="1.5211956739702891E-2"/>
                  <c:y val="-0.12804461942257217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69-4E6F-813B-2B6541B36C39}"/>
                </c:ext>
              </c:extLst>
            </c:dLbl>
            <c:dLbl>
              <c:idx val="8"/>
              <c:layout>
                <c:manualLayout>
                  <c:x val="-3.9016115351993216E-2"/>
                  <c:y val="-0.1308281141266527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569-4E6F-813B-2B6541B36C39}"/>
                </c:ext>
              </c:extLst>
            </c:dLbl>
            <c:dLbl>
              <c:idx val="9"/>
              <c:layout>
                <c:manualLayout>
                  <c:x val="-1.6963528413910093E-3"/>
                  <c:y val="-0.13221990257480865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569-4E6F-813B-2B6541B36C39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'[Sähkövuosi kuvat 2023.xls]Vsidata'!$X$4:$AE$4</c:f>
              <c:strCache>
                <c:ptCount val="8"/>
                <c:pt idx="0">
                  <c:v>Ydinvoima</c:v>
                </c:pt>
                <c:pt idx="1">
                  <c:v>Yhteistuotanto, kaukolämpö</c:v>
                </c:pt>
                <c:pt idx="2">
                  <c:v>Yhteistuotanto, teollisuus</c:v>
                </c:pt>
                <c:pt idx="3">
                  <c:v>Erillistuotanto</c:v>
                </c:pt>
                <c:pt idx="4">
                  <c:v>Nettotuonti</c:v>
                </c:pt>
                <c:pt idx="5">
                  <c:v>Vesivoima</c:v>
                </c:pt>
                <c:pt idx="6">
                  <c:v>Tuulivoima</c:v>
                </c:pt>
                <c:pt idx="7">
                  <c:v>Aurinkovoima</c:v>
                </c:pt>
              </c:strCache>
            </c:strRef>
          </c:cat>
          <c:val>
            <c:numRef>
              <c:f>'[Sähkövuosi kuvat 2023.xls]Vsidata'!$X$99:$AE$99</c:f>
              <c:numCache>
                <c:formatCode>General</c:formatCode>
                <c:ptCount val="8"/>
                <c:pt idx="0">
                  <c:v>41</c:v>
                </c:pt>
                <c:pt idx="1">
                  <c:v>8</c:v>
                </c:pt>
                <c:pt idx="2">
                  <c:v>8.9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18.8</c:v>
                </c:pt>
                <c:pt idx="6">
                  <c:v>18.100000000000001</c:v>
                </c:pt>
                <c:pt idx="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569-4E6F-813B-2B6541B36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[Energiateollisuus1]Sheet1!$A$1:$A$7</cx:f>
        <cx:lvl ptCount="7">
          <cx:pt idx="0">nettotuonti</cx:pt>
          <cx:pt idx="1">fossiiliset</cx:pt>
          <cx:pt idx="2">puu/turve/jäte</cx:pt>
          <cx:pt idx="3">aurinkovoima</cx:pt>
          <cx:pt idx="4">vesivoima</cx:pt>
          <cx:pt idx="5">tuulivoima</cx:pt>
          <cx:pt idx="6">ydinvoima</cx:pt>
        </cx:lvl>
      </cx:strDim>
      <cx:numDim type="val">
        <cx:f>[Energiateollisuus1]Sheet1!$B$1:$B$7</cx:f>
        <cx:lvl ptCount="7" formatCode="Yleinen">
          <cx:pt idx="0">-11</cx:pt>
          <cx:pt idx="1">-2</cx:pt>
          <cx:pt idx="2">-2</cx:pt>
          <cx:pt idx="3">0.29999999999999999</cx:pt>
          <cx:pt idx="4">2</cx:pt>
          <cx:pt idx="5">3</cx:pt>
          <cx:pt idx="6">8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1800" b="0" i="0" u="none" strike="noStrike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Sähkönhankinnan</a:t>
            </a:r>
            <a:r>
              <a:rPr lang="en-US" sz="1800" b="0" i="0" u="none" strike="noStrike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</a:t>
            </a:r>
            <a:r>
              <a:rPr lang="en-US" sz="1800" b="0" i="0" u="none" strike="noStrike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muutokset</a:t>
            </a:r>
            <a:r>
              <a:rPr lang="en-US" sz="1800" b="0" i="0" u="none" strike="noStrike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2023 vs 2022</a:t>
            </a:r>
          </a:p>
        </cx:rich>
      </cx:tx>
    </cx:title>
    <cx:plotArea>
      <cx:plotAreaRegion>
        <cx:series layoutId="waterfall" uniqueId="{925DD4FF-D18F-472E-B946-5D069E90A7B0}">
          <cx:spPr>
            <a:solidFill>
              <a:schemeClr val="accent1"/>
            </a:solidFill>
          </cx:spPr>
          <cx:dataPt idx="3">
            <cx:spPr>
              <a:solidFill>
                <a:srgbClr val="B21C58"/>
              </a:solidFill>
            </cx:spPr>
          </cx:dataPt>
          <cx:dataPt idx="4">
            <cx:spPr>
              <a:solidFill>
                <a:srgbClr val="B21C58"/>
              </a:solidFill>
            </cx:spPr>
          </cx:dataPt>
          <cx:dataPt idx="5">
            <cx:spPr>
              <a:solidFill>
                <a:srgbClr val="B21C58"/>
              </a:solidFill>
            </cx:spPr>
          </cx:dataPt>
          <cx:dataPt idx="6">
            <cx:spPr>
              <a:solidFill>
                <a:srgbClr val="B21C58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bg1"/>
                    </a:solidFill>
                  </a:defRPr>
                </a:pPr>
                <a:endParaRPr lang="en-US" sz="1200" b="0" i="0" u="none" strike="noStrike" baseline="0">
                  <a:solidFill>
                    <a:schemeClr val="bg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>
                <a:ln>
                  <a:noFill/>
                </a:ln>
              </a:defRPr>
            </a:pPr>
            <a:endParaRPr lang="en-US" sz="1200" b="0" i="0" u="none" strike="noStrike" baseline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r>
                  <a:rPr lang="fi-FI" sz="1050" b="1" i="0" u="none" strike="noStrike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/>
                  </a:rPr>
                  <a:t>T</a:t>
                </a:r>
                <a:r>
                  <a:rPr lang="en-US" sz="1050" b="1" i="0" u="none" strike="noStrike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/>
                  </a:rPr>
                  <a:t>Wh</a:t>
                </a:r>
                <a:endParaRPr lang="en-US" sz="1050" b="1" i="0" u="none" strike="noStrike" baseline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/>
                </a:endParaRPr>
              </a:p>
            </cx:rich>
          </cx:tx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en-US" sz="1200" b="0" i="0" u="none" strike="noStrike" baseline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0.77175</cdr:x>
      <cdr:y>0.51075</cdr:y>
    </cdr:from>
    <cdr:to>
      <cdr:x>0.7725</cdr:x>
      <cdr:y>0.5125</cdr:y>
    </cdr:to>
    <cdr:sp macro="" textlink="">
      <cdr:nvSpPr>
        <cdr:cNvPr id="174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24550" y="2351913"/>
          <a:ext cx="1562100" cy="7747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45720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Muu käyttö </a:t>
          </a:r>
        </a:p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yhteensä 52 %</a:t>
          </a:r>
        </a:p>
      </cdr:txBody>
    </cdr:sp>
  </cdr:relSizeAnchor>
  <cdr:relSizeAnchor xmlns:cdr="http://schemas.openxmlformats.org/drawingml/2006/chartDrawing">
    <cdr:from>
      <cdr:x>0.05157</cdr:x>
      <cdr:y>0.4677</cdr:y>
    </cdr:from>
    <cdr:to>
      <cdr:x>0.29007</cdr:x>
      <cdr:y>0.61459</cdr:y>
    </cdr:to>
    <cdr:sp macro="" textlink="">
      <cdr:nvSpPr>
        <cdr:cNvPr id="174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425" y="2136141"/>
          <a:ext cx="1682625" cy="728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45720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Teollisuus </a:t>
          </a:r>
        </a:p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yhteensä 42 %</a:t>
          </a:r>
        </a:p>
      </cdr:txBody>
    </cdr:sp>
  </cdr:relSizeAnchor>
  <cdr:relSizeAnchor xmlns:cdr="http://schemas.openxmlformats.org/drawingml/2006/chartDrawing">
    <cdr:from>
      <cdr:x>0.44131</cdr:x>
      <cdr:y>0.45267</cdr:y>
    </cdr:from>
    <cdr:to>
      <cdr:x>0.59377</cdr:x>
      <cdr:y>0.53462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301131" y="2066733"/>
          <a:ext cx="1140447" cy="374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800" b="1">
              <a:solidFill>
                <a:schemeClr val="tx1">
                  <a:lumMod val="65000"/>
                  <a:lumOff val="35000"/>
                </a:schemeClr>
              </a:solidFill>
            </a:rPr>
            <a:t>80 TWh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0.1113</cdr:x>
      <cdr:y>0.22115</cdr:y>
    </cdr:from>
    <cdr:to>
      <cdr:x>0.22289</cdr:x>
      <cdr:y>0.39348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0.2358</cdr:x>
      <cdr:y>0.08785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MW ja GWh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0.09405</cdr:x>
      <cdr:y>0.21365</cdr:y>
    </cdr:from>
    <cdr:to>
      <cdr:x>0.20539</cdr:x>
      <cdr:y>0.39398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0.2193</cdr:x>
      <cdr:y>0.0801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MW ja GWh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0.81061</cdr:x>
      <cdr:y>0</cdr:y>
    </cdr:from>
    <cdr:to>
      <cdr:x>0.9925</cdr:x>
      <cdr:y>0.09477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408320" y="0"/>
          <a:ext cx="1437975" cy="457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ts val="16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400" b="1" i="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g CO</a:t>
          </a:r>
          <a:r>
            <a:rPr lang="fi-FI" sz="1400" b="1" i="0" baseline="-25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fi-FI" sz="1400" b="1" i="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/ kWh(e)</a:t>
          </a:r>
          <a:endParaRPr lang="fi-FI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0.85144</cdr:x>
      <cdr:y>0.94729</cdr:y>
    </cdr:from>
    <cdr:to>
      <cdr:x>1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369050" y="4836294"/>
          <a:ext cx="1111250" cy="269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100">
              <a:solidFill>
                <a:schemeClr val="tx1">
                  <a:lumMod val="75000"/>
                  <a:lumOff val="25000"/>
                </a:schemeClr>
              </a:solidFill>
            </a:rPr>
            <a:t>Lähde: Traficom</a:t>
          </a:r>
        </a:p>
        <a:p xmlns:a="http://schemas.openxmlformats.org/drawingml/2006/main">
          <a:pPr>
            <a:lnSpc>
              <a:spcPts val="1500"/>
            </a:lnSpc>
          </a:pPr>
          <a:endParaRPr lang="fi-FI" sz="140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0.85144</cdr:x>
      <cdr:y>0.94729</cdr:y>
    </cdr:from>
    <cdr:to>
      <cdr:x>1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369050" y="4836294"/>
          <a:ext cx="1111250" cy="269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100">
              <a:solidFill>
                <a:schemeClr val="tx1">
                  <a:lumMod val="75000"/>
                  <a:lumOff val="25000"/>
                </a:schemeClr>
              </a:solidFill>
            </a:rPr>
            <a:t>Lähde: Traficom</a:t>
          </a:r>
        </a:p>
        <a:p xmlns:a="http://schemas.openxmlformats.org/drawingml/2006/main">
          <a:pPr>
            <a:lnSpc>
              <a:spcPts val="1500"/>
            </a:lnSpc>
          </a:pPr>
          <a:endParaRPr lang="fi-FI" sz="140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0.85144</cdr:x>
      <cdr:y>0.94729</cdr:y>
    </cdr:from>
    <cdr:to>
      <cdr:x>1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369050" y="4836294"/>
          <a:ext cx="1111250" cy="269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100">
              <a:solidFill>
                <a:schemeClr val="tx1">
                  <a:lumMod val="75000"/>
                  <a:lumOff val="25000"/>
                </a:schemeClr>
              </a:solidFill>
            </a:rPr>
            <a:t>Lähde: Traficom</a:t>
          </a:r>
        </a:p>
        <a:p xmlns:a="http://schemas.openxmlformats.org/drawingml/2006/main">
          <a:pPr>
            <a:lnSpc>
              <a:spcPts val="1500"/>
            </a:lnSpc>
          </a:pPr>
          <a:endParaRPr lang="fi-FI" sz="140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0.43137</cdr:x>
      <cdr:y>0.45283</cdr:y>
    </cdr:from>
    <cdr:to>
      <cdr:x>0.53137</cdr:x>
      <cdr:y>0.52561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963654" y="2298076"/>
          <a:ext cx="91884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800" b="1">
              <a:solidFill>
                <a:schemeClr val="tx1">
                  <a:lumMod val="65000"/>
                  <a:lumOff val="35000"/>
                </a:schemeClr>
              </a:solidFill>
            </a:rPr>
            <a:t>80 </a:t>
          </a:r>
          <a:r>
            <a:rPr lang="fi-FI" sz="1800" b="1" dirty="0" err="1">
              <a:solidFill>
                <a:schemeClr val="tx1">
                  <a:lumMod val="65000"/>
                  <a:lumOff val="35000"/>
                </a:schemeClr>
              </a:solidFill>
            </a:rPr>
            <a:t>TWh</a:t>
          </a:r>
          <a:endParaRPr lang="fi-FI" sz="18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0.44721</cdr:x>
      <cdr:y>0.46742</cdr:y>
    </cdr:from>
    <cdr:to>
      <cdr:x>0.57216</cdr:x>
      <cdr:y>0.5424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345265" y="2137044"/>
          <a:ext cx="934635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600" b="1">
              <a:solidFill>
                <a:schemeClr val="tx1">
                  <a:lumMod val="65000"/>
                  <a:lumOff val="35000"/>
                </a:schemeClr>
              </a:solidFill>
            </a:rPr>
            <a:t>69 TWh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0.44521</cdr:x>
      <cdr:y>0.45717</cdr:y>
    </cdr:from>
    <cdr:to>
      <cdr:x>0.56153</cdr:x>
      <cdr:y>0.53122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330303" y="2090181"/>
          <a:ext cx="8701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600" b="1" dirty="0">
              <a:solidFill>
                <a:schemeClr val="tx1">
                  <a:lumMod val="65000"/>
                  <a:lumOff val="35000"/>
                </a:schemeClr>
              </a:solidFill>
            </a:rPr>
            <a:t>78 </a:t>
          </a:r>
          <a:r>
            <a:rPr lang="fi-FI" sz="1600" b="1" dirty="0" err="1">
              <a:solidFill>
                <a:schemeClr val="tx1">
                  <a:lumMod val="65000"/>
                  <a:lumOff val="35000"/>
                </a:schemeClr>
              </a:solidFill>
            </a:rPr>
            <a:t>TWh</a:t>
          </a:r>
          <a:endParaRPr lang="fi-FI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0.40875</cdr:x>
      <cdr:y>0.45902</cdr:y>
    </cdr:from>
    <cdr:to>
      <cdr:x>0.5703</cdr:x>
      <cdr:y>0.54097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057568" y="2098662"/>
          <a:ext cx="1208442" cy="3746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>
                  <a:lumMod val="65000"/>
                  <a:lumOff val="35000"/>
                </a:schemeClr>
              </a:solidFill>
            </a:rPr>
            <a:t>80 </a:t>
          </a:r>
          <a:r>
            <a:rPr lang="fi-FI" sz="1800" b="1" dirty="0" err="1">
              <a:solidFill>
                <a:schemeClr val="tx1">
                  <a:lumMod val="65000"/>
                  <a:lumOff val="35000"/>
                </a:schemeClr>
              </a:solidFill>
            </a:rPr>
            <a:t>TWh</a:t>
          </a:r>
          <a:endParaRPr lang="fi-FI" sz="18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0.25756</cdr:x>
      <cdr:y>0.76171</cdr:y>
    </cdr:from>
    <cdr:to>
      <cdr:x>0.31949</cdr:x>
      <cdr:y>0.81571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2955506C-DDF0-9C8D-CC5E-1DEA450E4892}"/>
            </a:ext>
          </a:extLst>
        </cdr:cNvPr>
        <cdr:cNvCxnSpPr/>
      </cdr:nvCxnSpPr>
      <cdr:spPr>
        <a:xfrm xmlns:a="http://schemas.openxmlformats.org/drawingml/2006/main" flipV="1">
          <a:off x="1926606" y="3482533"/>
          <a:ext cx="463280" cy="2468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0.44334</cdr:x>
      <cdr:y>0.45588</cdr:y>
    </cdr:from>
    <cdr:to>
      <cdr:x>0.60789</cdr:x>
      <cdr:y>0.53783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316316" y="2081389"/>
          <a:ext cx="1230884" cy="374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800" b="1">
              <a:solidFill>
                <a:schemeClr val="tx1">
                  <a:lumMod val="65000"/>
                  <a:lumOff val="35000"/>
                </a:schemeClr>
              </a:solidFill>
            </a:rPr>
            <a:t>82 TWh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0.10216</cdr:x>
      <cdr:y>0.15972</cdr:y>
    </cdr:from>
    <cdr:to>
      <cdr:x>0.21647</cdr:x>
      <cdr:y>0.2097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764152" y="730250"/>
          <a:ext cx="855098" cy="2284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ts val="1300"/>
            </a:lnSpc>
          </a:pPr>
          <a:r>
            <a:rPr lang="fi-FI" sz="1400">
              <a:solidFill>
                <a:schemeClr val="tx1">
                  <a:lumMod val="75000"/>
                  <a:lumOff val="25000"/>
                </a:schemeClr>
              </a:solidFill>
            </a:rPr>
            <a:t>Tuonti</a:t>
          </a:r>
        </a:p>
      </cdr:txBody>
    </cdr:sp>
  </cdr:relSizeAnchor>
  <cdr:relSizeAnchor xmlns:cdr="http://schemas.openxmlformats.org/drawingml/2006/chartDrawing">
    <cdr:from>
      <cdr:x>0.12962</cdr:x>
      <cdr:y>0.73919</cdr:y>
    </cdr:from>
    <cdr:to>
      <cdr:x>0.23005</cdr:x>
      <cdr:y>0.80732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969571" y="3379592"/>
          <a:ext cx="751279" cy="3114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>
              <a:solidFill>
                <a:schemeClr val="tx1">
                  <a:lumMod val="75000"/>
                  <a:lumOff val="25000"/>
                </a:schemeClr>
              </a:solidFill>
            </a:rPr>
            <a:t>Vienti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0.06855</cdr:x>
      <cdr:y>0.2144</cdr:y>
    </cdr:from>
    <cdr:to>
      <cdr:x>0.19239</cdr:x>
      <cdr:y>0.41398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0.20505</cdr:x>
      <cdr:y>0.07527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44680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MW ja GWh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0.09405</cdr:x>
      <cdr:y>0.2114</cdr:y>
    </cdr:from>
    <cdr:to>
      <cdr:x>0.20464</cdr:x>
      <cdr:y>0.39273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0.2178</cdr:x>
      <cdr:y>0.0746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MW ja GWh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EE90-61B8-4E48-9EB1-1EBFD72FFFD0}" type="datetime1">
              <a:rPr lang="fi-FI" smtClean="0"/>
              <a:t>10.1.2024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4C3E-BAB1-954A-8793-B718BA369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8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1E645-7213-469D-BFC8-F2FBE1C12F8C}" type="datetime1">
              <a:rPr lang="fi-FI" smtClean="0"/>
              <a:t>10.1.2024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8A9B-03CC-2744-AE50-132135BAD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26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8A9B-03CC-2744-AE50-132135BAD170}" type="slidenum">
              <a:rPr lang="fi-FI" smtClean="0"/>
              <a:t>12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F1026-F330-E1F3-1EBF-7E9B0F9E4E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7D97B3E-B1F5-4073-802F-56B40C80C047}" type="datetime1">
              <a:rPr lang="fi-FI" smtClean="0"/>
              <a:t>10.1.2024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4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AA1E645-7213-469D-BFC8-F2FBE1C12F8C}" type="datetime1">
              <a:rPr lang="fi-FI" smtClean="0"/>
              <a:t>10.1.2024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8A9B-03CC-2744-AE50-132135BAD1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4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B5E0-ED43-4323-BD64-2DB8C9BB8E09}" type="datetime1">
              <a:rPr lang="fi-FI" noProof="0" smtClean="0"/>
              <a:t>10.1.2024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2514-92A6-492E-A176-03DAE39AB92B}" type="datetime1">
              <a:rPr lang="fi-FI" noProof="0" smtClean="0"/>
              <a:t>10.1.2024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D81-3EF8-45B8-8024-F5AA9EEE50FC}" type="datetime1">
              <a:rPr lang="fi-FI" noProof="0" smtClean="0"/>
              <a:t>10.1.2024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07C3-B0CD-4A59-ABE3-6479795B9B54}" type="datetime1">
              <a:rPr lang="fi-FI" noProof="0" smtClean="0"/>
              <a:t>10.1.2024</a:t>
            </a:fld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006B4D-297F-430A-805F-8655C2FB5605}" type="datetime1">
              <a:rPr lang="fi-FI" noProof="0" smtClean="0"/>
              <a:t>10.1.2024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38F90A-5349-4EAF-AF70-9C7005DE0953}" type="datetime1">
              <a:rPr lang="fi-FI" noProof="0" smtClean="0"/>
              <a:t>10.1.2024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9991-6344-4BCA-A724-B9EAC60D333D}" type="datetime1">
              <a:rPr lang="fi-FI" noProof="0" smtClean="0"/>
              <a:t>10.1.2024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4800" noProof="0">
                <a:solidFill>
                  <a:schemeClr val="bg1"/>
                </a:solidFill>
              </a:rPr>
              <a:t>Suomi on energia-alan edelläkävijä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pic>
        <p:nvPicPr>
          <p:cNvPr id="13" name="Picture 12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T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62EF8A-882A-44F8-8532-0F0CA1E2621A}" type="datetime1">
              <a:rPr lang="fi-FI" noProof="0" smtClean="0"/>
              <a:t>10.1.2024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Energiavuosi</a:t>
            </a:r>
            <a:r>
              <a:rPr lang="en-US" dirty="0"/>
              <a:t> 2023</a:t>
            </a:r>
            <a:br>
              <a:rPr lang="en-US" dirty="0"/>
            </a:br>
            <a:r>
              <a:rPr lang="en-US" dirty="0" err="1"/>
              <a:t>Sähkö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3848571"/>
            <a:ext cx="9144000" cy="1522781"/>
          </a:xfrm>
        </p:spPr>
        <p:txBody>
          <a:bodyPr>
            <a:noAutofit/>
          </a:bodyPr>
          <a:lstStyle/>
          <a:p>
            <a:r>
              <a:rPr lang="en-US" dirty="0" err="1"/>
              <a:t>Energiateollisuus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  <a:p>
            <a:r>
              <a:rPr lang="en-US" dirty="0"/>
              <a:t>11.1.2024</a:t>
            </a:r>
          </a:p>
        </p:txBody>
      </p:sp>
    </p:spTree>
    <p:extLst>
      <p:ext uri="{BB962C8B-B14F-4D97-AF65-F5344CB8AC3E}">
        <p14:creationId xmlns:p14="http://schemas.microsoft.com/office/powerpoint/2010/main" val="50880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6DFF-84EE-B965-4B21-5B67368E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195206"/>
            <a:ext cx="11374719" cy="969898"/>
          </a:xfrm>
        </p:spPr>
        <p:txBody>
          <a:bodyPr>
            <a:normAutofit/>
          </a:bodyPr>
          <a:lstStyle/>
          <a:p>
            <a:r>
              <a:rPr lang="fi-FI" dirty="0"/>
              <a:t>Sähkön hankintalähteet muuttuneet nopeasti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6C39C-EDEE-EF31-B46A-EDAEF16C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6B75-7580-4C7A-BCA0-69F1A57E3AE0}" type="datetime1">
              <a:rPr lang="fi-FI" noProof="0" smtClean="0"/>
              <a:t>10.1.2024</a:t>
            </a:fld>
            <a:endParaRPr lang="fi-FI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6ED5AF-5BA5-3C3C-8904-0569BFA466C1}"/>
              </a:ext>
            </a:extLst>
          </p:cNvPr>
          <p:cNvSpPr txBox="1"/>
          <p:nvPr/>
        </p:nvSpPr>
        <p:spPr>
          <a:xfrm>
            <a:off x="9340482" y="1344120"/>
            <a:ext cx="124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Kulutus vähentynyt 1,9 </a:t>
            </a:r>
            <a:r>
              <a:rPr lang="fi-FI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2F17AC-76FD-2D98-177C-D5C0F3AF21A1}"/>
              </a:ext>
            </a:extLst>
          </p:cNvPr>
          <p:cNvCxnSpPr>
            <a:cxnSpLocks/>
          </p:cNvCxnSpPr>
          <p:nvPr/>
        </p:nvCxnSpPr>
        <p:spPr>
          <a:xfrm>
            <a:off x="9087436" y="1335024"/>
            <a:ext cx="0" cy="51819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DD4D9F6B-85F1-3831-5B49-D989F8F55D7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03294842"/>
                  </p:ext>
                </p:extLst>
              </p:nvPr>
            </p:nvGraphicFramePr>
            <p:xfrm>
              <a:off x="1412636" y="1344120"/>
              <a:ext cx="7927846" cy="465429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DD4D9F6B-85F1-3831-5B49-D989F8F55D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2636" y="1344120"/>
                <a:ext cx="7927846" cy="46542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625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CD51E-F7FD-CF65-628E-C44BAC14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85" y="0"/>
            <a:ext cx="9563191" cy="1426464"/>
          </a:xfrm>
        </p:spPr>
        <p:txBody>
          <a:bodyPr/>
          <a:lstStyle/>
          <a:p>
            <a:pPr algn="ctr"/>
            <a:r>
              <a:rPr lang="fi-FI"/>
              <a:t>Fossiiliset </a:t>
            </a:r>
            <a:r>
              <a:rPr lang="fi-FI" dirty="0"/>
              <a:t>polttoaineet ja nettotuonti </a:t>
            </a:r>
            <a:r>
              <a:rPr lang="fi-FI"/>
              <a:t>korvattu uusiutuvilla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A1913-D3C1-A94C-FDD4-0DE3B115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4AF4-9244-4177-B1C9-A5AD1EE01800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432E9290-D0F7-26B8-ADD4-5985431E62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4944" y="1276667"/>
          <a:ext cx="10736671" cy="507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88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055554-515D-4A44-90F4-416BB09A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179361" cy="1325563"/>
          </a:xfrm>
        </p:spPr>
        <p:txBody>
          <a:bodyPr anchor="ctr">
            <a:noAutofit/>
          </a:bodyPr>
          <a:lstStyle/>
          <a:p>
            <a:br>
              <a:rPr lang="fi-FI" dirty="0"/>
            </a:br>
            <a:r>
              <a:rPr lang="fi-FI" dirty="0"/>
              <a:t>Sähkön nettotuonti väheni 86 prosenttia (10,7 </a:t>
            </a:r>
            <a:r>
              <a:rPr lang="fi-FI" dirty="0" err="1"/>
              <a:t>TWh</a:t>
            </a:r>
            <a:r>
              <a:rPr lang="fi-FI" dirty="0"/>
              <a:t>)</a:t>
            </a:r>
            <a:br>
              <a:rPr lang="fi-FI" dirty="0"/>
            </a:b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C517937-0004-426C-B7CF-638A389C5599}"/>
              </a:ext>
            </a:extLst>
          </p:cNvPr>
          <p:cNvSpPr txBox="1"/>
          <p:nvPr/>
        </p:nvSpPr>
        <p:spPr>
          <a:xfrm>
            <a:off x="8232589" y="2098495"/>
            <a:ext cx="3017003" cy="4369480"/>
          </a:xfrm>
          <a:prstGeom prst="rect">
            <a:avLst/>
          </a:prstGeom>
        </p:spPr>
        <p:txBody>
          <a:bodyPr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E2AC0AB-8EF7-40F7-A454-5EB4D038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CC9264-3698-470F-97E5-85A54DA9AD6C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53F6126-12C4-7688-E42B-3EC17828D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13835"/>
              </p:ext>
            </p:extLst>
          </p:nvPr>
        </p:nvGraphicFramePr>
        <p:xfrm>
          <a:off x="398558" y="1554481"/>
          <a:ext cx="8535129" cy="480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872718E-388C-AD53-236C-A0A4376B60C9}"/>
              </a:ext>
            </a:extLst>
          </p:cNvPr>
          <p:cNvSpPr txBox="1"/>
          <p:nvPr/>
        </p:nvSpPr>
        <p:spPr>
          <a:xfrm>
            <a:off x="9144000" y="2098495"/>
            <a:ext cx="2459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Vienti kasvoi 15 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Tuonti Pohjoismaista väheni 40 %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9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055554-515D-4A44-90F4-416BB09A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Sähkön nettotuonti 2010-2023</a:t>
            </a:r>
            <a:br>
              <a:rPr lang="fi-FI" dirty="0"/>
            </a:br>
            <a:r>
              <a:rPr lang="fi-FI" sz="3200" b="0" dirty="0"/>
              <a:t>Vuonna 2023 sähköä tuotiin enää 1,8 </a:t>
            </a:r>
            <a:r>
              <a:rPr lang="fi-FI" sz="3200" b="0" dirty="0" err="1"/>
              <a:t>TWh</a:t>
            </a:r>
            <a:r>
              <a:rPr lang="fi-FI" sz="3200" b="0" dirty="0"/>
              <a:t>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E2AC0AB-8EF7-40F7-A454-5EB4D038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58EC8B0-D13C-4040-A67C-45E1936A666A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AA42BC7-AE45-131D-C122-DF5A40B6A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38019"/>
              </p:ext>
            </p:extLst>
          </p:nvPr>
        </p:nvGraphicFramePr>
        <p:xfrm>
          <a:off x="614081" y="1505532"/>
          <a:ext cx="10698480" cy="490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677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2A7E-FC45-B016-9489-53CEE72F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Tuulivoimatuotanto kasvanut 25 prosenttia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14709-23D6-E7F3-8675-C71590D8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19CE-B905-44EB-9283-C4C6C387EC2A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0EE89CE-CBED-9C25-6283-3CF0A84CC3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4363" y="1825625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68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8C11E8-B526-4F94-BDF9-0C133281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Vesivoiman tuotanto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8A60771-91AE-44A4-B265-FC9099EC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9A50-16D6-49AE-8BE7-3F89A73DD1EE}" type="datetime1">
              <a:rPr lang="fi-FI" noProof="0" smtClean="0"/>
              <a:t>10.1.2024</a:t>
            </a:fld>
            <a:endParaRPr lang="fi-FI" noProof="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90C5E9E-B62F-4444-B937-5B914869963E}"/>
              </a:ext>
            </a:extLst>
          </p:cNvPr>
          <p:cNvSpPr txBox="1"/>
          <p:nvPr/>
        </p:nvSpPr>
        <p:spPr>
          <a:xfrm>
            <a:off x="8701453" y="2289958"/>
            <a:ext cx="316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Normaali vesivuosi</a:t>
            </a:r>
          </a:p>
          <a:p>
            <a:b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vesivoiman tuotanto laskennallisesti, kun rakennettujen jokien virtaamat ovat keskimääräisellä tasolla</a:t>
            </a: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9D7785F6-E3D0-416B-BA22-44CF90237839}"/>
              </a:ext>
            </a:extLst>
          </p:cNvPr>
          <p:cNvCxnSpPr>
            <a:cxnSpLocks/>
          </p:cNvCxnSpPr>
          <p:nvPr/>
        </p:nvCxnSpPr>
        <p:spPr>
          <a:xfrm flipH="1">
            <a:off x="8050209" y="2534062"/>
            <a:ext cx="651244" cy="53540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4CC4FF6-41F3-FF66-6C9A-C7E745CCB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80843"/>
              </p:ext>
            </p:extLst>
          </p:nvPr>
        </p:nvGraphicFramePr>
        <p:xfrm>
          <a:off x="783082" y="1635983"/>
          <a:ext cx="74803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057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1F0461-C377-4FEA-868C-52550186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06960"/>
            <a:ext cx="9627199" cy="1044225"/>
          </a:xfrm>
        </p:spPr>
        <p:txBody>
          <a:bodyPr>
            <a:normAutofit fontScale="90000"/>
          </a:bodyPr>
          <a:lstStyle/>
          <a:p>
            <a:r>
              <a:rPr lang="fi-FI" dirty="0"/>
              <a:t>Kaukolämmityksen yhteistuotantosähkön tuotanto ja kapasiteetti vuoden alussa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B71ECC-D801-4135-9E6C-1772C0C8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825C-7BD8-488D-B6E5-7AB4709541F3}" type="datetime1">
              <a:rPr lang="fi-FI" noProof="0" smtClean="0"/>
              <a:t>10.1.2024</a:t>
            </a:fld>
            <a:endParaRPr lang="fi-FI" noProof="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D02D2D3-6652-4AEE-97FD-240213F86A75}"/>
              </a:ext>
            </a:extLst>
          </p:cNvPr>
          <p:cNvSpPr txBox="1"/>
          <p:nvPr/>
        </p:nvSpPr>
        <p:spPr>
          <a:xfrm>
            <a:off x="6737708" y="6048753"/>
            <a:ext cx="4865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*Tehoreservi ei sisälly kapasiteettiin vuodesta 2017 lähtien</a:t>
            </a:r>
          </a:p>
          <a:p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*Lähde: Tilastokeskus, Energia 2023 –taulukkopalvelu, </a:t>
            </a:r>
            <a:r>
              <a:rPr lang="fi-FI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Taul</a:t>
            </a:r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3.5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9906058-51AD-A38E-A873-6EC87C8FE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24055"/>
              </p:ext>
            </p:extLst>
          </p:nvPr>
        </p:nvGraphicFramePr>
        <p:xfrm>
          <a:off x="1142995" y="1351185"/>
          <a:ext cx="9353187" cy="469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35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D8C94-FD57-495E-B444-C8D0C45B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20566"/>
            <a:ext cx="9478683" cy="1078684"/>
          </a:xfrm>
        </p:spPr>
        <p:txBody>
          <a:bodyPr>
            <a:normAutofit fontScale="90000"/>
          </a:bodyPr>
          <a:lstStyle/>
          <a:p>
            <a:r>
              <a:rPr lang="fi-FI" dirty="0"/>
              <a:t>Teollisuuden yhteistuotantosähkön tuotanto ja kapasiteetti vuoden alussa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1FA835E-502D-435A-8375-197DBB1A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9A38-0ECC-4F07-B6B9-BC463418D61B}" type="datetime1">
              <a:rPr lang="fi-FI" noProof="0" smtClean="0"/>
              <a:t>10.1.2024</a:t>
            </a:fld>
            <a:endParaRPr lang="fi-FI" noProof="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48872E1-1E7E-4076-9F21-FADC4B2D22BE}"/>
              </a:ext>
            </a:extLst>
          </p:cNvPr>
          <p:cNvSpPr txBox="1"/>
          <p:nvPr/>
        </p:nvSpPr>
        <p:spPr>
          <a:xfrm>
            <a:off x="6748770" y="6048573"/>
            <a:ext cx="4865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*Lähde: Tilastokeskus, Energia 2023 –taulukkopalvelu, </a:t>
            </a:r>
            <a:r>
              <a:rPr lang="fi-FI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Taul</a:t>
            </a:r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3.5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064D7B-109C-A85B-AA14-A1FDE0248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326639"/>
              </p:ext>
            </p:extLst>
          </p:nvPr>
        </p:nvGraphicFramePr>
        <p:xfrm>
          <a:off x="1156058" y="1384839"/>
          <a:ext cx="9327061" cy="479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228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D1A84B-C7BB-4036-83A4-F342D2F3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06" y="113531"/>
            <a:ext cx="9478683" cy="1129018"/>
          </a:xfrm>
        </p:spPr>
        <p:txBody>
          <a:bodyPr>
            <a:normAutofit fontScale="90000"/>
          </a:bodyPr>
          <a:lstStyle/>
          <a:p>
            <a:r>
              <a:rPr lang="fi-FI" dirty="0"/>
              <a:t>Sähkön erillistuotanto ja lauhdevoimaloiden kapasiteetti vuoden alussa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C6F015-36A9-4DA9-8D62-18A68705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2B3-EEE7-49E5-AD2B-A32C5206921F}" type="datetime1">
              <a:rPr lang="fi-FI" noProof="0" smtClean="0"/>
              <a:t>10.1.2024</a:t>
            </a:fld>
            <a:endParaRPr lang="fi-FI" noProof="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3A56FDA-101A-4F50-A235-11501E2116EB}"/>
              </a:ext>
            </a:extLst>
          </p:cNvPr>
          <p:cNvSpPr txBox="1"/>
          <p:nvPr/>
        </p:nvSpPr>
        <p:spPr>
          <a:xfrm>
            <a:off x="6715128" y="6061987"/>
            <a:ext cx="4861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*Tehoreservi ei sisälly kapasiteettiin vuodesta 2017 lähtien</a:t>
            </a:r>
          </a:p>
          <a:p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*Lähde: Tilastokeskus, Energia 2023 –taulukkopalvelu, </a:t>
            </a:r>
            <a:r>
              <a:rPr lang="fi-FI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Taul</a:t>
            </a:r>
            <a:r>
              <a:rPr lang="fi-F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3.5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425742-4D01-1903-5149-E477E90F0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53481"/>
              </p:ext>
            </p:extLst>
          </p:nvPr>
        </p:nvGraphicFramePr>
        <p:xfrm>
          <a:off x="818606" y="1536912"/>
          <a:ext cx="10232571" cy="465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91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204A11-A9D7-4DE5-A027-764036E0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Sähkön tuotanto kivihiilellä </a:t>
            </a:r>
            <a:br>
              <a:rPr lang="fi-FI" dirty="0"/>
            </a:br>
            <a:r>
              <a:rPr lang="fi-FI" sz="3200" b="0" dirty="0"/>
              <a:t>liukuva 12 kk summa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435265-2BB7-413B-99F3-FC400D24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EB144A1-062E-457C-A951-FBDD944E5FCE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A6F1D8-4925-9634-9D18-79924241B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44985"/>
              </p:ext>
            </p:extLst>
          </p:nvPr>
        </p:nvGraphicFramePr>
        <p:xfrm>
          <a:off x="588678" y="1513840"/>
          <a:ext cx="10130122" cy="484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6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9EB8A-AF2F-4E3C-BBC2-31952298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296935" cy="1325563"/>
          </a:xfrm>
        </p:spPr>
        <p:txBody>
          <a:bodyPr/>
          <a:lstStyle/>
          <a:p>
            <a:r>
              <a:rPr lang="fi-FI" dirty="0"/>
              <a:t>Sähkön kokonaiskäyttö 80 </a:t>
            </a:r>
            <a:r>
              <a:rPr lang="fi-FI" dirty="0" err="1"/>
              <a:t>TWh</a:t>
            </a:r>
            <a:r>
              <a:rPr lang="fi-FI" dirty="0"/>
              <a:t>,</a:t>
            </a:r>
            <a:br>
              <a:rPr lang="fi-FI" dirty="0"/>
            </a:br>
            <a:r>
              <a:rPr lang="fi-FI" dirty="0"/>
              <a:t>vähennystä 2 prosenttia 2022 verrattuna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241AA4-ED8A-4A89-8FED-03D0700A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626-079A-4B41-8E04-A129175D1451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78FF8A-1D8F-62FC-8458-B3CD0031C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98755"/>
              </p:ext>
            </p:extLst>
          </p:nvPr>
        </p:nvGraphicFramePr>
        <p:xfrm>
          <a:off x="1033734" y="1690688"/>
          <a:ext cx="9219884" cy="472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86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A3DAC4-3ADE-46E1-927E-2CB5ECA2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b="1" kern="1200" dirty="0">
                <a:latin typeface="+mj-lt"/>
                <a:ea typeface="+mj-ea"/>
                <a:cs typeface="+mj-cs"/>
              </a:rPr>
              <a:t>Sähköntuotannon hiilidioksidipäästöt </a:t>
            </a:r>
            <a:r>
              <a:rPr lang="fi-FI" dirty="0"/>
              <a:t>romahtaneet</a:t>
            </a:r>
            <a:endParaRPr lang="fi-FI" b="1" kern="1200" baseline="-250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0078921-C6C0-433B-B69C-E196FA3279AE}"/>
              </a:ext>
            </a:extLst>
          </p:cNvPr>
          <p:cNvSpPr txBox="1"/>
          <p:nvPr/>
        </p:nvSpPr>
        <p:spPr>
          <a:xfrm>
            <a:off x="8273987" y="2024109"/>
            <a:ext cx="3321863" cy="415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Sähkön hiilidioksidipäästöt: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2,5 Mt vuonna 2023*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4,1 Mt vuonna 2022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4,7 Mt vuonna 2021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6,9 Mt vuonna 2015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Mt vuonna 2010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Laskua edellisvuoteen </a:t>
            </a:r>
            <a:r>
              <a:rPr lang="fi-FI" b="1" dirty="0">
                <a:solidFill>
                  <a:schemeClr val="accent1"/>
                </a:solidFill>
                <a:sym typeface="Wingdings" panose="05000000000000000000" pitchFamily="2" charset="2"/>
              </a:rPr>
              <a:t>38 %</a:t>
            </a:r>
            <a:endParaRPr lang="fi-FI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Päästöt laskeneet viimeisen 5 vuoden aikana </a:t>
            </a:r>
            <a:r>
              <a:rPr lang="fi-FI" b="1" dirty="0">
                <a:solidFill>
                  <a:schemeClr val="accent1"/>
                </a:solidFill>
              </a:rPr>
              <a:t>65 %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Päästöt laskeneet 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vuodesta 2010 </a:t>
            </a:r>
            <a:r>
              <a:rPr lang="fi-FI" b="1">
                <a:solidFill>
                  <a:schemeClr val="accent1"/>
                </a:solidFill>
              </a:rPr>
              <a:t>87</a:t>
            </a:r>
            <a:r>
              <a:rPr lang="fi-FI" b="1" dirty="0">
                <a:solidFill>
                  <a:schemeClr val="accent1"/>
                </a:solidFill>
              </a:rPr>
              <a:t> % </a:t>
            </a:r>
            <a:endParaRPr lang="fi-FI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5E3F3C5-F7A5-4137-A462-32206405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2AFF3E-78D6-4186-ABB1-2B53B485DFEA}" type="datetime1">
              <a:rPr lang="fi-FI" smtClean="0"/>
              <a:t>10.1.2024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CD4D7FB-390D-4311-A7E2-595ACD5BB98E}"/>
              </a:ext>
            </a:extLst>
          </p:cNvPr>
          <p:cNvSpPr txBox="1"/>
          <p:nvPr/>
        </p:nvSpPr>
        <p:spPr>
          <a:xfrm>
            <a:off x="5658957" y="1869268"/>
            <a:ext cx="218726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EU-27, v. 2022: 251 g CO</a:t>
            </a:r>
            <a:r>
              <a:rPr lang="fi-FI" sz="12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kWh</a:t>
            </a:r>
            <a:b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EEA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9B0379-2B4A-E4BA-180A-B4DB3790A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8934"/>
              </p:ext>
            </p:extLst>
          </p:nvPr>
        </p:nvGraphicFramePr>
        <p:xfrm>
          <a:off x="457200" y="1619251"/>
          <a:ext cx="8033872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B5235D-93DA-B4A1-C186-F38EBED9A3A6}"/>
              </a:ext>
            </a:extLst>
          </p:cNvPr>
          <p:cNvSpPr txBox="1"/>
          <p:nvPr/>
        </p:nvSpPr>
        <p:spPr>
          <a:xfrm>
            <a:off x="10251440" y="5884085"/>
            <a:ext cx="19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*ennakko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4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661253-2B91-43DA-94F8-A9F2E19C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Sähkön käyttöhuiput</a:t>
            </a:r>
            <a:br>
              <a:rPr lang="fi-FI" dirty="0"/>
            </a:br>
            <a:r>
              <a:rPr lang="fi-FI" sz="3200" b="0" dirty="0"/>
              <a:t>suurin sähköteho/tunti megawattia (MW)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F6EA1A-561A-486E-987A-E2FB85C1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BE5972-183B-47C0-8588-D88D822BCC5D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CC4D17D-BD85-7F18-7703-9FD0AF67E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15294"/>
              </p:ext>
            </p:extLst>
          </p:nvPr>
        </p:nvGraphicFramePr>
        <p:xfrm>
          <a:off x="905256" y="1690688"/>
          <a:ext cx="9070848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92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C3ADD4-6C50-4A5C-90C6-A558159B1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Liikenteen </a:t>
            </a:r>
            <a:r>
              <a:rPr lang="fi-FI" dirty="0" err="1"/>
              <a:t>vähähiilistyminen</a:t>
            </a:r>
            <a:r>
              <a:rPr lang="fi-FI" dirty="0"/>
              <a:t> etenee</a:t>
            </a:r>
          </a:p>
        </p:txBody>
      </p:sp>
    </p:spTree>
    <p:extLst>
      <p:ext uri="{BB962C8B-B14F-4D97-AF65-F5344CB8AC3E}">
        <p14:creationId xmlns:p14="http://schemas.microsoft.com/office/powerpoint/2010/main" val="2413568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BDA44D-96E0-4DD2-B9BB-76F0CA74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700"/>
              <a:t>Bensiini- ja dieselautojen myynti Suomessa</a:t>
            </a:r>
            <a:br>
              <a:rPr lang="fi-FI" sz="3700"/>
            </a:br>
            <a:r>
              <a:rPr lang="fi-FI" sz="3700" b="0"/>
              <a:t>(uudet henkilöautot, sis. ei-ladattavat hybridit)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AACB8B-A21D-44C8-A645-1DFB2BF9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F6ECBA-981F-4CA0-9370-0E615CE9D6F5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D84195BA-5BA5-44B3-9BE9-E13ABDF15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715037"/>
              </p:ext>
            </p:extLst>
          </p:nvPr>
        </p:nvGraphicFramePr>
        <p:xfrm>
          <a:off x="614081" y="1611086"/>
          <a:ext cx="10402262" cy="456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327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98AB9-4E1C-45A5-8598-973663BF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02" y="152473"/>
            <a:ext cx="9478683" cy="1325563"/>
          </a:xfrm>
        </p:spPr>
        <p:txBody>
          <a:bodyPr>
            <a:normAutofit/>
          </a:bodyPr>
          <a:lstStyle/>
          <a:p>
            <a:r>
              <a:rPr lang="fi-FI" sz="3600" dirty="0"/>
              <a:t>Vaihtoehtoiset käyttövoimat henkilöautojen ensirekisteröinneissä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754DEE-701F-44BA-8A39-F87DB9D0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72EE-7F8F-452F-A79E-E19A78B6DE56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3" name="Kaavio 1">
            <a:extLst>
              <a:ext uri="{FF2B5EF4-FFF2-40B4-BE49-F238E27FC236}">
                <a16:creationId xmlns:a16="http://schemas.microsoft.com/office/drawing/2014/main" id="{997F6EDF-AA7F-4880-B2BE-BAA4D7048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79584"/>
              </p:ext>
            </p:extLst>
          </p:nvPr>
        </p:nvGraphicFramePr>
        <p:xfrm>
          <a:off x="933450" y="1250950"/>
          <a:ext cx="1016127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337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2E03-1FAA-293D-85B4-B5976406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/>
              <a:t>Vaihtoehtoiset käyttövoimat henkilöautojen autokannassa vuoden lopussa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E1DD3-AB74-27EA-A0A5-36251B33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8D91-32AD-4408-BBC8-FD3F57E9FDF1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9637FE58-6B7C-4D63-8870-8366D2A38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478545"/>
              </p:ext>
            </p:extLst>
          </p:nvPr>
        </p:nvGraphicFramePr>
        <p:xfrm>
          <a:off x="614362" y="1534160"/>
          <a:ext cx="10460038" cy="473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74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014D5F-EF7E-48AA-9548-C7876A2D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Sähkön kokonaiskäyttö 2023</a:t>
            </a:r>
            <a:endParaRPr lang="fi-FI" sz="32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1A338CF-15BD-42C9-A1C1-6906142C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A3866-B0D1-4A8D-AF2B-4C5D7F0C67B0}" type="datetime1">
              <a:rPr lang="fi-FI" noProof="0" smtClean="0"/>
              <a:t>10.1.2024</a:t>
            </a:fld>
            <a:endParaRPr lang="fi-FI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B467E-BDA3-E95C-0F97-6D574922382B}"/>
              </a:ext>
            </a:extLst>
          </p:cNvPr>
          <p:cNvSpPr txBox="1"/>
          <p:nvPr/>
        </p:nvSpPr>
        <p:spPr>
          <a:xfrm>
            <a:off x="7992533" y="4254360"/>
            <a:ext cx="117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Muu kulutus 54%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334B31-9E8C-CDDE-A3A4-F1331A3DE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329105"/>
              </p:ext>
            </p:extLst>
          </p:nvPr>
        </p:nvGraphicFramePr>
        <p:xfrm>
          <a:off x="1613272" y="1784350"/>
          <a:ext cx="74803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37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BB34D-03A7-41C0-BD9F-5EC3A7F9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700" dirty="0"/>
              <a:t>Teollisuuden sähkönkäyttö väheni 6 prosenttia</a:t>
            </a:r>
            <a:br>
              <a:rPr lang="fi-FI" sz="3700" dirty="0"/>
            </a:br>
            <a:r>
              <a:rPr lang="fi-FI" sz="3200" b="0" dirty="0"/>
              <a:t>Käyttö yhteensä 33 terawattituntia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1F0DC94-23FB-481E-B17D-D976073E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027A7B-3A11-4476-ABDB-8CC225C2A6D1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6FF71F-9698-F0FF-A26B-16FF14CED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27885"/>
              </p:ext>
            </p:extLst>
          </p:nvPr>
        </p:nvGraphicFramePr>
        <p:xfrm>
          <a:off x="968836" y="1532709"/>
          <a:ext cx="9411779" cy="472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572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8A38A4-D1CB-42EC-9D5F-6E316BE5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600" dirty="0"/>
              <a:t>Teollisuuden sähkönkäyttö 2022-2023: </a:t>
            </a:r>
            <a:r>
              <a:rPr lang="fi-FI" sz="3200" b="0" dirty="0"/>
              <a:t>metsäteollisuudessa eniten laskua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78A4C89-FEA0-490F-AC4B-B0A51370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08F3217-5794-4E6B-A878-F2147A0031AF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709AFA-4EE1-C173-07A3-BDF790D97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80480"/>
              </p:ext>
            </p:extLst>
          </p:nvPr>
        </p:nvGraphicFramePr>
        <p:xfrm>
          <a:off x="1454331" y="1526177"/>
          <a:ext cx="863843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16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8A38A4-D1CB-42EC-9D5F-6E316BE5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600" dirty="0"/>
              <a:t>Teollisuuden sähkönkäytön muutos 2022-2023 prosentteina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78A4C89-FEA0-490F-AC4B-B0A51370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373AAF-4D54-47E3-8ECD-91CB2987BD68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C82651-AF75-3C12-07F8-4CBEF6DCD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01903"/>
              </p:ext>
            </p:extLst>
          </p:nvPr>
        </p:nvGraphicFramePr>
        <p:xfrm>
          <a:off x="1299659" y="1473925"/>
          <a:ext cx="90398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57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DC90B4-D4FE-4589-82A7-2A64106C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293207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600" dirty="0"/>
              <a:t>Sähkön tuotanto energialähteittäin ja nettotuonti 2023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A074CB-A82B-48A2-9882-718AE57C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94D688-9CC6-4491-A8F5-5A8531ED20C7}" type="datetime1">
              <a:rPr lang="fi-FI" noProof="0" smtClean="0"/>
              <a:t>10.1.2024</a:t>
            </a:fld>
            <a:endParaRPr lang="fi-FI" noProof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0EE567-98DA-856E-4495-110488DD5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31213"/>
              </p:ext>
            </p:extLst>
          </p:nvPr>
        </p:nvGraphicFramePr>
        <p:xfrm>
          <a:off x="1400291" y="1404720"/>
          <a:ext cx="9188524" cy="507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971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6EA551-2E76-4A80-A72E-97B60614B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28" y="201912"/>
            <a:ext cx="11211475" cy="1401516"/>
          </a:xfrm>
        </p:spPr>
        <p:txBody>
          <a:bodyPr>
            <a:normAutofit/>
          </a:bodyPr>
          <a:lstStyle/>
          <a:p>
            <a:r>
              <a:rPr lang="fi-FI" dirty="0"/>
              <a:t>Hiilidioksidivapaan sähkön osuus jo 94 prosenttia</a:t>
            </a:r>
            <a:br>
              <a:rPr lang="fi-FI" dirty="0"/>
            </a:br>
            <a:r>
              <a:rPr lang="fi-FI" dirty="0"/>
              <a:t>Suomen sähköntuotannosta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A792242-CF8D-45FA-AA6E-31BCD724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CB5C-77B1-4124-9C39-A51137368E24}" type="datetime1">
              <a:rPr lang="fi-FI" noProof="0" smtClean="0"/>
              <a:t>10.1.2024</a:t>
            </a:fld>
            <a:endParaRPr lang="fi-FI" noProof="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71CA1E1-EA8D-4FD7-AB7E-CB087B0878D4}"/>
              </a:ext>
            </a:extLst>
          </p:cNvPr>
          <p:cNvSpPr txBox="1"/>
          <p:nvPr/>
        </p:nvSpPr>
        <p:spPr>
          <a:xfrm>
            <a:off x="676447" y="172764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2023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F603B65-A0FC-45C6-991E-8E8A3B447B68}"/>
              </a:ext>
            </a:extLst>
          </p:cNvPr>
          <p:cNvSpPr txBox="1"/>
          <p:nvPr/>
        </p:nvSpPr>
        <p:spPr>
          <a:xfrm>
            <a:off x="7083304" y="172764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2022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F0F331D-E6B2-4692-A33E-8869A78A2D8A}"/>
              </a:ext>
            </a:extLst>
          </p:cNvPr>
          <p:cNvSpPr txBox="1"/>
          <p:nvPr/>
        </p:nvSpPr>
        <p:spPr>
          <a:xfrm>
            <a:off x="6605969" y="5567441"/>
            <a:ext cx="4949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Uusiutuvat: 52 % (54 % vuonna 2022)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Hiilidioksidineutraalit: 94 % (89 % vuonna 2022)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Kotimaiset: 54 % (57 % vuonna 2022)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9F26F96-A76D-A7B5-B12D-282D90D43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7823"/>
              </p:ext>
            </p:extLst>
          </p:nvPr>
        </p:nvGraphicFramePr>
        <p:xfrm>
          <a:off x="5740400" y="1795707"/>
          <a:ext cx="6733765" cy="377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F9E2BB8-A857-639A-3CDA-52B8302E2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46461"/>
              </p:ext>
            </p:extLst>
          </p:nvPr>
        </p:nvGraphicFramePr>
        <p:xfrm>
          <a:off x="-44977" y="1642153"/>
          <a:ext cx="74803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872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0C7000-58BF-4E5B-AE6D-B56468A6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68" y="221469"/>
            <a:ext cx="11082996" cy="1077781"/>
          </a:xfrm>
        </p:spPr>
        <p:txBody>
          <a:bodyPr>
            <a:noAutofit/>
          </a:bodyPr>
          <a:lstStyle/>
          <a:p>
            <a:r>
              <a:rPr lang="fi-FI" sz="3800" dirty="0"/>
              <a:t>Sähkön tuotanto ja tuonti</a:t>
            </a:r>
            <a:endParaRPr lang="fi-FI" sz="36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06C6DE8-3475-4F3F-BD2B-1D8A5B4B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CC17-6BAF-48AB-804E-F22E855F0759}" type="datetime1">
              <a:rPr lang="fi-FI" noProof="0" smtClean="0"/>
              <a:t>10.1.2024</a:t>
            </a:fld>
            <a:endParaRPr lang="fi-FI" noProof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A8744C2-96CC-4795-8080-7D71372ED456}"/>
              </a:ext>
            </a:extLst>
          </p:cNvPr>
          <p:cNvSpPr txBox="1"/>
          <p:nvPr/>
        </p:nvSpPr>
        <p:spPr>
          <a:xfrm>
            <a:off x="871793" y="166426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2023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E6ED4AA-AEED-4561-AD59-5A7A47EE213F}"/>
              </a:ext>
            </a:extLst>
          </p:cNvPr>
          <p:cNvSpPr txBox="1"/>
          <p:nvPr/>
        </p:nvSpPr>
        <p:spPr>
          <a:xfrm>
            <a:off x="7059858" y="166426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B664E2-26A8-DC9A-6AE0-7AA67329F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67398"/>
              </p:ext>
            </p:extLst>
          </p:nvPr>
        </p:nvGraphicFramePr>
        <p:xfrm>
          <a:off x="-350774" y="1802699"/>
          <a:ext cx="74803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9C89632-C0BF-4616-BFDC-C41B17E27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89280"/>
              </p:ext>
            </p:extLst>
          </p:nvPr>
        </p:nvGraphicFramePr>
        <p:xfrm>
          <a:off x="5819589" y="1938528"/>
          <a:ext cx="6372411" cy="418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030188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B179E2A7-B354-4C4E-81D6-3E833DB005BE}" vid="{DA61C454-97BD-44AD-B3FA-76AD34172A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8" ma:contentTypeDescription="Create a new document." ma:contentTypeScope="" ma:versionID="eea5ab055b7d9cdb6ef741d4641646d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92342dbdaf3c709d3624a380d40ed819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37f4e-3105-4f21-b1b4-ef4680048a14" xsi:nil="true"/>
    <lcf76f155ced4ddcb4097134ff3c332f xmlns="2c39e6aa-46e8-428a-81cc-27a4ca9f52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A457D2-421C-4314-BCA6-CAA177E119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CEA48-7262-435A-ADAA-A2EB73C62980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B75692-C574-4441-B48D-C01D44722096}">
  <ds:schemaRefs>
    <ds:schemaRef ds:uri="2c39e6aa-46e8-428a-81cc-27a4ca9f5229"/>
    <ds:schemaRef ds:uri="f3637f4e-3105-4f21-b1b4-ef4680048a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37362</TotalTime>
  <Words>684</Words>
  <Application>Microsoft Office PowerPoint</Application>
  <PresentationFormat>Laajakuva</PresentationFormat>
  <Paragraphs>232</Paragraphs>
  <Slides>25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Calibri</vt:lpstr>
      <vt:lpstr>Lucida Grande</vt:lpstr>
      <vt:lpstr>Wingdings</vt:lpstr>
      <vt:lpstr>Energiateollisuus</vt:lpstr>
      <vt:lpstr>Energiavuosi 2023 Sähkö</vt:lpstr>
      <vt:lpstr>Sähkön kokonaiskäyttö 80 TWh, vähennystä 2 prosenttia 2022 verrattuna </vt:lpstr>
      <vt:lpstr>Sähkön kokonaiskäyttö 2023</vt:lpstr>
      <vt:lpstr>Teollisuuden sähkönkäyttö väheni 6 prosenttia Käyttö yhteensä 33 terawattituntia </vt:lpstr>
      <vt:lpstr>Teollisuuden sähkönkäyttö 2022-2023: metsäteollisuudessa eniten laskua</vt:lpstr>
      <vt:lpstr>Teollisuuden sähkönkäytön muutos 2022-2023 prosentteina</vt:lpstr>
      <vt:lpstr>Sähkön tuotanto energialähteittäin ja nettotuonti 2023</vt:lpstr>
      <vt:lpstr>Hiilidioksidivapaan sähkön osuus jo 94 prosenttia Suomen sähköntuotannosta</vt:lpstr>
      <vt:lpstr>Sähkön tuotanto ja tuonti</vt:lpstr>
      <vt:lpstr>Sähkön hankintalähteet muuttuneet nopeasti</vt:lpstr>
      <vt:lpstr>Fossiiliset polttoaineet ja nettotuonti korvattu uusiutuvilla</vt:lpstr>
      <vt:lpstr> Sähkön nettotuonti väheni 86 prosenttia (10,7 TWh) </vt:lpstr>
      <vt:lpstr>Sähkön nettotuonti 2010-2023 Vuonna 2023 sähköä tuotiin enää 1,8 TWh </vt:lpstr>
      <vt:lpstr>Tuulivoimatuotanto kasvanut 25 prosenttia</vt:lpstr>
      <vt:lpstr>Vesivoiman tuotanto</vt:lpstr>
      <vt:lpstr>Kaukolämmityksen yhteistuotantosähkön tuotanto ja kapasiteetti vuoden alussa</vt:lpstr>
      <vt:lpstr>Teollisuuden yhteistuotantosähkön tuotanto ja kapasiteetti vuoden alussa</vt:lpstr>
      <vt:lpstr>Sähkön erillistuotanto ja lauhdevoimaloiden kapasiteetti vuoden alussa</vt:lpstr>
      <vt:lpstr>Sähkön tuotanto kivihiilellä  liukuva 12 kk summa</vt:lpstr>
      <vt:lpstr>Sähköntuotannon hiilidioksidipäästöt romahtaneet</vt:lpstr>
      <vt:lpstr>Sähkön käyttöhuiput suurin sähköteho/tunti megawattia (MW)</vt:lpstr>
      <vt:lpstr>Liikenteen vähähiilistyminen etenee</vt:lpstr>
      <vt:lpstr>Bensiini- ja dieselautojen myynti Suomessa (uudet henkilöautot, sis. ei-ladattavat hybridit)</vt:lpstr>
      <vt:lpstr>Vaihtoehtoiset käyttövoimat henkilöautojen ensirekisteröinneissä</vt:lpstr>
      <vt:lpstr>Vaihtoehtoiset käyttövoimat henkilöautojen autokannassa vuoden lopussa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Energiavuosi 2022 Sähkö</dc:title>
  <dc:creator>veli-petteri.liedes@energia.fi</dc:creator>
  <cp:lastModifiedBy>Relander Jukka</cp:lastModifiedBy>
  <cp:revision>51</cp:revision>
  <dcterms:created xsi:type="dcterms:W3CDTF">2021-02-04T00:01:20Z</dcterms:created>
  <dcterms:modified xsi:type="dcterms:W3CDTF">2024-01-10T14:10:33Z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0x010100C023BE75E6072349999047A5FA9D42AC</vt:lpwstr>
  </property>
</Properties>
</file>