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954603-E5C6-3FB1-1B3C-7651BDA7F5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F971BD1-4179-EE76-F55C-481D0C67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D2E3B-7D60-4921-004E-8E9C654A4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7E659A-CD97-6E52-D250-FC72CB53E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26E97A-59C9-DEAE-F253-2B7F3DA9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850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741541-818A-A6E6-1A61-9C5F67FE7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47670D4-4A4B-12C7-4B27-E2EF73FF1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4A2A9D-A9B7-28B8-DFCD-E2EC31504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F5AAF8-74D1-3F19-C40A-CFFFF34B4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34FE7C-97F8-481D-C78F-8D4C83A81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7430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4900041-ED9D-C00B-0F1C-E991105008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A2DA8ED-F5FD-1906-CB20-E5AE3355F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462A81-B857-4CCD-86D3-E4A5B188A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D27445-9FD5-EFB0-1AE1-B76AE2B45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B4F220-CFFB-20E3-0B52-1363B0F6B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79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A27CF1-DF8A-7B02-EFB6-30EF54C3A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E9E403-F041-6829-156A-3613E27E9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866A11-90D5-D188-2449-F67820D1B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EDCDBF-44CC-1C01-E271-9AF2486A4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4A1285-E08D-B7AE-8072-5C6C54C3A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4364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497AE8-E16C-F80F-25AC-514FC051A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73DA663-E9D3-6F18-82B8-CCCDF50E0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C823F0-3B23-0FB3-E704-A65C4D676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0120E7-33F7-55CA-BB6B-123787985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36B227-2E5B-B677-76EE-3953922E3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13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7DB4C2-9A06-1AC8-FA32-0C1BC6474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5F7C07-89DB-CB86-22C7-1903FCEE5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F2ABCE6-B088-260B-E769-F2F8F085D1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5BC907-16E0-B0EF-AA7A-0D3ED9E4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4F771F-60B5-F092-AF34-DAF45A434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1707088-69FC-4578-FB2F-C20C3655C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731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ED598F-F194-2ED0-6350-22145CD9E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2751FC8-794D-00B8-3DEF-EB78385B2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589B440-DB85-2C7B-6F31-023173431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1F10E26-74F5-7285-7D21-FCF712A8B6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3551BF6-3E7C-0921-AEAF-21616335F9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ACE4A03-11DE-8D21-4E97-4B2A3C043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3C3759D-6D9C-9E40-B0DE-D5546F9AC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4570EDB-78AA-0CCE-1C9E-40502EB6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248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DA2496-3752-8F6C-56CF-575EAEA9F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8DB3DC0-05FC-DE1F-4F6F-434205F0E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1538FC0-B3BA-6576-640A-431722EA1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4C3678A-1F76-343F-9BD9-EEDF1F381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9822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9FFFD15-74A9-2377-415E-EE05B7EBD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BE7CE58-1806-9130-F282-4E4EF5AFB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F85CE13-1B4D-200A-572C-5807BC62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0469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FA9A9D-CF2D-8602-F8FE-F28AD5DA3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C238FE-FDB9-FC1D-2A98-28891B107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2B13418-19A6-C44C-AB41-A819D34E7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DD65792-4E6A-6ABC-99E3-EFB21354B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ED68A6-8D36-E2A1-99EA-2E630CD72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B78B5E-5ED7-E109-6387-81D47AF1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858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930318-64B6-E379-DA47-1F75A80CB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0DD185F-E88B-1493-6B8E-651A6D688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FA3817E-EB07-EF5C-59E7-911BF4768E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1176019-2408-20BE-9C75-649E0057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F99AEF9-4D02-4D15-A2AC-6330E520D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9EDDCF-E37B-D059-DE09-EA7247149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10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B160912-919B-9A88-D6DB-56A96CB30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D8AA74B-B54D-7B0E-9156-14D7BEC89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EE418E-1E33-AA70-929E-584F4A980E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852961-9412-A146-B7DB-8D3B6894D64D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3ED86B-C3E2-9DA6-9641-4060CB9F7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4B96637-B3A9-276D-F78F-591C799BC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65F3BC-6A1C-2241-8409-B2CBCB31B8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509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F4D15475-096F-484D-5272-7E74A71C72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2403" y="643466"/>
            <a:ext cx="7987194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521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Veli-Matti Kankaanpää</dc:creator>
  <cp:lastModifiedBy>Veli-Matti Kankaanpää</cp:lastModifiedBy>
  <cp:revision>1</cp:revision>
  <dcterms:created xsi:type="dcterms:W3CDTF">2025-09-24T05:20:41Z</dcterms:created>
  <dcterms:modified xsi:type="dcterms:W3CDTF">2025-09-24T05:21:52Z</dcterms:modified>
</cp:coreProperties>
</file>